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1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ms-office.chartstyle+xml" PartName="/ppt/charts/style1.xml"/>
  <Override ContentType="application/vnd.openxmlformats-officedocument.presentationml.presProps+xml" PartName="/ppt/pres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73" r:id="rId5"/>
    <p:sldMasterId id="2147483675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56" roundtripDataSignature="AMtx7mhi9SJ58iJXqGKNJPyGzjCcAClG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98C8FF2-63D0-4A2E-8E53-797842D938E7}">
  <a:tblStyle styleId="{398C8FF2-63D0-4A2E-8E53-797842D938E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F0F1"/>
          </a:solidFill>
        </a:fill>
      </a:tcStyle>
    </a:wholeTbl>
    <a:band1H>
      <a:tcTxStyle/>
      <a:tcStyle>
        <a:fill>
          <a:solidFill>
            <a:srgbClr val="CCE0E3"/>
          </a:solidFill>
        </a:fill>
      </a:tcStyle>
    </a:band1H>
    <a:band2H>
      <a:tcTxStyle/>
    </a:band2H>
    <a:band1V>
      <a:tcTxStyle/>
      <a:tcStyle>
        <a:fill>
          <a:solidFill>
            <a:srgbClr val="CCE0E3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CC0428EB-D728-4A59-918A-B2ACD06FD5A6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slide" Target="slides/slide42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11" Type="http://schemas.openxmlformats.org/officeDocument/2006/relationships/slide" Target="slides/slide4.xml"/><Relationship Id="rId55" Type="http://schemas.openxmlformats.org/officeDocument/2006/relationships/slide" Target="slides/slide48.xml"/><Relationship Id="rId10" Type="http://schemas.openxmlformats.org/officeDocument/2006/relationships/slide" Target="slides/slide3.xml"/><Relationship Id="rId54" Type="http://schemas.openxmlformats.org/officeDocument/2006/relationships/slide" Target="slides/slide4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56" Type="http://customschemas.google.com/relationships/presentationmetadata" Target="meta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harts/_rels/chart1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3F3-45AE-A7A3-DA15508C478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3F3-45AE-A7A3-DA15508C478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3F3-45AE-A7A3-DA15508C478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3F3-45AE-A7A3-DA15508C478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3F3-45AE-A7A3-DA15508C47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2"/>
        <c:overlap val="100"/>
        <c:axId val="528401256"/>
        <c:axId val="528396336"/>
      </c:barChart>
      <c:catAx>
        <c:axId val="528401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8396336"/>
        <c:crosses val="autoZero"/>
        <c:auto val="1"/>
        <c:lblAlgn val="ctr"/>
        <c:lblOffset val="100"/>
        <c:noMultiLvlLbl val="0"/>
      </c:catAx>
      <c:valAx>
        <c:axId val="528396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8401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381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BA-4829-9851-DB9FFE9E15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67468416"/>
        <c:axId val="167494784"/>
      </c:barChart>
      <c:catAx>
        <c:axId val="16746841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67494784"/>
        <c:crosses val="autoZero"/>
        <c:auto val="1"/>
        <c:lblAlgn val="ctr"/>
        <c:lblOffset val="100"/>
        <c:noMultiLvlLbl val="0"/>
      </c:catAx>
      <c:valAx>
        <c:axId val="1674947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7468416"/>
        <c:crosses val="autoZero"/>
        <c:crossBetween val="between"/>
      </c:valAx>
      <c:spPr>
        <a:solidFill>
          <a:schemeClr val="bg1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 w="381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18-460B-A804-9448B78E13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67468416"/>
        <c:axId val="167494784"/>
      </c:barChart>
      <c:catAx>
        <c:axId val="16746841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67494784"/>
        <c:crosses val="autoZero"/>
        <c:auto val="1"/>
        <c:lblAlgn val="ctr"/>
        <c:lblOffset val="100"/>
        <c:noMultiLvlLbl val="0"/>
      </c:catAx>
      <c:valAx>
        <c:axId val="1674947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7468416"/>
        <c:crosses val="autoZero"/>
        <c:crossBetween val="between"/>
      </c:valAx>
      <c:spPr>
        <a:solidFill>
          <a:schemeClr val="bg1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2" name="Google Shape;84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" name="Google Shape;86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2" name="Google Shape;87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7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9" name="Google Shape;138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5" name="Google Shape;141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2" name="Google Shape;1442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3" name="Google Shape;1443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7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Google Shape;145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9" name="Google Shape;1459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6" name="Google Shape;149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3" name="Google Shape;153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5" name="Google Shape;1545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4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6" name="Google Shape;1596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8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0" name="Google Shape;1630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2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4" name="Google Shape;1654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9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1" name="Google Shape;1691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7" name="Shape 1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8" name="Google Shape;1728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9" name="Google Shape;1729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3" name="Google Shape;1743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8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" name="Google Shape;1799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0" name="Google Shape;1800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5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6" name="Google Shape;1846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7" name="Google Shape;1847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2" name="Shape 1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" name="Google Shape;1853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4" name="Google Shape;1854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8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9" name="Google Shape;1899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0" name="Google Shape;1900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4" name="Google Shape;1974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6" name="Shape 1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7" name="Google Shape;1987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8" name="Google Shape;1988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5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7" name="Google Shape;2167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8" name="Shape 2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" name="Google Shape;2259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0" name="Google Shape;2260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8" name="Shape 2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9" name="Google Shape;2279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0" name="Google Shape;2280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1" name="Shape 2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2" name="Google Shape;2332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3" name="Google Shape;2333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1" name="Shape 2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2" name="Google Shape;2362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3" name="Google Shape;2363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3" name="Shape 2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4" name="Google Shape;2374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5" name="Google Shape;2375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6" name="Shape 2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7" name="Google Shape;2417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8" name="Google Shape;2418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3" name="Shape 2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4" name="Google Shape;2424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5" name="Google Shape;2425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6" name="Shape 2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" name="Google Shape;2467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8" name="Google Shape;2468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7" name="Google Shape;2497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5" name="Shape 2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6" name="Google Shape;2506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7" name="Google Shape;2507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8" name="Google Shape;2518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9" name="Shape 2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0" name="Google Shape;2530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1" name="Google Shape;2531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4" name="Shape 2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5" name="Google Shape;2605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6" name="Google Shape;2606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4" name="Shape 2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5" name="Google Shape;2655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6" name="Google Shape;2656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0" name="Shape 2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1" name="Google Shape;2711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2" name="Google Shape;2712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1" name="Google Shape;77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jp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bg>
      <p:bgPr>
        <a:solidFill>
          <a:schemeClr val="accen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5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89FCFA">
                  <a:alpha val="0"/>
                </a:srgbClr>
              </a:gs>
              <a:gs pos="33000">
                <a:srgbClr val="89FCFA">
                  <a:alpha val="0"/>
                </a:srgbClr>
              </a:gs>
              <a:gs pos="93000">
                <a:schemeClr val="accent3"/>
              </a:gs>
              <a:gs pos="100000">
                <a:schemeClr val="accent3"/>
              </a:gs>
            </a:gsLst>
            <a:lin ang="10800000" scaled="0"/>
          </a:gradFill>
          <a:ln cap="flat" cmpd="sng" w="12700">
            <a:solidFill>
              <a:srgbClr val="29787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50"/>
          <p:cNvSpPr/>
          <p:nvPr/>
        </p:nvSpPr>
        <p:spPr>
          <a:xfrm rot="7585316">
            <a:off x="1062496" y="4682929"/>
            <a:ext cx="668361" cy="2915645"/>
          </a:xfrm>
          <a:custGeom>
            <a:rect b="b" l="l" r="r" t="t"/>
            <a:pathLst>
              <a:path extrusionOk="0" h="2915645" w="668361">
                <a:moveTo>
                  <a:pt x="140599" y="245336"/>
                </a:moveTo>
                <a:cubicBezTo>
                  <a:pt x="128509" y="230178"/>
                  <a:pt x="117666" y="214386"/>
                  <a:pt x="108665" y="197693"/>
                </a:cubicBezTo>
                <a:cubicBezTo>
                  <a:pt x="72007" y="129613"/>
                  <a:pt x="58261" y="62843"/>
                  <a:pt x="58915" y="0"/>
                </a:cubicBezTo>
                <a:lnTo>
                  <a:pt x="149881" y="0"/>
                </a:lnTo>
                <a:lnTo>
                  <a:pt x="173094" y="31461"/>
                </a:lnTo>
                <a:lnTo>
                  <a:pt x="173472" y="74380"/>
                </a:lnTo>
                <a:cubicBezTo>
                  <a:pt x="176745" y="99010"/>
                  <a:pt x="183291" y="123394"/>
                  <a:pt x="193765" y="147287"/>
                </a:cubicBezTo>
                <a:cubicBezTo>
                  <a:pt x="219295" y="205548"/>
                  <a:pt x="280174" y="249407"/>
                  <a:pt x="330579" y="298503"/>
                </a:cubicBezTo>
                <a:cubicBezTo>
                  <a:pt x="312904" y="318796"/>
                  <a:pt x="295230" y="339089"/>
                  <a:pt x="277555" y="359382"/>
                </a:cubicBezTo>
                <a:cubicBezTo>
                  <a:pt x="274282" y="363309"/>
                  <a:pt x="270355" y="367892"/>
                  <a:pt x="267082" y="371820"/>
                </a:cubicBezTo>
                <a:cubicBezTo>
                  <a:pt x="224368" y="330579"/>
                  <a:pt x="176868" y="290812"/>
                  <a:pt x="140599" y="245336"/>
                </a:cubicBezTo>
                <a:close/>
                <a:moveTo>
                  <a:pt x="166926" y="750840"/>
                </a:moveTo>
                <a:lnTo>
                  <a:pt x="553147" y="750840"/>
                </a:lnTo>
                <a:cubicBezTo>
                  <a:pt x="553147" y="746258"/>
                  <a:pt x="552493" y="742331"/>
                  <a:pt x="551838" y="737748"/>
                </a:cubicBezTo>
                <a:cubicBezTo>
                  <a:pt x="548565" y="716146"/>
                  <a:pt x="541364" y="693889"/>
                  <a:pt x="531545" y="672287"/>
                </a:cubicBezTo>
                <a:cubicBezTo>
                  <a:pt x="527617" y="662468"/>
                  <a:pt x="522381" y="653303"/>
                  <a:pt x="517144" y="644139"/>
                </a:cubicBezTo>
                <a:lnTo>
                  <a:pt x="206202" y="644139"/>
                </a:lnTo>
                <a:cubicBezTo>
                  <a:pt x="200965" y="653958"/>
                  <a:pt x="195729" y="663122"/>
                  <a:pt x="191146" y="672287"/>
                </a:cubicBezTo>
                <a:cubicBezTo>
                  <a:pt x="180018" y="694544"/>
                  <a:pt x="172162" y="716801"/>
                  <a:pt x="168890" y="737748"/>
                </a:cubicBezTo>
                <a:cubicBezTo>
                  <a:pt x="168235" y="742331"/>
                  <a:pt x="167581" y="746913"/>
                  <a:pt x="166926" y="750840"/>
                </a:cubicBezTo>
                <a:close/>
                <a:moveTo>
                  <a:pt x="205548" y="902056"/>
                </a:moveTo>
                <a:cubicBezTo>
                  <a:pt x="206202" y="902711"/>
                  <a:pt x="206202" y="902711"/>
                  <a:pt x="206857" y="903365"/>
                </a:cubicBezTo>
                <a:lnTo>
                  <a:pt x="513216" y="903365"/>
                </a:lnTo>
                <a:cubicBezTo>
                  <a:pt x="513216" y="902710"/>
                  <a:pt x="513870" y="902710"/>
                  <a:pt x="513870" y="902056"/>
                </a:cubicBezTo>
                <a:cubicBezTo>
                  <a:pt x="522381" y="887655"/>
                  <a:pt x="530236" y="871944"/>
                  <a:pt x="536127" y="856233"/>
                </a:cubicBezTo>
                <a:cubicBezTo>
                  <a:pt x="543328" y="837904"/>
                  <a:pt x="548565" y="817611"/>
                  <a:pt x="551184" y="797318"/>
                </a:cubicBezTo>
                <a:lnTo>
                  <a:pt x="168890" y="797318"/>
                </a:lnTo>
                <a:cubicBezTo>
                  <a:pt x="171508" y="817611"/>
                  <a:pt x="176090" y="837249"/>
                  <a:pt x="183291" y="856233"/>
                </a:cubicBezTo>
                <a:cubicBezTo>
                  <a:pt x="189182" y="871944"/>
                  <a:pt x="197038" y="887655"/>
                  <a:pt x="205548" y="902056"/>
                </a:cubicBezTo>
                <a:close/>
                <a:moveTo>
                  <a:pt x="154488" y="1451276"/>
                </a:moveTo>
                <a:lnTo>
                  <a:pt x="373783" y="1451276"/>
                </a:lnTo>
                <a:lnTo>
                  <a:pt x="374438" y="1451276"/>
                </a:lnTo>
                <a:lnTo>
                  <a:pt x="543982" y="1451276"/>
                </a:lnTo>
                <a:cubicBezTo>
                  <a:pt x="543328" y="1446039"/>
                  <a:pt x="543328" y="1441457"/>
                  <a:pt x="542673" y="1436874"/>
                </a:cubicBezTo>
                <a:cubicBezTo>
                  <a:pt x="540055" y="1413963"/>
                  <a:pt x="534163" y="1391706"/>
                  <a:pt x="524999" y="1371413"/>
                </a:cubicBezTo>
                <a:cubicBezTo>
                  <a:pt x="524999" y="1370104"/>
                  <a:pt x="524344" y="1369450"/>
                  <a:pt x="523690" y="1368140"/>
                </a:cubicBezTo>
                <a:cubicBezTo>
                  <a:pt x="520416" y="1360285"/>
                  <a:pt x="516489" y="1352430"/>
                  <a:pt x="511907" y="1344574"/>
                </a:cubicBezTo>
                <a:lnTo>
                  <a:pt x="187219" y="1344574"/>
                </a:lnTo>
                <a:cubicBezTo>
                  <a:pt x="181327" y="1353739"/>
                  <a:pt x="175436" y="1362248"/>
                  <a:pt x="170853" y="1371413"/>
                </a:cubicBezTo>
                <a:cubicBezTo>
                  <a:pt x="160379" y="1392361"/>
                  <a:pt x="153833" y="1413963"/>
                  <a:pt x="153833" y="1436874"/>
                </a:cubicBezTo>
                <a:cubicBezTo>
                  <a:pt x="153833" y="1441457"/>
                  <a:pt x="153833" y="1446694"/>
                  <a:pt x="154488" y="1451276"/>
                </a:cubicBezTo>
                <a:close/>
                <a:moveTo>
                  <a:pt x="204893" y="1604455"/>
                </a:moveTo>
                <a:lnTo>
                  <a:pt x="498160" y="1604455"/>
                </a:lnTo>
                <a:cubicBezTo>
                  <a:pt x="500124" y="1601837"/>
                  <a:pt x="502087" y="1598564"/>
                  <a:pt x="504051" y="1595291"/>
                </a:cubicBezTo>
                <a:cubicBezTo>
                  <a:pt x="507324" y="1589399"/>
                  <a:pt x="510598" y="1584162"/>
                  <a:pt x="513870" y="1578271"/>
                </a:cubicBezTo>
                <a:lnTo>
                  <a:pt x="513216" y="1578271"/>
                </a:lnTo>
                <a:cubicBezTo>
                  <a:pt x="518453" y="1568452"/>
                  <a:pt x="523035" y="1558632"/>
                  <a:pt x="526962" y="1548813"/>
                </a:cubicBezTo>
                <a:cubicBezTo>
                  <a:pt x="533508" y="1532448"/>
                  <a:pt x="538746" y="1515428"/>
                  <a:pt x="541364" y="1497754"/>
                </a:cubicBezTo>
                <a:lnTo>
                  <a:pt x="374438" y="1497753"/>
                </a:lnTo>
                <a:lnTo>
                  <a:pt x="373783" y="1497753"/>
                </a:lnTo>
                <a:lnTo>
                  <a:pt x="160379" y="1497754"/>
                </a:lnTo>
                <a:cubicBezTo>
                  <a:pt x="164307" y="1514774"/>
                  <a:pt x="170199" y="1531793"/>
                  <a:pt x="176745" y="1548814"/>
                </a:cubicBezTo>
                <a:cubicBezTo>
                  <a:pt x="182636" y="1564524"/>
                  <a:pt x="190492" y="1579580"/>
                  <a:pt x="199002" y="1594636"/>
                </a:cubicBezTo>
                <a:cubicBezTo>
                  <a:pt x="200965" y="1597255"/>
                  <a:pt x="202930" y="1600527"/>
                  <a:pt x="204893" y="1603801"/>
                </a:cubicBezTo>
                <a:close/>
                <a:moveTo>
                  <a:pt x="103428" y="2176587"/>
                </a:moveTo>
                <a:lnTo>
                  <a:pt x="543328" y="2176587"/>
                </a:lnTo>
                <a:cubicBezTo>
                  <a:pt x="542673" y="2173968"/>
                  <a:pt x="542673" y="2171350"/>
                  <a:pt x="542019" y="2168731"/>
                </a:cubicBezTo>
                <a:cubicBezTo>
                  <a:pt x="537436" y="2147129"/>
                  <a:pt x="528927" y="2124872"/>
                  <a:pt x="517144" y="2103270"/>
                </a:cubicBezTo>
                <a:cubicBezTo>
                  <a:pt x="509943" y="2090178"/>
                  <a:pt x="501433" y="2077740"/>
                  <a:pt x="492268" y="2064648"/>
                </a:cubicBezTo>
                <a:lnTo>
                  <a:pt x="151215" y="2064648"/>
                </a:lnTo>
                <a:cubicBezTo>
                  <a:pt x="142050" y="2077085"/>
                  <a:pt x="133541" y="2090178"/>
                  <a:pt x="126340" y="2103270"/>
                </a:cubicBezTo>
                <a:cubicBezTo>
                  <a:pt x="114556" y="2124218"/>
                  <a:pt x="107356" y="2146474"/>
                  <a:pt x="104083" y="2168731"/>
                </a:cubicBezTo>
                <a:cubicBezTo>
                  <a:pt x="103429" y="2171350"/>
                  <a:pt x="103428" y="2173968"/>
                  <a:pt x="103428" y="2176587"/>
                </a:cubicBezTo>
                <a:close/>
                <a:moveTo>
                  <a:pt x="157761" y="2325838"/>
                </a:moveTo>
                <a:cubicBezTo>
                  <a:pt x="160379" y="2329766"/>
                  <a:pt x="163653" y="2333693"/>
                  <a:pt x="167581" y="2337621"/>
                </a:cubicBezTo>
                <a:lnTo>
                  <a:pt x="488341" y="2337621"/>
                </a:lnTo>
                <a:cubicBezTo>
                  <a:pt x="490959" y="2333693"/>
                  <a:pt x="494232" y="2329766"/>
                  <a:pt x="496850" y="2325838"/>
                </a:cubicBezTo>
                <a:cubicBezTo>
                  <a:pt x="507979" y="2310782"/>
                  <a:pt x="517144" y="2295726"/>
                  <a:pt x="524344" y="2280015"/>
                </a:cubicBezTo>
                <a:cubicBezTo>
                  <a:pt x="532854" y="2261686"/>
                  <a:pt x="539400" y="2243357"/>
                  <a:pt x="542673" y="2225028"/>
                </a:cubicBezTo>
                <a:lnTo>
                  <a:pt x="107356" y="2225028"/>
                </a:lnTo>
                <a:cubicBezTo>
                  <a:pt x="111284" y="2243357"/>
                  <a:pt x="118484" y="2261686"/>
                  <a:pt x="128304" y="2280015"/>
                </a:cubicBezTo>
                <a:cubicBezTo>
                  <a:pt x="136159" y="2295072"/>
                  <a:pt x="146633" y="2310782"/>
                  <a:pt x="157761" y="2325838"/>
                </a:cubicBezTo>
                <a:close/>
                <a:moveTo>
                  <a:pt x="72171" y="2377144"/>
                </a:moveTo>
                <a:cubicBezTo>
                  <a:pt x="28148" y="2318474"/>
                  <a:pt x="0" y="2256450"/>
                  <a:pt x="0" y="2189025"/>
                </a:cubicBezTo>
                <a:cubicBezTo>
                  <a:pt x="0" y="2048938"/>
                  <a:pt x="120448" y="1941581"/>
                  <a:pt x="247443" y="1838152"/>
                </a:cubicBezTo>
                <a:cubicBezTo>
                  <a:pt x="250062" y="1836188"/>
                  <a:pt x="252680" y="1833570"/>
                  <a:pt x="255299" y="1831606"/>
                </a:cubicBezTo>
                <a:cubicBezTo>
                  <a:pt x="257917" y="1829642"/>
                  <a:pt x="260536" y="1827023"/>
                  <a:pt x="263154" y="1825060"/>
                </a:cubicBezTo>
                <a:cubicBezTo>
                  <a:pt x="267736" y="1821132"/>
                  <a:pt x="272319" y="1817859"/>
                  <a:pt x="276901" y="1813931"/>
                </a:cubicBezTo>
                <a:cubicBezTo>
                  <a:pt x="297848" y="1797566"/>
                  <a:pt x="319451" y="1780546"/>
                  <a:pt x="339743" y="1763526"/>
                </a:cubicBezTo>
                <a:cubicBezTo>
                  <a:pt x="342362" y="1761562"/>
                  <a:pt x="344980" y="1758944"/>
                  <a:pt x="347599" y="1756980"/>
                </a:cubicBezTo>
                <a:cubicBezTo>
                  <a:pt x="350217" y="1755016"/>
                  <a:pt x="352836" y="1752398"/>
                  <a:pt x="355454" y="1750434"/>
                </a:cubicBezTo>
                <a:cubicBezTo>
                  <a:pt x="394731" y="1717048"/>
                  <a:pt x="432044" y="1683009"/>
                  <a:pt x="462811" y="1647659"/>
                </a:cubicBezTo>
                <a:lnTo>
                  <a:pt x="236314" y="1647660"/>
                </a:lnTo>
                <a:cubicBezTo>
                  <a:pt x="261845" y="1682355"/>
                  <a:pt x="292611" y="1716394"/>
                  <a:pt x="324688" y="1749125"/>
                </a:cubicBezTo>
                <a:cubicBezTo>
                  <a:pt x="303740" y="1766145"/>
                  <a:pt x="282792" y="1782510"/>
                  <a:pt x="261845" y="1799530"/>
                </a:cubicBezTo>
                <a:cubicBezTo>
                  <a:pt x="257262" y="1803457"/>
                  <a:pt x="252680" y="1806731"/>
                  <a:pt x="248097" y="1810659"/>
                </a:cubicBezTo>
                <a:cubicBezTo>
                  <a:pt x="144014" y="1704611"/>
                  <a:pt x="51059" y="1584163"/>
                  <a:pt x="51060" y="1434911"/>
                </a:cubicBezTo>
                <a:cubicBezTo>
                  <a:pt x="51059" y="1311844"/>
                  <a:pt x="153179" y="1225435"/>
                  <a:pt x="267736" y="1136407"/>
                </a:cubicBezTo>
                <a:cubicBezTo>
                  <a:pt x="282792" y="1148845"/>
                  <a:pt x="297848" y="1161283"/>
                  <a:pt x="312904" y="1173066"/>
                </a:cubicBezTo>
                <a:cubicBezTo>
                  <a:pt x="324032" y="1181576"/>
                  <a:pt x="334506" y="1190086"/>
                  <a:pt x="344980" y="1198595"/>
                </a:cubicBezTo>
                <a:cubicBezTo>
                  <a:pt x="301122" y="1232635"/>
                  <a:pt x="260535" y="1264712"/>
                  <a:pt x="227805" y="1296787"/>
                </a:cubicBezTo>
                <a:lnTo>
                  <a:pt x="481139" y="1296787"/>
                </a:lnTo>
                <a:cubicBezTo>
                  <a:pt x="452992" y="1263402"/>
                  <a:pt x="417642" y="1231326"/>
                  <a:pt x="379020" y="1199250"/>
                </a:cubicBezTo>
                <a:cubicBezTo>
                  <a:pt x="376402" y="1197286"/>
                  <a:pt x="373783" y="1194668"/>
                  <a:pt x="371165" y="1192704"/>
                </a:cubicBezTo>
                <a:cubicBezTo>
                  <a:pt x="367892" y="1190740"/>
                  <a:pt x="365273" y="1188122"/>
                  <a:pt x="362655" y="1186158"/>
                </a:cubicBezTo>
                <a:cubicBezTo>
                  <a:pt x="351526" y="1176993"/>
                  <a:pt x="340398" y="1167829"/>
                  <a:pt x="328615" y="1158664"/>
                </a:cubicBezTo>
                <a:cubicBezTo>
                  <a:pt x="314214" y="1147536"/>
                  <a:pt x="299812" y="1135753"/>
                  <a:pt x="285411" y="1123970"/>
                </a:cubicBezTo>
                <a:cubicBezTo>
                  <a:pt x="282792" y="1122006"/>
                  <a:pt x="280174" y="1119388"/>
                  <a:pt x="277555" y="1117423"/>
                </a:cubicBezTo>
                <a:cubicBezTo>
                  <a:pt x="274937" y="1115460"/>
                  <a:pt x="272319" y="1112841"/>
                  <a:pt x="269700" y="1110877"/>
                </a:cubicBezTo>
                <a:cubicBezTo>
                  <a:pt x="164962" y="1023159"/>
                  <a:pt x="65461" y="919076"/>
                  <a:pt x="65461" y="761969"/>
                </a:cubicBezTo>
                <a:cubicBezTo>
                  <a:pt x="65461" y="643484"/>
                  <a:pt x="161689" y="525654"/>
                  <a:pt x="269700" y="401277"/>
                </a:cubicBezTo>
                <a:cubicBezTo>
                  <a:pt x="271664" y="398659"/>
                  <a:pt x="273628" y="396040"/>
                  <a:pt x="276246" y="393422"/>
                </a:cubicBezTo>
                <a:cubicBezTo>
                  <a:pt x="278210" y="390804"/>
                  <a:pt x="280174" y="388185"/>
                  <a:pt x="282792" y="385566"/>
                </a:cubicBezTo>
                <a:cubicBezTo>
                  <a:pt x="287374" y="380984"/>
                  <a:pt x="291302" y="376402"/>
                  <a:pt x="295885" y="371165"/>
                </a:cubicBezTo>
                <a:cubicBezTo>
                  <a:pt x="312904" y="352182"/>
                  <a:pt x="329925" y="332543"/>
                  <a:pt x="346944" y="312905"/>
                </a:cubicBezTo>
                <a:cubicBezTo>
                  <a:pt x="348908" y="310287"/>
                  <a:pt x="351526" y="307668"/>
                  <a:pt x="353491" y="305050"/>
                </a:cubicBezTo>
                <a:cubicBezTo>
                  <a:pt x="355454" y="302431"/>
                  <a:pt x="358072" y="299813"/>
                  <a:pt x="360037" y="297194"/>
                </a:cubicBezTo>
                <a:lnTo>
                  <a:pt x="364846" y="291338"/>
                </a:lnTo>
                <a:lnTo>
                  <a:pt x="425133" y="373044"/>
                </a:lnTo>
                <a:lnTo>
                  <a:pt x="422879" y="375748"/>
                </a:lnTo>
                <a:cubicBezTo>
                  <a:pt x="420915" y="378366"/>
                  <a:pt x="418297" y="380984"/>
                  <a:pt x="416333" y="383603"/>
                </a:cubicBezTo>
                <a:cubicBezTo>
                  <a:pt x="402586" y="399314"/>
                  <a:pt x="388839" y="415025"/>
                  <a:pt x="375092" y="430735"/>
                </a:cubicBezTo>
                <a:cubicBezTo>
                  <a:pt x="367237" y="439245"/>
                  <a:pt x="359382" y="447755"/>
                  <a:pt x="352181" y="456265"/>
                </a:cubicBezTo>
                <a:cubicBezTo>
                  <a:pt x="350217" y="458883"/>
                  <a:pt x="347598" y="461502"/>
                  <a:pt x="345635" y="464120"/>
                </a:cubicBezTo>
                <a:cubicBezTo>
                  <a:pt x="343671" y="466739"/>
                  <a:pt x="341053" y="469357"/>
                  <a:pt x="339089" y="471976"/>
                </a:cubicBezTo>
                <a:cubicBezTo>
                  <a:pt x="300466" y="515835"/>
                  <a:pt x="265117" y="559039"/>
                  <a:pt x="235660" y="600279"/>
                </a:cubicBezTo>
                <a:lnTo>
                  <a:pt x="487031" y="600279"/>
                </a:lnTo>
                <a:cubicBezTo>
                  <a:pt x="454301" y="557075"/>
                  <a:pt x="413060" y="514526"/>
                  <a:pt x="368546" y="470666"/>
                </a:cubicBezTo>
                <a:cubicBezTo>
                  <a:pt x="377057" y="461502"/>
                  <a:pt x="384912" y="451683"/>
                  <a:pt x="393422" y="442518"/>
                </a:cubicBezTo>
                <a:cubicBezTo>
                  <a:pt x="406514" y="427462"/>
                  <a:pt x="419606" y="412406"/>
                  <a:pt x="432698" y="397350"/>
                </a:cubicBezTo>
                <a:lnTo>
                  <a:pt x="474179" y="439515"/>
                </a:lnTo>
                <a:lnTo>
                  <a:pt x="632201" y="653679"/>
                </a:lnTo>
                <a:lnTo>
                  <a:pt x="638441" y="665506"/>
                </a:lnTo>
                <a:cubicBezTo>
                  <a:pt x="650071" y="697326"/>
                  <a:pt x="656576" y="730221"/>
                  <a:pt x="656576" y="764588"/>
                </a:cubicBezTo>
                <a:cubicBezTo>
                  <a:pt x="656576" y="915803"/>
                  <a:pt x="562967" y="1023159"/>
                  <a:pt x="455610" y="1114151"/>
                </a:cubicBezTo>
                <a:cubicBezTo>
                  <a:pt x="440554" y="1101713"/>
                  <a:pt x="426152" y="1089930"/>
                  <a:pt x="411096" y="1078147"/>
                </a:cubicBezTo>
                <a:cubicBezTo>
                  <a:pt x="400623" y="1069637"/>
                  <a:pt x="389494" y="1061127"/>
                  <a:pt x="379020" y="1052617"/>
                </a:cubicBezTo>
                <a:cubicBezTo>
                  <a:pt x="416987" y="1020541"/>
                  <a:pt x="452991" y="986501"/>
                  <a:pt x="481794" y="950498"/>
                </a:cubicBezTo>
                <a:lnTo>
                  <a:pt x="240242" y="950498"/>
                </a:lnTo>
                <a:cubicBezTo>
                  <a:pt x="270354" y="986501"/>
                  <a:pt x="307668" y="1019886"/>
                  <a:pt x="346944" y="1052617"/>
                </a:cubicBezTo>
                <a:cubicBezTo>
                  <a:pt x="349563" y="1054580"/>
                  <a:pt x="352181" y="1057199"/>
                  <a:pt x="354800" y="1059163"/>
                </a:cubicBezTo>
                <a:cubicBezTo>
                  <a:pt x="357418" y="1061127"/>
                  <a:pt x="360037" y="1063745"/>
                  <a:pt x="362655" y="1065709"/>
                </a:cubicBezTo>
                <a:cubicBezTo>
                  <a:pt x="373783" y="1074219"/>
                  <a:pt x="384912" y="1083383"/>
                  <a:pt x="396040" y="1092548"/>
                </a:cubicBezTo>
                <a:cubicBezTo>
                  <a:pt x="410441" y="1104331"/>
                  <a:pt x="424843" y="1115460"/>
                  <a:pt x="439244" y="1127243"/>
                </a:cubicBezTo>
                <a:cubicBezTo>
                  <a:pt x="441863" y="1129207"/>
                  <a:pt x="444481" y="1131825"/>
                  <a:pt x="447100" y="1133789"/>
                </a:cubicBezTo>
                <a:cubicBezTo>
                  <a:pt x="449718" y="1135753"/>
                  <a:pt x="452337" y="1138371"/>
                  <a:pt x="454955" y="1140335"/>
                </a:cubicBezTo>
                <a:cubicBezTo>
                  <a:pt x="532200" y="1205141"/>
                  <a:pt x="602898" y="1275839"/>
                  <a:pt x="632355" y="1368795"/>
                </a:cubicBezTo>
                <a:lnTo>
                  <a:pt x="631700" y="1368795"/>
                </a:lnTo>
                <a:cubicBezTo>
                  <a:pt x="640865" y="1398253"/>
                  <a:pt x="646102" y="1429674"/>
                  <a:pt x="646102" y="1463714"/>
                </a:cubicBezTo>
                <a:cubicBezTo>
                  <a:pt x="646102" y="1504300"/>
                  <a:pt x="637592" y="1542267"/>
                  <a:pt x="623191" y="1578270"/>
                </a:cubicBezTo>
                <a:lnTo>
                  <a:pt x="623845" y="1578271"/>
                </a:lnTo>
                <a:cubicBezTo>
                  <a:pt x="586532" y="1671226"/>
                  <a:pt x="507979" y="1749779"/>
                  <a:pt x="424189" y="1820477"/>
                </a:cubicBezTo>
                <a:cubicBezTo>
                  <a:pt x="421570" y="1822441"/>
                  <a:pt x="418952" y="1825060"/>
                  <a:pt x="416333" y="1827023"/>
                </a:cubicBezTo>
                <a:cubicBezTo>
                  <a:pt x="413715" y="1828988"/>
                  <a:pt x="411097" y="1831606"/>
                  <a:pt x="408478" y="1833570"/>
                </a:cubicBezTo>
                <a:cubicBezTo>
                  <a:pt x="386875" y="1851245"/>
                  <a:pt x="365273" y="1868264"/>
                  <a:pt x="344326" y="1885284"/>
                </a:cubicBezTo>
                <a:cubicBezTo>
                  <a:pt x="339743" y="1888557"/>
                  <a:pt x="335816" y="1891830"/>
                  <a:pt x="331888" y="1895103"/>
                </a:cubicBezTo>
                <a:cubicBezTo>
                  <a:pt x="328615" y="1897067"/>
                  <a:pt x="325997" y="1899686"/>
                  <a:pt x="323378" y="1901649"/>
                </a:cubicBezTo>
                <a:cubicBezTo>
                  <a:pt x="320760" y="1903613"/>
                  <a:pt x="318141" y="1906232"/>
                  <a:pt x="315523" y="1908195"/>
                </a:cubicBezTo>
                <a:cubicBezTo>
                  <a:pt x="271009" y="1944854"/>
                  <a:pt x="228459" y="1980203"/>
                  <a:pt x="193110" y="2016207"/>
                </a:cubicBezTo>
                <a:lnTo>
                  <a:pt x="454301" y="2016207"/>
                </a:lnTo>
                <a:cubicBezTo>
                  <a:pt x="423534" y="1980858"/>
                  <a:pt x="386875" y="1945509"/>
                  <a:pt x="348908" y="1909504"/>
                </a:cubicBezTo>
                <a:cubicBezTo>
                  <a:pt x="352836" y="1906886"/>
                  <a:pt x="356763" y="1903613"/>
                  <a:pt x="360691" y="1900340"/>
                </a:cubicBezTo>
                <a:cubicBezTo>
                  <a:pt x="381638" y="1883320"/>
                  <a:pt x="403241" y="1865646"/>
                  <a:pt x="424843" y="1847971"/>
                </a:cubicBezTo>
                <a:cubicBezTo>
                  <a:pt x="541364" y="1959255"/>
                  <a:pt x="648066" y="2065302"/>
                  <a:pt x="648066" y="2196225"/>
                </a:cubicBezTo>
                <a:cubicBezTo>
                  <a:pt x="648066" y="2328456"/>
                  <a:pt x="542673" y="2439741"/>
                  <a:pt x="422879" y="2544479"/>
                </a:cubicBezTo>
                <a:cubicBezTo>
                  <a:pt x="413715" y="2536623"/>
                  <a:pt x="404550" y="2529423"/>
                  <a:pt x="395386" y="2521568"/>
                </a:cubicBezTo>
                <a:cubicBezTo>
                  <a:pt x="379675" y="2508475"/>
                  <a:pt x="363309" y="2495383"/>
                  <a:pt x="347598" y="2482291"/>
                </a:cubicBezTo>
                <a:cubicBezTo>
                  <a:pt x="383603" y="2450870"/>
                  <a:pt x="417642" y="2418793"/>
                  <a:pt x="447755" y="2386717"/>
                </a:cubicBezTo>
                <a:lnTo>
                  <a:pt x="210785" y="2386718"/>
                </a:lnTo>
                <a:cubicBezTo>
                  <a:pt x="242206" y="2418793"/>
                  <a:pt x="278210" y="2450870"/>
                  <a:pt x="315523" y="2482291"/>
                </a:cubicBezTo>
                <a:cubicBezTo>
                  <a:pt x="318141" y="2484254"/>
                  <a:pt x="320760" y="2486873"/>
                  <a:pt x="323378" y="2488837"/>
                </a:cubicBezTo>
                <a:cubicBezTo>
                  <a:pt x="325997" y="2490800"/>
                  <a:pt x="328615" y="2493419"/>
                  <a:pt x="331234" y="2495383"/>
                </a:cubicBezTo>
                <a:cubicBezTo>
                  <a:pt x="346944" y="2509129"/>
                  <a:pt x="363309" y="2522877"/>
                  <a:pt x="379675" y="2535969"/>
                </a:cubicBezTo>
                <a:cubicBezTo>
                  <a:pt x="388840" y="2543170"/>
                  <a:pt x="397349" y="2551025"/>
                  <a:pt x="406514" y="2558226"/>
                </a:cubicBezTo>
                <a:cubicBezTo>
                  <a:pt x="409132" y="2560190"/>
                  <a:pt x="411751" y="2562808"/>
                  <a:pt x="414369" y="2564772"/>
                </a:cubicBezTo>
                <a:cubicBezTo>
                  <a:pt x="416988" y="2566736"/>
                  <a:pt x="419606" y="2569354"/>
                  <a:pt x="422224" y="2571318"/>
                </a:cubicBezTo>
                <a:cubicBezTo>
                  <a:pt x="549874" y="2678020"/>
                  <a:pt x="669014" y="2788649"/>
                  <a:pt x="668359" y="2914335"/>
                </a:cubicBezTo>
                <a:lnTo>
                  <a:pt x="565585" y="2914335"/>
                </a:lnTo>
                <a:cubicBezTo>
                  <a:pt x="565585" y="2823998"/>
                  <a:pt x="459538" y="2727770"/>
                  <a:pt x="346289" y="2633506"/>
                </a:cubicBezTo>
                <a:cubicBezTo>
                  <a:pt x="343671" y="2631543"/>
                  <a:pt x="341052" y="2628924"/>
                  <a:pt x="338434" y="2626960"/>
                </a:cubicBezTo>
                <a:cubicBezTo>
                  <a:pt x="335815" y="2624996"/>
                  <a:pt x="333197" y="2622378"/>
                  <a:pt x="330579" y="2620414"/>
                </a:cubicBezTo>
                <a:cubicBezTo>
                  <a:pt x="323378" y="2614522"/>
                  <a:pt x="316177" y="2608631"/>
                  <a:pt x="308977" y="2602739"/>
                </a:cubicBezTo>
                <a:cubicBezTo>
                  <a:pt x="291302" y="2588338"/>
                  <a:pt x="272973" y="2573282"/>
                  <a:pt x="255298" y="2558226"/>
                </a:cubicBezTo>
                <a:cubicBezTo>
                  <a:pt x="252680" y="2556262"/>
                  <a:pt x="250062" y="2553643"/>
                  <a:pt x="247443" y="2551680"/>
                </a:cubicBezTo>
                <a:cubicBezTo>
                  <a:pt x="244825" y="2549716"/>
                  <a:pt x="242206" y="2547097"/>
                  <a:pt x="239588" y="2545134"/>
                </a:cubicBezTo>
                <a:cubicBezTo>
                  <a:pt x="176091" y="2491128"/>
                  <a:pt x="116194" y="2435813"/>
                  <a:pt x="72171" y="2377144"/>
                </a:cubicBezTo>
                <a:close/>
                <a:moveTo>
                  <a:pt x="0" y="2915645"/>
                </a:moveTo>
                <a:cubicBezTo>
                  <a:pt x="0" y="2787995"/>
                  <a:pt x="116521" y="2678020"/>
                  <a:pt x="240242" y="2572628"/>
                </a:cubicBezTo>
                <a:cubicBezTo>
                  <a:pt x="257917" y="2587683"/>
                  <a:pt x="276246" y="2602740"/>
                  <a:pt x="295229" y="2617796"/>
                </a:cubicBezTo>
                <a:cubicBezTo>
                  <a:pt x="301776" y="2623687"/>
                  <a:pt x="308977" y="2628925"/>
                  <a:pt x="315523" y="2634816"/>
                </a:cubicBezTo>
                <a:cubicBezTo>
                  <a:pt x="202275" y="2731698"/>
                  <a:pt x="102773" y="2823999"/>
                  <a:pt x="102773" y="2915645"/>
                </a:cubicBezTo>
                <a:close/>
              </a:path>
            </a:pathLst>
          </a:custGeom>
          <a:solidFill>
            <a:schemeClr val="accent4">
              <a:alpha val="2784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50"/>
          <p:cNvSpPr/>
          <p:nvPr/>
        </p:nvSpPr>
        <p:spPr>
          <a:xfrm rot="2700000">
            <a:off x="5357021" y="-2166980"/>
            <a:ext cx="3185171" cy="11865198"/>
          </a:xfrm>
          <a:custGeom>
            <a:rect b="b" l="l" r="r" t="t"/>
            <a:pathLst>
              <a:path extrusionOk="0" h="11865198" w="3185171">
                <a:moveTo>
                  <a:pt x="580433" y="10991076"/>
                </a:moveTo>
                <a:cubicBezTo>
                  <a:pt x="628575" y="10941007"/>
                  <a:pt x="678626" y="10891325"/>
                  <a:pt x="730150" y="10841979"/>
                </a:cubicBezTo>
                <a:cubicBezTo>
                  <a:pt x="867546" y="10710387"/>
                  <a:pt x="1015412" y="10581178"/>
                  <a:pt x="1165461" y="10453358"/>
                </a:cubicBezTo>
                <a:lnTo>
                  <a:pt x="1318996" y="10579476"/>
                </a:lnTo>
                <a:lnTo>
                  <a:pt x="33274" y="11865198"/>
                </a:lnTo>
                <a:lnTo>
                  <a:pt x="43303" y="11819253"/>
                </a:lnTo>
                <a:cubicBezTo>
                  <a:pt x="127566" y="11527471"/>
                  <a:pt x="327687" y="11253936"/>
                  <a:pt x="580433" y="10991076"/>
                </a:cubicBezTo>
                <a:close/>
                <a:moveTo>
                  <a:pt x="520806" y="8767093"/>
                </a:moveTo>
                <a:cubicBezTo>
                  <a:pt x="539859" y="8856012"/>
                  <a:pt x="574793" y="8944930"/>
                  <a:pt x="622428" y="9033846"/>
                </a:cubicBezTo>
                <a:cubicBezTo>
                  <a:pt x="660534" y="9106888"/>
                  <a:pt x="711345" y="9183103"/>
                  <a:pt x="765331" y="9256143"/>
                </a:cubicBezTo>
                <a:cubicBezTo>
                  <a:pt x="778034" y="9275196"/>
                  <a:pt x="793913" y="9294249"/>
                  <a:pt x="809789" y="9313305"/>
                </a:cubicBezTo>
                <a:lnTo>
                  <a:pt x="2365855" y="9313305"/>
                </a:lnTo>
                <a:cubicBezTo>
                  <a:pt x="2378559" y="9294249"/>
                  <a:pt x="2394437" y="9275196"/>
                  <a:pt x="2407139" y="9256143"/>
                </a:cubicBezTo>
                <a:cubicBezTo>
                  <a:pt x="2461125" y="9183103"/>
                  <a:pt x="2505583" y="9110063"/>
                  <a:pt x="2540515" y="9033846"/>
                </a:cubicBezTo>
                <a:cubicBezTo>
                  <a:pt x="2581800" y="8944930"/>
                  <a:pt x="2613554" y="8856012"/>
                  <a:pt x="2632610" y="8767093"/>
                </a:cubicBezTo>
                <a:close/>
                <a:moveTo>
                  <a:pt x="733574" y="7985884"/>
                </a:moveTo>
                <a:cubicBezTo>
                  <a:pt x="689116" y="8046223"/>
                  <a:pt x="647833" y="8109736"/>
                  <a:pt x="612899" y="8173246"/>
                </a:cubicBezTo>
                <a:cubicBezTo>
                  <a:pt x="555737" y="8274868"/>
                  <a:pt x="520806" y="8382841"/>
                  <a:pt x="504928" y="8490812"/>
                </a:cubicBezTo>
                <a:cubicBezTo>
                  <a:pt x="504927" y="8503515"/>
                  <a:pt x="501753" y="8516217"/>
                  <a:pt x="501754" y="8528920"/>
                </a:cubicBezTo>
                <a:lnTo>
                  <a:pt x="2635785" y="8528920"/>
                </a:lnTo>
                <a:cubicBezTo>
                  <a:pt x="2632610" y="8516217"/>
                  <a:pt x="2632610" y="8503515"/>
                  <a:pt x="2629433" y="8490812"/>
                </a:cubicBezTo>
                <a:cubicBezTo>
                  <a:pt x="2607205" y="8386015"/>
                  <a:pt x="2565922" y="8278044"/>
                  <a:pt x="2508761" y="8173247"/>
                </a:cubicBezTo>
                <a:cubicBezTo>
                  <a:pt x="2473827" y="8109736"/>
                  <a:pt x="2432543" y="8049397"/>
                  <a:pt x="2388085" y="7985884"/>
                </a:cubicBezTo>
                <a:close/>
                <a:moveTo>
                  <a:pt x="819317" y="1841012"/>
                </a:moveTo>
                <a:cubicBezTo>
                  <a:pt x="832019" y="1939456"/>
                  <a:pt x="854249" y="2034726"/>
                  <a:pt x="889180" y="2126820"/>
                </a:cubicBezTo>
                <a:cubicBezTo>
                  <a:pt x="917762" y="2203034"/>
                  <a:pt x="955868" y="2279252"/>
                  <a:pt x="997152" y="2349114"/>
                </a:cubicBezTo>
                <a:cubicBezTo>
                  <a:pt x="1000329" y="2352290"/>
                  <a:pt x="1000329" y="2352290"/>
                  <a:pt x="1003503" y="2355466"/>
                </a:cubicBezTo>
                <a:lnTo>
                  <a:pt x="2489705" y="2355467"/>
                </a:lnTo>
                <a:cubicBezTo>
                  <a:pt x="2489705" y="2352289"/>
                  <a:pt x="2492882" y="2352290"/>
                  <a:pt x="2492882" y="2349114"/>
                </a:cubicBezTo>
                <a:cubicBezTo>
                  <a:pt x="2534165" y="2279251"/>
                  <a:pt x="2572271" y="2203035"/>
                  <a:pt x="2600854" y="2126820"/>
                </a:cubicBezTo>
                <a:cubicBezTo>
                  <a:pt x="2635785" y="2037901"/>
                  <a:pt x="2661190" y="1939456"/>
                  <a:pt x="2673893" y="1841011"/>
                </a:cubicBezTo>
                <a:close/>
                <a:moveTo>
                  <a:pt x="1865672" y="334123"/>
                </a:moveTo>
                <a:lnTo>
                  <a:pt x="2199795" y="0"/>
                </a:lnTo>
                <a:lnTo>
                  <a:pt x="2312620" y="111270"/>
                </a:lnTo>
                <a:cubicBezTo>
                  <a:pt x="2798587" y="602708"/>
                  <a:pt x="3185171" y="1098705"/>
                  <a:pt x="3185171" y="1682228"/>
                </a:cubicBezTo>
                <a:cubicBezTo>
                  <a:pt x="3185171" y="2415803"/>
                  <a:pt x="2731055" y="2936609"/>
                  <a:pt x="2210249" y="3378023"/>
                </a:cubicBezTo>
                <a:cubicBezTo>
                  <a:pt x="2137210" y="3317687"/>
                  <a:pt x="2067344" y="3260525"/>
                  <a:pt x="1994304" y="3203364"/>
                </a:cubicBezTo>
                <a:cubicBezTo>
                  <a:pt x="1943494" y="3162080"/>
                  <a:pt x="1889509" y="3120797"/>
                  <a:pt x="1838699" y="3079514"/>
                </a:cubicBezTo>
                <a:cubicBezTo>
                  <a:pt x="2022885" y="2923905"/>
                  <a:pt x="2197545" y="2758772"/>
                  <a:pt x="2337274" y="2584112"/>
                </a:cubicBezTo>
                <a:lnTo>
                  <a:pt x="1165462" y="2584113"/>
                </a:lnTo>
                <a:cubicBezTo>
                  <a:pt x="1311542" y="2758772"/>
                  <a:pt x="1492553" y="2920731"/>
                  <a:pt x="1683091" y="3079514"/>
                </a:cubicBezTo>
                <a:cubicBezTo>
                  <a:pt x="1695794" y="3089041"/>
                  <a:pt x="1708496" y="3101742"/>
                  <a:pt x="1721199" y="3111269"/>
                </a:cubicBezTo>
                <a:cubicBezTo>
                  <a:pt x="1733903" y="3120797"/>
                  <a:pt x="1746604" y="3133499"/>
                  <a:pt x="1759308" y="3143025"/>
                </a:cubicBezTo>
                <a:cubicBezTo>
                  <a:pt x="1813292" y="3184309"/>
                  <a:pt x="1867279" y="3228769"/>
                  <a:pt x="1921266" y="3273227"/>
                </a:cubicBezTo>
                <a:cubicBezTo>
                  <a:pt x="1991129" y="3330388"/>
                  <a:pt x="2060994" y="3384376"/>
                  <a:pt x="2130857" y="3441537"/>
                </a:cubicBezTo>
                <a:cubicBezTo>
                  <a:pt x="2143560" y="3451064"/>
                  <a:pt x="2156262" y="3463765"/>
                  <a:pt x="2168965" y="3473294"/>
                </a:cubicBezTo>
                <a:cubicBezTo>
                  <a:pt x="2181667" y="3482821"/>
                  <a:pt x="2194370" y="3495522"/>
                  <a:pt x="2207075" y="3505050"/>
                </a:cubicBezTo>
                <a:cubicBezTo>
                  <a:pt x="2581800" y="3819438"/>
                  <a:pt x="2924768" y="4162407"/>
                  <a:pt x="3067672" y="4613349"/>
                </a:cubicBezTo>
                <a:lnTo>
                  <a:pt x="2540515" y="4613348"/>
                </a:lnTo>
                <a:cubicBezTo>
                  <a:pt x="2524637" y="4575243"/>
                  <a:pt x="2505583" y="4537134"/>
                  <a:pt x="2483353" y="4499025"/>
                </a:cubicBezTo>
                <a:lnTo>
                  <a:pt x="908236" y="4499025"/>
                </a:lnTo>
                <a:cubicBezTo>
                  <a:pt x="879654" y="4543486"/>
                  <a:pt x="851072" y="4584769"/>
                  <a:pt x="828844" y="4629227"/>
                </a:cubicBezTo>
                <a:cubicBezTo>
                  <a:pt x="778036" y="4730849"/>
                  <a:pt x="746278" y="4835646"/>
                  <a:pt x="746278" y="4946792"/>
                </a:cubicBezTo>
                <a:cubicBezTo>
                  <a:pt x="746277" y="4969022"/>
                  <a:pt x="749452" y="4994427"/>
                  <a:pt x="749453" y="5016657"/>
                </a:cubicBezTo>
                <a:lnTo>
                  <a:pt x="1816469" y="5016657"/>
                </a:lnTo>
                <a:lnTo>
                  <a:pt x="1816469" y="5238952"/>
                </a:lnTo>
                <a:lnTo>
                  <a:pt x="778035" y="5238952"/>
                </a:lnTo>
                <a:cubicBezTo>
                  <a:pt x="797089" y="5321518"/>
                  <a:pt x="825667" y="5404085"/>
                  <a:pt x="857424" y="5486652"/>
                </a:cubicBezTo>
                <a:cubicBezTo>
                  <a:pt x="886006" y="5562868"/>
                  <a:pt x="924112" y="5635908"/>
                  <a:pt x="965396" y="5708948"/>
                </a:cubicBezTo>
                <a:cubicBezTo>
                  <a:pt x="974925" y="5721650"/>
                  <a:pt x="984451" y="5737528"/>
                  <a:pt x="993977" y="5753406"/>
                </a:cubicBezTo>
                <a:lnTo>
                  <a:pt x="2413490" y="5753406"/>
                </a:lnTo>
                <a:cubicBezTo>
                  <a:pt x="2423016" y="5740702"/>
                  <a:pt x="2432543" y="5724824"/>
                  <a:pt x="2442071" y="5708948"/>
                </a:cubicBezTo>
                <a:cubicBezTo>
                  <a:pt x="2457948" y="5680366"/>
                  <a:pt x="2473826" y="5654962"/>
                  <a:pt x="2489705" y="5626379"/>
                </a:cubicBezTo>
                <a:lnTo>
                  <a:pt x="3029565" y="5626379"/>
                </a:lnTo>
                <a:cubicBezTo>
                  <a:pt x="2848553" y="6077321"/>
                  <a:pt x="2467475" y="6458399"/>
                  <a:pt x="2060994" y="6801368"/>
                </a:cubicBezTo>
                <a:cubicBezTo>
                  <a:pt x="2048290" y="6810895"/>
                  <a:pt x="2035589" y="6823599"/>
                  <a:pt x="2022886" y="6833124"/>
                </a:cubicBezTo>
                <a:cubicBezTo>
                  <a:pt x="2010182" y="6842652"/>
                  <a:pt x="1997481" y="6855355"/>
                  <a:pt x="1984777" y="6864882"/>
                </a:cubicBezTo>
                <a:cubicBezTo>
                  <a:pt x="1879983" y="6950625"/>
                  <a:pt x="1775186" y="7033190"/>
                  <a:pt x="1673564" y="7115758"/>
                </a:cubicBezTo>
                <a:cubicBezTo>
                  <a:pt x="1651337" y="7131637"/>
                  <a:pt x="1632282" y="7147514"/>
                  <a:pt x="1613228" y="7163392"/>
                </a:cubicBezTo>
                <a:cubicBezTo>
                  <a:pt x="1597349" y="7172920"/>
                  <a:pt x="1584646" y="7185621"/>
                  <a:pt x="1571945" y="7195148"/>
                </a:cubicBezTo>
                <a:cubicBezTo>
                  <a:pt x="1559241" y="7207852"/>
                  <a:pt x="1546540" y="7217378"/>
                  <a:pt x="1530661" y="7223729"/>
                </a:cubicBezTo>
                <a:cubicBezTo>
                  <a:pt x="1314717" y="7401566"/>
                  <a:pt x="1108300" y="7573051"/>
                  <a:pt x="936816" y="7747710"/>
                </a:cubicBezTo>
                <a:lnTo>
                  <a:pt x="2200722" y="7747710"/>
                </a:lnTo>
                <a:cubicBezTo>
                  <a:pt x="2051465" y="7576226"/>
                  <a:pt x="1873631" y="7404741"/>
                  <a:pt x="1689443" y="7230082"/>
                </a:cubicBezTo>
                <a:cubicBezTo>
                  <a:pt x="1708496" y="7217378"/>
                  <a:pt x="1727551" y="7201500"/>
                  <a:pt x="1746604" y="7185621"/>
                </a:cubicBezTo>
                <a:cubicBezTo>
                  <a:pt x="1848226" y="7103055"/>
                  <a:pt x="1953021" y="7017313"/>
                  <a:pt x="2057817" y="6931570"/>
                </a:cubicBezTo>
                <a:cubicBezTo>
                  <a:pt x="2623081" y="7471429"/>
                  <a:pt x="3140712" y="7985884"/>
                  <a:pt x="3140712" y="8621014"/>
                </a:cubicBezTo>
                <a:cubicBezTo>
                  <a:pt x="3140712" y="8661107"/>
                  <a:pt x="3138715" y="8700802"/>
                  <a:pt x="3134828" y="8740118"/>
                </a:cubicBezTo>
                <a:lnTo>
                  <a:pt x="3130761" y="8767711"/>
                </a:lnTo>
                <a:lnTo>
                  <a:pt x="1796494" y="10101978"/>
                </a:lnTo>
                <a:lnTo>
                  <a:pt x="1683091" y="10008771"/>
                </a:lnTo>
                <a:cubicBezTo>
                  <a:pt x="1857752" y="9856339"/>
                  <a:pt x="2022886" y="9700732"/>
                  <a:pt x="2168966" y="9545126"/>
                </a:cubicBezTo>
                <a:lnTo>
                  <a:pt x="1019382" y="9545126"/>
                </a:lnTo>
                <a:cubicBezTo>
                  <a:pt x="1171813" y="9700733"/>
                  <a:pt x="1346473" y="9856338"/>
                  <a:pt x="1527485" y="10008771"/>
                </a:cubicBezTo>
                <a:cubicBezTo>
                  <a:pt x="1540188" y="10018297"/>
                  <a:pt x="1552890" y="10031001"/>
                  <a:pt x="1565593" y="10040527"/>
                </a:cubicBezTo>
                <a:cubicBezTo>
                  <a:pt x="1578297" y="10050054"/>
                  <a:pt x="1590998" y="10062757"/>
                  <a:pt x="1603702" y="10072284"/>
                </a:cubicBezTo>
                <a:lnTo>
                  <a:pt x="1724760" y="10173712"/>
                </a:lnTo>
                <a:lnTo>
                  <a:pt x="1389641" y="10508831"/>
                </a:lnTo>
                <a:lnTo>
                  <a:pt x="1238502" y="10383497"/>
                </a:lnTo>
                <a:cubicBezTo>
                  <a:pt x="1225798" y="10373970"/>
                  <a:pt x="1213097" y="10361267"/>
                  <a:pt x="1200393" y="10351740"/>
                </a:cubicBezTo>
                <a:cubicBezTo>
                  <a:pt x="1187692" y="10342214"/>
                  <a:pt x="1174988" y="10329510"/>
                  <a:pt x="1162287" y="10319984"/>
                </a:cubicBezTo>
                <a:cubicBezTo>
                  <a:pt x="546211" y="9796003"/>
                  <a:pt x="0" y="9246617"/>
                  <a:pt x="0" y="8592432"/>
                </a:cubicBezTo>
                <a:cubicBezTo>
                  <a:pt x="1" y="7912844"/>
                  <a:pt x="584319" y="7392040"/>
                  <a:pt x="1200393" y="6890287"/>
                </a:cubicBezTo>
                <a:cubicBezTo>
                  <a:pt x="1213096" y="6880760"/>
                  <a:pt x="1225798" y="6868059"/>
                  <a:pt x="1238501" y="6858530"/>
                </a:cubicBezTo>
                <a:cubicBezTo>
                  <a:pt x="1251205" y="6849003"/>
                  <a:pt x="1263906" y="6836302"/>
                  <a:pt x="1276610" y="6826773"/>
                </a:cubicBezTo>
                <a:cubicBezTo>
                  <a:pt x="1298838" y="6807720"/>
                  <a:pt x="1321068" y="6791842"/>
                  <a:pt x="1343298" y="6772789"/>
                </a:cubicBezTo>
                <a:cubicBezTo>
                  <a:pt x="1444918" y="6693397"/>
                  <a:pt x="1549714" y="6610830"/>
                  <a:pt x="1648159" y="6528264"/>
                </a:cubicBezTo>
                <a:cubicBezTo>
                  <a:pt x="1660864" y="6518737"/>
                  <a:pt x="1673564" y="6506034"/>
                  <a:pt x="1686268" y="6496507"/>
                </a:cubicBezTo>
                <a:cubicBezTo>
                  <a:pt x="1698969" y="6486981"/>
                  <a:pt x="1711673" y="6474277"/>
                  <a:pt x="1724374" y="6464750"/>
                </a:cubicBezTo>
                <a:cubicBezTo>
                  <a:pt x="1914914" y="6302792"/>
                  <a:pt x="2095925" y="6137659"/>
                  <a:pt x="2245180" y="5966174"/>
                </a:cubicBezTo>
                <a:lnTo>
                  <a:pt x="1146409" y="5966174"/>
                </a:lnTo>
                <a:cubicBezTo>
                  <a:pt x="1270259" y="6134484"/>
                  <a:pt x="1419513" y="6299618"/>
                  <a:pt x="1575119" y="6458399"/>
                </a:cubicBezTo>
                <a:cubicBezTo>
                  <a:pt x="1473499" y="6540965"/>
                  <a:pt x="1371878" y="6620356"/>
                  <a:pt x="1270259" y="6702924"/>
                </a:cubicBezTo>
                <a:cubicBezTo>
                  <a:pt x="1248028" y="6721979"/>
                  <a:pt x="1225798" y="6737857"/>
                  <a:pt x="1203570" y="6756910"/>
                </a:cubicBezTo>
                <a:cubicBezTo>
                  <a:pt x="698642" y="6242456"/>
                  <a:pt x="247701" y="5658136"/>
                  <a:pt x="247702" y="4934090"/>
                </a:cubicBezTo>
                <a:cubicBezTo>
                  <a:pt x="247701" y="4337067"/>
                  <a:pt x="743101" y="3917883"/>
                  <a:pt x="1298838" y="3485995"/>
                </a:cubicBezTo>
                <a:cubicBezTo>
                  <a:pt x="1371878" y="3546333"/>
                  <a:pt x="1444918" y="3606670"/>
                  <a:pt x="1517958" y="3663832"/>
                </a:cubicBezTo>
                <a:cubicBezTo>
                  <a:pt x="1571944" y="3705115"/>
                  <a:pt x="1622754" y="3746399"/>
                  <a:pt x="1673565" y="3787681"/>
                </a:cubicBezTo>
                <a:cubicBezTo>
                  <a:pt x="1460796" y="3952817"/>
                  <a:pt x="1263906" y="4108421"/>
                  <a:pt x="1105126" y="4264030"/>
                </a:cubicBezTo>
                <a:lnTo>
                  <a:pt x="2334099" y="4264030"/>
                </a:lnTo>
                <a:cubicBezTo>
                  <a:pt x="2197545" y="4102071"/>
                  <a:pt x="2026060" y="3946465"/>
                  <a:pt x="1838697" y="3790858"/>
                </a:cubicBezTo>
                <a:cubicBezTo>
                  <a:pt x="1825996" y="3781329"/>
                  <a:pt x="1813292" y="3768628"/>
                  <a:pt x="1800591" y="3759102"/>
                </a:cubicBezTo>
                <a:cubicBezTo>
                  <a:pt x="1784713" y="3749573"/>
                  <a:pt x="1772009" y="3736871"/>
                  <a:pt x="1759308" y="3727345"/>
                </a:cubicBezTo>
                <a:cubicBezTo>
                  <a:pt x="1705321" y="3682884"/>
                  <a:pt x="1651336" y="3638427"/>
                  <a:pt x="1594175" y="3593968"/>
                </a:cubicBezTo>
                <a:cubicBezTo>
                  <a:pt x="1524310" y="3539982"/>
                  <a:pt x="1454445" y="3482820"/>
                  <a:pt x="1384582" y="3425658"/>
                </a:cubicBezTo>
                <a:cubicBezTo>
                  <a:pt x="1371878" y="3416132"/>
                  <a:pt x="1359177" y="3403428"/>
                  <a:pt x="1346473" y="3393902"/>
                </a:cubicBezTo>
                <a:cubicBezTo>
                  <a:pt x="1333772" y="3384375"/>
                  <a:pt x="1321068" y="3371671"/>
                  <a:pt x="1308367" y="3362145"/>
                </a:cubicBezTo>
                <a:cubicBezTo>
                  <a:pt x="863776" y="2989801"/>
                  <a:pt x="438636" y="2556672"/>
                  <a:pt x="339298" y="1943624"/>
                </a:cubicBezTo>
                <a:lnTo>
                  <a:pt x="330348" y="1869447"/>
                </a:lnTo>
                <a:lnTo>
                  <a:pt x="899326" y="1300469"/>
                </a:lnTo>
                <a:lnTo>
                  <a:pt x="859012" y="1395627"/>
                </a:lnTo>
                <a:cubicBezTo>
                  <a:pt x="840752" y="1448819"/>
                  <a:pt x="827256" y="1501217"/>
                  <a:pt x="819318" y="1552026"/>
                </a:cubicBezTo>
                <a:cubicBezTo>
                  <a:pt x="816140" y="1574257"/>
                  <a:pt x="812965" y="1596487"/>
                  <a:pt x="809790" y="1615540"/>
                </a:cubicBezTo>
                <a:lnTo>
                  <a:pt x="2683420" y="1615540"/>
                </a:lnTo>
                <a:cubicBezTo>
                  <a:pt x="2683420" y="1593312"/>
                  <a:pt x="2680245" y="1574257"/>
                  <a:pt x="2677068" y="1552027"/>
                </a:cubicBezTo>
                <a:cubicBezTo>
                  <a:pt x="2661190" y="1447232"/>
                  <a:pt x="2626259" y="1339258"/>
                  <a:pt x="2578624" y="1234464"/>
                </a:cubicBezTo>
                <a:cubicBezTo>
                  <a:pt x="2559570" y="1186829"/>
                  <a:pt x="2534165" y="1142369"/>
                  <a:pt x="2508760" y="1097910"/>
                </a:cubicBezTo>
                <a:lnTo>
                  <a:pt x="1101885" y="1097910"/>
                </a:lnTo>
                <a:lnTo>
                  <a:pt x="1314652" y="885143"/>
                </a:lnTo>
                <a:lnTo>
                  <a:pt x="2362680" y="885143"/>
                </a:lnTo>
                <a:cubicBezTo>
                  <a:pt x="2243592" y="727949"/>
                  <a:pt x="2101285" y="572541"/>
                  <a:pt x="1946472" y="414899"/>
                </a:cubicBezTo>
                <a:close/>
              </a:path>
            </a:pathLst>
          </a:custGeom>
          <a:solidFill>
            <a:schemeClr val="accent3">
              <a:alpha val="1568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50"/>
          <p:cNvSpPr/>
          <p:nvPr/>
        </p:nvSpPr>
        <p:spPr>
          <a:xfrm rot="2700000">
            <a:off x="10611807" y="3783420"/>
            <a:ext cx="826822" cy="3671652"/>
          </a:xfrm>
          <a:custGeom>
            <a:rect b="b" l="l" r="r" t="t"/>
            <a:pathLst>
              <a:path extrusionOk="0" h="3671652" w="826822">
                <a:moveTo>
                  <a:pt x="189536" y="3340572"/>
                </a:moveTo>
                <a:cubicBezTo>
                  <a:pt x="225202" y="3306414"/>
                  <a:pt x="263586" y="3272872"/>
                  <a:pt x="302537" y="3239692"/>
                </a:cubicBezTo>
                <a:cubicBezTo>
                  <a:pt x="324793" y="3258652"/>
                  <a:pt x="347876" y="3277612"/>
                  <a:pt x="371781" y="3296572"/>
                </a:cubicBezTo>
                <a:cubicBezTo>
                  <a:pt x="380025" y="3303991"/>
                  <a:pt x="389093" y="3310586"/>
                  <a:pt x="397337" y="3318005"/>
                </a:cubicBezTo>
                <a:cubicBezTo>
                  <a:pt x="254723" y="3440010"/>
                  <a:pt x="129423" y="3556243"/>
                  <a:pt x="129423" y="3671652"/>
                </a:cubicBezTo>
                <a:lnTo>
                  <a:pt x="1" y="3671652"/>
                </a:lnTo>
                <a:cubicBezTo>
                  <a:pt x="1" y="3551090"/>
                  <a:pt x="82538" y="3443050"/>
                  <a:pt x="189536" y="3340572"/>
                </a:cubicBezTo>
                <a:close/>
                <a:moveTo>
                  <a:pt x="135194" y="2801963"/>
                </a:moveTo>
                <a:cubicBezTo>
                  <a:pt x="140139" y="2825046"/>
                  <a:pt x="149208" y="2848127"/>
                  <a:pt x="161573" y="2871208"/>
                </a:cubicBezTo>
                <a:cubicBezTo>
                  <a:pt x="171465" y="2890170"/>
                  <a:pt x="184654" y="2909953"/>
                  <a:pt x="198669" y="2928913"/>
                </a:cubicBezTo>
                <a:cubicBezTo>
                  <a:pt x="201967" y="2933859"/>
                  <a:pt x="206088" y="2938805"/>
                  <a:pt x="210209" y="2943752"/>
                </a:cubicBezTo>
                <a:lnTo>
                  <a:pt x="614141" y="2943752"/>
                </a:lnTo>
                <a:cubicBezTo>
                  <a:pt x="617438" y="2938805"/>
                  <a:pt x="621560" y="2933859"/>
                  <a:pt x="624857" y="2928913"/>
                </a:cubicBezTo>
                <a:cubicBezTo>
                  <a:pt x="638871" y="2909953"/>
                  <a:pt x="650412" y="2890993"/>
                  <a:pt x="659479" y="2871208"/>
                </a:cubicBezTo>
                <a:cubicBezTo>
                  <a:pt x="670196" y="2848127"/>
                  <a:pt x="678439" y="2825045"/>
                  <a:pt x="683386" y="2801964"/>
                </a:cubicBezTo>
                <a:close/>
                <a:moveTo>
                  <a:pt x="190425" y="2599174"/>
                </a:moveTo>
                <a:cubicBezTo>
                  <a:pt x="178885" y="2614836"/>
                  <a:pt x="168168" y="2631323"/>
                  <a:pt x="159100" y="2647810"/>
                </a:cubicBezTo>
                <a:cubicBezTo>
                  <a:pt x="144261" y="2674190"/>
                  <a:pt x="135194" y="2702217"/>
                  <a:pt x="131072" y="2730245"/>
                </a:cubicBezTo>
                <a:cubicBezTo>
                  <a:pt x="131072" y="2733543"/>
                  <a:pt x="130248" y="2736839"/>
                  <a:pt x="130248" y="2740137"/>
                </a:cubicBezTo>
                <a:lnTo>
                  <a:pt x="684211" y="2740137"/>
                </a:lnTo>
                <a:cubicBezTo>
                  <a:pt x="683386" y="2736839"/>
                  <a:pt x="683386" y="2733543"/>
                  <a:pt x="682562" y="2730245"/>
                </a:cubicBezTo>
                <a:cubicBezTo>
                  <a:pt x="676791" y="2703042"/>
                  <a:pt x="666075" y="2675014"/>
                  <a:pt x="651237" y="2647810"/>
                </a:cubicBezTo>
                <a:cubicBezTo>
                  <a:pt x="642169" y="2631323"/>
                  <a:pt x="631452" y="2615660"/>
                  <a:pt x="619911" y="2599173"/>
                </a:cubicBezTo>
                <a:close/>
                <a:moveTo>
                  <a:pt x="212682" y="1004057"/>
                </a:moveTo>
                <a:cubicBezTo>
                  <a:pt x="215980" y="1029612"/>
                  <a:pt x="221750" y="1054343"/>
                  <a:pt x="230818" y="1078248"/>
                </a:cubicBezTo>
                <a:cubicBezTo>
                  <a:pt x="238238" y="1098033"/>
                  <a:pt x="248129" y="1117818"/>
                  <a:pt x="258846" y="1135953"/>
                </a:cubicBezTo>
                <a:cubicBezTo>
                  <a:pt x="259671" y="1136777"/>
                  <a:pt x="259671" y="1136777"/>
                  <a:pt x="260494" y="1137602"/>
                </a:cubicBezTo>
                <a:lnTo>
                  <a:pt x="646290" y="1137602"/>
                </a:lnTo>
                <a:cubicBezTo>
                  <a:pt x="646290" y="1136777"/>
                  <a:pt x="647115" y="1136777"/>
                  <a:pt x="647115" y="1135953"/>
                </a:cubicBezTo>
                <a:cubicBezTo>
                  <a:pt x="657831" y="1117818"/>
                  <a:pt x="667723" y="1098033"/>
                  <a:pt x="675143" y="1078248"/>
                </a:cubicBezTo>
                <a:cubicBezTo>
                  <a:pt x="684211" y="1055167"/>
                  <a:pt x="690805" y="1029612"/>
                  <a:pt x="694103" y="1004057"/>
                </a:cubicBezTo>
                <a:close/>
                <a:moveTo>
                  <a:pt x="259670" y="811159"/>
                </a:moveTo>
                <a:cubicBezTo>
                  <a:pt x="253075" y="823525"/>
                  <a:pt x="246481" y="835065"/>
                  <a:pt x="240710" y="846607"/>
                </a:cubicBezTo>
                <a:cubicBezTo>
                  <a:pt x="226696" y="874635"/>
                  <a:pt x="216804" y="902662"/>
                  <a:pt x="212683" y="929041"/>
                </a:cubicBezTo>
                <a:cubicBezTo>
                  <a:pt x="211858" y="934812"/>
                  <a:pt x="211034" y="940582"/>
                  <a:pt x="210210" y="945528"/>
                </a:cubicBezTo>
                <a:lnTo>
                  <a:pt x="696576" y="945528"/>
                </a:lnTo>
                <a:cubicBezTo>
                  <a:pt x="696576" y="939758"/>
                  <a:pt x="695752" y="934811"/>
                  <a:pt x="694927" y="929041"/>
                </a:cubicBezTo>
                <a:cubicBezTo>
                  <a:pt x="690805" y="901838"/>
                  <a:pt x="681737" y="873810"/>
                  <a:pt x="669372" y="846606"/>
                </a:cubicBezTo>
                <a:cubicBezTo>
                  <a:pt x="664426" y="834241"/>
                  <a:pt x="657832" y="822700"/>
                  <a:pt x="651236" y="811159"/>
                </a:cubicBezTo>
                <a:close/>
                <a:moveTo>
                  <a:pt x="520365" y="292702"/>
                </a:moveTo>
                <a:lnTo>
                  <a:pt x="610158" y="382495"/>
                </a:lnTo>
                <a:lnTo>
                  <a:pt x="540773" y="463284"/>
                </a:lnTo>
                <a:cubicBezTo>
                  <a:pt x="538300" y="466581"/>
                  <a:pt x="535004" y="469878"/>
                  <a:pt x="532529" y="473176"/>
                </a:cubicBezTo>
                <a:cubicBezTo>
                  <a:pt x="530057" y="476473"/>
                  <a:pt x="526760" y="479771"/>
                  <a:pt x="524287" y="483068"/>
                </a:cubicBezTo>
                <a:cubicBezTo>
                  <a:pt x="506975" y="502852"/>
                  <a:pt x="489664" y="522637"/>
                  <a:pt x="472353" y="542421"/>
                </a:cubicBezTo>
                <a:cubicBezTo>
                  <a:pt x="462460" y="553137"/>
                  <a:pt x="452569" y="563854"/>
                  <a:pt x="443500" y="574571"/>
                </a:cubicBezTo>
                <a:cubicBezTo>
                  <a:pt x="441027" y="577869"/>
                  <a:pt x="437730" y="581166"/>
                  <a:pt x="435257" y="584463"/>
                </a:cubicBezTo>
                <a:cubicBezTo>
                  <a:pt x="432783" y="587761"/>
                  <a:pt x="429486" y="591058"/>
                  <a:pt x="427013" y="594355"/>
                </a:cubicBezTo>
                <a:cubicBezTo>
                  <a:pt x="378377" y="649587"/>
                  <a:pt x="333862" y="703994"/>
                  <a:pt x="296766" y="755928"/>
                </a:cubicBezTo>
                <a:lnTo>
                  <a:pt x="613316" y="755928"/>
                </a:lnTo>
                <a:cubicBezTo>
                  <a:pt x="572099" y="701520"/>
                  <a:pt x="520165" y="647938"/>
                  <a:pt x="464109" y="592707"/>
                </a:cubicBezTo>
                <a:cubicBezTo>
                  <a:pt x="474826" y="581165"/>
                  <a:pt x="484718" y="568801"/>
                  <a:pt x="495435" y="557259"/>
                </a:cubicBezTo>
                <a:cubicBezTo>
                  <a:pt x="511922" y="538299"/>
                  <a:pt x="528408" y="519340"/>
                  <a:pt x="544895" y="500379"/>
                </a:cubicBezTo>
                <a:cubicBezTo>
                  <a:pt x="695752" y="646289"/>
                  <a:pt x="826823" y="789726"/>
                  <a:pt x="826822" y="962839"/>
                </a:cubicBezTo>
                <a:cubicBezTo>
                  <a:pt x="826823" y="1153264"/>
                  <a:pt x="708941" y="1288458"/>
                  <a:pt x="573748" y="1403042"/>
                </a:cubicBezTo>
                <a:cubicBezTo>
                  <a:pt x="554787" y="1387380"/>
                  <a:pt x="536651" y="1372542"/>
                  <a:pt x="517692" y="1357703"/>
                </a:cubicBezTo>
                <a:cubicBezTo>
                  <a:pt x="504502" y="1346987"/>
                  <a:pt x="490489" y="1336270"/>
                  <a:pt x="477299" y="1325553"/>
                </a:cubicBezTo>
                <a:cubicBezTo>
                  <a:pt x="525111" y="1285160"/>
                  <a:pt x="570450" y="1242294"/>
                  <a:pt x="606721" y="1196955"/>
                </a:cubicBezTo>
                <a:lnTo>
                  <a:pt x="302536" y="1196955"/>
                </a:lnTo>
                <a:cubicBezTo>
                  <a:pt x="340457" y="1242294"/>
                  <a:pt x="387445" y="1284336"/>
                  <a:pt x="436905" y="1325554"/>
                </a:cubicBezTo>
                <a:cubicBezTo>
                  <a:pt x="440203" y="1328026"/>
                  <a:pt x="443500" y="1331324"/>
                  <a:pt x="446798" y="1333796"/>
                </a:cubicBezTo>
                <a:cubicBezTo>
                  <a:pt x="450095" y="1336271"/>
                  <a:pt x="453392" y="1339567"/>
                  <a:pt x="456690" y="1342040"/>
                </a:cubicBezTo>
                <a:cubicBezTo>
                  <a:pt x="470704" y="1352757"/>
                  <a:pt x="484718" y="1364297"/>
                  <a:pt x="498732" y="1375838"/>
                </a:cubicBezTo>
                <a:cubicBezTo>
                  <a:pt x="516867" y="1390677"/>
                  <a:pt x="535003" y="1404691"/>
                  <a:pt x="553139" y="1419529"/>
                </a:cubicBezTo>
                <a:cubicBezTo>
                  <a:pt x="556436" y="1422002"/>
                  <a:pt x="559733" y="1425299"/>
                  <a:pt x="563031" y="1427773"/>
                </a:cubicBezTo>
                <a:cubicBezTo>
                  <a:pt x="566328" y="1430245"/>
                  <a:pt x="569626" y="1433543"/>
                  <a:pt x="572924" y="1436016"/>
                </a:cubicBezTo>
                <a:cubicBezTo>
                  <a:pt x="670197" y="1517627"/>
                  <a:pt x="759226" y="1606656"/>
                  <a:pt x="796322" y="1723714"/>
                </a:cubicBezTo>
                <a:lnTo>
                  <a:pt x="659479" y="1723714"/>
                </a:lnTo>
                <a:cubicBezTo>
                  <a:pt x="655358" y="1713822"/>
                  <a:pt x="650412" y="1703930"/>
                  <a:pt x="644642" y="1694037"/>
                </a:cubicBezTo>
                <a:lnTo>
                  <a:pt x="235764" y="1694037"/>
                </a:lnTo>
                <a:cubicBezTo>
                  <a:pt x="228345" y="1705579"/>
                  <a:pt x="220926" y="1716295"/>
                  <a:pt x="215155" y="1727836"/>
                </a:cubicBezTo>
                <a:cubicBezTo>
                  <a:pt x="201967" y="1754215"/>
                  <a:pt x="193723" y="1781419"/>
                  <a:pt x="193722" y="1810271"/>
                </a:cubicBezTo>
                <a:cubicBezTo>
                  <a:pt x="193723" y="1816041"/>
                  <a:pt x="194547" y="1822636"/>
                  <a:pt x="194546" y="1828407"/>
                </a:cubicBezTo>
                <a:lnTo>
                  <a:pt x="471528" y="1828406"/>
                </a:lnTo>
                <a:lnTo>
                  <a:pt x="471529" y="1886111"/>
                </a:lnTo>
                <a:lnTo>
                  <a:pt x="201966" y="1886111"/>
                </a:lnTo>
                <a:cubicBezTo>
                  <a:pt x="206912" y="1907544"/>
                  <a:pt x="214331" y="1928977"/>
                  <a:pt x="222574" y="1950411"/>
                </a:cubicBezTo>
                <a:cubicBezTo>
                  <a:pt x="229994" y="1970195"/>
                  <a:pt x="239885" y="1989155"/>
                  <a:pt x="250602" y="2008115"/>
                </a:cubicBezTo>
                <a:cubicBezTo>
                  <a:pt x="253076" y="2011412"/>
                  <a:pt x="255549" y="2015534"/>
                  <a:pt x="258021" y="2019656"/>
                </a:cubicBezTo>
                <a:lnTo>
                  <a:pt x="626506" y="2019656"/>
                </a:lnTo>
                <a:cubicBezTo>
                  <a:pt x="628979" y="2016358"/>
                  <a:pt x="631452" y="2012236"/>
                  <a:pt x="633925" y="2008115"/>
                </a:cubicBezTo>
                <a:cubicBezTo>
                  <a:pt x="638046" y="2000696"/>
                  <a:pt x="642168" y="1994101"/>
                  <a:pt x="646290" y="1986682"/>
                </a:cubicBezTo>
                <a:lnTo>
                  <a:pt x="786429" y="1986682"/>
                </a:lnTo>
                <a:cubicBezTo>
                  <a:pt x="739442" y="2103739"/>
                  <a:pt x="640520" y="2202661"/>
                  <a:pt x="535003" y="2291691"/>
                </a:cubicBezTo>
                <a:cubicBezTo>
                  <a:pt x="531705" y="2294164"/>
                  <a:pt x="528408" y="2297462"/>
                  <a:pt x="525111" y="2299934"/>
                </a:cubicBezTo>
                <a:cubicBezTo>
                  <a:pt x="521813" y="2302408"/>
                  <a:pt x="518516" y="2305705"/>
                  <a:pt x="515219" y="2308178"/>
                </a:cubicBezTo>
                <a:cubicBezTo>
                  <a:pt x="488016" y="2330435"/>
                  <a:pt x="460812" y="2351868"/>
                  <a:pt x="434432" y="2373302"/>
                </a:cubicBezTo>
                <a:cubicBezTo>
                  <a:pt x="428662" y="2377424"/>
                  <a:pt x="423716" y="2381546"/>
                  <a:pt x="418770" y="2385667"/>
                </a:cubicBezTo>
                <a:cubicBezTo>
                  <a:pt x="414648" y="2388140"/>
                  <a:pt x="411351" y="2391437"/>
                  <a:pt x="408053" y="2393910"/>
                </a:cubicBezTo>
                <a:cubicBezTo>
                  <a:pt x="404756" y="2397208"/>
                  <a:pt x="401458" y="2399681"/>
                  <a:pt x="397337" y="2401329"/>
                </a:cubicBezTo>
                <a:cubicBezTo>
                  <a:pt x="341281" y="2447493"/>
                  <a:pt x="287698" y="2492008"/>
                  <a:pt x="243183" y="2537347"/>
                </a:cubicBezTo>
                <a:lnTo>
                  <a:pt x="571274" y="2537346"/>
                </a:lnTo>
                <a:cubicBezTo>
                  <a:pt x="532529" y="2492832"/>
                  <a:pt x="486367" y="2448317"/>
                  <a:pt x="438554" y="2402978"/>
                </a:cubicBezTo>
                <a:cubicBezTo>
                  <a:pt x="443500" y="2399681"/>
                  <a:pt x="448446" y="2395559"/>
                  <a:pt x="453392" y="2391437"/>
                </a:cubicBezTo>
                <a:cubicBezTo>
                  <a:pt x="479772" y="2370004"/>
                  <a:pt x="506975" y="2347747"/>
                  <a:pt x="534179" y="2325489"/>
                </a:cubicBezTo>
                <a:cubicBezTo>
                  <a:pt x="680913" y="2465629"/>
                  <a:pt x="815282" y="2599173"/>
                  <a:pt x="815282" y="2764044"/>
                </a:cubicBezTo>
                <a:cubicBezTo>
                  <a:pt x="815282" y="2930562"/>
                  <a:pt x="682561" y="3070702"/>
                  <a:pt x="531706" y="3202597"/>
                </a:cubicBezTo>
                <a:cubicBezTo>
                  <a:pt x="520165" y="3192705"/>
                  <a:pt x="508624" y="3183637"/>
                  <a:pt x="497083" y="3173745"/>
                </a:cubicBezTo>
                <a:cubicBezTo>
                  <a:pt x="477299" y="3157258"/>
                  <a:pt x="456690" y="3140771"/>
                  <a:pt x="436906" y="3124284"/>
                </a:cubicBezTo>
                <a:cubicBezTo>
                  <a:pt x="482245" y="3084715"/>
                  <a:pt x="525111" y="3044322"/>
                  <a:pt x="563031" y="3003929"/>
                </a:cubicBezTo>
                <a:lnTo>
                  <a:pt x="264616" y="3003929"/>
                </a:lnTo>
                <a:cubicBezTo>
                  <a:pt x="304185" y="3044322"/>
                  <a:pt x="349524" y="3084715"/>
                  <a:pt x="396512" y="3124284"/>
                </a:cubicBezTo>
                <a:cubicBezTo>
                  <a:pt x="399810" y="3126757"/>
                  <a:pt x="403107" y="3130055"/>
                  <a:pt x="406404" y="3132528"/>
                </a:cubicBezTo>
                <a:cubicBezTo>
                  <a:pt x="409702" y="3135000"/>
                  <a:pt x="412999" y="3138298"/>
                  <a:pt x="416297" y="3140771"/>
                </a:cubicBezTo>
                <a:cubicBezTo>
                  <a:pt x="436081" y="3158082"/>
                  <a:pt x="456690" y="3175393"/>
                  <a:pt x="477298" y="3191881"/>
                </a:cubicBezTo>
                <a:cubicBezTo>
                  <a:pt x="488840" y="3200949"/>
                  <a:pt x="499556" y="3210841"/>
                  <a:pt x="511097" y="3219909"/>
                </a:cubicBezTo>
                <a:cubicBezTo>
                  <a:pt x="514394" y="3222382"/>
                  <a:pt x="517691" y="3225679"/>
                  <a:pt x="520989" y="3228152"/>
                </a:cubicBezTo>
                <a:cubicBezTo>
                  <a:pt x="524287" y="3230626"/>
                  <a:pt x="527584" y="3233922"/>
                  <a:pt x="530881" y="3236396"/>
                </a:cubicBezTo>
                <a:cubicBezTo>
                  <a:pt x="571068" y="3269989"/>
                  <a:pt x="610585" y="3303890"/>
                  <a:pt x="647256" y="3338345"/>
                </a:cubicBezTo>
                <a:lnTo>
                  <a:pt x="655663" y="3347259"/>
                </a:lnTo>
                <a:lnTo>
                  <a:pt x="568132" y="3434790"/>
                </a:lnTo>
                <a:lnTo>
                  <a:pt x="539395" y="3405697"/>
                </a:lnTo>
                <a:cubicBezTo>
                  <a:pt x="506820" y="3375866"/>
                  <a:pt x="471734" y="3346034"/>
                  <a:pt x="436081" y="3316357"/>
                </a:cubicBezTo>
                <a:cubicBezTo>
                  <a:pt x="432784" y="3313884"/>
                  <a:pt x="429487" y="3310587"/>
                  <a:pt x="426189" y="3308114"/>
                </a:cubicBezTo>
                <a:cubicBezTo>
                  <a:pt x="422891" y="3305641"/>
                  <a:pt x="419594" y="3302344"/>
                  <a:pt x="416297" y="3299871"/>
                </a:cubicBezTo>
                <a:cubicBezTo>
                  <a:pt x="407229" y="3292451"/>
                  <a:pt x="398161" y="3285032"/>
                  <a:pt x="389093" y="3277613"/>
                </a:cubicBezTo>
                <a:cubicBezTo>
                  <a:pt x="366836" y="3259478"/>
                  <a:pt x="343753" y="3240518"/>
                  <a:pt x="321497" y="3221557"/>
                </a:cubicBezTo>
                <a:cubicBezTo>
                  <a:pt x="318199" y="3219084"/>
                  <a:pt x="314902" y="3215787"/>
                  <a:pt x="311604" y="3213314"/>
                </a:cubicBezTo>
                <a:cubicBezTo>
                  <a:pt x="308307" y="3210841"/>
                  <a:pt x="305009" y="3207543"/>
                  <a:pt x="301712" y="3205071"/>
                </a:cubicBezTo>
                <a:cubicBezTo>
                  <a:pt x="141788" y="3069053"/>
                  <a:pt x="0" y="2926440"/>
                  <a:pt x="0" y="2756624"/>
                </a:cubicBezTo>
                <a:cubicBezTo>
                  <a:pt x="1" y="2580213"/>
                  <a:pt x="151681" y="2445020"/>
                  <a:pt x="311604" y="2314772"/>
                </a:cubicBezTo>
                <a:cubicBezTo>
                  <a:pt x="314902" y="2312300"/>
                  <a:pt x="318199" y="2309002"/>
                  <a:pt x="321496" y="2306529"/>
                </a:cubicBezTo>
                <a:cubicBezTo>
                  <a:pt x="324794" y="2304056"/>
                  <a:pt x="328091" y="2300759"/>
                  <a:pt x="331389" y="2298285"/>
                </a:cubicBezTo>
                <a:cubicBezTo>
                  <a:pt x="337159" y="2293340"/>
                  <a:pt x="342930" y="2289218"/>
                  <a:pt x="348700" y="2284272"/>
                </a:cubicBezTo>
                <a:cubicBezTo>
                  <a:pt x="375079" y="2263663"/>
                  <a:pt x="402282" y="2242230"/>
                  <a:pt x="427838" y="2220797"/>
                </a:cubicBezTo>
                <a:cubicBezTo>
                  <a:pt x="431135" y="2218324"/>
                  <a:pt x="434432" y="2215027"/>
                  <a:pt x="437730" y="2212553"/>
                </a:cubicBezTo>
                <a:cubicBezTo>
                  <a:pt x="441027" y="2210081"/>
                  <a:pt x="444325" y="2206783"/>
                  <a:pt x="447622" y="2204310"/>
                </a:cubicBezTo>
                <a:cubicBezTo>
                  <a:pt x="497083" y="2162268"/>
                  <a:pt x="544071" y="2119402"/>
                  <a:pt x="582815" y="2074887"/>
                </a:cubicBezTo>
                <a:lnTo>
                  <a:pt x="297591" y="2074887"/>
                </a:lnTo>
                <a:cubicBezTo>
                  <a:pt x="329740" y="2118578"/>
                  <a:pt x="368485" y="2161444"/>
                  <a:pt x="408878" y="2202661"/>
                </a:cubicBezTo>
                <a:cubicBezTo>
                  <a:pt x="382499" y="2224094"/>
                  <a:pt x="356119" y="2244703"/>
                  <a:pt x="329740" y="2266136"/>
                </a:cubicBezTo>
                <a:cubicBezTo>
                  <a:pt x="323970" y="2271082"/>
                  <a:pt x="318199" y="2275204"/>
                  <a:pt x="312429" y="2280150"/>
                </a:cubicBezTo>
                <a:cubicBezTo>
                  <a:pt x="181357" y="2146606"/>
                  <a:pt x="64300" y="1994925"/>
                  <a:pt x="64300" y="1806974"/>
                </a:cubicBezTo>
                <a:cubicBezTo>
                  <a:pt x="64300" y="1651996"/>
                  <a:pt x="192898" y="1543181"/>
                  <a:pt x="337159" y="1431070"/>
                </a:cubicBezTo>
                <a:cubicBezTo>
                  <a:pt x="356119" y="1446733"/>
                  <a:pt x="375079" y="1462395"/>
                  <a:pt x="394039" y="1477234"/>
                </a:cubicBezTo>
                <a:cubicBezTo>
                  <a:pt x="408053" y="1487950"/>
                  <a:pt x="421243" y="1498667"/>
                  <a:pt x="434432" y="1509383"/>
                </a:cubicBezTo>
                <a:cubicBezTo>
                  <a:pt x="379201" y="1552250"/>
                  <a:pt x="328091" y="1592642"/>
                  <a:pt x="286874" y="1633036"/>
                </a:cubicBezTo>
                <a:lnTo>
                  <a:pt x="605897" y="1633036"/>
                </a:lnTo>
                <a:cubicBezTo>
                  <a:pt x="570450" y="1590994"/>
                  <a:pt x="525935" y="1550601"/>
                  <a:pt x="477298" y="1510208"/>
                </a:cubicBezTo>
                <a:cubicBezTo>
                  <a:pt x="474001" y="1507734"/>
                  <a:pt x="470704" y="1504437"/>
                  <a:pt x="467407" y="1501964"/>
                </a:cubicBezTo>
                <a:cubicBezTo>
                  <a:pt x="463285" y="1499491"/>
                  <a:pt x="459987" y="1496194"/>
                  <a:pt x="456690" y="1493721"/>
                </a:cubicBezTo>
                <a:cubicBezTo>
                  <a:pt x="442676" y="1482179"/>
                  <a:pt x="428662" y="1470639"/>
                  <a:pt x="413824" y="1459098"/>
                </a:cubicBezTo>
                <a:cubicBezTo>
                  <a:pt x="395688" y="1445084"/>
                  <a:pt x="377552" y="1430246"/>
                  <a:pt x="359417" y="1415408"/>
                </a:cubicBezTo>
                <a:cubicBezTo>
                  <a:pt x="356119" y="1412935"/>
                  <a:pt x="352822" y="1409637"/>
                  <a:pt x="349525" y="1407164"/>
                </a:cubicBezTo>
                <a:cubicBezTo>
                  <a:pt x="346228" y="1404691"/>
                  <a:pt x="342930" y="1401393"/>
                  <a:pt x="339632" y="1398920"/>
                </a:cubicBezTo>
                <a:cubicBezTo>
                  <a:pt x="207736" y="1288458"/>
                  <a:pt x="82435" y="1157386"/>
                  <a:pt x="82435" y="959542"/>
                </a:cubicBezTo>
                <a:cubicBezTo>
                  <a:pt x="82435" y="810335"/>
                  <a:pt x="203614" y="661952"/>
                  <a:pt x="339633" y="505326"/>
                </a:cubicBezTo>
                <a:cubicBezTo>
                  <a:pt x="342105" y="502028"/>
                  <a:pt x="344578" y="498731"/>
                  <a:pt x="347877" y="495433"/>
                </a:cubicBezTo>
                <a:cubicBezTo>
                  <a:pt x="350349" y="492136"/>
                  <a:pt x="352822" y="488839"/>
                  <a:pt x="356119" y="485541"/>
                </a:cubicBezTo>
                <a:cubicBezTo>
                  <a:pt x="361890" y="479771"/>
                  <a:pt x="366836" y="474000"/>
                  <a:pt x="372606" y="467406"/>
                </a:cubicBezTo>
                <a:cubicBezTo>
                  <a:pt x="394039" y="443499"/>
                  <a:pt x="415472" y="418768"/>
                  <a:pt x="436905" y="394038"/>
                </a:cubicBezTo>
                <a:cubicBezTo>
                  <a:pt x="439379" y="390741"/>
                  <a:pt x="442676" y="387443"/>
                  <a:pt x="445149" y="384146"/>
                </a:cubicBezTo>
                <a:cubicBezTo>
                  <a:pt x="447622" y="380849"/>
                  <a:pt x="450920" y="377551"/>
                  <a:pt x="453392" y="374254"/>
                </a:cubicBezTo>
                <a:close/>
                <a:moveTo>
                  <a:pt x="74191" y="0"/>
                </a:moveTo>
                <a:lnTo>
                  <a:pt x="217628" y="0"/>
                </a:lnTo>
                <a:cubicBezTo>
                  <a:pt x="211033" y="62650"/>
                  <a:pt x="217628" y="125300"/>
                  <a:pt x="244008" y="185478"/>
                </a:cubicBezTo>
                <a:cubicBezTo>
                  <a:pt x="276157" y="258846"/>
                  <a:pt x="352821" y="314077"/>
                  <a:pt x="416297" y="375903"/>
                </a:cubicBezTo>
                <a:cubicBezTo>
                  <a:pt x="394038" y="401458"/>
                  <a:pt x="371781" y="427013"/>
                  <a:pt x="349524" y="452567"/>
                </a:cubicBezTo>
                <a:cubicBezTo>
                  <a:pt x="345402" y="457514"/>
                  <a:pt x="340456" y="463284"/>
                  <a:pt x="336334" y="468230"/>
                </a:cubicBezTo>
                <a:cubicBezTo>
                  <a:pt x="264616" y="398985"/>
                  <a:pt x="182181" y="333037"/>
                  <a:pt x="136842" y="248953"/>
                </a:cubicBezTo>
                <a:cubicBezTo>
                  <a:pt x="90678" y="163221"/>
                  <a:pt x="73367" y="79138"/>
                  <a:pt x="74191" y="0"/>
                </a:cubicBezTo>
                <a:close/>
              </a:path>
            </a:pathLst>
          </a:custGeom>
          <a:solidFill>
            <a:schemeClr val="accent3">
              <a:alpha val="2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50"/>
          <p:cNvSpPr/>
          <p:nvPr/>
        </p:nvSpPr>
        <p:spPr>
          <a:xfrm rot="2700000">
            <a:off x="1031037" y="-1094186"/>
            <a:ext cx="1169612" cy="5100012"/>
          </a:xfrm>
          <a:custGeom>
            <a:rect b="b" l="l" r="r" t="t"/>
            <a:pathLst>
              <a:path extrusionOk="0" h="5100012" w="1169612">
                <a:moveTo>
                  <a:pt x="324707" y="4587477"/>
                </a:moveTo>
                <a:lnTo>
                  <a:pt x="420418" y="4502032"/>
                </a:lnTo>
                <a:cubicBezTo>
                  <a:pt x="451349" y="4528379"/>
                  <a:pt x="483424" y="4554727"/>
                  <a:pt x="516645" y="4581075"/>
                </a:cubicBezTo>
                <a:cubicBezTo>
                  <a:pt x="528101" y="4591385"/>
                  <a:pt x="540702" y="4600550"/>
                  <a:pt x="552157" y="4610860"/>
                </a:cubicBezTo>
                <a:lnTo>
                  <a:pt x="444014" y="4706784"/>
                </a:lnTo>
                <a:close/>
                <a:moveTo>
                  <a:pt x="187871" y="3893742"/>
                </a:moveTo>
                <a:cubicBezTo>
                  <a:pt x="194744" y="3925818"/>
                  <a:pt x="207346" y="3957894"/>
                  <a:pt x="224529" y="3989969"/>
                </a:cubicBezTo>
                <a:cubicBezTo>
                  <a:pt x="238275" y="4016317"/>
                  <a:pt x="256604" y="4043810"/>
                  <a:pt x="276079" y="4070158"/>
                </a:cubicBezTo>
                <a:cubicBezTo>
                  <a:pt x="280661" y="4077031"/>
                  <a:pt x="286389" y="4083904"/>
                  <a:pt x="292116" y="4090778"/>
                </a:cubicBezTo>
                <a:lnTo>
                  <a:pt x="853439" y="4090778"/>
                </a:lnTo>
                <a:cubicBezTo>
                  <a:pt x="858021" y="4083904"/>
                  <a:pt x="863749" y="4077031"/>
                  <a:pt x="868331" y="4070158"/>
                </a:cubicBezTo>
                <a:cubicBezTo>
                  <a:pt x="887806" y="4043810"/>
                  <a:pt x="903843" y="4017462"/>
                  <a:pt x="916444" y="3989969"/>
                </a:cubicBezTo>
                <a:cubicBezTo>
                  <a:pt x="931337" y="3957894"/>
                  <a:pt x="942792" y="3925818"/>
                  <a:pt x="949666" y="3893742"/>
                </a:cubicBezTo>
                <a:close/>
                <a:moveTo>
                  <a:pt x="264623" y="3611936"/>
                </a:moveTo>
                <a:cubicBezTo>
                  <a:pt x="248586" y="3633702"/>
                  <a:pt x="233694" y="3656613"/>
                  <a:pt x="221092" y="3679523"/>
                </a:cubicBezTo>
                <a:cubicBezTo>
                  <a:pt x="200472" y="3716182"/>
                  <a:pt x="187871" y="3755130"/>
                  <a:pt x="182143" y="3794079"/>
                </a:cubicBezTo>
                <a:cubicBezTo>
                  <a:pt x="182143" y="3798662"/>
                  <a:pt x="180998" y="3803243"/>
                  <a:pt x="180998" y="3807826"/>
                </a:cubicBezTo>
                <a:lnTo>
                  <a:pt x="950811" y="3807826"/>
                </a:lnTo>
                <a:cubicBezTo>
                  <a:pt x="949666" y="3803243"/>
                  <a:pt x="949666" y="3798662"/>
                  <a:pt x="948519" y="3794079"/>
                </a:cubicBezTo>
                <a:cubicBezTo>
                  <a:pt x="940501" y="3756276"/>
                  <a:pt x="925609" y="3717327"/>
                  <a:pt x="904989" y="3679523"/>
                </a:cubicBezTo>
                <a:cubicBezTo>
                  <a:pt x="892387" y="3656613"/>
                  <a:pt x="877495" y="3634847"/>
                  <a:pt x="861458" y="3611936"/>
                </a:cubicBezTo>
                <a:close/>
                <a:moveTo>
                  <a:pt x="295554" y="1395287"/>
                </a:moveTo>
                <a:cubicBezTo>
                  <a:pt x="300135" y="1430799"/>
                  <a:pt x="308154" y="1465166"/>
                  <a:pt x="320755" y="1498387"/>
                </a:cubicBezTo>
                <a:cubicBezTo>
                  <a:pt x="331066" y="1525880"/>
                  <a:pt x="344812" y="1553373"/>
                  <a:pt x="359704" y="1578575"/>
                </a:cubicBezTo>
                <a:cubicBezTo>
                  <a:pt x="360850" y="1579721"/>
                  <a:pt x="360850" y="1579721"/>
                  <a:pt x="361995" y="1580867"/>
                </a:cubicBezTo>
                <a:lnTo>
                  <a:pt x="898115" y="1580867"/>
                </a:lnTo>
                <a:cubicBezTo>
                  <a:pt x="898115" y="1579721"/>
                  <a:pt x="899261" y="1579721"/>
                  <a:pt x="899261" y="1578575"/>
                </a:cubicBezTo>
                <a:cubicBezTo>
                  <a:pt x="914153" y="1553374"/>
                  <a:pt x="927899" y="1525880"/>
                  <a:pt x="938210" y="1498387"/>
                </a:cubicBezTo>
                <a:cubicBezTo>
                  <a:pt x="950811" y="1466311"/>
                  <a:pt x="959975" y="1430799"/>
                  <a:pt x="964558" y="1395287"/>
                </a:cubicBezTo>
                <a:close/>
                <a:moveTo>
                  <a:pt x="360850" y="1127227"/>
                </a:moveTo>
                <a:cubicBezTo>
                  <a:pt x="351686" y="1144410"/>
                  <a:pt x="342521" y="1160448"/>
                  <a:pt x="334502" y="1176486"/>
                </a:cubicBezTo>
                <a:cubicBezTo>
                  <a:pt x="315028" y="1215434"/>
                  <a:pt x="301281" y="1254383"/>
                  <a:pt x="295554" y="1291041"/>
                </a:cubicBezTo>
                <a:cubicBezTo>
                  <a:pt x="294408" y="1299060"/>
                  <a:pt x="293262" y="1307079"/>
                  <a:pt x="292116" y="1313952"/>
                </a:cubicBezTo>
                <a:lnTo>
                  <a:pt x="967994" y="1313952"/>
                </a:lnTo>
                <a:cubicBezTo>
                  <a:pt x="967994" y="1305934"/>
                  <a:pt x="966849" y="1299060"/>
                  <a:pt x="965703" y="1291041"/>
                </a:cubicBezTo>
                <a:cubicBezTo>
                  <a:pt x="959975" y="1253238"/>
                  <a:pt x="947374" y="1214289"/>
                  <a:pt x="930191" y="1176486"/>
                </a:cubicBezTo>
                <a:cubicBezTo>
                  <a:pt x="923318" y="1159302"/>
                  <a:pt x="914153" y="1143264"/>
                  <a:pt x="904989" y="1127227"/>
                </a:cubicBezTo>
                <a:close/>
                <a:moveTo>
                  <a:pt x="842523" y="233449"/>
                </a:moveTo>
                <a:lnTo>
                  <a:pt x="1075972" y="0"/>
                </a:lnTo>
                <a:lnTo>
                  <a:pt x="1087132" y="0"/>
                </a:lnTo>
                <a:cubicBezTo>
                  <a:pt x="1080259" y="107683"/>
                  <a:pt x="1049328" y="222238"/>
                  <a:pt x="981741" y="347104"/>
                </a:cubicBezTo>
                <a:cubicBezTo>
                  <a:pt x="922172" y="453640"/>
                  <a:pt x="833964" y="548722"/>
                  <a:pt x="751484" y="643802"/>
                </a:cubicBezTo>
                <a:cubicBezTo>
                  <a:pt x="748047" y="648384"/>
                  <a:pt x="743466" y="652967"/>
                  <a:pt x="740028" y="657549"/>
                </a:cubicBezTo>
                <a:cubicBezTo>
                  <a:pt x="736592" y="662131"/>
                  <a:pt x="732010" y="666714"/>
                  <a:pt x="728573" y="671296"/>
                </a:cubicBezTo>
                <a:cubicBezTo>
                  <a:pt x="704516" y="698789"/>
                  <a:pt x="680460" y="726283"/>
                  <a:pt x="656403" y="753775"/>
                </a:cubicBezTo>
                <a:cubicBezTo>
                  <a:pt x="642656" y="768668"/>
                  <a:pt x="628910" y="783560"/>
                  <a:pt x="616308" y="798452"/>
                </a:cubicBezTo>
                <a:cubicBezTo>
                  <a:pt x="612872" y="803035"/>
                  <a:pt x="608290" y="807616"/>
                  <a:pt x="604853" y="812199"/>
                </a:cubicBezTo>
                <a:cubicBezTo>
                  <a:pt x="601416" y="816781"/>
                  <a:pt x="596834" y="821363"/>
                  <a:pt x="593398" y="825946"/>
                </a:cubicBezTo>
                <a:cubicBezTo>
                  <a:pt x="525810" y="902698"/>
                  <a:pt x="463950" y="978304"/>
                  <a:pt x="412400" y="1050475"/>
                </a:cubicBezTo>
                <a:lnTo>
                  <a:pt x="852293" y="1050475"/>
                </a:lnTo>
                <a:cubicBezTo>
                  <a:pt x="795015" y="974868"/>
                  <a:pt x="722846" y="900407"/>
                  <a:pt x="644947" y="823655"/>
                </a:cubicBezTo>
                <a:cubicBezTo>
                  <a:pt x="659840" y="807616"/>
                  <a:pt x="673586" y="790434"/>
                  <a:pt x="688479" y="774396"/>
                </a:cubicBezTo>
                <a:cubicBezTo>
                  <a:pt x="711390" y="748048"/>
                  <a:pt x="734301" y="721700"/>
                  <a:pt x="757212" y="695352"/>
                </a:cubicBezTo>
                <a:cubicBezTo>
                  <a:pt x="966849" y="898115"/>
                  <a:pt x="1148992" y="1097442"/>
                  <a:pt x="1148992" y="1338008"/>
                </a:cubicBezTo>
                <a:cubicBezTo>
                  <a:pt x="1148992" y="1602632"/>
                  <a:pt x="985178" y="1790503"/>
                  <a:pt x="797306" y="1949735"/>
                </a:cubicBezTo>
                <a:cubicBezTo>
                  <a:pt x="770959" y="1927970"/>
                  <a:pt x="745756" y="1907350"/>
                  <a:pt x="719408" y="1886730"/>
                </a:cubicBezTo>
                <a:cubicBezTo>
                  <a:pt x="701080" y="1871838"/>
                  <a:pt x="681606" y="1856946"/>
                  <a:pt x="663276" y="1842053"/>
                </a:cubicBezTo>
                <a:cubicBezTo>
                  <a:pt x="729719" y="1785921"/>
                  <a:pt x="792724" y="1726352"/>
                  <a:pt x="843128" y="1663347"/>
                </a:cubicBezTo>
                <a:lnTo>
                  <a:pt x="420419" y="1663347"/>
                </a:lnTo>
                <a:cubicBezTo>
                  <a:pt x="473114" y="1726352"/>
                  <a:pt x="538411" y="1784775"/>
                  <a:pt x="607144" y="1842053"/>
                </a:cubicBezTo>
                <a:cubicBezTo>
                  <a:pt x="611727" y="1845490"/>
                  <a:pt x="616308" y="1850072"/>
                  <a:pt x="620891" y="1853508"/>
                </a:cubicBezTo>
                <a:cubicBezTo>
                  <a:pt x="625474" y="1856946"/>
                  <a:pt x="630055" y="1861527"/>
                  <a:pt x="634638" y="1864964"/>
                </a:cubicBezTo>
                <a:cubicBezTo>
                  <a:pt x="654112" y="1879856"/>
                  <a:pt x="673586" y="1895894"/>
                  <a:pt x="693061" y="1911932"/>
                </a:cubicBezTo>
                <a:cubicBezTo>
                  <a:pt x="718263" y="1932552"/>
                  <a:pt x="743466" y="1952026"/>
                  <a:pt x="768667" y="1972646"/>
                </a:cubicBezTo>
                <a:cubicBezTo>
                  <a:pt x="773250" y="1976083"/>
                  <a:pt x="777832" y="1980665"/>
                  <a:pt x="782414" y="1984102"/>
                </a:cubicBezTo>
                <a:cubicBezTo>
                  <a:pt x="786996" y="1987539"/>
                  <a:pt x="791579" y="1992120"/>
                  <a:pt x="796161" y="1995558"/>
                </a:cubicBezTo>
                <a:cubicBezTo>
                  <a:pt x="931337" y="2108967"/>
                  <a:pt x="1055056" y="2232687"/>
                  <a:pt x="1106606" y="2395356"/>
                </a:cubicBezTo>
                <a:lnTo>
                  <a:pt x="916444" y="2395356"/>
                </a:lnTo>
                <a:cubicBezTo>
                  <a:pt x="910716" y="2381610"/>
                  <a:pt x="903843" y="2367863"/>
                  <a:pt x="895824" y="2354116"/>
                </a:cubicBezTo>
                <a:lnTo>
                  <a:pt x="327629" y="2354116"/>
                </a:lnTo>
                <a:cubicBezTo>
                  <a:pt x="317319" y="2370154"/>
                  <a:pt x="307008" y="2385046"/>
                  <a:pt x="298990" y="2401084"/>
                </a:cubicBezTo>
                <a:cubicBezTo>
                  <a:pt x="280661" y="2437742"/>
                  <a:pt x="269206" y="2475545"/>
                  <a:pt x="269206" y="2515639"/>
                </a:cubicBezTo>
                <a:cubicBezTo>
                  <a:pt x="269206" y="2523658"/>
                  <a:pt x="270351" y="2532823"/>
                  <a:pt x="270351" y="2540842"/>
                </a:cubicBezTo>
                <a:lnTo>
                  <a:pt x="655258" y="2540842"/>
                </a:lnTo>
                <a:lnTo>
                  <a:pt x="655258" y="2621031"/>
                </a:lnTo>
                <a:lnTo>
                  <a:pt x="280661" y="2621031"/>
                </a:lnTo>
                <a:cubicBezTo>
                  <a:pt x="287534" y="2650815"/>
                  <a:pt x="297844" y="2680599"/>
                  <a:pt x="309300" y="2710384"/>
                </a:cubicBezTo>
                <a:cubicBezTo>
                  <a:pt x="319610" y="2737877"/>
                  <a:pt x="333356" y="2764225"/>
                  <a:pt x="348249" y="2790573"/>
                </a:cubicBezTo>
                <a:cubicBezTo>
                  <a:pt x="351686" y="2795155"/>
                  <a:pt x="355122" y="2800883"/>
                  <a:pt x="358559" y="2806611"/>
                </a:cubicBezTo>
                <a:lnTo>
                  <a:pt x="870622" y="2806611"/>
                </a:lnTo>
                <a:cubicBezTo>
                  <a:pt x="874058" y="2802028"/>
                  <a:pt x="877495" y="2796300"/>
                  <a:pt x="880932" y="2790573"/>
                </a:cubicBezTo>
                <a:cubicBezTo>
                  <a:pt x="886659" y="2780263"/>
                  <a:pt x="892387" y="2771098"/>
                  <a:pt x="898115" y="2760788"/>
                </a:cubicBezTo>
                <a:lnTo>
                  <a:pt x="1092859" y="2760788"/>
                </a:lnTo>
                <a:cubicBezTo>
                  <a:pt x="1027563" y="2923457"/>
                  <a:pt x="890096" y="3060924"/>
                  <a:pt x="743466" y="3184644"/>
                </a:cubicBezTo>
                <a:cubicBezTo>
                  <a:pt x="738883" y="3188080"/>
                  <a:pt x="734301" y="3192663"/>
                  <a:pt x="729719" y="3196099"/>
                </a:cubicBezTo>
                <a:cubicBezTo>
                  <a:pt x="725136" y="3199536"/>
                  <a:pt x="720554" y="3204118"/>
                  <a:pt x="715972" y="3207555"/>
                </a:cubicBezTo>
                <a:cubicBezTo>
                  <a:pt x="678169" y="3238485"/>
                  <a:pt x="640366" y="3268269"/>
                  <a:pt x="603708" y="3298054"/>
                </a:cubicBezTo>
                <a:cubicBezTo>
                  <a:pt x="595689" y="3303782"/>
                  <a:pt x="588815" y="3309510"/>
                  <a:pt x="581942" y="3315237"/>
                </a:cubicBezTo>
                <a:cubicBezTo>
                  <a:pt x="576214" y="3318674"/>
                  <a:pt x="571632" y="3323256"/>
                  <a:pt x="567050" y="3326692"/>
                </a:cubicBezTo>
                <a:cubicBezTo>
                  <a:pt x="562467" y="3331275"/>
                  <a:pt x="557886" y="3334711"/>
                  <a:pt x="552158" y="3337003"/>
                </a:cubicBezTo>
                <a:cubicBezTo>
                  <a:pt x="474260" y="3401154"/>
                  <a:pt x="399799" y="3463014"/>
                  <a:pt x="337939" y="3526019"/>
                </a:cubicBezTo>
                <a:lnTo>
                  <a:pt x="793870" y="3526019"/>
                </a:lnTo>
                <a:cubicBezTo>
                  <a:pt x="740028" y="3464159"/>
                  <a:pt x="675878" y="3402299"/>
                  <a:pt x="609435" y="3339294"/>
                </a:cubicBezTo>
                <a:cubicBezTo>
                  <a:pt x="616308" y="3334711"/>
                  <a:pt x="623182" y="3328983"/>
                  <a:pt x="630055" y="3323256"/>
                </a:cubicBezTo>
                <a:cubicBezTo>
                  <a:pt x="666713" y="3293471"/>
                  <a:pt x="704516" y="3262542"/>
                  <a:pt x="742320" y="3231611"/>
                </a:cubicBezTo>
                <a:cubicBezTo>
                  <a:pt x="946228" y="3426356"/>
                  <a:pt x="1132954" y="3611936"/>
                  <a:pt x="1132954" y="3841047"/>
                </a:cubicBezTo>
                <a:cubicBezTo>
                  <a:pt x="1132954" y="4072449"/>
                  <a:pt x="948519" y="4267193"/>
                  <a:pt x="738883" y="4450482"/>
                </a:cubicBezTo>
                <a:cubicBezTo>
                  <a:pt x="722846" y="4436735"/>
                  <a:pt x="706807" y="4424134"/>
                  <a:pt x="690770" y="4410387"/>
                </a:cubicBezTo>
                <a:cubicBezTo>
                  <a:pt x="663276" y="4387477"/>
                  <a:pt x="634638" y="4364566"/>
                  <a:pt x="607144" y="4341654"/>
                </a:cubicBezTo>
                <a:cubicBezTo>
                  <a:pt x="670150" y="4286667"/>
                  <a:pt x="729719" y="4230535"/>
                  <a:pt x="782414" y="4174403"/>
                </a:cubicBezTo>
                <a:lnTo>
                  <a:pt x="367723" y="4174403"/>
                </a:lnTo>
                <a:cubicBezTo>
                  <a:pt x="422710" y="4230535"/>
                  <a:pt x="485715" y="4286667"/>
                  <a:pt x="551012" y="4341654"/>
                </a:cubicBezTo>
                <a:cubicBezTo>
                  <a:pt x="555594" y="4345091"/>
                  <a:pt x="560176" y="4349673"/>
                  <a:pt x="564759" y="4353110"/>
                </a:cubicBezTo>
                <a:cubicBezTo>
                  <a:pt x="569341" y="4356547"/>
                  <a:pt x="573923" y="4361129"/>
                  <a:pt x="578506" y="4364566"/>
                </a:cubicBezTo>
                <a:cubicBezTo>
                  <a:pt x="605999" y="4388622"/>
                  <a:pt x="634638" y="4412679"/>
                  <a:pt x="663276" y="4435590"/>
                </a:cubicBezTo>
                <a:cubicBezTo>
                  <a:pt x="679314" y="4448191"/>
                  <a:pt x="694206" y="4461938"/>
                  <a:pt x="710244" y="4474539"/>
                </a:cubicBezTo>
                <a:cubicBezTo>
                  <a:pt x="714826" y="4477975"/>
                  <a:pt x="719408" y="4482558"/>
                  <a:pt x="723991" y="4485994"/>
                </a:cubicBezTo>
                <a:cubicBezTo>
                  <a:pt x="728573" y="4489431"/>
                  <a:pt x="733155" y="4494013"/>
                  <a:pt x="737738" y="4497450"/>
                </a:cubicBezTo>
                <a:cubicBezTo>
                  <a:pt x="961121" y="4684175"/>
                  <a:pt x="1169612" y="4877774"/>
                  <a:pt x="1169612" y="5100012"/>
                </a:cubicBezTo>
                <a:lnTo>
                  <a:pt x="989759" y="5100012"/>
                </a:lnTo>
                <a:cubicBezTo>
                  <a:pt x="989759" y="4941925"/>
                  <a:pt x="804179" y="4773529"/>
                  <a:pt x="605999" y="4608568"/>
                </a:cubicBezTo>
                <a:cubicBezTo>
                  <a:pt x="601416" y="4605132"/>
                  <a:pt x="596834" y="4600550"/>
                  <a:pt x="592252" y="4597113"/>
                </a:cubicBezTo>
                <a:cubicBezTo>
                  <a:pt x="587670" y="4593676"/>
                  <a:pt x="583087" y="4589094"/>
                  <a:pt x="578506" y="4585658"/>
                </a:cubicBezTo>
                <a:cubicBezTo>
                  <a:pt x="565904" y="4575347"/>
                  <a:pt x="553303" y="4565038"/>
                  <a:pt x="540702" y="4554727"/>
                </a:cubicBezTo>
                <a:cubicBezTo>
                  <a:pt x="509772" y="4529526"/>
                  <a:pt x="477696" y="4503178"/>
                  <a:pt x="446767" y="4476830"/>
                </a:cubicBezTo>
                <a:cubicBezTo>
                  <a:pt x="442184" y="4473393"/>
                  <a:pt x="437602" y="4468811"/>
                  <a:pt x="433020" y="4465374"/>
                </a:cubicBezTo>
                <a:cubicBezTo>
                  <a:pt x="428438" y="4461938"/>
                  <a:pt x="423855" y="4457355"/>
                  <a:pt x="419274" y="4453919"/>
                </a:cubicBezTo>
                <a:cubicBezTo>
                  <a:pt x="197035" y="4264902"/>
                  <a:pt x="0" y="4066721"/>
                  <a:pt x="0" y="3830736"/>
                </a:cubicBezTo>
                <a:cubicBezTo>
                  <a:pt x="0" y="3585588"/>
                  <a:pt x="210782" y="3397717"/>
                  <a:pt x="433020" y="3216719"/>
                </a:cubicBezTo>
                <a:cubicBezTo>
                  <a:pt x="437602" y="3213283"/>
                  <a:pt x="442184" y="3208701"/>
                  <a:pt x="446767" y="3205264"/>
                </a:cubicBezTo>
                <a:cubicBezTo>
                  <a:pt x="451349" y="3201827"/>
                  <a:pt x="455931" y="3197245"/>
                  <a:pt x="460513" y="3193808"/>
                </a:cubicBezTo>
                <a:cubicBezTo>
                  <a:pt x="468532" y="3186935"/>
                  <a:pt x="476551" y="3181207"/>
                  <a:pt x="484570" y="3174334"/>
                </a:cubicBezTo>
                <a:cubicBezTo>
                  <a:pt x="521227" y="3145695"/>
                  <a:pt x="559031" y="3115910"/>
                  <a:pt x="594543" y="3086126"/>
                </a:cubicBezTo>
                <a:cubicBezTo>
                  <a:pt x="599126" y="3082690"/>
                  <a:pt x="603707" y="3078107"/>
                  <a:pt x="608290" y="3074670"/>
                </a:cubicBezTo>
                <a:cubicBezTo>
                  <a:pt x="612872" y="3071234"/>
                  <a:pt x="617454" y="3066651"/>
                  <a:pt x="622036" y="3063215"/>
                </a:cubicBezTo>
                <a:cubicBezTo>
                  <a:pt x="690770" y="3004791"/>
                  <a:pt x="756067" y="2945223"/>
                  <a:pt x="809907" y="2883363"/>
                </a:cubicBezTo>
                <a:lnTo>
                  <a:pt x="413546" y="2883363"/>
                </a:lnTo>
                <a:cubicBezTo>
                  <a:pt x="458222" y="2944077"/>
                  <a:pt x="512063" y="3003646"/>
                  <a:pt x="568195" y="3060924"/>
                </a:cubicBezTo>
                <a:cubicBezTo>
                  <a:pt x="531538" y="3090708"/>
                  <a:pt x="494880" y="3119347"/>
                  <a:pt x="458222" y="3149131"/>
                </a:cubicBezTo>
                <a:cubicBezTo>
                  <a:pt x="450203" y="3156005"/>
                  <a:pt x="442184" y="3161733"/>
                  <a:pt x="434166" y="3168606"/>
                </a:cubicBezTo>
                <a:cubicBezTo>
                  <a:pt x="252022" y="2983026"/>
                  <a:pt x="89354" y="2772244"/>
                  <a:pt x="89354" y="2511058"/>
                </a:cubicBezTo>
                <a:cubicBezTo>
                  <a:pt x="89354" y="2295692"/>
                  <a:pt x="268060" y="2144479"/>
                  <a:pt x="468532" y="1988684"/>
                </a:cubicBezTo>
                <a:cubicBezTo>
                  <a:pt x="494880" y="2010450"/>
                  <a:pt x="521228" y="2032215"/>
                  <a:pt x="547575" y="2052835"/>
                </a:cubicBezTo>
                <a:cubicBezTo>
                  <a:pt x="567050" y="2067727"/>
                  <a:pt x="585379" y="2082619"/>
                  <a:pt x="603708" y="2097512"/>
                </a:cubicBezTo>
                <a:cubicBezTo>
                  <a:pt x="526955" y="2157081"/>
                  <a:pt x="455931" y="2213213"/>
                  <a:pt x="398654" y="2269346"/>
                </a:cubicBezTo>
                <a:lnTo>
                  <a:pt x="841983" y="2269346"/>
                </a:lnTo>
                <a:cubicBezTo>
                  <a:pt x="792724" y="2210922"/>
                  <a:pt x="730864" y="2154790"/>
                  <a:pt x="663276" y="2098658"/>
                </a:cubicBezTo>
                <a:cubicBezTo>
                  <a:pt x="658694" y="2095220"/>
                  <a:pt x="654112" y="2090639"/>
                  <a:pt x="649530" y="2087202"/>
                </a:cubicBezTo>
                <a:cubicBezTo>
                  <a:pt x="643802" y="2083765"/>
                  <a:pt x="639220" y="2079183"/>
                  <a:pt x="634638" y="2075746"/>
                </a:cubicBezTo>
                <a:cubicBezTo>
                  <a:pt x="615163" y="2059708"/>
                  <a:pt x="595689" y="2043671"/>
                  <a:pt x="575069" y="2027633"/>
                </a:cubicBezTo>
                <a:cubicBezTo>
                  <a:pt x="549867" y="2008159"/>
                  <a:pt x="524664" y="1987539"/>
                  <a:pt x="499462" y="1966919"/>
                </a:cubicBezTo>
                <a:cubicBezTo>
                  <a:pt x="494880" y="1963482"/>
                  <a:pt x="490298" y="1958900"/>
                  <a:pt x="485715" y="1955463"/>
                </a:cubicBezTo>
                <a:cubicBezTo>
                  <a:pt x="481133" y="1952026"/>
                  <a:pt x="476551" y="1947444"/>
                  <a:pt x="471969" y="1944007"/>
                </a:cubicBezTo>
                <a:cubicBezTo>
                  <a:pt x="288680" y="1790503"/>
                  <a:pt x="114555" y="1608360"/>
                  <a:pt x="114555" y="1333427"/>
                </a:cubicBezTo>
                <a:cubicBezTo>
                  <a:pt x="114555" y="1126082"/>
                  <a:pt x="282952" y="919881"/>
                  <a:pt x="471969" y="702226"/>
                </a:cubicBezTo>
                <a:cubicBezTo>
                  <a:pt x="475406" y="697643"/>
                  <a:pt x="478842" y="693062"/>
                  <a:pt x="483424" y="688479"/>
                </a:cubicBezTo>
                <a:cubicBezTo>
                  <a:pt x="486861" y="683897"/>
                  <a:pt x="490298" y="679315"/>
                  <a:pt x="494880" y="674732"/>
                </a:cubicBezTo>
                <a:cubicBezTo>
                  <a:pt x="502899" y="666714"/>
                  <a:pt x="509772" y="658695"/>
                  <a:pt x="517791" y="649530"/>
                </a:cubicBezTo>
                <a:cubicBezTo>
                  <a:pt x="547575" y="616309"/>
                  <a:pt x="577360" y="581942"/>
                  <a:pt x="607144" y="547576"/>
                </a:cubicBezTo>
                <a:cubicBezTo>
                  <a:pt x="610581" y="542994"/>
                  <a:pt x="615163" y="538411"/>
                  <a:pt x="618600" y="533829"/>
                </a:cubicBezTo>
                <a:cubicBezTo>
                  <a:pt x="622036" y="529247"/>
                  <a:pt x="626619" y="524664"/>
                  <a:pt x="630055" y="520082"/>
                </a:cubicBezTo>
                <a:cubicBezTo>
                  <a:pt x="702226" y="435311"/>
                  <a:pt x="772104" y="349395"/>
                  <a:pt x="829382" y="261187"/>
                </a:cubicBezTo>
                <a:close/>
                <a:moveTo>
                  <a:pt x="445671" y="630301"/>
                </a:moveTo>
                <a:lnTo>
                  <a:pt x="565571" y="510401"/>
                </a:lnTo>
                <a:lnTo>
                  <a:pt x="578506" y="522373"/>
                </a:lnTo>
                <a:cubicBezTo>
                  <a:pt x="547575" y="557885"/>
                  <a:pt x="516646" y="593398"/>
                  <a:pt x="485715" y="628910"/>
                </a:cubicBezTo>
                <a:cubicBezTo>
                  <a:pt x="479988" y="635783"/>
                  <a:pt x="473114" y="643802"/>
                  <a:pt x="467386" y="650675"/>
                </a:cubicBezTo>
                <a:close/>
              </a:path>
            </a:pathLst>
          </a:custGeom>
          <a:solidFill>
            <a:schemeClr val="accent2">
              <a:alpha val="2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50"/>
          <p:cNvSpPr/>
          <p:nvPr/>
        </p:nvSpPr>
        <p:spPr>
          <a:xfrm rot="2613694">
            <a:off x="6204536" y="1338587"/>
            <a:ext cx="1719555" cy="1405706"/>
          </a:xfrm>
          <a:custGeom>
            <a:rect b="b" l="l" r="r" t="t"/>
            <a:pathLst>
              <a:path extrusionOk="0" h="1405706" w="1719555">
                <a:moveTo>
                  <a:pt x="52475" y="813979"/>
                </a:moveTo>
                <a:cubicBezTo>
                  <a:pt x="118453" y="751232"/>
                  <a:pt x="225801" y="750861"/>
                  <a:pt x="291536" y="819982"/>
                </a:cubicBezTo>
                <a:lnTo>
                  <a:pt x="318965" y="863510"/>
                </a:lnTo>
                <a:lnTo>
                  <a:pt x="857854" y="733566"/>
                </a:lnTo>
                <a:lnTo>
                  <a:pt x="855489" y="718840"/>
                </a:lnTo>
                <a:cubicBezTo>
                  <a:pt x="856959" y="675558"/>
                  <a:pt x="874893" y="633073"/>
                  <a:pt x="907882" y="601700"/>
                </a:cubicBezTo>
                <a:cubicBezTo>
                  <a:pt x="925163" y="585267"/>
                  <a:pt x="944823" y="573301"/>
                  <a:pt x="965573" y="565628"/>
                </a:cubicBezTo>
                <a:lnTo>
                  <a:pt x="996656" y="560634"/>
                </a:lnTo>
                <a:lnTo>
                  <a:pt x="996656" y="256405"/>
                </a:lnTo>
                <a:lnTo>
                  <a:pt x="978974" y="252372"/>
                </a:lnTo>
                <a:cubicBezTo>
                  <a:pt x="963411" y="245515"/>
                  <a:pt x="949009" y="235586"/>
                  <a:pt x="936774" y="222720"/>
                </a:cubicBezTo>
                <a:cubicBezTo>
                  <a:pt x="885504" y="168808"/>
                  <a:pt x="889995" y="85201"/>
                  <a:pt x="941456" y="36260"/>
                </a:cubicBezTo>
                <a:cubicBezTo>
                  <a:pt x="995369" y="-15011"/>
                  <a:pt x="1078976" y="-10519"/>
                  <a:pt x="1127917" y="40942"/>
                </a:cubicBezTo>
                <a:cubicBezTo>
                  <a:pt x="1179188" y="94855"/>
                  <a:pt x="1174696" y="178462"/>
                  <a:pt x="1123235" y="227403"/>
                </a:cubicBezTo>
                <a:cubicBezTo>
                  <a:pt x="1109757" y="240220"/>
                  <a:pt x="1094423" y="249553"/>
                  <a:pt x="1078238" y="255538"/>
                </a:cubicBezTo>
                <a:lnTo>
                  <a:pt x="1062287" y="258100"/>
                </a:lnTo>
                <a:lnTo>
                  <a:pt x="1062287" y="562718"/>
                </a:lnTo>
                <a:lnTo>
                  <a:pt x="1092840" y="569686"/>
                </a:lnTo>
                <a:cubicBezTo>
                  <a:pt x="1112793" y="578477"/>
                  <a:pt x="1131258" y="591208"/>
                  <a:pt x="1146944" y="607703"/>
                </a:cubicBezTo>
                <a:cubicBezTo>
                  <a:pt x="1196246" y="659544"/>
                  <a:pt x="1205331" y="732801"/>
                  <a:pt x="1178958" y="792660"/>
                </a:cubicBezTo>
                <a:lnTo>
                  <a:pt x="1173343" y="800652"/>
                </a:lnTo>
                <a:lnTo>
                  <a:pt x="1348619" y="984958"/>
                </a:lnTo>
                <a:lnTo>
                  <a:pt x="1403195" y="950833"/>
                </a:lnTo>
                <a:cubicBezTo>
                  <a:pt x="1489623" y="918872"/>
                  <a:pt x="1589672" y="940546"/>
                  <a:pt x="1655010" y="1009249"/>
                </a:cubicBezTo>
                <a:cubicBezTo>
                  <a:pt x="1746276" y="1105216"/>
                  <a:pt x="1738280" y="1254044"/>
                  <a:pt x="1646675" y="1341161"/>
                </a:cubicBezTo>
                <a:cubicBezTo>
                  <a:pt x="1550708" y="1432426"/>
                  <a:pt x="1401881" y="1424431"/>
                  <a:pt x="1314763" y="1332826"/>
                </a:cubicBezTo>
                <a:cubicBezTo>
                  <a:pt x="1246314" y="1260851"/>
                  <a:pt x="1233700" y="1159142"/>
                  <a:pt x="1270316" y="1076033"/>
                </a:cubicBezTo>
                <a:lnTo>
                  <a:pt x="1281801" y="1059688"/>
                </a:lnTo>
                <a:lnTo>
                  <a:pt x="1102291" y="870932"/>
                </a:lnTo>
                <a:lnTo>
                  <a:pt x="1083251" y="882837"/>
                </a:lnTo>
                <a:cubicBezTo>
                  <a:pt x="1021001" y="905857"/>
                  <a:pt x="948940" y="890246"/>
                  <a:pt x="901879" y="840761"/>
                </a:cubicBezTo>
                <a:lnTo>
                  <a:pt x="897651" y="833999"/>
                </a:lnTo>
                <a:lnTo>
                  <a:pt x="331408" y="970539"/>
                </a:lnTo>
                <a:lnTo>
                  <a:pt x="324456" y="1003237"/>
                </a:lnTo>
                <a:cubicBezTo>
                  <a:pt x="315751" y="1023576"/>
                  <a:pt x="302814" y="1042610"/>
                  <a:pt x="285534" y="1059044"/>
                </a:cubicBezTo>
                <a:cubicBezTo>
                  <a:pt x="219554" y="1121791"/>
                  <a:pt x="112206" y="1122162"/>
                  <a:pt x="46471" y="1053041"/>
                </a:cubicBezTo>
                <a:cubicBezTo>
                  <a:pt x="-16275" y="987062"/>
                  <a:pt x="-16647" y="879714"/>
                  <a:pt x="52475" y="813979"/>
                </a:cubicBez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50"/>
          <p:cNvSpPr/>
          <p:nvPr/>
        </p:nvSpPr>
        <p:spPr>
          <a:xfrm rot="5400000">
            <a:off x="10559005" y="1597448"/>
            <a:ext cx="1161448" cy="949463"/>
          </a:xfrm>
          <a:custGeom>
            <a:rect b="b" l="l" r="r" t="t"/>
            <a:pathLst>
              <a:path extrusionOk="0" h="1405706" w="1719555">
                <a:moveTo>
                  <a:pt x="52475" y="813979"/>
                </a:moveTo>
                <a:cubicBezTo>
                  <a:pt x="118453" y="751232"/>
                  <a:pt x="225801" y="750861"/>
                  <a:pt x="291536" y="819982"/>
                </a:cubicBezTo>
                <a:lnTo>
                  <a:pt x="318965" y="863510"/>
                </a:lnTo>
                <a:lnTo>
                  <a:pt x="857854" y="733566"/>
                </a:lnTo>
                <a:lnTo>
                  <a:pt x="855489" y="718840"/>
                </a:lnTo>
                <a:cubicBezTo>
                  <a:pt x="856959" y="675558"/>
                  <a:pt x="874893" y="633073"/>
                  <a:pt x="907882" y="601700"/>
                </a:cubicBezTo>
                <a:cubicBezTo>
                  <a:pt x="925163" y="585267"/>
                  <a:pt x="944823" y="573301"/>
                  <a:pt x="965573" y="565628"/>
                </a:cubicBezTo>
                <a:lnTo>
                  <a:pt x="996656" y="560634"/>
                </a:lnTo>
                <a:lnTo>
                  <a:pt x="996656" y="256405"/>
                </a:lnTo>
                <a:lnTo>
                  <a:pt x="978974" y="252372"/>
                </a:lnTo>
                <a:cubicBezTo>
                  <a:pt x="963411" y="245515"/>
                  <a:pt x="949009" y="235586"/>
                  <a:pt x="936774" y="222720"/>
                </a:cubicBezTo>
                <a:cubicBezTo>
                  <a:pt x="885504" y="168808"/>
                  <a:pt x="889995" y="85201"/>
                  <a:pt x="941456" y="36260"/>
                </a:cubicBezTo>
                <a:cubicBezTo>
                  <a:pt x="995369" y="-15011"/>
                  <a:pt x="1078976" y="-10519"/>
                  <a:pt x="1127917" y="40942"/>
                </a:cubicBezTo>
                <a:cubicBezTo>
                  <a:pt x="1179188" y="94855"/>
                  <a:pt x="1174696" y="178462"/>
                  <a:pt x="1123235" y="227403"/>
                </a:cubicBezTo>
                <a:cubicBezTo>
                  <a:pt x="1109757" y="240220"/>
                  <a:pt x="1094423" y="249553"/>
                  <a:pt x="1078238" y="255538"/>
                </a:cubicBezTo>
                <a:lnTo>
                  <a:pt x="1062287" y="258100"/>
                </a:lnTo>
                <a:lnTo>
                  <a:pt x="1062287" y="562718"/>
                </a:lnTo>
                <a:lnTo>
                  <a:pt x="1092840" y="569686"/>
                </a:lnTo>
                <a:cubicBezTo>
                  <a:pt x="1112793" y="578477"/>
                  <a:pt x="1131258" y="591208"/>
                  <a:pt x="1146944" y="607703"/>
                </a:cubicBezTo>
                <a:cubicBezTo>
                  <a:pt x="1196246" y="659544"/>
                  <a:pt x="1205331" y="732801"/>
                  <a:pt x="1178958" y="792660"/>
                </a:cubicBezTo>
                <a:lnTo>
                  <a:pt x="1173343" y="800652"/>
                </a:lnTo>
                <a:lnTo>
                  <a:pt x="1348619" y="984958"/>
                </a:lnTo>
                <a:lnTo>
                  <a:pt x="1403195" y="950833"/>
                </a:lnTo>
                <a:cubicBezTo>
                  <a:pt x="1489623" y="918872"/>
                  <a:pt x="1589672" y="940546"/>
                  <a:pt x="1655010" y="1009249"/>
                </a:cubicBezTo>
                <a:cubicBezTo>
                  <a:pt x="1746276" y="1105216"/>
                  <a:pt x="1738280" y="1254044"/>
                  <a:pt x="1646675" y="1341161"/>
                </a:cubicBezTo>
                <a:cubicBezTo>
                  <a:pt x="1550708" y="1432426"/>
                  <a:pt x="1401881" y="1424431"/>
                  <a:pt x="1314763" y="1332826"/>
                </a:cubicBezTo>
                <a:cubicBezTo>
                  <a:pt x="1246314" y="1260851"/>
                  <a:pt x="1233700" y="1159142"/>
                  <a:pt x="1270316" y="1076033"/>
                </a:cubicBezTo>
                <a:lnTo>
                  <a:pt x="1281801" y="1059688"/>
                </a:lnTo>
                <a:lnTo>
                  <a:pt x="1102291" y="870932"/>
                </a:lnTo>
                <a:lnTo>
                  <a:pt x="1083251" y="882837"/>
                </a:lnTo>
                <a:cubicBezTo>
                  <a:pt x="1021001" y="905857"/>
                  <a:pt x="948940" y="890246"/>
                  <a:pt x="901879" y="840761"/>
                </a:cubicBezTo>
                <a:lnTo>
                  <a:pt x="897651" y="833999"/>
                </a:lnTo>
                <a:lnTo>
                  <a:pt x="331408" y="970539"/>
                </a:lnTo>
                <a:lnTo>
                  <a:pt x="324456" y="1003237"/>
                </a:lnTo>
                <a:cubicBezTo>
                  <a:pt x="315751" y="1023576"/>
                  <a:pt x="302814" y="1042610"/>
                  <a:pt x="285534" y="1059044"/>
                </a:cubicBezTo>
                <a:cubicBezTo>
                  <a:pt x="219554" y="1121791"/>
                  <a:pt x="112206" y="1122162"/>
                  <a:pt x="46471" y="1053041"/>
                </a:cubicBezTo>
                <a:cubicBezTo>
                  <a:pt x="-16275" y="987062"/>
                  <a:pt x="-16647" y="879714"/>
                  <a:pt x="52475" y="813979"/>
                </a:cubicBezTo>
                <a:close/>
              </a:path>
            </a:pathLst>
          </a:custGeom>
          <a:solidFill>
            <a:schemeClr val="accent3">
              <a:alpha val="3176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50"/>
          <p:cNvSpPr/>
          <p:nvPr/>
        </p:nvSpPr>
        <p:spPr>
          <a:xfrm rot="8257828">
            <a:off x="273193" y="259357"/>
            <a:ext cx="749314" cy="612551"/>
          </a:xfrm>
          <a:custGeom>
            <a:rect b="b" l="l" r="r" t="t"/>
            <a:pathLst>
              <a:path extrusionOk="0" h="1405706" w="1719555">
                <a:moveTo>
                  <a:pt x="52475" y="813979"/>
                </a:moveTo>
                <a:cubicBezTo>
                  <a:pt x="118453" y="751232"/>
                  <a:pt x="225801" y="750861"/>
                  <a:pt x="291536" y="819982"/>
                </a:cubicBezTo>
                <a:lnTo>
                  <a:pt x="318965" y="863510"/>
                </a:lnTo>
                <a:lnTo>
                  <a:pt x="857854" y="733566"/>
                </a:lnTo>
                <a:lnTo>
                  <a:pt x="855489" y="718840"/>
                </a:lnTo>
                <a:cubicBezTo>
                  <a:pt x="856959" y="675558"/>
                  <a:pt x="874893" y="633073"/>
                  <a:pt x="907882" y="601700"/>
                </a:cubicBezTo>
                <a:cubicBezTo>
                  <a:pt x="925163" y="585267"/>
                  <a:pt x="944823" y="573301"/>
                  <a:pt x="965573" y="565628"/>
                </a:cubicBezTo>
                <a:lnTo>
                  <a:pt x="996656" y="560634"/>
                </a:lnTo>
                <a:lnTo>
                  <a:pt x="996656" y="256405"/>
                </a:lnTo>
                <a:lnTo>
                  <a:pt x="978974" y="252372"/>
                </a:lnTo>
                <a:cubicBezTo>
                  <a:pt x="963411" y="245515"/>
                  <a:pt x="949009" y="235586"/>
                  <a:pt x="936774" y="222720"/>
                </a:cubicBezTo>
                <a:cubicBezTo>
                  <a:pt x="885504" y="168808"/>
                  <a:pt x="889995" y="85201"/>
                  <a:pt x="941456" y="36260"/>
                </a:cubicBezTo>
                <a:cubicBezTo>
                  <a:pt x="995369" y="-15011"/>
                  <a:pt x="1078976" y="-10519"/>
                  <a:pt x="1127917" y="40942"/>
                </a:cubicBezTo>
                <a:cubicBezTo>
                  <a:pt x="1179188" y="94855"/>
                  <a:pt x="1174696" y="178462"/>
                  <a:pt x="1123235" y="227403"/>
                </a:cubicBezTo>
                <a:cubicBezTo>
                  <a:pt x="1109757" y="240220"/>
                  <a:pt x="1094423" y="249553"/>
                  <a:pt x="1078238" y="255538"/>
                </a:cubicBezTo>
                <a:lnTo>
                  <a:pt x="1062287" y="258100"/>
                </a:lnTo>
                <a:lnTo>
                  <a:pt x="1062287" y="562718"/>
                </a:lnTo>
                <a:lnTo>
                  <a:pt x="1092840" y="569686"/>
                </a:lnTo>
                <a:cubicBezTo>
                  <a:pt x="1112793" y="578477"/>
                  <a:pt x="1131258" y="591208"/>
                  <a:pt x="1146944" y="607703"/>
                </a:cubicBezTo>
                <a:cubicBezTo>
                  <a:pt x="1196246" y="659544"/>
                  <a:pt x="1205331" y="732801"/>
                  <a:pt x="1178958" y="792660"/>
                </a:cubicBezTo>
                <a:lnTo>
                  <a:pt x="1173343" y="800652"/>
                </a:lnTo>
                <a:lnTo>
                  <a:pt x="1348619" y="984958"/>
                </a:lnTo>
                <a:lnTo>
                  <a:pt x="1403195" y="950833"/>
                </a:lnTo>
                <a:cubicBezTo>
                  <a:pt x="1489623" y="918872"/>
                  <a:pt x="1589672" y="940546"/>
                  <a:pt x="1655010" y="1009249"/>
                </a:cubicBezTo>
                <a:cubicBezTo>
                  <a:pt x="1746276" y="1105216"/>
                  <a:pt x="1738280" y="1254044"/>
                  <a:pt x="1646675" y="1341161"/>
                </a:cubicBezTo>
                <a:cubicBezTo>
                  <a:pt x="1550708" y="1432426"/>
                  <a:pt x="1401881" y="1424431"/>
                  <a:pt x="1314763" y="1332826"/>
                </a:cubicBezTo>
                <a:cubicBezTo>
                  <a:pt x="1246314" y="1260851"/>
                  <a:pt x="1233700" y="1159142"/>
                  <a:pt x="1270316" y="1076033"/>
                </a:cubicBezTo>
                <a:lnTo>
                  <a:pt x="1281801" y="1059688"/>
                </a:lnTo>
                <a:lnTo>
                  <a:pt x="1102291" y="870932"/>
                </a:lnTo>
                <a:lnTo>
                  <a:pt x="1083251" y="882837"/>
                </a:lnTo>
                <a:cubicBezTo>
                  <a:pt x="1021001" y="905857"/>
                  <a:pt x="948940" y="890246"/>
                  <a:pt x="901879" y="840761"/>
                </a:cubicBezTo>
                <a:lnTo>
                  <a:pt x="897651" y="833999"/>
                </a:lnTo>
                <a:lnTo>
                  <a:pt x="331408" y="970539"/>
                </a:lnTo>
                <a:lnTo>
                  <a:pt x="324456" y="1003237"/>
                </a:lnTo>
                <a:cubicBezTo>
                  <a:pt x="315751" y="1023576"/>
                  <a:pt x="302814" y="1042610"/>
                  <a:pt x="285534" y="1059044"/>
                </a:cubicBezTo>
                <a:cubicBezTo>
                  <a:pt x="219554" y="1121791"/>
                  <a:pt x="112206" y="1122162"/>
                  <a:pt x="46471" y="1053041"/>
                </a:cubicBezTo>
                <a:cubicBezTo>
                  <a:pt x="-16275" y="987062"/>
                  <a:pt x="-16647" y="879714"/>
                  <a:pt x="52475" y="813979"/>
                </a:cubicBezTo>
                <a:close/>
              </a:path>
            </a:pathLst>
          </a:custGeom>
          <a:solidFill>
            <a:schemeClr val="accent2">
              <a:alpha val="1176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9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187617" y="2316383"/>
            <a:ext cx="1816765" cy="2225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Style slide layout">
  <p:cSld name="7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1"/>
          <p:cNvSpPr/>
          <p:nvPr>
            <p:ph idx="2" type="pic"/>
          </p:nvPr>
        </p:nvSpPr>
        <p:spPr>
          <a:xfrm>
            <a:off x="0" y="0"/>
            <a:ext cx="4223792" cy="24928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9" name="Google Shape;129;p61"/>
          <p:cNvSpPr/>
          <p:nvPr>
            <p:ph idx="3" type="pic"/>
          </p:nvPr>
        </p:nvSpPr>
        <p:spPr>
          <a:xfrm>
            <a:off x="7968208" y="4365104"/>
            <a:ext cx="4223792" cy="24928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캡션 있는 콘텐츠">
  <p:cSld name="11_캡션 있는 콘텐츠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2"/>
          <p:cNvSpPr/>
          <p:nvPr>
            <p:ph idx="2" type="pic"/>
          </p:nvPr>
        </p:nvSpPr>
        <p:spPr>
          <a:xfrm>
            <a:off x="558349" y="520166"/>
            <a:ext cx="4728531" cy="58176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_Images &amp; Contents Layout">
  <p:cSld name="35_Images &amp; Contents Layou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63"/>
          <p:cNvSpPr/>
          <p:nvPr>
            <p:ph idx="2" type="pic"/>
          </p:nvPr>
        </p:nvSpPr>
        <p:spPr>
          <a:xfrm>
            <a:off x="635726" y="642257"/>
            <a:ext cx="10920548" cy="557348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Images and Contents Layout">
  <p:cSld name="9_Images and Contents Layout">
    <p:bg>
      <p:bgPr>
        <a:solidFill>
          <a:schemeClr val="lt1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5"/>
          <p:cNvSpPr/>
          <p:nvPr>
            <p:ph idx="2" type="pic"/>
          </p:nvPr>
        </p:nvSpPr>
        <p:spPr>
          <a:xfrm>
            <a:off x="5087254" y="538742"/>
            <a:ext cx="6478720" cy="3096000"/>
          </a:xfrm>
          <a:prstGeom prst="rect">
            <a:avLst/>
          </a:prstGeom>
          <a:solidFill>
            <a:srgbClr val="F2F2F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65"/>
          <p:cNvSpPr/>
          <p:nvPr>
            <p:ph idx="3" type="pic"/>
          </p:nvPr>
        </p:nvSpPr>
        <p:spPr>
          <a:xfrm>
            <a:off x="5087254" y="3799258"/>
            <a:ext cx="2016000" cy="2520000"/>
          </a:xfrm>
          <a:prstGeom prst="rect">
            <a:avLst/>
          </a:prstGeom>
          <a:solidFill>
            <a:srgbClr val="F2F2F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65"/>
          <p:cNvSpPr/>
          <p:nvPr>
            <p:ph idx="4" type="pic"/>
          </p:nvPr>
        </p:nvSpPr>
        <p:spPr>
          <a:xfrm>
            <a:off x="7318614" y="3799258"/>
            <a:ext cx="2016000" cy="2520000"/>
          </a:xfrm>
          <a:prstGeom prst="rect">
            <a:avLst/>
          </a:prstGeom>
          <a:solidFill>
            <a:srgbClr val="F2F2F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p65"/>
          <p:cNvSpPr/>
          <p:nvPr>
            <p:ph idx="5" type="pic"/>
          </p:nvPr>
        </p:nvSpPr>
        <p:spPr>
          <a:xfrm>
            <a:off x="9549974" y="3799258"/>
            <a:ext cx="2016000" cy="2520000"/>
          </a:xfrm>
          <a:prstGeom prst="rect">
            <a:avLst/>
          </a:prstGeom>
          <a:solidFill>
            <a:srgbClr val="F2F2F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65"/>
          <p:cNvSpPr/>
          <p:nvPr/>
        </p:nvSpPr>
        <p:spPr>
          <a:xfrm>
            <a:off x="335360" y="264012"/>
            <a:ext cx="11521280" cy="6329977"/>
          </a:xfrm>
          <a:prstGeom prst="rect">
            <a:avLst/>
          </a:prstGeom>
          <a:noFill/>
          <a:ln cap="flat" cmpd="sng" w="254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Style slide layout">
  <p:cSld name="5_Style slide layout">
    <p:bg>
      <p:bgPr>
        <a:solidFill>
          <a:schemeClr val="accent2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Images and Contents Layout">
  <p:cSld name="6_Images and Contents Layou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7"/>
          <p:cNvSpPr/>
          <p:nvPr>
            <p:ph idx="2" type="pic"/>
          </p:nvPr>
        </p:nvSpPr>
        <p:spPr>
          <a:xfrm>
            <a:off x="4372416" y="1897460"/>
            <a:ext cx="3240000" cy="32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5" name="Google Shape;145;p67"/>
          <p:cNvSpPr/>
          <p:nvPr>
            <p:ph idx="3" type="pic"/>
          </p:nvPr>
        </p:nvSpPr>
        <p:spPr>
          <a:xfrm>
            <a:off x="800617" y="2221460"/>
            <a:ext cx="2592000" cy="2592000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67"/>
          <p:cNvSpPr/>
          <p:nvPr>
            <p:ph idx="4" type="pic"/>
          </p:nvPr>
        </p:nvSpPr>
        <p:spPr>
          <a:xfrm>
            <a:off x="8816014" y="2221460"/>
            <a:ext cx="2592000" cy="2592000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67"/>
          <p:cNvSpPr txBox="1"/>
          <p:nvPr>
            <p:ph type="title"/>
          </p:nvPr>
        </p:nvSpPr>
        <p:spPr>
          <a:xfrm>
            <a:off x="0" y="260648"/>
            <a:ext cx="12192000" cy="504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8" name="Google Shape;148;p67"/>
          <p:cNvSpPr txBox="1"/>
          <p:nvPr>
            <p:ph idx="1" type="body"/>
          </p:nvPr>
        </p:nvSpPr>
        <p:spPr>
          <a:xfrm>
            <a:off x="0" y="790582"/>
            <a:ext cx="12192000" cy="216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3_Images &amp; Contents Layout">
  <p:cSld name="43_Images &amp; Contents Layou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8"/>
          <p:cNvSpPr/>
          <p:nvPr>
            <p:ph idx="2" type="pic"/>
          </p:nvPr>
        </p:nvSpPr>
        <p:spPr>
          <a:xfrm>
            <a:off x="1" y="0"/>
            <a:ext cx="40680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1" name="Google Shape;151;p68"/>
          <p:cNvSpPr/>
          <p:nvPr>
            <p:ph idx="3" type="pic"/>
          </p:nvPr>
        </p:nvSpPr>
        <p:spPr>
          <a:xfrm>
            <a:off x="4068001" y="3429000"/>
            <a:ext cx="40680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tyle slide layout">
  <p:cSld name="3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Style slide layout">
  <p:cSld name="6_Style slide layout">
    <p:bg>
      <p:bgPr>
        <a:solidFill>
          <a:schemeClr val="lt1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0"/>
          <p:cNvSpPr/>
          <p:nvPr>
            <p:ph idx="2" type="pic"/>
          </p:nvPr>
        </p:nvSpPr>
        <p:spPr>
          <a:xfrm>
            <a:off x="2827782" y="2898848"/>
            <a:ext cx="1190833" cy="195296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yle slide layout">
  <p:cSld name="Style slide layout">
    <p:bg>
      <p:bgPr>
        <a:solidFill>
          <a:schemeClr val="accent1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1"/>
          <p:cNvSpPr/>
          <p:nvPr/>
        </p:nvSpPr>
        <p:spPr>
          <a:xfrm rot="7811536">
            <a:off x="2659062" y="-2148677"/>
            <a:ext cx="3757650" cy="11821019"/>
          </a:xfrm>
          <a:custGeom>
            <a:rect b="b" l="l" r="r" t="t"/>
            <a:pathLst>
              <a:path extrusionOk="0" h="11821019" w="3757650">
                <a:moveTo>
                  <a:pt x="891494" y="5336549"/>
                </a:moveTo>
                <a:lnTo>
                  <a:pt x="2164916" y="5336549"/>
                </a:lnTo>
                <a:lnTo>
                  <a:pt x="2168720" y="5336550"/>
                </a:lnTo>
                <a:lnTo>
                  <a:pt x="3153246" y="5336550"/>
                </a:lnTo>
                <a:cubicBezTo>
                  <a:pt x="3149446" y="5306138"/>
                  <a:pt x="3149448" y="5279532"/>
                  <a:pt x="3145644" y="5252920"/>
                </a:cubicBezTo>
                <a:cubicBezTo>
                  <a:pt x="3130438" y="5119877"/>
                  <a:pt x="3096230" y="4990635"/>
                  <a:pt x="3043012" y="4872795"/>
                </a:cubicBezTo>
                <a:cubicBezTo>
                  <a:pt x="3043011" y="4865192"/>
                  <a:pt x="3039209" y="4861392"/>
                  <a:pt x="3035409" y="4853791"/>
                </a:cubicBezTo>
                <a:cubicBezTo>
                  <a:pt x="3016400" y="4808176"/>
                  <a:pt x="2993593" y="4762559"/>
                  <a:pt x="2966986" y="4716943"/>
                </a:cubicBezTo>
                <a:lnTo>
                  <a:pt x="1081557" y="4716945"/>
                </a:lnTo>
                <a:cubicBezTo>
                  <a:pt x="1047344" y="4770161"/>
                  <a:pt x="1013135" y="4819576"/>
                  <a:pt x="986524" y="4872795"/>
                </a:cubicBezTo>
                <a:cubicBezTo>
                  <a:pt x="925704" y="4994435"/>
                  <a:pt x="887691" y="5119879"/>
                  <a:pt x="887691" y="5252922"/>
                </a:cubicBezTo>
                <a:cubicBezTo>
                  <a:pt x="887691" y="5279533"/>
                  <a:pt x="887691" y="5309942"/>
                  <a:pt x="891494" y="5336549"/>
                </a:cubicBezTo>
                <a:close/>
                <a:moveTo>
                  <a:pt x="1184189" y="6226046"/>
                </a:moveTo>
                <a:lnTo>
                  <a:pt x="2887157" y="6226046"/>
                </a:lnTo>
                <a:cubicBezTo>
                  <a:pt x="2898563" y="6210841"/>
                  <a:pt x="2909965" y="6191836"/>
                  <a:pt x="2921371" y="6172828"/>
                </a:cubicBezTo>
                <a:cubicBezTo>
                  <a:pt x="2940375" y="6138616"/>
                  <a:pt x="2959383" y="6108208"/>
                  <a:pt x="2978388" y="6073994"/>
                </a:cubicBezTo>
                <a:lnTo>
                  <a:pt x="2974589" y="6073996"/>
                </a:lnTo>
                <a:cubicBezTo>
                  <a:pt x="3004999" y="6016977"/>
                  <a:pt x="3031605" y="5959957"/>
                  <a:pt x="3054414" y="5902941"/>
                </a:cubicBezTo>
                <a:cubicBezTo>
                  <a:pt x="3092426" y="5807905"/>
                  <a:pt x="3122836" y="5709072"/>
                  <a:pt x="3138040" y="5606442"/>
                </a:cubicBezTo>
                <a:lnTo>
                  <a:pt x="2168720" y="5606441"/>
                </a:lnTo>
                <a:lnTo>
                  <a:pt x="2164916" y="5606440"/>
                </a:lnTo>
                <a:lnTo>
                  <a:pt x="925703" y="5606440"/>
                </a:lnTo>
                <a:cubicBezTo>
                  <a:pt x="948511" y="5705274"/>
                  <a:pt x="982724" y="5804106"/>
                  <a:pt x="1020737" y="5902940"/>
                </a:cubicBezTo>
                <a:cubicBezTo>
                  <a:pt x="1054947" y="5994170"/>
                  <a:pt x="1100562" y="6081598"/>
                  <a:pt x="1149980" y="6169028"/>
                </a:cubicBezTo>
                <a:cubicBezTo>
                  <a:pt x="1161382" y="6184232"/>
                  <a:pt x="1172788" y="6203238"/>
                  <a:pt x="1184190" y="6222247"/>
                </a:cubicBezTo>
                <a:close/>
                <a:moveTo>
                  <a:pt x="594995" y="9548352"/>
                </a:moveTo>
                <a:lnTo>
                  <a:pt x="3149447" y="9548353"/>
                </a:lnTo>
                <a:cubicBezTo>
                  <a:pt x="3145644" y="9533148"/>
                  <a:pt x="3145644" y="9517943"/>
                  <a:pt x="3141845" y="9502738"/>
                </a:cubicBezTo>
                <a:cubicBezTo>
                  <a:pt x="3115234" y="9377299"/>
                  <a:pt x="3065819" y="9248055"/>
                  <a:pt x="2997396" y="9122611"/>
                </a:cubicBezTo>
                <a:cubicBezTo>
                  <a:pt x="2955580" y="9046585"/>
                  <a:pt x="2906166" y="8974364"/>
                  <a:pt x="2852948" y="8898338"/>
                </a:cubicBezTo>
                <a:lnTo>
                  <a:pt x="872486" y="8898337"/>
                </a:lnTo>
                <a:cubicBezTo>
                  <a:pt x="819268" y="8970561"/>
                  <a:pt x="769853" y="9046586"/>
                  <a:pt x="728037" y="9122611"/>
                </a:cubicBezTo>
                <a:cubicBezTo>
                  <a:pt x="659615" y="9244252"/>
                  <a:pt x="617803" y="9373495"/>
                  <a:pt x="598794" y="9502738"/>
                </a:cubicBezTo>
                <a:cubicBezTo>
                  <a:pt x="594995" y="9517943"/>
                  <a:pt x="594995" y="9533148"/>
                  <a:pt x="594995" y="9548352"/>
                </a:cubicBezTo>
                <a:close/>
                <a:moveTo>
                  <a:pt x="967519" y="10483463"/>
                </a:moveTo>
                <a:lnTo>
                  <a:pt x="2830141" y="10483464"/>
                </a:lnTo>
                <a:cubicBezTo>
                  <a:pt x="2845346" y="10460657"/>
                  <a:pt x="2864350" y="10437849"/>
                  <a:pt x="2879555" y="10415041"/>
                </a:cubicBezTo>
                <a:cubicBezTo>
                  <a:pt x="2944179" y="10327615"/>
                  <a:pt x="2997397" y="10240184"/>
                  <a:pt x="3039208" y="10148953"/>
                </a:cubicBezTo>
                <a:cubicBezTo>
                  <a:pt x="3088627" y="10042518"/>
                  <a:pt x="3126639" y="9936082"/>
                  <a:pt x="3145644" y="9829647"/>
                </a:cubicBezTo>
                <a:lnTo>
                  <a:pt x="617803" y="9829645"/>
                </a:lnTo>
                <a:cubicBezTo>
                  <a:pt x="640610" y="9936082"/>
                  <a:pt x="682422" y="10042518"/>
                  <a:pt x="739443" y="10148952"/>
                </a:cubicBezTo>
                <a:cubicBezTo>
                  <a:pt x="785058" y="10236385"/>
                  <a:pt x="845879" y="10327615"/>
                  <a:pt x="910498" y="10415041"/>
                </a:cubicBezTo>
                <a:cubicBezTo>
                  <a:pt x="925703" y="10437850"/>
                  <a:pt x="944712" y="10460657"/>
                  <a:pt x="967519" y="10483463"/>
                </a:cubicBezTo>
                <a:close/>
                <a:moveTo>
                  <a:pt x="1947609" y="11821019"/>
                </a:moveTo>
                <a:lnTo>
                  <a:pt x="0" y="9515704"/>
                </a:lnTo>
                <a:lnTo>
                  <a:pt x="2430" y="9470239"/>
                </a:lnTo>
                <a:cubicBezTo>
                  <a:pt x="81972" y="8729271"/>
                  <a:pt x="739918" y="8146162"/>
                  <a:pt x="1431274" y="7583099"/>
                </a:cubicBezTo>
                <a:cubicBezTo>
                  <a:pt x="1446479" y="7571693"/>
                  <a:pt x="1461683" y="7556489"/>
                  <a:pt x="1476889" y="7545086"/>
                </a:cubicBezTo>
                <a:cubicBezTo>
                  <a:pt x="1492094" y="7533682"/>
                  <a:pt x="1507299" y="7518476"/>
                  <a:pt x="1522503" y="7507074"/>
                </a:cubicBezTo>
                <a:cubicBezTo>
                  <a:pt x="1549111" y="7484267"/>
                  <a:pt x="1575722" y="7465259"/>
                  <a:pt x="1602329" y="7442450"/>
                </a:cubicBezTo>
                <a:cubicBezTo>
                  <a:pt x="1723969" y="7347419"/>
                  <a:pt x="1849413" y="7248587"/>
                  <a:pt x="1967251" y="7149755"/>
                </a:cubicBezTo>
                <a:cubicBezTo>
                  <a:pt x="1982456" y="7138350"/>
                  <a:pt x="1997661" y="7123146"/>
                  <a:pt x="2012866" y="7111743"/>
                </a:cubicBezTo>
                <a:cubicBezTo>
                  <a:pt x="2028071" y="7100337"/>
                  <a:pt x="2043276" y="7085132"/>
                  <a:pt x="2058481" y="7073728"/>
                </a:cubicBezTo>
                <a:cubicBezTo>
                  <a:pt x="2286557" y="6879865"/>
                  <a:pt x="2503231" y="6682198"/>
                  <a:pt x="2681889" y="6476928"/>
                </a:cubicBezTo>
                <a:lnTo>
                  <a:pt x="1366651" y="6476929"/>
                </a:lnTo>
                <a:cubicBezTo>
                  <a:pt x="1514902" y="6678397"/>
                  <a:pt x="1693558" y="6876062"/>
                  <a:pt x="1879824" y="7066128"/>
                </a:cubicBezTo>
                <a:cubicBezTo>
                  <a:pt x="1758183" y="7164961"/>
                  <a:pt x="1636542" y="7259990"/>
                  <a:pt x="1514902" y="7358823"/>
                </a:cubicBezTo>
                <a:cubicBezTo>
                  <a:pt x="1488291" y="7381631"/>
                  <a:pt x="1461684" y="7400639"/>
                  <a:pt x="1435073" y="7423447"/>
                </a:cubicBezTo>
                <a:cubicBezTo>
                  <a:pt x="830674" y="6807640"/>
                  <a:pt x="290894" y="6108208"/>
                  <a:pt x="290894" y="5241519"/>
                </a:cubicBezTo>
                <a:cubicBezTo>
                  <a:pt x="290894" y="4526882"/>
                  <a:pt x="883892" y="4025113"/>
                  <a:pt x="1549110" y="3508142"/>
                </a:cubicBezTo>
                <a:cubicBezTo>
                  <a:pt x="1636542" y="3580364"/>
                  <a:pt x="1723969" y="3652590"/>
                  <a:pt x="1811402" y="3721013"/>
                </a:cubicBezTo>
                <a:cubicBezTo>
                  <a:pt x="1876021" y="3770428"/>
                  <a:pt x="1936841" y="3819846"/>
                  <a:pt x="1997661" y="3869261"/>
                </a:cubicBezTo>
                <a:cubicBezTo>
                  <a:pt x="1742978" y="4066927"/>
                  <a:pt x="1507299" y="4253189"/>
                  <a:pt x="1317236" y="4439450"/>
                </a:cubicBezTo>
                <a:lnTo>
                  <a:pt x="2788325" y="4439450"/>
                </a:lnTo>
                <a:cubicBezTo>
                  <a:pt x="2624872" y="4245588"/>
                  <a:pt x="2419603" y="4059323"/>
                  <a:pt x="2195327" y="3873062"/>
                </a:cubicBezTo>
                <a:cubicBezTo>
                  <a:pt x="2180122" y="3861658"/>
                  <a:pt x="2164917" y="3846453"/>
                  <a:pt x="2149712" y="3835051"/>
                </a:cubicBezTo>
                <a:cubicBezTo>
                  <a:pt x="2130707" y="3823645"/>
                  <a:pt x="2115502" y="3808439"/>
                  <a:pt x="2100297" y="3797039"/>
                </a:cubicBezTo>
                <a:cubicBezTo>
                  <a:pt x="2035673" y="3743820"/>
                  <a:pt x="1971054" y="3690603"/>
                  <a:pt x="1902631" y="3637385"/>
                </a:cubicBezTo>
                <a:cubicBezTo>
                  <a:pt x="1819002" y="3572762"/>
                  <a:pt x="1735376" y="3504338"/>
                  <a:pt x="1651747" y="3435915"/>
                </a:cubicBezTo>
                <a:cubicBezTo>
                  <a:pt x="1636542" y="3424513"/>
                  <a:pt x="1621337" y="3409309"/>
                  <a:pt x="1606132" y="3397902"/>
                </a:cubicBezTo>
                <a:cubicBezTo>
                  <a:pt x="1590928" y="3386501"/>
                  <a:pt x="1575722" y="3371296"/>
                  <a:pt x="1560517" y="3359891"/>
                </a:cubicBezTo>
                <a:cubicBezTo>
                  <a:pt x="952314" y="2850521"/>
                  <a:pt x="374522" y="2246121"/>
                  <a:pt x="374521" y="1333817"/>
                </a:cubicBezTo>
                <a:cubicBezTo>
                  <a:pt x="374522" y="903798"/>
                  <a:pt x="592797" y="475264"/>
                  <a:pt x="909631" y="38007"/>
                </a:cubicBezTo>
                <a:lnTo>
                  <a:pt x="938621" y="0"/>
                </a:lnTo>
                <a:lnTo>
                  <a:pt x="1487416" y="649589"/>
                </a:lnTo>
                <a:lnTo>
                  <a:pt x="1191792" y="649589"/>
                </a:lnTo>
                <a:cubicBezTo>
                  <a:pt x="1161382" y="706606"/>
                  <a:pt x="1130971" y="759824"/>
                  <a:pt x="1104365" y="813042"/>
                </a:cubicBezTo>
                <a:cubicBezTo>
                  <a:pt x="1039741" y="942284"/>
                  <a:pt x="994126" y="1071528"/>
                  <a:pt x="975122" y="1193168"/>
                </a:cubicBezTo>
                <a:cubicBezTo>
                  <a:pt x="971318" y="1219779"/>
                  <a:pt x="967519" y="1246386"/>
                  <a:pt x="963716" y="1269194"/>
                </a:cubicBezTo>
                <a:lnTo>
                  <a:pt x="2010880" y="1269194"/>
                </a:lnTo>
                <a:lnTo>
                  <a:pt x="2238893" y="1539086"/>
                </a:lnTo>
                <a:lnTo>
                  <a:pt x="975122" y="1539086"/>
                </a:lnTo>
                <a:cubicBezTo>
                  <a:pt x="990327" y="1656923"/>
                  <a:pt x="1016934" y="1770961"/>
                  <a:pt x="1058750" y="1881200"/>
                </a:cubicBezTo>
                <a:cubicBezTo>
                  <a:pt x="1092959" y="1972430"/>
                  <a:pt x="1138574" y="2063661"/>
                  <a:pt x="1187993" y="2147288"/>
                </a:cubicBezTo>
                <a:cubicBezTo>
                  <a:pt x="1191792" y="2151088"/>
                  <a:pt x="1191792" y="2151088"/>
                  <a:pt x="1195595" y="2154891"/>
                </a:cubicBezTo>
                <a:lnTo>
                  <a:pt x="2759147" y="2154891"/>
                </a:lnTo>
                <a:lnTo>
                  <a:pt x="3266382" y="2755289"/>
                </a:lnTo>
                <a:lnTo>
                  <a:pt x="3085419" y="2962302"/>
                </a:lnTo>
                <a:cubicBezTo>
                  <a:pt x="2946790" y="3108770"/>
                  <a:pt x="2795929" y="3246803"/>
                  <a:pt x="2640077" y="3378899"/>
                </a:cubicBezTo>
                <a:cubicBezTo>
                  <a:pt x="2552646" y="3306672"/>
                  <a:pt x="2469018" y="3238250"/>
                  <a:pt x="2381591" y="3169826"/>
                </a:cubicBezTo>
                <a:cubicBezTo>
                  <a:pt x="2320769" y="3120413"/>
                  <a:pt x="2256147" y="3070994"/>
                  <a:pt x="2195327" y="3021580"/>
                </a:cubicBezTo>
                <a:cubicBezTo>
                  <a:pt x="2415800" y="2835316"/>
                  <a:pt x="2624872" y="2637650"/>
                  <a:pt x="2792128" y="2428581"/>
                </a:cubicBezTo>
                <a:lnTo>
                  <a:pt x="1389458" y="2428582"/>
                </a:lnTo>
                <a:cubicBezTo>
                  <a:pt x="1564316" y="2637650"/>
                  <a:pt x="1780991" y="2831516"/>
                  <a:pt x="2009067" y="3021580"/>
                </a:cubicBezTo>
                <a:cubicBezTo>
                  <a:pt x="2024272" y="3032982"/>
                  <a:pt x="2039477" y="3048187"/>
                  <a:pt x="2054681" y="3059592"/>
                </a:cubicBezTo>
                <a:cubicBezTo>
                  <a:pt x="2069887" y="3070994"/>
                  <a:pt x="2085092" y="3086199"/>
                  <a:pt x="2100297" y="3097605"/>
                </a:cubicBezTo>
                <a:cubicBezTo>
                  <a:pt x="2164917" y="3147020"/>
                  <a:pt x="2229538" y="3200238"/>
                  <a:pt x="2294159" y="3253455"/>
                </a:cubicBezTo>
                <a:cubicBezTo>
                  <a:pt x="2377787" y="3321878"/>
                  <a:pt x="2461416" y="3386501"/>
                  <a:pt x="2545042" y="3454923"/>
                </a:cubicBezTo>
                <a:cubicBezTo>
                  <a:pt x="2560248" y="3466326"/>
                  <a:pt x="2575453" y="3481530"/>
                  <a:pt x="2590658" y="3492937"/>
                </a:cubicBezTo>
                <a:cubicBezTo>
                  <a:pt x="2605863" y="3504338"/>
                  <a:pt x="2621069" y="3519544"/>
                  <a:pt x="2636274" y="3530950"/>
                </a:cubicBezTo>
                <a:cubicBezTo>
                  <a:pt x="3084823" y="3907273"/>
                  <a:pt x="3495360" y="4317809"/>
                  <a:pt x="3666419" y="4857590"/>
                </a:cubicBezTo>
                <a:lnTo>
                  <a:pt x="3662616" y="4857590"/>
                </a:lnTo>
                <a:cubicBezTo>
                  <a:pt x="3715834" y="5028649"/>
                  <a:pt x="3746244" y="5211108"/>
                  <a:pt x="3746244" y="5408775"/>
                </a:cubicBezTo>
                <a:cubicBezTo>
                  <a:pt x="3746244" y="5644454"/>
                  <a:pt x="3696829" y="5864928"/>
                  <a:pt x="3613201" y="6073994"/>
                </a:cubicBezTo>
                <a:lnTo>
                  <a:pt x="3617001" y="6073994"/>
                </a:lnTo>
                <a:cubicBezTo>
                  <a:pt x="3400329" y="6613775"/>
                  <a:pt x="2944179" y="7069927"/>
                  <a:pt x="2457616" y="7480464"/>
                </a:cubicBezTo>
                <a:cubicBezTo>
                  <a:pt x="2442411" y="7491868"/>
                  <a:pt x="2427206" y="7507074"/>
                  <a:pt x="2412001" y="7518476"/>
                </a:cubicBezTo>
                <a:cubicBezTo>
                  <a:pt x="2396796" y="7529882"/>
                  <a:pt x="2381591" y="7545087"/>
                  <a:pt x="2366386" y="7556489"/>
                </a:cubicBezTo>
                <a:cubicBezTo>
                  <a:pt x="2240942" y="7659125"/>
                  <a:pt x="2115502" y="7757958"/>
                  <a:pt x="1993862" y="7856791"/>
                </a:cubicBezTo>
                <a:cubicBezTo>
                  <a:pt x="1967251" y="7875795"/>
                  <a:pt x="1944443" y="7894803"/>
                  <a:pt x="1921636" y="7913808"/>
                </a:cubicBezTo>
                <a:cubicBezTo>
                  <a:pt x="1902631" y="7925214"/>
                  <a:pt x="1887426" y="7940419"/>
                  <a:pt x="1872220" y="7951820"/>
                </a:cubicBezTo>
                <a:cubicBezTo>
                  <a:pt x="1857016" y="7963227"/>
                  <a:pt x="1841811" y="7978431"/>
                  <a:pt x="1826606" y="7989834"/>
                </a:cubicBezTo>
                <a:cubicBezTo>
                  <a:pt x="1568120" y="8202705"/>
                  <a:pt x="1321035" y="8407973"/>
                  <a:pt x="1115766" y="8617044"/>
                </a:cubicBezTo>
                <a:lnTo>
                  <a:pt x="2632475" y="8617045"/>
                </a:lnTo>
                <a:cubicBezTo>
                  <a:pt x="2453812" y="8411776"/>
                  <a:pt x="2240942" y="8206508"/>
                  <a:pt x="2020469" y="7997435"/>
                </a:cubicBezTo>
                <a:cubicBezTo>
                  <a:pt x="2043276" y="7982230"/>
                  <a:pt x="2066084" y="7963227"/>
                  <a:pt x="2088891" y="7944217"/>
                </a:cubicBezTo>
                <a:cubicBezTo>
                  <a:pt x="2210531" y="7845385"/>
                  <a:pt x="2335976" y="7742752"/>
                  <a:pt x="2461416" y="7640117"/>
                </a:cubicBezTo>
                <a:cubicBezTo>
                  <a:pt x="3138041" y="8286332"/>
                  <a:pt x="3757650" y="8902138"/>
                  <a:pt x="3757650" y="9662391"/>
                </a:cubicBezTo>
                <a:cubicBezTo>
                  <a:pt x="3757650" y="9950337"/>
                  <a:pt x="3671587" y="10221177"/>
                  <a:pt x="3527324" y="10479322"/>
                </a:cubicBezTo>
                <a:lnTo>
                  <a:pt x="3517429" y="10494781"/>
                </a:lnTo>
                <a:lnTo>
                  <a:pt x="2278257" y="11541675"/>
                </a:lnTo>
                <a:lnTo>
                  <a:pt x="2012866" y="11323547"/>
                </a:lnTo>
                <a:cubicBezTo>
                  <a:pt x="2221938" y="11141086"/>
                  <a:pt x="2419604" y="10954822"/>
                  <a:pt x="2594462" y="10768562"/>
                </a:cubicBezTo>
                <a:lnTo>
                  <a:pt x="1218403" y="10768562"/>
                </a:lnTo>
                <a:cubicBezTo>
                  <a:pt x="1400864" y="10954820"/>
                  <a:pt x="1609932" y="11141086"/>
                  <a:pt x="1826606" y="11323547"/>
                </a:cubicBezTo>
                <a:cubicBezTo>
                  <a:pt x="1841811" y="11334949"/>
                  <a:pt x="1857016" y="11350154"/>
                  <a:pt x="1872221" y="11361560"/>
                </a:cubicBezTo>
                <a:cubicBezTo>
                  <a:pt x="1887426" y="11372961"/>
                  <a:pt x="1902631" y="11388167"/>
                  <a:pt x="1917836" y="11399572"/>
                </a:cubicBezTo>
                <a:lnTo>
                  <a:pt x="2183247" y="11621943"/>
                </a:lnTo>
                <a:close/>
              </a:path>
            </a:pathLst>
          </a:custGeom>
          <a:solidFill>
            <a:schemeClr val="accent2">
              <a:alpha val="2784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51"/>
          <p:cNvSpPr/>
          <p:nvPr/>
        </p:nvSpPr>
        <p:spPr>
          <a:xfrm rot="-7369869">
            <a:off x="869637" y="89021"/>
            <a:ext cx="840223" cy="3564014"/>
          </a:xfrm>
          <a:custGeom>
            <a:rect b="b" l="l" r="r" t="t"/>
            <a:pathLst>
              <a:path extrusionOk="0" h="3564014" w="840223">
                <a:moveTo>
                  <a:pt x="415585" y="273907"/>
                </a:moveTo>
                <a:cubicBezTo>
                  <a:pt x="393365" y="299417"/>
                  <a:pt x="371146" y="324929"/>
                  <a:pt x="348926" y="350440"/>
                </a:cubicBezTo>
                <a:cubicBezTo>
                  <a:pt x="344812" y="355377"/>
                  <a:pt x="339874" y="361138"/>
                  <a:pt x="335759" y="366076"/>
                </a:cubicBezTo>
                <a:cubicBezTo>
                  <a:pt x="264164" y="296949"/>
                  <a:pt x="181870" y="231114"/>
                  <a:pt x="136608" y="147174"/>
                </a:cubicBezTo>
                <a:cubicBezTo>
                  <a:pt x="113565" y="104382"/>
                  <a:pt x="97724" y="62000"/>
                  <a:pt x="87746" y="20442"/>
                </a:cubicBezTo>
                <a:lnTo>
                  <a:pt x="84187" y="0"/>
                </a:lnTo>
                <a:lnTo>
                  <a:pt x="262577" y="115102"/>
                </a:lnTo>
                <a:lnTo>
                  <a:pt x="275093" y="135730"/>
                </a:lnTo>
                <a:cubicBezTo>
                  <a:pt x="313128" y="185030"/>
                  <a:pt x="368060" y="227616"/>
                  <a:pt x="415585" y="273907"/>
                </a:cubicBezTo>
                <a:close/>
                <a:moveTo>
                  <a:pt x="695383" y="842556"/>
                </a:moveTo>
                <a:cubicBezTo>
                  <a:pt x="695383" y="836796"/>
                  <a:pt x="694561" y="831858"/>
                  <a:pt x="693737" y="826097"/>
                </a:cubicBezTo>
                <a:cubicBezTo>
                  <a:pt x="689623" y="798941"/>
                  <a:pt x="680570" y="770961"/>
                  <a:pt x="668227" y="743804"/>
                </a:cubicBezTo>
                <a:cubicBezTo>
                  <a:pt x="663289" y="731460"/>
                  <a:pt x="656705" y="719939"/>
                  <a:pt x="650122" y="708418"/>
                </a:cubicBezTo>
                <a:lnTo>
                  <a:pt x="259226" y="708418"/>
                </a:lnTo>
                <a:cubicBezTo>
                  <a:pt x="252642" y="720761"/>
                  <a:pt x="246059" y="732283"/>
                  <a:pt x="240298" y="743804"/>
                </a:cubicBezTo>
                <a:cubicBezTo>
                  <a:pt x="226308" y="771784"/>
                  <a:pt x="216433" y="799763"/>
                  <a:pt x="212319" y="826098"/>
                </a:cubicBezTo>
                <a:cubicBezTo>
                  <a:pt x="211495" y="831859"/>
                  <a:pt x="210673" y="837619"/>
                  <a:pt x="209849" y="842556"/>
                </a:cubicBezTo>
                <a:close/>
                <a:moveTo>
                  <a:pt x="645184" y="1034301"/>
                </a:moveTo>
                <a:cubicBezTo>
                  <a:pt x="645184" y="1033478"/>
                  <a:pt x="646007" y="1033478"/>
                  <a:pt x="646007" y="1032655"/>
                </a:cubicBezTo>
                <a:cubicBezTo>
                  <a:pt x="656706" y="1014551"/>
                  <a:pt x="666581" y="994800"/>
                  <a:pt x="673987" y="975050"/>
                </a:cubicBezTo>
                <a:cubicBezTo>
                  <a:pt x="683040" y="952007"/>
                  <a:pt x="689623" y="926496"/>
                  <a:pt x="692915" y="900985"/>
                </a:cubicBezTo>
                <a:lnTo>
                  <a:pt x="212319" y="900985"/>
                </a:lnTo>
                <a:cubicBezTo>
                  <a:pt x="215610" y="926496"/>
                  <a:pt x="221370" y="951184"/>
                  <a:pt x="230423" y="975050"/>
                </a:cubicBezTo>
                <a:cubicBezTo>
                  <a:pt x="237829" y="994800"/>
                  <a:pt x="247704" y="1014551"/>
                  <a:pt x="258403" y="1032655"/>
                </a:cubicBezTo>
                <a:cubicBezTo>
                  <a:pt x="259226" y="1033478"/>
                  <a:pt x="259226" y="1033478"/>
                  <a:pt x="260049" y="1034301"/>
                </a:cubicBezTo>
                <a:close/>
                <a:moveTo>
                  <a:pt x="683862" y="1723100"/>
                </a:moveTo>
                <a:cubicBezTo>
                  <a:pt x="683040" y="1716517"/>
                  <a:pt x="683040" y="1710757"/>
                  <a:pt x="682216" y="1704996"/>
                </a:cubicBezTo>
                <a:cubicBezTo>
                  <a:pt x="678924" y="1676193"/>
                  <a:pt x="671518" y="1648213"/>
                  <a:pt x="659997" y="1622702"/>
                </a:cubicBezTo>
                <a:cubicBezTo>
                  <a:pt x="659997" y="1621056"/>
                  <a:pt x="659174" y="1620233"/>
                  <a:pt x="658351" y="1618588"/>
                </a:cubicBezTo>
                <a:cubicBezTo>
                  <a:pt x="654236" y="1608712"/>
                  <a:pt x="649299" y="1598837"/>
                  <a:pt x="643539" y="1588962"/>
                </a:cubicBezTo>
                <a:lnTo>
                  <a:pt x="235361" y="1588962"/>
                </a:lnTo>
                <a:cubicBezTo>
                  <a:pt x="227954" y="1600483"/>
                  <a:pt x="220548" y="1611181"/>
                  <a:pt x="214787" y="1622702"/>
                </a:cubicBezTo>
                <a:cubicBezTo>
                  <a:pt x="201620" y="1649036"/>
                  <a:pt x="193391" y="1676193"/>
                  <a:pt x="193391" y="1704996"/>
                </a:cubicBezTo>
                <a:cubicBezTo>
                  <a:pt x="193391" y="1710757"/>
                  <a:pt x="193391" y="1717340"/>
                  <a:pt x="194214" y="1723100"/>
                </a:cubicBezTo>
                <a:lnTo>
                  <a:pt x="469898" y="1723100"/>
                </a:lnTo>
                <a:lnTo>
                  <a:pt x="470721" y="1723100"/>
                </a:lnTo>
                <a:close/>
                <a:moveTo>
                  <a:pt x="626256" y="1915668"/>
                </a:moveTo>
                <a:cubicBezTo>
                  <a:pt x="628726" y="1912376"/>
                  <a:pt x="631194" y="1908262"/>
                  <a:pt x="633663" y="1904147"/>
                </a:cubicBezTo>
                <a:cubicBezTo>
                  <a:pt x="637778" y="1896741"/>
                  <a:pt x="641893" y="1890157"/>
                  <a:pt x="646007" y="1882750"/>
                </a:cubicBezTo>
                <a:lnTo>
                  <a:pt x="645184" y="1882750"/>
                </a:lnTo>
                <a:cubicBezTo>
                  <a:pt x="651768" y="1870407"/>
                  <a:pt x="657528" y="1858062"/>
                  <a:pt x="662466" y="1845719"/>
                </a:cubicBezTo>
                <a:cubicBezTo>
                  <a:pt x="670695" y="1825145"/>
                  <a:pt x="677279" y="1803748"/>
                  <a:pt x="680570" y="1781529"/>
                </a:cubicBezTo>
                <a:lnTo>
                  <a:pt x="470721" y="1781529"/>
                </a:lnTo>
                <a:lnTo>
                  <a:pt x="469898" y="1781529"/>
                </a:lnTo>
                <a:lnTo>
                  <a:pt x="201620" y="1781529"/>
                </a:lnTo>
                <a:cubicBezTo>
                  <a:pt x="206558" y="1802926"/>
                  <a:pt x="213965" y="1824322"/>
                  <a:pt x="222194" y="1845718"/>
                </a:cubicBezTo>
                <a:cubicBezTo>
                  <a:pt x="229600" y="1865469"/>
                  <a:pt x="239475" y="1884396"/>
                  <a:pt x="250174" y="1903324"/>
                </a:cubicBezTo>
                <a:cubicBezTo>
                  <a:pt x="252642" y="1906616"/>
                  <a:pt x="255111" y="1910730"/>
                  <a:pt x="257580" y="1914845"/>
                </a:cubicBezTo>
                <a:lnTo>
                  <a:pt x="257580" y="1915668"/>
                </a:lnTo>
                <a:close/>
                <a:moveTo>
                  <a:pt x="683040" y="2634916"/>
                </a:moveTo>
                <a:cubicBezTo>
                  <a:pt x="682216" y="2631624"/>
                  <a:pt x="682216" y="2628332"/>
                  <a:pt x="681394" y="2625041"/>
                </a:cubicBezTo>
                <a:cubicBezTo>
                  <a:pt x="675633" y="2597884"/>
                  <a:pt x="664935" y="2569904"/>
                  <a:pt x="650122" y="2542747"/>
                </a:cubicBezTo>
                <a:cubicBezTo>
                  <a:pt x="641069" y="2526288"/>
                  <a:pt x="630371" y="2510653"/>
                  <a:pt x="618850" y="2494194"/>
                </a:cubicBezTo>
                <a:lnTo>
                  <a:pt x="190099" y="2494194"/>
                </a:lnTo>
                <a:cubicBezTo>
                  <a:pt x="178578" y="2509829"/>
                  <a:pt x="167880" y="2526288"/>
                  <a:pt x="158827" y="2542747"/>
                </a:cubicBezTo>
                <a:cubicBezTo>
                  <a:pt x="144014" y="2569081"/>
                  <a:pt x="134962" y="2597061"/>
                  <a:pt x="130847" y="2625041"/>
                </a:cubicBezTo>
                <a:cubicBezTo>
                  <a:pt x="130025" y="2628332"/>
                  <a:pt x="130025" y="2631624"/>
                  <a:pt x="130025" y="2634916"/>
                </a:cubicBezTo>
                <a:close/>
                <a:moveTo>
                  <a:pt x="624610" y="2822546"/>
                </a:moveTo>
                <a:cubicBezTo>
                  <a:pt x="638601" y="2803619"/>
                  <a:pt x="650122" y="2784691"/>
                  <a:pt x="659174" y="2764940"/>
                </a:cubicBezTo>
                <a:cubicBezTo>
                  <a:pt x="669873" y="2741898"/>
                  <a:pt x="678102" y="2718856"/>
                  <a:pt x="682216" y="2695813"/>
                </a:cubicBezTo>
                <a:lnTo>
                  <a:pt x="134962" y="2695813"/>
                </a:lnTo>
                <a:cubicBezTo>
                  <a:pt x="139900" y="2718856"/>
                  <a:pt x="148952" y="2741898"/>
                  <a:pt x="161296" y="2764940"/>
                </a:cubicBezTo>
                <a:cubicBezTo>
                  <a:pt x="171172" y="2783868"/>
                  <a:pt x="184339" y="2803619"/>
                  <a:pt x="198328" y="2822546"/>
                </a:cubicBezTo>
                <a:cubicBezTo>
                  <a:pt x="201620" y="2827484"/>
                  <a:pt x="205735" y="2832421"/>
                  <a:pt x="210673" y="2837359"/>
                </a:cubicBezTo>
                <a:lnTo>
                  <a:pt x="613913" y="2837359"/>
                </a:lnTo>
                <a:cubicBezTo>
                  <a:pt x="617204" y="2832421"/>
                  <a:pt x="621319" y="2827484"/>
                  <a:pt x="624610" y="2822546"/>
                </a:cubicBezTo>
                <a:close/>
                <a:moveTo>
                  <a:pt x="396657" y="3210973"/>
                </a:moveTo>
                <a:cubicBezTo>
                  <a:pt x="254288" y="3332768"/>
                  <a:pt x="129201" y="3448802"/>
                  <a:pt x="129201" y="3564014"/>
                </a:cubicBezTo>
                <a:lnTo>
                  <a:pt x="0" y="3564014"/>
                </a:lnTo>
                <a:cubicBezTo>
                  <a:pt x="0" y="3403540"/>
                  <a:pt x="146483" y="3265287"/>
                  <a:pt x="302018" y="3132794"/>
                </a:cubicBezTo>
                <a:cubicBezTo>
                  <a:pt x="324238" y="3151721"/>
                  <a:pt x="347280" y="3170649"/>
                  <a:pt x="371145" y="3189577"/>
                </a:cubicBezTo>
                <a:cubicBezTo>
                  <a:pt x="379375" y="3196983"/>
                  <a:pt x="388427" y="3203567"/>
                  <a:pt x="396657" y="3210973"/>
                </a:cubicBezTo>
                <a:close/>
                <a:moveTo>
                  <a:pt x="840220" y="3562368"/>
                </a:moveTo>
                <a:lnTo>
                  <a:pt x="711020" y="3562368"/>
                </a:lnTo>
                <a:cubicBezTo>
                  <a:pt x="711019" y="3448802"/>
                  <a:pt x="577703" y="3327830"/>
                  <a:pt x="435335" y="3209327"/>
                </a:cubicBezTo>
                <a:cubicBezTo>
                  <a:pt x="432043" y="3206858"/>
                  <a:pt x="428751" y="3203567"/>
                  <a:pt x="425459" y="3201098"/>
                </a:cubicBezTo>
                <a:cubicBezTo>
                  <a:pt x="422168" y="3198629"/>
                  <a:pt x="418876" y="3195337"/>
                  <a:pt x="415584" y="3192868"/>
                </a:cubicBezTo>
                <a:cubicBezTo>
                  <a:pt x="406532" y="3185462"/>
                  <a:pt x="397479" y="3178055"/>
                  <a:pt x="388427" y="3170649"/>
                </a:cubicBezTo>
                <a:cubicBezTo>
                  <a:pt x="366208" y="3152545"/>
                  <a:pt x="343165" y="3133617"/>
                  <a:pt x="320946" y="3114689"/>
                </a:cubicBezTo>
                <a:cubicBezTo>
                  <a:pt x="317655" y="3112220"/>
                  <a:pt x="314363" y="3108928"/>
                  <a:pt x="311071" y="3106460"/>
                </a:cubicBezTo>
                <a:cubicBezTo>
                  <a:pt x="307779" y="3103991"/>
                  <a:pt x="304488" y="3100699"/>
                  <a:pt x="301196" y="3098231"/>
                </a:cubicBezTo>
                <a:cubicBezTo>
                  <a:pt x="141546" y="2962445"/>
                  <a:pt x="0" y="2820077"/>
                  <a:pt x="0" y="2650552"/>
                </a:cubicBezTo>
                <a:cubicBezTo>
                  <a:pt x="0" y="2474443"/>
                  <a:pt x="151421" y="2339481"/>
                  <a:pt x="311071" y="2209457"/>
                </a:cubicBezTo>
                <a:cubicBezTo>
                  <a:pt x="314363" y="2206988"/>
                  <a:pt x="317655" y="2203696"/>
                  <a:pt x="320947" y="2201228"/>
                </a:cubicBezTo>
                <a:cubicBezTo>
                  <a:pt x="324238" y="2198759"/>
                  <a:pt x="327530" y="2195467"/>
                  <a:pt x="330822" y="2192998"/>
                </a:cubicBezTo>
                <a:cubicBezTo>
                  <a:pt x="336582" y="2188061"/>
                  <a:pt x="342343" y="2183946"/>
                  <a:pt x="348103" y="2179008"/>
                </a:cubicBezTo>
                <a:cubicBezTo>
                  <a:pt x="374437" y="2158435"/>
                  <a:pt x="401595" y="2137039"/>
                  <a:pt x="427105" y="2115642"/>
                </a:cubicBezTo>
                <a:cubicBezTo>
                  <a:pt x="430397" y="2113173"/>
                  <a:pt x="433689" y="2109881"/>
                  <a:pt x="436980" y="2107413"/>
                </a:cubicBezTo>
                <a:cubicBezTo>
                  <a:pt x="440272" y="2104944"/>
                  <a:pt x="443564" y="2101652"/>
                  <a:pt x="446856" y="2099184"/>
                </a:cubicBezTo>
                <a:cubicBezTo>
                  <a:pt x="496232" y="2057213"/>
                  <a:pt x="543140" y="2014420"/>
                  <a:pt x="581818" y="1969982"/>
                </a:cubicBezTo>
                <a:lnTo>
                  <a:pt x="297081" y="1969982"/>
                </a:lnTo>
                <a:cubicBezTo>
                  <a:pt x="329176" y="2013598"/>
                  <a:pt x="367854" y="2056391"/>
                  <a:pt x="408178" y="2097538"/>
                </a:cubicBezTo>
                <a:cubicBezTo>
                  <a:pt x="381844" y="2118934"/>
                  <a:pt x="355510" y="2139507"/>
                  <a:pt x="329176" y="2160903"/>
                </a:cubicBezTo>
                <a:cubicBezTo>
                  <a:pt x="323415" y="2165841"/>
                  <a:pt x="317655" y="2169956"/>
                  <a:pt x="311894" y="2174894"/>
                </a:cubicBezTo>
                <a:cubicBezTo>
                  <a:pt x="181047" y="2041578"/>
                  <a:pt x="64190" y="1890157"/>
                  <a:pt x="64190" y="1702527"/>
                </a:cubicBezTo>
                <a:cubicBezTo>
                  <a:pt x="64190" y="1547815"/>
                  <a:pt x="192568" y="1439187"/>
                  <a:pt x="336582" y="1327267"/>
                </a:cubicBezTo>
                <a:cubicBezTo>
                  <a:pt x="355510" y="1342903"/>
                  <a:pt x="374437" y="1358539"/>
                  <a:pt x="393365" y="1373352"/>
                </a:cubicBezTo>
                <a:cubicBezTo>
                  <a:pt x="407355" y="1384050"/>
                  <a:pt x="420522" y="1394748"/>
                  <a:pt x="433689" y="1405446"/>
                </a:cubicBezTo>
                <a:cubicBezTo>
                  <a:pt x="378552" y="1448239"/>
                  <a:pt x="327530" y="1488563"/>
                  <a:pt x="286383" y="1528887"/>
                </a:cubicBezTo>
                <a:lnTo>
                  <a:pt x="604860" y="1528887"/>
                </a:lnTo>
                <a:cubicBezTo>
                  <a:pt x="569474" y="1486917"/>
                  <a:pt x="525035" y="1446593"/>
                  <a:pt x="476482" y="1406269"/>
                </a:cubicBezTo>
                <a:cubicBezTo>
                  <a:pt x="473190" y="1403800"/>
                  <a:pt x="469898" y="1400508"/>
                  <a:pt x="466606" y="1398040"/>
                </a:cubicBezTo>
                <a:cubicBezTo>
                  <a:pt x="462492" y="1395571"/>
                  <a:pt x="459200" y="1392279"/>
                  <a:pt x="455908" y="1389811"/>
                </a:cubicBezTo>
                <a:cubicBezTo>
                  <a:pt x="441918" y="1378289"/>
                  <a:pt x="427929" y="1366768"/>
                  <a:pt x="413116" y="1355247"/>
                </a:cubicBezTo>
                <a:cubicBezTo>
                  <a:pt x="395011" y="1341257"/>
                  <a:pt x="376906" y="1326444"/>
                  <a:pt x="358802" y="1311631"/>
                </a:cubicBezTo>
                <a:cubicBezTo>
                  <a:pt x="355510" y="1309163"/>
                  <a:pt x="352218" y="1305871"/>
                  <a:pt x="348926" y="1303402"/>
                </a:cubicBezTo>
                <a:cubicBezTo>
                  <a:pt x="345635" y="1300933"/>
                  <a:pt x="342343" y="1297642"/>
                  <a:pt x="339051" y="1295172"/>
                </a:cubicBezTo>
                <a:cubicBezTo>
                  <a:pt x="207381" y="1184899"/>
                  <a:pt x="82294" y="1054052"/>
                  <a:pt x="82294" y="856547"/>
                </a:cubicBezTo>
                <a:cubicBezTo>
                  <a:pt x="82294" y="707594"/>
                  <a:pt x="203266" y="559465"/>
                  <a:pt x="339051" y="403107"/>
                </a:cubicBezTo>
                <a:cubicBezTo>
                  <a:pt x="341519" y="399815"/>
                  <a:pt x="343989" y="396524"/>
                  <a:pt x="347281" y="393232"/>
                </a:cubicBezTo>
                <a:cubicBezTo>
                  <a:pt x="349749" y="389940"/>
                  <a:pt x="352218" y="386648"/>
                  <a:pt x="355510" y="383357"/>
                </a:cubicBezTo>
                <a:cubicBezTo>
                  <a:pt x="361270" y="377596"/>
                  <a:pt x="366208" y="371835"/>
                  <a:pt x="371969" y="365252"/>
                </a:cubicBezTo>
                <a:cubicBezTo>
                  <a:pt x="393365" y="341387"/>
                  <a:pt x="414762" y="316699"/>
                  <a:pt x="436158" y="292011"/>
                </a:cubicBezTo>
                <a:cubicBezTo>
                  <a:pt x="438626" y="288719"/>
                  <a:pt x="441918" y="285427"/>
                  <a:pt x="444387" y="282136"/>
                </a:cubicBezTo>
                <a:cubicBezTo>
                  <a:pt x="446856" y="278844"/>
                  <a:pt x="450148" y="275552"/>
                  <a:pt x="452617" y="272260"/>
                </a:cubicBezTo>
                <a:lnTo>
                  <a:pt x="471157" y="249683"/>
                </a:lnTo>
                <a:lnTo>
                  <a:pt x="576947" y="317942"/>
                </a:lnTo>
                <a:lnTo>
                  <a:pt x="539848" y="361138"/>
                </a:lnTo>
                <a:cubicBezTo>
                  <a:pt x="537379" y="364429"/>
                  <a:pt x="534087" y="367721"/>
                  <a:pt x="531619" y="371013"/>
                </a:cubicBezTo>
                <a:cubicBezTo>
                  <a:pt x="529150" y="374305"/>
                  <a:pt x="525858" y="377596"/>
                  <a:pt x="523390" y="380888"/>
                </a:cubicBezTo>
                <a:cubicBezTo>
                  <a:pt x="506107" y="400639"/>
                  <a:pt x="488826" y="420389"/>
                  <a:pt x="471544" y="440140"/>
                </a:cubicBezTo>
                <a:cubicBezTo>
                  <a:pt x="461669" y="450838"/>
                  <a:pt x="451793" y="461536"/>
                  <a:pt x="442741" y="472234"/>
                </a:cubicBezTo>
                <a:cubicBezTo>
                  <a:pt x="440272" y="475526"/>
                  <a:pt x="436981" y="478818"/>
                  <a:pt x="434512" y="482109"/>
                </a:cubicBezTo>
                <a:cubicBezTo>
                  <a:pt x="432043" y="485401"/>
                  <a:pt x="428751" y="488693"/>
                  <a:pt x="426283" y="491984"/>
                </a:cubicBezTo>
                <a:cubicBezTo>
                  <a:pt x="377729" y="547122"/>
                  <a:pt x="333290" y="601436"/>
                  <a:pt x="296258" y="653280"/>
                </a:cubicBezTo>
                <a:lnTo>
                  <a:pt x="612267" y="653280"/>
                </a:lnTo>
                <a:cubicBezTo>
                  <a:pt x="571120" y="598966"/>
                  <a:pt x="519274" y="545476"/>
                  <a:pt x="463314" y="490339"/>
                </a:cubicBezTo>
                <a:cubicBezTo>
                  <a:pt x="474013" y="478818"/>
                  <a:pt x="483888" y="466474"/>
                  <a:pt x="494586" y="454953"/>
                </a:cubicBezTo>
                <a:cubicBezTo>
                  <a:pt x="511045" y="436025"/>
                  <a:pt x="527504" y="417098"/>
                  <a:pt x="543962" y="398169"/>
                </a:cubicBezTo>
                <a:cubicBezTo>
                  <a:pt x="694561" y="543830"/>
                  <a:pt x="825408" y="687021"/>
                  <a:pt x="825408" y="859838"/>
                </a:cubicBezTo>
                <a:cubicBezTo>
                  <a:pt x="825408" y="1049937"/>
                  <a:pt x="707728" y="1184899"/>
                  <a:pt x="572766" y="1299287"/>
                </a:cubicBezTo>
                <a:cubicBezTo>
                  <a:pt x="553838" y="1283651"/>
                  <a:pt x="535733" y="1268838"/>
                  <a:pt x="516806" y="1254025"/>
                </a:cubicBezTo>
                <a:cubicBezTo>
                  <a:pt x="503639" y="1243328"/>
                  <a:pt x="489649" y="1232629"/>
                  <a:pt x="476482" y="1221931"/>
                </a:cubicBezTo>
                <a:cubicBezTo>
                  <a:pt x="524212" y="1181607"/>
                  <a:pt x="569474" y="1138814"/>
                  <a:pt x="605683" y="1093553"/>
                </a:cubicBezTo>
                <a:lnTo>
                  <a:pt x="302018" y="1093553"/>
                </a:lnTo>
                <a:cubicBezTo>
                  <a:pt x="339874" y="1138814"/>
                  <a:pt x="386782" y="1180784"/>
                  <a:pt x="436158" y="1221931"/>
                </a:cubicBezTo>
                <a:cubicBezTo>
                  <a:pt x="439450" y="1224400"/>
                  <a:pt x="442741" y="1227691"/>
                  <a:pt x="446033" y="1230161"/>
                </a:cubicBezTo>
                <a:cubicBezTo>
                  <a:pt x="449325" y="1232629"/>
                  <a:pt x="452617" y="1235921"/>
                  <a:pt x="455908" y="1238390"/>
                </a:cubicBezTo>
                <a:cubicBezTo>
                  <a:pt x="469898" y="1249088"/>
                  <a:pt x="483888" y="1260609"/>
                  <a:pt x="497878" y="1272130"/>
                </a:cubicBezTo>
                <a:cubicBezTo>
                  <a:pt x="515983" y="1286943"/>
                  <a:pt x="534087" y="1300933"/>
                  <a:pt x="552192" y="1315746"/>
                </a:cubicBezTo>
                <a:cubicBezTo>
                  <a:pt x="555484" y="1318215"/>
                  <a:pt x="558775" y="1321506"/>
                  <a:pt x="562067" y="1323976"/>
                </a:cubicBezTo>
                <a:cubicBezTo>
                  <a:pt x="565359" y="1326444"/>
                  <a:pt x="568651" y="1329736"/>
                  <a:pt x="571942" y="1332205"/>
                </a:cubicBezTo>
                <a:cubicBezTo>
                  <a:pt x="669049" y="1413675"/>
                  <a:pt x="757927" y="1502553"/>
                  <a:pt x="794959" y="1619410"/>
                </a:cubicBezTo>
                <a:lnTo>
                  <a:pt x="794136" y="1619410"/>
                </a:lnTo>
                <a:cubicBezTo>
                  <a:pt x="805657" y="1656443"/>
                  <a:pt x="812241" y="1695944"/>
                  <a:pt x="812241" y="1738737"/>
                </a:cubicBezTo>
                <a:cubicBezTo>
                  <a:pt x="812241" y="1789759"/>
                  <a:pt x="801543" y="1837489"/>
                  <a:pt x="783438" y="1882750"/>
                </a:cubicBezTo>
                <a:lnTo>
                  <a:pt x="784261" y="1882750"/>
                </a:lnTo>
                <a:cubicBezTo>
                  <a:pt x="737354" y="1999608"/>
                  <a:pt x="638601" y="2098360"/>
                  <a:pt x="533265" y="2187237"/>
                </a:cubicBezTo>
                <a:cubicBezTo>
                  <a:pt x="529973" y="2189707"/>
                  <a:pt x="526681" y="2192998"/>
                  <a:pt x="523389" y="2195467"/>
                </a:cubicBezTo>
                <a:cubicBezTo>
                  <a:pt x="520098" y="2197936"/>
                  <a:pt x="516806" y="2201228"/>
                  <a:pt x="513514" y="2203696"/>
                </a:cubicBezTo>
                <a:cubicBezTo>
                  <a:pt x="486357" y="2225916"/>
                  <a:pt x="459200" y="2247312"/>
                  <a:pt x="432866" y="2268709"/>
                </a:cubicBezTo>
                <a:cubicBezTo>
                  <a:pt x="427105" y="2272823"/>
                  <a:pt x="422168" y="2276938"/>
                  <a:pt x="417230" y="2281052"/>
                </a:cubicBezTo>
                <a:cubicBezTo>
                  <a:pt x="413116" y="2283522"/>
                  <a:pt x="409824" y="2286813"/>
                  <a:pt x="406532" y="2289282"/>
                </a:cubicBezTo>
                <a:cubicBezTo>
                  <a:pt x="403240" y="2291751"/>
                  <a:pt x="399949" y="2295043"/>
                  <a:pt x="396657" y="2297511"/>
                </a:cubicBezTo>
                <a:cubicBezTo>
                  <a:pt x="340697" y="2343596"/>
                  <a:pt x="287206" y="2388034"/>
                  <a:pt x="242767" y="2433296"/>
                </a:cubicBezTo>
                <a:lnTo>
                  <a:pt x="571120" y="2433296"/>
                </a:lnTo>
                <a:cubicBezTo>
                  <a:pt x="532441" y="2388858"/>
                  <a:pt x="486357" y="2344419"/>
                  <a:pt x="438626" y="2299157"/>
                </a:cubicBezTo>
                <a:cubicBezTo>
                  <a:pt x="443564" y="2295865"/>
                  <a:pt x="448502" y="2291751"/>
                  <a:pt x="453439" y="2287636"/>
                </a:cubicBezTo>
                <a:cubicBezTo>
                  <a:pt x="479773" y="2266240"/>
                  <a:pt x="506931" y="2244021"/>
                  <a:pt x="534087" y="2221801"/>
                </a:cubicBezTo>
                <a:cubicBezTo>
                  <a:pt x="680570" y="2361700"/>
                  <a:pt x="814710" y="2495016"/>
                  <a:pt x="814710" y="2659604"/>
                </a:cubicBezTo>
                <a:cubicBezTo>
                  <a:pt x="814710" y="2825838"/>
                  <a:pt x="682216" y="2965737"/>
                  <a:pt x="531619" y="3097407"/>
                </a:cubicBezTo>
                <a:cubicBezTo>
                  <a:pt x="520098" y="3087532"/>
                  <a:pt x="508577" y="3078480"/>
                  <a:pt x="497055" y="3068605"/>
                </a:cubicBezTo>
                <a:cubicBezTo>
                  <a:pt x="477305" y="3052146"/>
                  <a:pt x="456731" y="3035687"/>
                  <a:pt x="436981" y="3019229"/>
                </a:cubicBezTo>
                <a:cubicBezTo>
                  <a:pt x="482243" y="2979728"/>
                  <a:pt x="525035" y="2939403"/>
                  <a:pt x="562891" y="2899080"/>
                </a:cubicBezTo>
                <a:lnTo>
                  <a:pt x="264987" y="2899080"/>
                </a:lnTo>
                <a:cubicBezTo>
                  <a:pt x="304488" y="2939403"/>
                  <a:pt x="349749" y="2979728"/>
                  <a:pt x="396657" y="3019229"/>
                </a:cubicBezTo>
                <a:cubicBezTo>
                  <a:pt x="399949" y="3021697"/>
                  <a:pt x="403240" y="3024989"/>
                  <a:pt x="406532" y="3027458"/>
                </a:cubicBezTo>
                <a:cubicBezTo>
                  <a:pt x="409824" y="3029926"/>
                  <a:pt x="413116" y="3033218"/>
                  <a:pt x="416407" y="3035687"/>
                </a:cubicBezTo>
                <a:cubicBezTo>
                  <a:pt x="436158" y="3052969"/>
                  <a:pt x="456731" y="3070251"/>
                  <a:pt x="477305" y="3086710"/>
                </a:cubicBezTo>
                <a:cubicBezTo>
                  <a:pt x="488826" y="3095761"/>
                  <a:pt x="499524" y="3105637"/>
                  <a:pt x="511045" y="3114689"/>
                </a:cubicBezTo>
                <a:cubicBezTo>
                  <a:pt x="514337" y="3117158"/>
                  <a:pt x="517629" y="3120450"/>
                  <a:pt x="520920" y="3122919"/>
                </a:cubicBezTo>
                <a:cubicBezTo>
                  <a:pt x="524212" y="3125387"/>
                  <a:pt x="527504" y="3128679"/>
                  <a:pt x="530795" y="3131148"/>
                </a:cubicBezTo>
                <a:cubicBezTo>
                  <a:pt x="691269" y="3265287"/>
                  <a:pt x="841044" y="3404364"/>
                  <a:pt x="840220" y="35623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51"/>
          <p:cNvSpPr/>
          <p:nvPr/>
        </p:nvSpPr>
        <p:spPr>
          <a:xfrm rot="1800000">
            <a:off x="1871585" y="-680720"/>
            <a:ext cx="1784313" cy="7923565"/>
          </a:xfrm>
          <a:custGeom>
            <a:rect b="b" l="l" r="r" t="t"/>
            <a:pathLst>
              <a:path extrusionOk="0" h="7923565" w="1784313">
                <a:moveTo>
                  <a:pt x="652884" y="6991381"/>
                </a:moveTo>
                <a:cubicBezTo>
                  <a:pt x="700917" y="7032296"/>
                  <a:pt x="750728" y="7073214"/>
                  <a:pt x="802318" y="7114129"/>
                </a:cubicBezTo>
                <a:cubicBezTo>
                  <a:pt x="820108" y="7130141"/>
                  <a:pt x="839677" y="7144373"/>
                  <a:pt x="857467" y="7160383"/>
                </a:cubicBezTo>
                <a:cubicBezTo>
                  <a:pt x="549703" y="7423671"/>
                  <a:pt x="279299" y="7674508"/>
                  <a:pt x="279299" y="7923565"/>
                </a:cubicBezTo>
                <a:lnTo>
                  <a:pt x="0" y="7923565"/>
                </a:lnTo>
                <a:cubicBezTo>
                  <a:pt x="0" y="7576663"/>
                  <a:pt x="316658" y="7277795"/>
                  <a:pt x="652884" y="6991381"/>
                </a:cubicBezTo>
                <a:close/>
                <a:moveTo>
                  <a:pt x="291752" y="6046743"/>
                </a:moveTo>
                <a:cubicBezTo>
                  <a:pt x="302426" y="6096555"/>
                  <a:pt x="321994" y="6146366"/>
                  <a:pt x="348680" y="6196177"/>
                </a:cubicBezTo>
                <a:cubicBezTo>
                  <a:pt x="370027" y="6237095"/>
                  <a:pt x="398491" y="6279790"/>
                  <a:pt x="428733" y="6320706"/>
                </a:cubicBezTo>
                <a:cubicBezTo>
                  <a:pt x="435849" y="6331380"/>
                  <a:pt x="444744" y="6342053"/>
                  <a:pt x="455418" y="6352727"/>
                </a:cubicBezTo>
                <a:lnTo>
                  <a:pt x="1327117" y="6352727"/>
                </a:lnTo>
                <a:cubicBezTo>
                  <a:pt x="1334233" y="6342053"/>
                  <a:pt x="1343127" y="6331380"/>
                  <a:pt x="1350243" y="6320706"/>
                </a:cubicBezTo>
                <a:cubicBezTo>
                  <a:pt x="1380487" y="6279790"/>
                  <a:pt x="1405392" y="6238873"/>
                  <a:pt x="1424960" y="6196177"/>
                </a:cubicBezTo>
                <a:cubicBezTo>
                  <a:pt x="1448088" y="6146366"/>
                  <a:pt x="1465878" y="6096555"/>
                  <a:pt x="1474771" y="6046743"/>
                </a:cubicBezTo>
                <a:close/>
                <a:moveTo>
                  <a:pt x="410943" y="5610895"/>
                </a:moveTo>
                <a:cubicBezTo>
                  <a:pt x="386037" y="5644694"/>
                  <a:pt x="362911" y="5680274"/>
                  <a:pt x="343342" y="5715853"/>
                </a:cubicBezTo>
                <a:cubicBezTo>
                  <a:pt x="311320" y="5772781"/>
                  <a:pt x="291752" y="5833266"/>
                  <a:pt x="282856" y="5893751"/>
                </a:cubicBezTo>
                <a:cubicBezTo>
                  <a:pt x="281079" y="5900867"/>
                  <a:pt x="281079" y="5907983"/>
                  <a:pt x="281078" y="5915099"/>
                </a:cubicBezTo>
                <a:lnTo>
                  <a:pt x="1476551" y="5915099"/>
                </a:lnTo>
                <a:cubicBezTo>
                  <a:pt x="1474771" y="5907983"/>
                  <a:pt x="1474771" y="5900867"/>
                  <a:pt x="1472993" y="5893751"/>
                </a:cubicBezTo>
                <a:cubicBezTo>
                  <a:pt x="1460540" y="5835046"/>
                  <a:pt x="1437414" y="5774561"/>
                  <a:pt x="1405392" y="5715853"/>
                </a:cubicBezTo>
                <a:cubicBezTo>
                  <a:pt x="1385823" y="5680274"/>
                  <a:pt x="1362697" y="5646474"/>
                  <a:pt x="1337791" y="5610895"/>
                </a:cubicBezTo>
                <a:close/>
                <a:moveTo>
                  <a:pt x="435849" y="4070300"/>
                </a:moveTo>
                <a:cubicBezTo>
                  <a:pt x="446522" y="4116554"/>
                  <a:pt x="462534" y="4162807"/>
                  <a:pt x="480324" y="4209061"/>
                </a:cubicBezTo>
                <a:cubicBezTo>
                  <a:pt x="496334" y="4251756"/>
                  <a:pt x="517681" y="4292671"/>
                  <a:pt x="540809" y="4333589"/>
                </a:cubicBezTo>
                <a:cubicBezTo>
                  <a:pt x="546145" y="4340705"/>
                  <a:pt x="551483" y="4349599"/>
                  <a:pt x="556819" y="4358495"/>
                </a:cubicBezTo>
                <a:lnTo>
                  <a:pt x="556819" y="4360273"/>
                </a:lnTo>
                <a:lnTo>
                  <a:pt x="1353801" y="4360273"/>
                </a:lnTo>
                <a:cubicBezTo>
                  <a:pt x="1359139" y="4353157"/>
                  <a:pt x="1364475" y="4344263"/>
                  <a:pt x="1369813" y="4335367"/>
                </a:cubicBezTo>
                <a:cubicBezTo>
                  <a:pt x="1378707" y="4319357"/>
                  <a:pt x="1387603" y="4305125"/>
                  <a:pt x="1396497" y="4289114"/>
                </a:cubicBezTo>
                <a:lnTo>
                  <a:pt x="1394718" y="4289114"/>
                </a:lnTo>
                <a:cubicBezTo>
                  <a:pt x="1408950" y="4262430"/>
                  <a:pt x="1421402" y="4235744"/>
                  <a:pt x="1432076" y="4209060"/>
                </a:cubicBezTo>
                <a:cubicBezTo>
                  <a:pt x="1449866" y="4164585"/>
                  <a:pt x="1464098" y="4118332"/>
                  <a:pt x="1471213" y="4070300"/>
                </a:cubicBezTo>
                <a:lnTo>
                  <a:pt x="1017575" y="4070300"/>
                </a:lnTo>
                <a:lnTo>
                  <a:pt x="1015795" y="4070300"/>
                </a:lnTo>
                <a:close/>
                <a:moveTo>
                  <a:pt x="508787" y="3654019"/>
                </a:moveTo>
                <a:cubicBezTo>
                  <a:pt x="492776" y="3678925"/>
                  <a:pt x="476766" y="3702051"/>
                  <a:pt x="464312" y="3726957"/>
                </a:cubicBezTo>
                <a:cubicBezTo>
                  <a:pt x="435849" y="3783884"/>
                  <a:pt x="418059" y="3842591"/>
                  <a:pt x="418059" y="3904855"/>
                </a:cubicBezTo>
                <a:cubicBezTo>
                  <a:pt x="418059" y="3917309"/>
                  <a:pt x="418059" y="3931540"/>
                  <a:pt x="419839" y="3943992"/>
                </a:cubicBezTo>
                <a:lnTo>
                  <a:pt x="1015795" y="3943992"/>
                </a:lnTo>
                <a:lnTo>
                  <a:pt x="1017575" y="3943992"/>
                </a:lnTo>
                <a:lnTo>
                  <a:pt x="1478329" y="3943992"/>
                </a:lnTo>
                <a:cubicBezTo>
                  <a:pt x="1476551" y="3929760"/>
                  <a:pt x="1476551" y="3917308"/>
                  <a:pt x="1474772" y="3904854"/>
                </a:cubicBezTo>
                <a:cubicBezTo>
                  <a:pt x="1467656" y="3842591"/>
                  <a:pt x="1451646" y="3782106"/>
                  <a:pt x="1426740" y="3726957"/>
                </a:cubicBezTo>
                <a:cubicBezTo>
                  <a:pt x="1426740" y="3723399"/>
                  <a:pt x="1424960" y="3721621"/>
                  <a:pt x="1423182" y="3718063"/>
                </a:cubicBezTo>
                <a:cubicBezTo>
                  <a:pt x="1414286" y="3696715"/>
                  <a:pt x="1403612" y="3675367"/>
                  <a:pt x="1391161" y="3654020"/>
                </a:cubicBezTo>
                <a:close/>
                <a:moveTo>
                  <a:pt x="458976" y="2166795"/>
                </a:moveTo>
                <a:cubicBezTo>
                  <a:pt x="466092" y="2221942"/>
                  <a:pt x="478544" y="2275311"/>
                  <a:pt x="498114" y="2326903"/>
                </a:cubicBezTo>
                <a:cubicBezTo>
                  <a:pt x="514124" y="2369598"/>
                  <a:pt x="535471" y="2412293"/>
                  <a:pt x="558599" y="2451431"/>
                </a:cubicBezTo>
                <a:cubicBezTo>
                  <a:pt x="560377" y="2453209"/>
                  <a:pt x="560377" y="2453209"/>
                  <a:pt x="562157" y="2454989"/>
                </a:cubicBezTo>
                <a:lnTo>
                  <a:pt x="1394718" y="2454989"/>
                </a:lnTo>
                <a:cubicBezTo>
                  <a:pt x="1394719" y="2453209"/>
                  <a:pt x="1396497" y="2453209"/>
                  <a:pt x="1396497" y="2451431"/>
                </a:cubicBezTo>
                <a:cubicBezTo>
                  <a:pt x="1419624" y="2412293"/>
                  <a:pt x="1440972" y="2369598"/>
                  <a:pt x="1456982" y="2326903"/>
                </a:cubicBezTo>
                <a:cubicBezTo>
                  <a:pt x="1476551" y="2277091"/>
                  <a:pt x="1490783" y="2221942"/>
                  <a:pt x="1497899" y="2166795"/>
                </a:cubicBezTo>
                <a:close/>
                <a:moveTo>
                  <a:pt x="560377" y="1750514"/>
                </a:moveTo>
                <a:cubicBezTo>
                  <a:pt x="546145" y="1777198"/>
                  <a:pt x="531913" y="1802103"/>
                  <a:pt x="519461" y="1827009"/>
                </a:cubicBezTo>
                <a:cubicBezTo>
                  <a:pt x="489218" y="1887494"/>
                  <a:pt x="467870" y="1947980"/>
                  <a:pt x="458976" y="2004907"/>
                </a:cubicBezTo>
                <a:cubicBezTo>
                  <a:pt x="457196" y="2017360"/>
                  <a:pt x="455418" y="2029812"/>
                  <a:pt x="453638" y="2040486"/>
                </a:cubicBezTo>
                <a:lnTo>
                  <a:pt x="1503235" y="2040486"/>
                </a:lnTo>
                <a:cubicBezTo>
                  <a:pt x="1503235" y="2028034"/>
                  <a:pt x="1501457" y="2017360"/>
                  <a:pt x="1499677" y="2004907"/>
                </a:cubicBezTo>
                <a:cubicBezTo>
                  <a:pt x="1490783" y="1946201"/>
                  <a:pt x="1471214" y="1885716"/>
                  <a:pt x="1444530" y="1827009"/>
                </a:cubicBezTo>
                <a:cubicBezTo>
                  <a:pt x="1433856" y="1800325"/>
                  <a:pt x="1419624" y="1775420"/>
                  <a:pt x="1405392" y="1750514"/>
                </a:cubicBezTo>
                <a:close/>
                <a:moveTo>
                  <a:pt x="1423182" y="0"/>
                </a:moveTo>
                <a:lnTo>
                  <a:pt x="1688249" y="0"/>
                </a:lnTo>
                <a:cubicBezTo>
                  <a:pt x="1677575" y="167224"/>
                  <a:pt x="1629544" y="345122"/>
                  <a:pt x="1524583" y="539029"/>
                </a:cubicBezTo>
                <a:cubicBezTo>
                  <a:pt x="1432076" y="704475"/>
                  <a:pt x="1295096" y="852129"/>
                  <a:pt x="1167009" y="999785"/>
                </a:cubicBezTo>
                <a:cubicBezTo>
                  <a:pt x="1161671" y="1006901"/>
                  <a:pt x="1154556" y="1014017"/>
                  <a:pt x="1149220" y="1021133"/>
                </a:cubicBezTo>
                <a:cubicBezTo>
                  <a:pt x="1143882" y="1028249"/>
                  <a:pt x="1136766" y="1035365"/>
                  <a:pt x="1131430" y="1042481"/>
                </a:cubicBezTo>
                <a:cubicBezTo>
                  <a:pt x="1094070" y="1085176"/>
                  <a:pt x="1056712" y="1127872"/>
                  <a:pt x="1019353" y="1170567"/>
                </a:cubicBezTo>
                <a:cubicBezTo>
                  <a:pt x="998005" y="1193693"/>
                  <a:pt x="976658" y="1216820"/>
                  <a:pt x="957090" y="1239946"/>
                </a:cubicBezTo>
                <a:cubicBezTo>
                  <a:pt x="951752" y="1247062"/>
                  <a:pt x="944636" y="1254178"/>
                  <a:pt x="939300" y="1261294"/>
                </a:cubicBezTo>
                <a:cubicBezTo>
                  <a:pt x="933962" y="1268410"/>
                  <a:pt x="926846" y="1275526"/>
                  <a:pt x="921511" y="1282642"/>
                </a:cubicBezTo>
                <a:cubicBezTo>
                  <a:pt x="816550" y="1401834"/>
                  <a:pt x="720485" y="1519247"/>
                  <a:pt x="640432" y="1631321"/>
                </a:cubicBezTo>
                <a:lnTo>
                  <a:pt x="1323559" y="1631321"/>
                </a:lnTo>
                <a:cubicBezTo>
                  <a:pt x="1234610" y="1513909"/>
                  <a:pt x="1122534" y="1398276"/>
                  <a:pt x="1001563" y="1279084"/>
                </a:cubicBezTo>
                <a:cubicBezTo>
                  <a:pt x="1024691" y="1254178"/>
                  <a:pt x="1046039" y="1227495"/>
                  <a:pt x="1069165" y="1202589"/>
                </a:cubicBezTo>
                <a:cubicBezTo>
                  <a:pt x="1104744" y="1161671"/>
                  <a:pt x="1140324" y="1120756"/>
                  <a:pt x="1175903" y="1079839"/>
                </a:cubicBezTo>
                <a:cubicBezTo>
                  <a:pt x="1501457" y="1394718"/>
                  <a:pt x="1784314" y="1704260"/>
                  <a:pt x="1784313" y="2077846"/>
                </a:cubicBezTo>
                <a:cubicBezTo>
                  <a:pt x="1784314" y="2488789"/>
                  <a:pt x="1529921" y="2780541"/>
                  <a:pt x="1238168" y="3027819"/>
                </a:cubicBezTo>
                <a:cubicBezTo>
                  <a:pt x="1197251" y="2994018"/>
                  <a:pt x="1158114" y="2961997"/>
                  <a:pt x="1117198" y="2929975"/>
                </a:cubicBezTo>
                <a:cubicBezTo>
                  <a:pt x="1088734" y="2906849"/>
                  <a:pt x="1058491" y="2883722"/>
                  <a:pt x="1030027" y="2860596"/>
                </a:cubicBezTo>
                <a:cubicBezTo>
                  <a:pt x="1133208" y="2773425"/>
                  <a:pt x="1231052" y="2680918"/>
                  <a:pt x="1309327" y="2583075"/>
                </a:cubicBezTo>
                <a:lnTo>
                  <a:pt x="652884" y="2583075"/>
                </a:lnTo>
                <a:cubicBezTo>
                  <a:pt x="734717" y="2680918"/>
                  <a:pt x="836119" y="2771647"/>
                  <a:pt x="942858" y="2860596"/>
                </a:cubicBezTo>
                <a:cubicBezTo>
                  <a:pt x="949974" y="2865932"/>
                  <a:pt x="957090" y="2873048"/>
                  <a:pt x="964206" y="2878386"/>
                </a:cubicBezTo>
                <a:cubicBezTo>
                  <a:pt x="971322" y="2883721"/>
                  <a:pt x="978438" y="2890837"/>
                  <a:pt x="985554" y="2896175"/>
                </a:cubicBezTo>
                <a:cubicBezTo>
                  <a:pt x="1015795" y="2919301"/>
                  <a:pt x="1046039" y="2944207"/>
                  <a:pt x="1076281" y="2969113"/>
                </a:cubicBezTo>
                <a:cubicBezTo>
                  <a:pt x="1115418" y="3001134"/>
                  <a:pt x="1154555" y="3031378"/>
                  <a:pt x="1193693" y="3063399"/>
                </a:cubicBezTo>
                <a:cubicBezTo>
                  <a:pt x="1200809" y="3068735"/>
                  <a:pt x="1207925" y="3075851"/>
                  <a:pt x="1215041" y="3081189"/>
                </a:cubicBezTo>
                <a:cubicBezTo>
                  <a:pt x="1222157" y="3086525"/>
                  <a:pt x="1229272" y="3093641"/>
                  <a:pt x="1236389" y="3098979"/>
                </a:cubicBezTo>
                <a:cubicBezTo>
                  <a:pt x="1446308" y="3275096"/>
                  <a:pt x="1638437" y="3467226"/>
                  <a:pt x="1718492" y="3719841"/>
                </a:cubicBezTo>
                <a:lnTo>
                  <a:pt x="1716713" y="3719841"/>
                </a:lnTo>
                <a:cubicBezTo>
                  <a:pt x="1741618" y="3799896"/>
                  <a:pt x="1755850" y="3885287"/>
                  <a:pt x="1755850" y="3977793"/>
                </a:cubicBezTo>
                <a:cubicBezTo>
                  <a:pt x="1755850" y="4088090"/>
                  <a:pt x="1732724" y="4191271"/>
                  <a:pt x="1693587" y="4289114"/>
                </a:cubicBezTo>
                <a:lnTo>
                  <a:pt x="1695365" y="4289114"/>
                </a:lnTo>
                <a:cubicBezTo>
                  <a:pt x="1593964" y="4541728"/>
                  <a:pt x="1380487" y="4755206"/>
                  <a:pt x="1152777" y="4947335"/>
                </a:cubicBezTo>
                <a:cubicBezTo>
                  <a:pt x="1145661" y="4952673"/>
                  <a:pt x="1138546" y="4959789"/>
                  <a:pt x="1131430" y="4965125"/>
                </a:cubicBezTo>
                <a:cubicBezTo>
                  <a:pt x="1124314" y="4970463"/>
                  <a:pt x="1117198" y="4977579"/>
                  <a:pt x="1110082" y="4982915"/>
                </a:cubicBezTo>
                <a:cubicBezTo>
                  <a:pt x="1051375" y="5030948"/>
                  <a:pt x="992669" y="5077201"/>
                  <a:pt x="935742" y="5123455"/>
                </a:cubicBezTo>
                <a:cubicBezTo>
                  <a:pt x="923288" y="5132349"/>
                  <a:pt x="912615" y="5141245"/>
                  <a:pt x="901941" y="5150139"/>
                </a:cubicBezTo>
                <a:cubicBezTo>
                  <a:pt x="893047" y="5155476"/>
                  <a:pt x="885931" y="5162592"/>
                  <a:pt x="878815" y="5167928"/>
                </a:cubicBezTo>
                <a:cubicBezTo>
                  <a:pt x="871699" y="5173266"/>
                  <a:pt x="864583" y="5180382"/>
                  <a:pt x="857467" y="5185718"/>
                </a:cubicBezTo>
                <a:cubicBezTo>
                  <a:pt x="736497" y="5285341"/>
                  <a:pt x="620862" y="5381406"/>
                  <a:pt x="524797" y="5479250"/>
                </a:cubicBezTo>
                <a:lnTo>
                  <a:pt x="1234610" y="5479250"/>
                </a:lnTo>
                <a:cubicBezTo>
                  <a:pt x="1150997" y="5383186"/>
                  <a:pt x="1051375" y="5287121"/>
                  <a:pt x="948194" y="5189276"/>
                </a:cubicBezTo>
                <a:cubicBezTo>
                  <a:pt x="958868" y="5182160"/>
                  <a:pt x="969542" y="5173266"/>
                  <a:pt x="980216" y="5164370"/>
                </a:cubicBezTo>
                <a:cubicBezTo>
                  <a:pt x="1037143" y="5118117"/>
                  <a:pt x="1095850" y="5070086"/>
                  <a:pt x="1154556" y="5022052"/>
                </a:cubicBezTo>
                <a:cubicBezTo>
                  <a:pt x="1471214" y="5324478"/>
                  <a:pt x="1761188" y="5612673"/>
                  <a:pt x="1761188" y="5968468"/>
                </a:cubicBezTo>
                <a:cubicBezTo>
                  <a:pt x="1761188" y="6327822"/>
                  <a:pt x="1474772" y="6630248"/>
                  <a:pt x="1149220" y="6914884"/>
                </a:cubicBezTo>
                <a:cubicBezTo>
                  <a:pt x="1124314" y="6893536"/>
                  <a:pt x="1099408" y="6873969"/>
                  <a:pt x="1074503" y="6852621"/>
                </a:cubicBezTo>
                <a:cubicBezTo>
                  <a:pt x="1031807" y="6817041"/>
                  <a:pt x="987332" y="6781462"/>
                  <a:pt x="944636" y="6745882"/>
                </a:cubicBezTo>
                <a:cubicBezTo>
                  <a:pt x="1042481" y="6660491"/>
                  <a:pt x="1134988" y="6573320"/>
                  <a:pt x="1216821" y="6486151"/>
                </a:cubicBezTo>
                <a:lnTo>
                  <a:pt x="572831" y="6486151"/>
                </a:lnTo>
                <a:cubicBezTo>
                  <a:pt x="658222" y="6573320"/>
                  <a:pt x="756065" y="6660491"/>
                  <a:pt x="857467" y="6745882"/>
                </a:cubicBezTo>
                <a:cubicBezTo>
                  <a:pt x="864583" y="6751218"/>
                  <a:pt x="871699" y="6758334"/>
                  <a:pt x="878815" y="6763672"/>
                </a:cubicBezTo>
                <a:cubicBezTo>
                  <a:pt x="885931" y="6769008"/>
                  <a:pt x="893047" y="6776124"/>
                  <a:pt x="900163" y="6781462"/>
                </a:cubicBezTo>
                <a:cubicBezTo>
                  <a:pt x="942858" y="6818819"/>
                  <a:pt x="987332" y="6856179"/>
                  <a:pt x="1031807" y="6891758"/>
                </a:cubicBezTo>
                <a:cubicBezTo>
                  <a:pt x="1056713" y="6911326"/>
                  <a:pt x="1079839" y="6932674"/>
                  <a:pt x="1104744" y="6952244"/>
                </a:cubicBezTo>
                <a:cubicBezTo>
                  <a:pt x="1111860" y="6957580"/>
                  <a:pt x="1118976" y="6964695"/>
                  <a:pt x="1126092" y="6970033"/>
                </a:cubicBezTo>
                <a:cubicBezTo>
                  <a:pt x="1133208" y="6975369"/>
                  <a:pt x="1140324" y="6982485"/>
                  <a:pt x="1147440" y="6987823"/>
                </a:cubicBezTo>
                <a:cubicBezTo>
                  <a:pt x="1364253" y="7169056"/>
                  <a:pt x="1572032" y="7354459"/>
                  <a:pt x="1696943" y="7551415"/>
                </a:cubicBezTo>
                <a:lnTo>
                  <a:pt x="1728168" y="7609403"/>
                </a:lnTo>
                <a:lnTo>
                  <a:pt x="1492092" y="7745701"/>
                </a:lnTo>
                <a:lnTo>
                  <a:pt x="1487198" y="7733214"/>
                </a:lnTo>
                <a:cubicBezTo>
                  <a:pt x="1391716" y="7544087"/>
                  <a:pt x="1171901" y="7348955"/>
                  <a:pt x="941078" y="7156825"/>
                </a:cubicBezTo>
                <a:cubicBezTo>
                  <a:pt x="933962" y="7151489"/>
                  <a:pt x="926846" y="7144373"/>
                  <a:pt x="919730" y="7139035"/>
                </a:cubicBezTo>
                <a:cubicBezTo>
                  <a:pt x="912615" y="7133699"/>
                  <a:pt x="905499" y="7126583"/>
                  <a:pt x="898383" y="7121245"/>
                </a:cubicBezTo>
                <a:cubicBezTo>
                  <a:pt x="878815" y="7105236"/>
                  <a:pt x="859245" y="7089224"/>
                  <a:pt x="839677" y="7073214"/>
                </a:cubicBezTo>
                <a:cubicBezTo>
                  <a:pt x="791644" y="7034077"/>
                  <a:pt x="741833" y="6993159"/>
                  <a:pt x="693801" y="6952244"/>
                </a:cubicBezTo>
                <a:cubicBezTo>
                  <a:pt x="686685" y="6946906"/>
                  <a:pt x="679569" y="6939790"/>
                  <a:pt x="672454" y="6934454"/>
                </a:cubicBezTo>
                <a:cubicBezTo>
                  <a:pt x="665338" y="6929116"/>
                  <a:pt x="658222" y="6922000"/>
                  <a:pt x="651106" y="6916664"/>
                </a:cubicBezTo>
                <a:cubicBezTo>
                  <a:pt x="305984" y="6623132"/>
                  <a:pt x="0" y="6315370"/>
                  <a:pt x="0" y="5948900"/>
                </a:cubicBezTo>
                <a:cubicBezTo>
                  <a:pt x="0" y="5568199"/>
                  <a:pt x="327332" y="5276447"/>
                  <a:pt x="672454" y="4995368"/>
                </a:cubicBezTo>
                <a:cubicBezTo>
                  <a:pt x="679570" y="4990031"/>
                  <a:pt x="686685" y="4982915"/>
                  <a:pt x="693801" y="4977579"/>
                </a:cubicBezTo>
                <a:cubicBezTo>
                  <a:pt x="700917" y="4972241"/>
                  <a:pt x="708033" y="4965125"/>
                  <a:pt x="715149" y="4959789"/>
                </a:cubicBezTo>
                <a:cubicBezTo>
                  <a:pt x="727601" y="4949115"/>
                  <a:pt x="740055" y="4940219"/>
                  <a:pt x="752506" y="4929545"/>
                </a:cubicBezTo>
                <a:cubicBezTo>
                  <a:pt x="809434" y="4885072"/>
                  <a:pt x="868141" y="4838818"/>
                  <a:pt x="923288" y="4792565"/>
                </a:cubicBezTo>
                <a:cubicBezTo>
                  <a:pt x="930404" y="4787227"/>
                  <a:pt x="937520" y="4780111"/>
                  <a:pt x="944636" y="4774775"/>
                </a:cubicBezTo>
                <a:cubicBezTo>
                  <a:pt x="951752" y="4769437"/>
                  <a:pt x="958868" y="4762321"/>
                  <a:pt x="965984" y="4756985"/>
                </a:cubicBezTo>
                <a:cubicBezTo>
                  <a:pt x="1072723" y="4666257"/>
                  <a:pt x="1174125" y="4573750"/>
                  <a:pt x="1257736" y="4477685"/>
                </a:cubicBezTo>
                <a:lnTo>
                  <a:pt x="642210" y="4477685"/>
                </a:lnTo>
                <a:cubicBezTo>
                  <a:pt x="711591" y="4571972"/>
                  <a:pt x="795202" y="4664479"/>
                  <a:pt x="882373" y="4753428"/>
                </a:cubicBezTo>
                <a:cubicBezTo>
                  <a:pt x="825445" y="4799681"/>
                  <a:pt x="768518" y="4844154"/>
                  <a:pt x="711591" y="4890408"/>
                </a:cubicBezTo>
                <a:cubicBezTo>
                  <a:pt x="699137" y="4901082"/>
                  <a:pt x="686685" y="4909978"/>
                  <a:pt x="674232" y="4920651"/>
                </a:cubicBezTo>
                <a:cubicBezTo>
                  <a:pt x="391375" y="4632457"/>
                  <a:pt x="138760" y="4305125"/>
                  <a:pt x="138760" y="3899518"/>
                </a:cubicBezTo>
                <a:cubicBezTo>
                  <a:pt x="138760" y="3565071"/>
                  <a:pt x="416281" y="3330246"/>
                  <a:pt x="727601" y="3088305"/>
                </a:cubicBezTo>
                <a:cubicBezTo>
                  <a:pt x="768518" y="3122104"/>
                  <a:pt x="809434" y="3155906"/>
                  <a:pt x="850351" y="3187928"/>
                </a:cubicBezTo>
                <a:cubicBezTo>
                  <a:pt x="880593" y="3211053"/>
                  <a:pt x="909057" y="3234181"/>
                  <a:pt x="937520" y="3257307"/>
                </a:cubicBezTo>
                <a:cubicBezTo>
                  <a:pt x="818330" y="3349814"/>
                  <a:pt x="708033" y="3436984"/>
                  <a:pt x="619084" y="3524153"/>
                </a:cubicBezTo>
                <a:lnTo>
                  <a:pt x="1307548" y="3524153"/>
                </a:lnTo>
                <a:cubicBezTo>
                  <a:pt x="1231053" y="3433426"/>
                  <a:pt x="1134988" y="3346256"/>
                  <a:pt x="1030027" y="3259086"/>
                </a:cubicBezTo>
                <a:cubicBezTo>
                  <a:pt x="1022911" y="3253749"/>
                  <a:pt x="1015795" y="3246633"/>
                  <a:pt x="1008679" y="3241297"/>
                </a:cubicBezTo>
                <a:cubicBezTo>
                  <a:pt x="999785" y="3235959"/>
                  <a:pt x="992669" y="3228843"/>
                  <a:pt x="985553" y="3223507"/>
                </a:cubicBezTo>
                <a:cubicBezTo>
                  <a:pt x="955310" y="3198601"/>
                  <a:pt x="925069" y="3173696"/>
                  <a:pt x="893047" y="3148790"/>
                </a:cubicBezTo>
                <a:cubicBezTo>
                  <a:pt x="853909" y="3118547"/>
                  <a:pt x="814772" y="3086525"/>
                  <a:pt x="775634" y="3054503"/>
                </a:cubicBezTo>
                <a:cubicBezTo>
                  <a:pt x="768518" y="3049167"/>
                  <a:pt x="761402" y="3042052"/>
                  <a:pt x="754286" y="3036714"/>
                </a:cubicBezTo>
                <a:cubicBezTo>
                  <a:pt x="747170" y="3031378"/>
                  <a:pt x="740055" y="3024262"/>
                  <a:pt x="732939" y="3018924"/>
                </a:cubicBezTo>
                <a:cubicBezTo>
                  <a:pt x="448302" y="2780541"/>
                  <a:pt x="177898" y="2497684"/>
                  <a:pt x="177898" y="2070730"/>
                </a:cubicBezTo>
                <a:cubicBezTo>
                  <a:pt x="177898" y="1748734"/>
                  <a:pt x="439406" y="1428518"/>
                  <a:pt x="732939" y="1090512"/>
                </a:cubicBezTo>
                <a:cubicBezTo>
                  <a:pt x="738275" y="1083397"/>
                  <a:pt x="743613" y="1076281"/>
                  <a:pt x="750728" y="1069165"/>
                </a:cubicBezTo>
                <a:cubicBezTo>
                  <a:pt x="756064" y="1062049"/>
                  <a:pt x="761402" y="1054933"/>
                  <a:pt x="768518" y="1047817"/>
                </a:cubicBezTo>
                <a:cubicBezTo>
                  <a:pt x="780970" y="1035365"/>
                  <a:pt x="791644" y="1022911"/>
                  <a:pt x="804098" y="1008679"/>
                </a:cubicBezTo>
                <a:cubicBezTo>
                  <a:pt x="850351" y="957090"/>
                  <a:pt x="896605" y="903721"/>
                  <a:pt x="942858" y="850351"/>
                </a:cubicBezTo>
                <a:cubicBezTo>
                  <a:pt x="948194" y="843235"/>
                  <a:pt x="955310" y="836120"/>
                  <a:pt x="960648" y="829004"/>
                </a:cubicBezTo>
                <a:cubicBezTo>
                  <a:pt x="965984" y="821888"/>
                  <a:pt x="973100" y="814772"/>
                  <a:pt x="978438" y="807656"/>
                </a:cubicBezTo>
                <a:cubicBezTo>
                  <a:pt x="1090512" y="676012"/>
                  <a:pt x="1199031" y="542587"/>
                  <a:pt x="1287980" y="405607"/>
                </a:cubicBezTo>
                <a:cubicBezTo>
                  <a:pt x="1366255" y="284637"/>
                  <a:pt x="1410728" y="142318"/>
                  <a:pt x="1423182" y="0"/>
                </a:cubicBezTo>
                <a:close/>
                <a:moveTo>
                  <a:pt x="514270" y="365613"/>
                </a:moveTo>
                <a:lnTo>
                  <a:pt x="526577" y="400270"/>
                </a:lnTo>
                <a:cubicBezTo>
                  <a:pt x="595958" y="558600"/>
                  <a:pt x="761402" y="677790"/>
                  <a:pt x="898384" y="811214"/>
                </a:cubicBezTo>
                <a:cubicBezTo>
                  <a:pt x="850351" y="866362"/>
                  <a:pt x="802319" y="921511"/>
                  <a:pt x="754286" y="976658"/>
                </a:cubicBezTo>
                <a:cubicBezTo>
                  <a:pt x="745392" y="987332"/>
                  <a:pt x="734718" y="999786"/>
                  <a:pt x="725823" y="1010460"/>
                </a:cubicBezTo>
                <a:cubicBezTo>
                  <a:pt x="571053" y="861026"/>
                  <a:pt x="393155" y="718708"/>
                  <a:pt x="295310" y="537252"/>
                </a:cubicBezTo>
                <a:lnTo>
                  <a:pt x="278887" y="501512"/>
                </a:lnTo>
                <a:close/>
              </a:path>
            </a:pathLst>
          </a:custGeom>
          <a:solidFill>
            <a:schemeClr val="accent4">
              <a:alpha val="2784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" name="Google Shape;24;p51"/>
          <p:cNvGrpSpPr/>
          <p:nvPr/>
        </p:nvGrpSpPr>
        <p:grpSpPr>
          <a:xfrm flipH="1" rot="2377217">
            <a:off x="11091857" y="4908009"/>
            <a:ext cx="394771" cy="1874243"/>
            <a:chOff x="3228371" y="1912891"/>
            <a:chExt cx="981075" cy="4248150"/>
          </a:xfrm>
        </p:grpSpPr>
        <p:sp>
          <p:nvSpPr>
            <p:cNvPr id="25" name="Google Shape;25;p51"/>
            <p:cNvSpPr/>
            <p:nvPr/>
          </p:nvSpPr>
          <p:spPr>
            <a:xfrm>
              <a:off x="3228371" y="5656216"/>
              <a:ext cx="466725" cy="504825"/>
            </a:xfrm>
            <a:custGeom>
              <a:rect b="b" l="l" r="r" t="t"/>
              <a:pathLst>
                <a:path extrusionOk="0" h="504825" w="466725">
                  <a:moveTo>
                    <a:pt x="356711" y="7144"/>
                  </a:moveTo>
                  <a:cubicBezTo>
                    <a:pt x="176689" y="160496"/>
                    <a:pt x="7144" y="320516"/>
                    <a:pt x="7144" y="506254"/>
                  </a:cubicBezTo>
                  <a:lnTo>
                    <a:pt x="156686" y="506254"/>
                  </a:lnTo>
                  <a:cubicBezTo>
                    <a:pt x="156686" y="372904"/>
                    <a:pt x="301466" y="238601"/>
                    <a:pt x="466249" y="97631"/>
                  </a:cubicBezTo>
                  <a:cubicBezTo>
                    <a:pt x="456724" y="89059"/>
                    <a:pt x="446246" y="81439"/>
                    <a:pt x="436721" y="72866"/>
                  </a:cubicBezTo>
                  <a:cubicBezTo>
                    <a:pt x="409099" y="50959"/>
                    <a:pt x="382429" y="29051"/>
                    <a:pt x="356711" y="7144"/>
                  </a:cubicBezTo>
                  <a:close/>
                </a:path>
              </a:pathLst>
            </a:custGeom>
            <a:solidFill>
              <a:schemeClr val="accent2">
                <a:alpha val="7372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51"/>
            <p:cNvSpPr/>
            <p:nvPr/>
          </p:nvSpPr>
          <p:spPr>
            <a:xfrm>
              <a:off x="3314064" y="1912891"/>
              <a:ext cx="409575" cy="552450"/>
            </a:xfrm>
            <a:custGeom>
              <a:rect b="b" l="l" r="r" t="t"/>
              <a:pathLst>
                <a:path extrusionOk="0" h="552450" w="409575">
                  <a:moveTo>
                    <a:pt x="310071" y="548164"/>
                  </a:moveTo>
                  <a:cubicBezTo>
                    <a:pt x="314834" y="542449"/>
                    <a:pt x="320549" y="535781"/>
                    <a:pt x="325311" y="530066"/>
                  </a:cubicBezTo>
                  <a:cubicBezTo>
                    <a:pt x="351029" y="500539"/>
                    <a:pt x="376746" y="471011"/>
                    <a:pt x="402464" y="441484"/>
                  </a:cubicBezTo>
                  <a:cubicBezTo>
                    <a:pt x="329121" y="370046"/>
                    <a:pt x="240539" y="306229"/>
                    <a:pt x="203391" y="221456"/>
                  </a:cubicBezTo>
                  <a:cubicBezTo>
                    <a:pt x="172911" y="151924"/>
                    <a:pt x="165291" y="79534"/>
                    <a:pt x="172911" y="7144"/>
                  </a:cubicBezTo>
                  <a:lnTo>
                    <a:pt x="7176" y="7144"/>
                  </a:lnTo>
                  <a:cubicBezTo>
                    <a:pt x="6224" y="98584"/>
                    <a:pt x="26226" y="195739"/>
                    <a:pt x="79566" y="294799"/>
                  </a:cubicBezTo>
                  <a:cubicBezTo>
                    <a:pt x="131954" y="391954"/>
                    <a:pt x="227204" y="468154"/>
                    <a:pt x="310071" y="548164"/>
                  </a:cubicBezTo>
                  <a:close/>
                </a:path>
              </a:pathLst>
            </a:custGeom>
            <a:solidFill>
              <a:schemeClr val="accent2">
                <a:alpha val="7372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51"/>
            <p:cNvSpPr/>
            <p:nvPr/>
          </p:nvSpPr>
          <p:spPr>
            <a:xfrm>
              <a:off x="3228371" y="1912891"/>
              <a:ext cx="981075" cy="4248150"/>
            </a:xfrm>
            <a:custGeom>
              <a:rect b="b" l="l" r="r" t="t"/>
              <a:pathLst>
                <a:path extrusionOk="0" h="4248150" w="981075">
                  <a:moveTo>
                    <a:pt x="621506" y="3748564"/>
                  </a:moveTo>
                  <a:cubicBezTo>
                    <a:pt x="617696" y="3745706"/>
                    <a:pt x="613886" y="3741896"/>
                    <a:pt x="610076" y="3739039"/>
                  </a:cubicBezTo>
                  <a:cubicBezTo>
                    <a:pt x="606266" y="3736181"/>
                    <a:pt x="602456" y="3732371"/>
                    <a:pt x="598646" y="3729514"/>
                  </a:cubicBezTo>
                  <a:cubicBezTo>
                    <a:pt x="585311" y="3719036"/>
                    <a:pt x="572929" y="3707606"/>
                    <a:pt x="559594" y="3697129"/>
                  </a:cubicBezTo>
                  <a:cubicBezTo>
                    <a:pt x="535781" y="3678079"/>
                    <a:pt x="511969" y="3658076"/>
                    <a:pt x="489109" y="3638074"/>
                  </a:cubicBezTo>
                  <a:cubicBezTo>
                    <a:pt x="485299" y="3635216"/>
                    <a:pt x="481489" y="3631406"/>
                    <a:pt x="477679" y="3628549"/>
                  </a:cubicBezTo>
                  <a:cubicBezTo>
                    <a:pt x="473869" y="3625691"/>
                    <a:pt x="470059" y="3621881"/>
                    <a:pt x="466249" y="3619024"/>
                  </a:cubicBezTo>
                  <a:cubicBezTo>
                    <a:pt x="411956" y="3573304"/>
                    <a:pt x="359569" y="3526631"/>
                    <a:pt x="313849" y="3479959"/>
                  </a:cubicBezTo>
                  <a:lnTo>
                    <a:pt x="658654" y="3479959"/>
                  </a:lnTo>
                  <a:cubicBezTo>
                    <a:pt x="614839" y="3526631"/>
                    <a:pt x="565309" y="3573304"/>
                    <a:pt x="512921" y="3619024"/>
                  </a:cubicBezTo>
                  <a:cubicBezTo>
                    <a:pt x="535781" y="3638074"/>
                    <a:pt x="559594" y="3657124"/>
                    <a:pt x="582454" y="3676174"/>
                  </a:cubicBezTo>
                  <a:cubicBezTo>
                    <a:pt x="595789" y="3687604"/>
                    <a:pt x="609124" y="3698081"/>
                    <a:pt x="622459" y="3709511"/>
                  </a:cubicBezTo>
                  <a:cubicBezTo>
                    <a:pt x="796766" y="3557111"/>
                    <a:pt x="950119" y="3395186"/>
                    <a:pt x="950119" y="3202781"/>
                  </a:cubicBezTo>
                  <a:cubicBezTo>
                    <a:pt x="950119" y="3012281"/>
                    <a:pt x="794861" y="2857976"/>
                    <a:pt x="625316" y="2696051"/>
                  </a:cubicBezTo>
                  <a:cubicBezTo>
                    <a:pt x="593884" y="2721769"/>
                    <a:pt x="562451" y="2747486"/>
                    <a:pt x="531971" y="2772251"/>
                  </a:cubicBezTo>
                  <a:cubicBezTo>
                    <a:pt x="526256" y="2777014"/>
                    <a:pt x="520541" y="2781776"/>
                    <a:pt x="514826" y="2785586"/>
                  </a:cubicBezTo>
                  <a:cubicBezTo>
                    <a:pt x="570071" y="2837974"/>
                    <a:pt x="623411" y="2889409"/>
                    <a:pt x="668179" y="2940844"/>
                  </a:cubicBezTo>
                  <a:lnTo>
                    <a:pt x="288131" y="2940844"/>
                  </a:lnTo>
                  <a:cubicBezTo>
                    <a:pt x="339566" y="2888456"/>
                    <a:pt x="401479" y="2837021"/>
                    <a:pt x="466249" y="2783681"/>
                  </a:cubicBezTo>
                  <a:cubicBezTo>
                    <a:pt x="470059" y="2780824"/>
                    <a:pt x="473869" y="2777014"/>
                    <a:pt x="477679" y="2774156"/>
                  </a:cubicBezTo>
                  <a:cubicBezTo>
                    <a:pt x="481489" y="2771299"/>
                    <a:pt x="485299" y="2767489"/>
                    <a:pt x="490061" y="2764631"/>
                  </a:cubicBezTo>
                  <a:cubicBezTo>
                    <a:pt x="495776" y="2759869"/>
                    <a:pt x="501491" y="2755106"/>
                    <a:pt x="508159" y="2750344"/>
                  </a:cubicBezTo>
                  <a:cubicBezTo>
                    <a:pt x="538639" y="2725579"/>
                    <a:pt x="570071" y="2700814"/>
                    <a:pt x="601504" y="2675096"/>
                  </a:cubicBezTo>
                  <a:cubicBezTo>
                    <a:pt x="605314" y="2672239"/>
                    <a:pt x="609124" y="2668429"/>
                    <a:pt x="612934" y="2665571"/>
                  </a:cubicBezTo>
                  <a:cubicBezTo>
                    <a:pt x="616744" y="2662714"/>
                    <a:pt x="620554" y="2658904"/>
                    <a:pt x="624364" y="2656046"/>
                  </a:cubicBezTo>
                  <a:cubicBezTo>
                    <a:pt x="746284" y="2553176"/>
                    <a:pt x="860584" y="2438876"/>
                    <a:pt x="914876" y="2303621"/>
                  </a:cubicBezTo>
                  <a:lnTo>
                    <a:pt x="913924" y="2303621"/>
                  </a:lnTo>
                  <a:cubicBezTo>
                    <a:pt x="934879" y="2251234"/>
                    <a:pt x="947261" y="2195989"/>
                    <a:pt x="947261" y="2136934"/>
                  </a:cubicBezTo>
                  <a:cubicBezTo>
                    <a:pt x="947261" y="2087404"/>
                    <a:pt x="939641" y="2041684"/>
                    <a:pt x="926306" y="1998821"/>
                  </a:cubicBezTo>
                  <a:lnTo>
                    <a:pt x="927259" y="1998821"/>
                  </a:lnTo>
                  <a:cubicBezTo>
                    <a:pt x="884396" y="1863566"/>
                    <a:pt x="781526" y="1760696"/>
                    <a:pt x="669131" y="1666399"/>
                  </a:cubicBezTo>
                  <a:cubicBezTo>
                    <a:pt x="665321" y="1663541"/>
                    <a:pt x="661511" y="1659731"/>
                    <a:pt x="657701" y="1656874"/>
                  </a:cubicBezTo>
                  <a:cubicBezTo>
                    <a:pt x="653891" y="1654016"/>
                    <a:pt x="650081" y="1650206"/>
                    <a:pt x="646271" y="1647349"/>
                  </a:cubicBezTo>
                  <a:cubicBezTo>
                    <a:pt x="625316" y="1630204"/>
                    <a:pt x="604361" y="1614011"/>
                    <a:pt x="583406" y="1596866"/>
                  </a:cubicBezTo>
                  <a:cubicBezTo>
                    <a:pt x="567214" y="1583531"/>
                    <a:pt x="551021" y="1570196"/>
                    <a:pt x="534829" y="1557814"/>
                  </a:cubicBezTo>
                  <a:cubicBezTo>
                    <a:pt x="531019" y="1554956"/>
                    <a:pt x="527209" y="1551146"/>
                    <a:pt x="523399" y="1548289"/>
                  </a:cubicBezTo>
                  <a:cubicBezTo>
                    <a:pt x="519589" y="1545431"/>
                    <a:pt x="515779" y="1541621"/>
                    <a:pt x="511969" y="1538764"/>
                  </a:cubicBezTo>
                  <a:cubicBezTo>
                    <a:pt x="454819" y="1491139"/>
                    <a:pt x="400526" y="1442561"/>
                    <a:pt x="356711" y="1390174"/>
                  </a:cubicBezTo>
                  <a:lnTo>
                    <a:pt x="708184" y="1390174"/>
                  </a:lnTo>
                  <a:cubicBezTo>
                    <a:pt x="666274" y="1442561"/>
                    <a:pt x="613886" y="1492091"/>
                    <a:pt x="558641" y="1538764"/>
                  </a:cubicBezTo>
                  <a:cubicBezTo>
                    <a:pt x="573881" y="1551146"/>
                    <a:pt x="590074" y="1563529"/>
                    <a:pt x="605314" y="1575911"/>
                  </a:cubicBezTo>
                  <a:cubicBezTo>
                    <a:pt x="627221" y="1593056"/>
                    <a:pt x="648176" y="1610201"/>
                    <a:pt x="670084" y="1628299"/>
                  </a:cubicBezTo>
                  <a:cubicBezTo>
                    <a:pt x="826294" y="1495901"/>
                    <a:pt x="962501" y="1339691"/>
                    <a:pt x="962501" y="1119664"/>
                  </a:cubicBezTo>
                  <a:cubicBezTo>
                    <a:pt x="962501" y="919639"/>
                    <a:pt x="811054" y="753904"/>
                    <a:pt x="636746" y="585311"/>
                  </a:cubicBezTo>
                  <a:cubicBezTo>
                    <a:pt x="617696" y="607219"/>
                    <a:pt x="598646" y="629126"/>
                    <a:pt x="579596" y="651034"/>
                  </a:cubicBezTo>
                  <a:cubicBezTo>
                    <a:pt x="567214" y="664369"/>
                    <a:pt x="555784" y="678656"/>
                    <a:pt x="543401" y="691991"/>
                  </a:cubicBezTo>
                  <a:cubicBezTo>
                    <a:pt x="608171" y="755809"/>
                    <a:pt x="668179" y="817721"/>
                    <a:pt x="715804" y="880586"/>
                  </a:cubicBezTo>
                  <a:lnTo>
                    <a:pt x="350044" y="880586"/>
                  </a:lnTo>
                  <a:cubicBezTo>
                    <a:pt x="392906" y="820579"/>
                    <a:pt x="444341" y="757714"/>
                    <a:pt x="500539" y="693896"/>
                  </a:cubicBezTo>
                  <a:cubicBezTo>
                    <a:pt x="503396" y="690086"/>
                    <a:pt x="507206" y="686276"/>
                    <a:pt x="510064" y="682466"/>
                  </a:cubicBezTo>
                  <a:cubicBezTo>
                    <a:pt x="512921" y="678656"/>
                    <a:pt x="516731" y="674846"/>
                    <a:pt x="519589" y="671036"/>
                  </a:cubicBezTo>
                  <a:cubicBezTo>
                    <a:pt x="530066" y="658654"/>
                    <a:pt x="541496" y="646271"/>
                    <a:pt x="552926" y="633889"/>
                  </a:cubicBezTo>
                  <a:cubicBezTo>
                    <a:pt x="572929" y="611029"/>
                    <a:pt x="592931" y="588169"/>
                    <a:pt x="612934" y="565309"/>
                  </a:cubicBezTo>
                  <a:cubicBezTo>
                    <a:pt x="615791" y="561499"/>
                    <a:pt x="619601" y="557689"/>
                    <a:pt x="622459" y="553879"/>
                  </a:cubicBezTo>
                  <a:cubicBezTo>
                    <a:pt x="625316" y="550069"/>
                    <a:pt x="629126" y="546259"/>
                    <a:pt x="631984" y="542449"/>
                  </a:cubicBezTo>
                  <a:cubicBezTo>
                    <a:pt x="700564" y="463391"/>
                    <a:pt x="773906" y="384334"/>
                    <a:pt x="823436" y="295751"/>
                  </a:cubicBezTo>
                  <a:cubicBezTo>
                    <a:pt x="879634" y="191929"/>
                    <a:pt x="905351" y="96679"/>
                    <a:pt x="911066" y="7144"/>
                  </a:cubicBezTo>
                  <a:lnTo>
                    <a:pt x="769144" y="7144"/>
                  </a:lnTo>
                  <a:cubicBezTo>
                    <a:pt x="762476" y="83344"/>
                    <a:pt x="738664" y="159544"/>
                    <a:pt x="696754" y="224314"/>
                  </a:cubicBezTo>
                  <a:cubicBezTo>
                    <a:pt x="649129" y="297656"/>
                    <a:pt x="591026" y="369094"/>
                    <a:pt x="531019" y="439579"/>
                  </a:cubicBezTo>
                  <a:cubicBezTo>
                    <a:pt x="528161" y="443389"/>
                    <a:pt x="524351" y="447199"/>
                    <a:pt x="521494" y="451009"/>
                  </a:cubicBezTo>
                  <a:cubicBezTo>
                    <a:pt x="518636" y="454819"/>
                    <a:pt x="514826" y="458629"/>
                    <a:pt x="511969" y="462439"/>
                  </a:cubicBezTo>
                  <a:cubicBezTo>
                    <a:pt x="487204" y="491014"/>
                    <a:pt x="462439" y="519589"/>
                    <a:pt x="437674" y="547211"/>
                  </a:cubicBezTo>
                  <a:cubicBezTo>
                    <a:pt x="431006" y="554831"/>
                    <a:pt x="425291" y="561499"/>
                    <a:pt x="418624" y="568166"/>
                  </a:cubicBezTo>
                  <a:cubicBezTo>
                    <a:pt x="414814" y="571976"/>
                    <a:pt x="411956" y="575786"/>
                    <a:pt x="409099" y="579596"/>
                  </a:cubicBezTo>
                  <a:cubicBezTo>
                    <a:pt x="405289" y="583406"/>
                    <a:pt x="402431" y="587216"/>
                    <a:pt x="399574" y="591026"/>
                  </a:cubicBezTo>
                  <a:cubicBezTo>
                    <a:pt x="242411" y="772001"/>
                    <a:pt x="102394" y="943451"/>
                    <a:pt x="102394" y="1115854"/>
                  </a:cubicBezTo>
                  <a:cubicBezTo>
                    <a:pt x="102394" y="1344454"/>
                    <a:pt x="247174" y="1495901"/>
                    <a:pt x="399574" y="1623536"/>
                  </a:cubicBezTo>
                  <a:cubicBezTo>
                    <a:pt x="403384" y="1626394"/>
                    <a:pt x="407194" y="1630204"/>
                    <a:pt x="411004" y="1633061"/>
                  </a:cubicBezTo>
                  <a:cubicBezTo>
                    <a:pt x="414814" y="1635919"/>
                    <a:pt x="418624" y="1639729"/>
                    <a:pt x="422434" y="1642586"/>
                  </a:cubicBezTo>
                  <a:cubicBezTo>
                    <a:pt x="443389" y="1659731"/>
                    <a:pt x="464344" y="1676876"/>
                    <a:pt x="485299" y="1693069"/>
                  </a:cubicBezTo>
                  <a:cubicBezTo>
                    <a:pt x="502444" y="1706404"/>
                    <a:pt x="518636" y="1719739"/>
                    <a:pt x="534829" y="1733074"/>
                  </a:cubicBezTo>
                  <a:cubicBezTo>
                    <a:pt x="538639" y="1735931"/>
                    <a:pt x="542449" y="1739741"/>
                    <a:pt x="547211" y="1742599"/>
                  </a:cubicBezTo>
                  <a:cubicBezTo>
                    <a:pt x="551021" y="1745456"/>
                    <a:pt x="554831" y="1749266"/>
                    <a:pt x="558641" y="1752124"/>
                  </a:cubicBezTo>
                  <a:cubicBezTo>
                    <a:pt x="614839" y="1798796"/>
                    <a:pt x="666274" y="1845469"/>
                    <a:pt x="707231" y="1894046"/>
                  </a:cubicBezTo>
                  <a:lnTo>
                    <a:pt x="338614" y="1894046"/>
                  </a:lnTo>
                  <a:cubicBezTo>
                    <a:pt x="386239" y="1847374"/>
                    <a:pt x="445294" y="1800701"/>
                    <a:pt x="509111" y="1751171"/>
                  </a:cubicBezTo>
                  <a:cubicBezTo>
                    <a:pt x="493871" y="1738789"/>
                    <a:pt x="478631" y="1726406"/>
                    <a:pt x="462439" y="1714024"/>
                  </a:cubicBezTo>
                  <a:cubicBezTo>
                    <a:pt x="440531" y="1696879"/>
                    <a:pt x="418624" y="1678781"/>
                    <a:pt x="396716" y="1660684"/>
                  </a:cubicBezTo>
                  <a:cubicBezTo>
                    <a:pt x="230029" y="1790224"/>
                    <a:pt x="81439" y="1915954"/>
                    <a:pt x="81439" y="2095024"/>
                  </a:cubicBezTo>
                  <a:cubicBezTo>
                    <a:pt x="81439" y="2312194"/>
                    <a:pt x="216694" y="2487454"/>
                    <a:pt x="368141" y="2641759"/>
                  </a:cubicBezTo>
                  <a:cubicBezTo>
                    <a:pt x="374809" y="2636044"/>
                    <a:pt x="381476" y="2631281"/>
                    <a:pt x="388144" y="2625566"/>
                  </a:cubicBezTo>
                  <a:cubicBezTo>
                    <a:pt x="418624" y="2600801"/>
                    <a:pt x="449104" y="2576989"/>
                    <a:pt x="479584" y="2552224"/>
                  </a:cubicBezTo>
                  <a:cubicBezTo>
                    <a:pt x="432911" y="2504599"/>
                    <a:pt x="388144" y="2455069"/>
                    <a:pt x="350996" y="2404586"/>
                  </a:cubicBezTo>
                  <a:lnTo>
                    <a:pt x="680561" y="2404586"/>
                  </a:lnTo>
                  <a:cubicBezTo>
                    <a:pt x="635794" y="2456021"/>
                    <a:pt x="581501" y="2505551"/>
                    <a:pt x="524351" y="2554129"/>
                  </a:cubicBezTo>
                  <a:cubicBezTo>
                    <a:pt x="520541" y="2556986"/>
                    <a:pt x="516731" y="2560796"/>
                    <a:pt x="512921" y="2563654"/>
                  </a:cubicBezTo>
                  <a:cubicBezTo>
                    <a:pt x="509111" y="2566511"/>
                    <a:pt x="505301" y="2570321"/>
                    <a:pt x="501491" y="2573179"/>
                  </a:cubicBezTo>
                  <a:cubicBezTo>
                    <a:pt x="471964" y="2597944"/>
                    <a:pt x="440531" y="2622709"/>
                    <a:pt x="410051" y="2646521"/>
                  </a:cubicBezTo>
                  <a:cubicBezTo>
                    <a:pt x="403384" y="2652236"/>
                    <a:pt x="396716" y="2656999"/>
                    <a:pt x="390049" y="2662714"/>
                  </a:cubicBezTo>
                  <a:cubicBezTo>
                    <a:pt x="386239" y="2665571"/>
                    <a:pt x="382429" y="2669381"/>
                    <a:pt x="378619" y="2672239"/>
                  </a:cubicBezTo>
                  <a:cubicBezTo>
                    <a:pt x="374809" y="2675096"/>
                    <a:pt x="370999" y="2678906"/>
                    <a:pt x="367189" y="2681764"/>
                  </a:cubicBezTo>
                  <a:cubicBezTo>
                    <a:pt x="182404" y="2832259"/>
                    <a:pt x="7144" y="2988469"/>
                    <a:pt x="7144" y="3192304"/>
                  </a:cubicBezTo>
                  <a:cubicBezTo>
                    <a:pt x="7144" y="3388519"/>
                    <a:pt x="170974" y="3553301"/>
                    <a:pt x="355759" y="3710464"/>
                  </a:cubicBezTo>
                  <a:cubicBezTo>
                    <a:pt x="359569" y="3713321"/>
                    <a:pt x="363379" y="3717131"/>
                    <a:pt x="367189" y="3719989"/>
                  </a:cubicBezTo>
                  <a:cubicBezTo>
                    <a:pt x="370999" y="3722846"/>
                    <a:pt x="374809" y="3726656"/>
                    <a:pt x="378619" y="3729514"/>
                  </a:cubicBezTo>
                  <a:cubicBezTo>
                    <a:pt x="404336" y="3751421"/>
                    <a:pt x="431006" y="3773329"/>
                    <a:pt x="456724" y="3794284"/>
                  </a:cubicBezTo>
                  <a:cubicBezTo>
                    <a:pt x="467201" y="3802856"/>
                    <a:pt x="477679" y="3811429"/>
                    <a:pt x="488156" y="3820001"/>
                  </a:cubicBezTo>
                  <a:cubicBezTo>
                    <a:pt x="491966" y="3822859"/>
                    <a:pt x="495776" y="3826669"/>
                    <a:pt x="499586" y="3829526"/>
                  </a:cubicBezTo>
                  <a:cubicBezTo>
                    <a:pt x="503396" y="3832384"/>
                    <a:pt x="507206" y="3836194"/>
                    <a:pt x="511016" y="3839051"/>
                  </a:cubicBezTo>
                  <a:cubicBezTo>
                    <a:pt x="675799" y="3976211"/>
                    <a:pt x="830104" y="4116229"/>
                    <a:pt x="830104" y="4247674"/>
                  </a:cubicBezTo>
                  <a:lnTo>
                    <a:pt x="979646" y="4247674"/>
                  </a:lnTo>
                  <a:cubicBezTo>
                    <a:pt x="980599" y="4064794"/>
                    <a:pt x="807244" y="3903821"/>
                    <a:pt x="621506" y="3748564"/>
                  </a:cubicBezTo>
                  <a:close/>
                  <a:moveTo>
                    <a:pt x="252889" y="1080611"/>
                  </a:moveTo>
                  <a:cubicBezTo>
                    <a:pt x="257651" y="1050131"/>
                    <a:pt x="269081" y="1017746"/>
                    <a:pt x="285274" y="985361"/>
                  </a:cubicBezTo>
                  <a:cubicBezTo>
                    <a:pt x="291941" y="972026"/>
                    <a:pt x="299561" y="958691"/>
                    <a:pt x="307181" y="944404"/>
                  </a:cubicBezTo>
                  <a:lnTo>
                    <a:pt x="759619" y="944404"/>
                  </a:lnTo>
                  <a:cubicBezTo>
                    <a:pt x="767239" y="957739"/>
                    <a:pt x="774859" y="971074"/>
                    <a:pt x="780574" y="985361"/>
                  </a:cubicBezTo>
                  <a:cubicBezTo>
                    <a:pt x="794861" y="1016794"/>
                    <a:pt x="805339" y="1049179"/>
                    <a:pt x="810101" y="1080611"/>
                  </a:cubicBezTo>
                  <a:cubicBezTo>
                    <a:pt x="811054" y="1087279"/>
                    <a:pt x="812006" y="1092994"/>
                    <a:pt x="812006" y="1099661"/>
                  </a:cubicBezTo>
                  <a:lnTo>
                    <a:pt x="250031" y="1099661"/>
                  </a:lnTo>
                  <a:cubicBezTo>
                    <a:pt x="250984" y="1093946"/>
                    <a:pt x="251936" y="1087279"/>
                    <a:pt x="252889" y="1080611"/>
                  </a:cubicBezTo>
                  <a:close/>
                  <a:moveTo>
                    <a:pt x="306229" y="1319689"/>
                  </a:moveTo>
                  <a:cubicBezTo>
                    <a:pt x="293846" y="1298734"/>
                    <a:pt x="282416" y="1275874"/>
                    <a:pt x="273844" y="1253014"/>
                  </a:cubicBezTo>
                  <a:cubicBezTo>
                    <a:pt x="263366" y="1225391"/>
                    <a:pt x="256699" y="1196816"/>
                    <a:pt x="252889" y="1167289"/>
                  </a:cubicBezTo>
                  <a:lnTo>
                    <a:pt x="809149" y="1167289"/>
                  </a:lnTo>
                  <a:cubicBezTo>
                    <a:pt x="805339" y="1196816"/>
                    <a:pt x="797719" y="1226344"/>
                    <a:pt x="787241" y="1253014"/>
                  </a:cubicBezTo>
                  <a:cubicBezTo>
                    <a:pt x="778669" y="1275874"/>
                    <a:pt x="767239" y="1298734"/>
                    <a:pt x="754856" y="1319689"/>
                  </a:cubicBezTo>
                  <a:cubicBezTo>
                    <a:pt x="754856" y="1320641"/>
                    <a:pt x="753904" y="1320641"/>
                    <a:pt x="753904" y="1321594"/>
                  </a:cubicBezTo>
                  <a:lnTo>
                    <a:pt x="308134" y="1321594"/>
                  </a:lnTo>
                  <a:cubicBezTo>
                    <a:pt x="307181" y="1320641"/>
                    <a:pt x="307181" y="1320641"/>
                    <a:pt x="306229" y="1319689"/>
                  </a:cubicBezTo>
                  <a:close/>
                  <a:moveTo>
                    <a:pt x="230981" y="2097881"/>
                  </a:moveTo>
                  <a:cubicBezTo>
                    <a:pt x="230981" y="2097881"/>
                    <a:pt x="230981" y="2097881"/>
                    <a:pt x="230981" y="2097881"/>
                  </a:cubicBezTo>
                  <a:cubicBezTo>
                    <a:pt x="230981" y="2064544"/>
                    <a:pt x="240506" y="2033111"/>
                    <a:pt x="255746" y="2002631"/>
                  </a:cubicBezTo>
                  <a:cubicBezTo>
                    <a:pt x="262414" y="1989296"/>
                    <a:pt x="270986" y="1976914"/>
                    <a:pt x="279559" y="1963579"/>
                  </a:cubicBezTo>
                  <a:lnTo>
                    <a:pt x="751999" y="1963579"/>
                  </a:lnTo>
                  <a:cubicBezTo>
                    <a:pt x="758666" y="1975009"/>
                    <a:pt x="764381" y="1986439"/>
                    <a:pt x="769144" y="1997869"/>
                  </a:cubicBezTo>
                  <a:lnTo>
                    <a:pt x="769144" y="1997869"/>
                  </a:lnTo>
                  <a:cubicBezTo>
                    <a:pt x="770096" y="1999774"/>
                    <a:pt x="771049" y="2000726"/>
                    <a:pt x="771049" y="2002631"/>
                  </a:cubicBezTo>
                  <a:cubicBezTo>
                    <a:pt x="784384" y="2032159"/>
                    <a:pt x="792956" y="2064544"/>
                    <a:pt x="796766" y="2097881"/>
                  </a:cubicBezTo>
                  <a:cubicBezTo>
                    <a:pt x="797719" y="2104549"/>
                    <a:pt x="797719" y="2111216"/>
                    <a:pt x="798671" y="2118836"/>
                  </a:cubicBezTo>
                  <a:lnTo>
                    <a:pt x="551974" y="2118836"/>
                  </a:lnTo>
                  <a:lnTo>
                    <a:pt x="551021" y="2118836"/>
                  </a:lnTo>
                  <a:lnTo>
                    <a:pt x="231934" y="2118836"/>
                  </a:lnTo>
                  <a:cubicBezTo>
                    <a:pt x="230981" y="2112169"/>
                    <a:pt x="230981" y="2104549"/>
                    <a:pt x="230981" y="2097881"/>
                  </a:cubicBezTo>
                  <a:close/>
                  <a:moveTo>
                    <a:pt x="305276" y="2340769"/>
                  </a:moveTo>
                  <a:cubicBezTo>
                    <a:pt x="302419" y="2336006"/>
                    <a:pt x="299561" y="2331244"/>
                    <a:pt x="296704" y="2327434"/>
                  </a:cubicBezTo>
                  <a:cubicBezTo>
                    <a:pt x="284321" y="2305526"/>
                    <a:pt x="272891" y="2283619"/>
                    <a:pt x="264319" y="2260759"/>
                  </a:cubicBezTo>
                  <a:cubicBezTo>
                    <a:pt x="254794" y="2235994"/>
                    <a:pt x="246221" y="2211229"/>
                    <a:pt x="240506" y="2186464"/>
                  </a:cubicBezTo>
                  <a:lnTo>
                    <a:pt x="551021" y="2186464"/>
                  </a:lnTo>
                  <a:lnTo>
                    <a:pt x="551974" y="2186464"/>
                  </a:lnTo>
                  <a:lnTo>
                    <a:pt x="794861" y="2186464"/>
                  </a:lnTo>
                  <a:cubicBezTo>
                    <a:pt x="791051" y="2212181"/>
                    <a:pt x="783431" y="2236946"/>
                    <a:pt x="773906" y="2260759"/>
                  </a:cubicBezTo>
                  <a:cubicBezTo>
                    <a:pt x="768191" y="2275046"/>
                    <a:pt x="761524" y="2289334"/>
                    <a:pt x="753904" y="2303621"/>
                  </a:cubicBezTo>
                  <a:lnTo>
                    <a:pt x="754856" y="2303621"/>
                  </a:lnTo>
                  <a:cubicBezTo>
                    <a:pt x="750094" y="2312194"/>
                    <a:pt x="745331" y="2319814"/>
                    <a:pt x="740569" y="2328386"/>
                  </a:cubicBezTo>
                  <a:cubicBezTo>
                    <a:pt x="737711" y="2333149"/>
                    <a:pt x="734854" y="2337911"/>
                    <a:pt x="731996" y="2341721"/>
                  </a:cubicBezTo>
                  <a:lnTo>
                    <a:pt x="305276" y="2341721"/>
                  </a:lnTo>
                  <a:close/>
                  <a:moveTo>
                    <a:pt x="158591" y="3162776"/>
                  </a:moveTo>
                  <a:cubicBezTo>
                    <a:pt x="163354" y="3130391"/>
                    <a:pt x="173831" y="3098006"/>
                    <a:pt x="190976" y="3067526"/>
                  </a:cubicBezTo>
                  <a:cubicBezTo>
                    <a:pt x="201454" y="3048476"/>
                    <a:pt x="213836" y="3029426"/>
                    <a:pt x="227171" y="3011329"/>
                  </a:cubicBezTo>
                  <a:lnTo>
                    <a:pt x="723424" y="3011329"/>
                  </a:lnTo>
                  <a:cubicBezTo>
                    <a:pt x="736759" y="3030379"/>
                    <a:pt x="749141" y="3048476"/>
                    <a:pt x="759619" y="3067526"/>
                  </a:cubicBezTo>
                  <a:cubicBezTo>
                    <a:pt x="776764" y="3098959"/>
                    <a:pt x="789146" y="3131344"/>
                    <a:pt x="795814" y="3162776"/>
                  </a:cubicBezTo>
                  <a:cubicBezTo>
                    <a:pt x="796766" y="3166586"/>
                    <a:pt x="796766" y="3170396"/>
                    <a:pt x="797719" y="3174206"/>
                  </a:cubicBezTo>
                  <a:lnTo>
                    <a:pt x="157639" y="3174206"/>
                  </a:lnTo>
                  <a:cubicBezTo>
                    <a:pt x="157639" y="3170396"/>
                    <a:pt x="157639" y="3166586"/>
                    <a:pt x="158591" y="3162776"/>
                  </a:cubicBezTo>
                  <a:close/>
                  <a:moveTo>
                    <a:pt x="236696" y="3391376"/>
                  </a:moveTo>
                  <a:cubicBezTo>
                    <a:pt x="220504" y="3369469"/>
                    <a:pt x="205264" y="3346609"/>
                    <a:pt x="193834" y="3324701"/>
                  </a:cubicBezTo>
                  <a:cubicBezTo>
                    <a:pt x="179546" y="3298031"/>
                    <a:pt x="169069" y="3271361"/>
                    <a:pt x="163354" y="3244691"/>
                  </a:cubicBezTo>
                  <a:lnTo>
                    <a:pt x="796766" y="3244691"/>
                  </a:lnTo>
                  <a:cubicBezTo>
                    <a:pt x="792004" y="3271361"/>
                    <a:pt x="782479" y="3298031"/>
                    <a:pt x="770096" y="3324701"/>
                  </a:cubicBezTo>
                  <a:cubicBezTo>
                    <a:pt x="759619" y="3347561"/>
                    <a:pt x="746284" y="3369469"/>
                    <a:pt x="730091" y="3391376"/>
                  </a:cubicBezTo>
                  <a:cubicBezTo>
                    <a:pt x="726281" y="3397091"/>
                    <a:pt x="721519" y="3402806"/>
                    <a:pt x="717709" y="3408521"/>
                  </a:cubicBezTo>
                  <a:lnTo>
                    <a:pt x="250984" y="3408521"/>
                  </a:lnTo>
                  <a:cubicBezTo>
                    <a:pt x="245269" y="3402806"/>
                    <a:pt x="240506" y="3397091"/>
                    <a:pt x="236696" y="3391376"/>
                  </a:cubicBezTo>
                  <a:close/>
                </a:path>
              </a:pathLst>
            </a:custGeom>
            <a:solidFill>
              <a:schemeClr val="accent2">
                <a:alpha val="7372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" name="Google Shape;28;p51"/>
          <p:cNvGrpSpPr/>
          <p:nvPr/>
        </p:nvGrpSpPr>
        <p:grpSpPr>
          <a:xfrm>
            <a:off x="-349864" y="145855"/>
            <a:ext cx="3932725" cy="6890273"/>
            <a:chOff x="-349864" y="145855"/>
            <a:chExt cx="3932725" cy="6890273"/>
          </a:xfrm>
        </p:grpSpPr>
        <p:grpSp>
          <p:nvGrpSpPr>
            <p:cNvPr id="29" name="Google Shape;29;p51"/>
            <p:cNvGrpSpPr/>
            <p:nvPr/>
          </p:nvGrpSpPr>
          <p:grpSpPr>
            <a:xfrm rot="2885641">
              <a:off x="-30246" y="565979"/>
              <a:ext cx="1888205" cy="1701448"/>
              <a:chOff x="5884197" y="3445640"/>
              <a:chExt cx="1888205" cy="1701448"/>
            </a:xfrm>
          </p:grpSpPr>
          <p:cxnSp>
            <p:nvCxnSpPr>
              <p:cNvPr id="30" name="Google Shape;30;p51"/>
              <p:cNvCxnSpPr/>
              <p:nvPr/>
            </p:nvCxnSpPr>
            <p:spPr>
              <a:xfrm rot="10800000">
                <a:off x="6045862" y="3579224"/>
                <a:ext cx="253165" cy="80343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31" name="Google Shape;31;p51"/>
              <p:cNvCxnSpPr/>
              <p:nvPr/>
            </p:nvCxnSpPr>
            <p:spPr>
              <a:xfrm>
                <a:off x="6307804" y="4382663"/>
                <a:ext cx="754727" cy="11362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32" name="Google Shape;32;p51"/>
              <p:cNvCxnSpPr/>
              <p:nvPr/>
            </p:nvCxnSpPr>
            <p:spPr>
              <a:xfrm flipH="1">
                <a:off x="7053754" y="3560075"/>
                <a:ext cx="590803" cy="93621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33" name="Google Shape;33;p51"/>
              <p:cNvCxnSpPr/>
              <p:nvPr/>
            </p:nvCxnSpPr>
            <p:spPr>
              <a:xfrm rot="10800000">
                <a:off x="7062531" y="4496289"/>
                <a:ext cx="286624" cy="65079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34" name="Google Shape;34;p51"/>
              <p:cNvCxnSpPr/>
              <p:nvPr/>
            </p:nvCxnSpPr>
            <p:spPr>
              <a:xfrm flipH="1" rot="10800000">
                <a:off x="5884197" y="4382663"/>
                <a:ext cx="414830" cy="31562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35" name="Google Shape;35;p51"/>
              <p:cNvCxnSpPr/>
              <p:nvPr/>
            </p:nvCxnSpPr>
            <p:spPr>
              <a:xfrm flipH="1">
                <a:off x="7062531" y="4210875"/>
                <a:ext cx="709871" cy="28541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sp>
            <p:nvSpPr>
              <p:cNvPr id="36" name="Google Shape;36;p51"/>
              <p:cNvSpPr/>
              <p:nvPr/>
            </p:nvSpPr>
            <p:spPr>
              <a:xfrm>
                <a:off x="6925909" y="4353582"/>
                <a:ext cx="286624" cy="286624"/>
              </a:xfrm>
              <a:prstGeom prst="ellipse">
                <a:avLst/>
              </a:prstGeom>
              <a:gradFill>
                <a:gsLst>
                  <a:gs pos="0">
                    <a:srgbClr val="33949C"/>
                  </a:gs>
                  <a:gs pos="33000">
                    <a:srgbClr val="33949C"/>
                  </a:gs>
                  <a:gs pos="93000">
                    <a:srgbClr val="2E858C"/>
                  </a:gs>
                  <a:gs pos="100000">
                    <a:srgbClr val="2E858C"/>
                  </a:gs>
                </a:gsLst>
                <a:lin ang="10800000" scaled="0"/>
              </a:gradFill>
              <a:ln cap="flat" cmpd="sng" w="12700">
                <a:solidFill>
                  <a:srgbClr val="33949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51"/>
              <p:cNvSpPr/>
              <p:nvPr/>
            </p:nvSpPr>
            <p:spPr>
              <a:xfrm>
                <a:off x="7530122" y="3445640"/>
                <a:ext cx="228869" cy="228869"/>
              </a:xfrm>
              <a:prstGeom prst="ellipse">
                <a:avLst/>
              </a:prstGeom>
              <a:gradFill>
                <a:gsLst>
                  <a:gs pos="0">
                    <a:srgbClr val="33949C"/>
                  </a:gs>
                  <a:gs pos="33000">
                    <a:srgbClr val="33949C"/>
                  </a:gs>
                  <a:gs pos="93000">
                    <a:srgbClr val="2E858C"/>
                  </a:gs>
                  <a:gs pos="100000">
                    <a:srgbClr val="2E858C"/>
                  </a:gs>
                </a:gsLst>
                <a:lin ang="10800000" scaled="0"/>
              </a:gradFill>
              <a:ln cap="flat" cmpd="sng" w="12700">
                <a:solidFill>
                  <a:srgbClr val="33949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51"/>
              <p:cNvSpPr/>
              <p:nvPr/>
            </p:nvSpPr>
            <p:spPr>
              <a:xfrm>
                <a:off x="6184592" y="4268228"/>
                <a:ext cx="228869" cy="228869"/>
              </a:xfrm>
              <a:prstGeom prst="ellipse">
                <a:avLst/>
              </a:prstGeom>
              <a:gradFill>
                <a:gsLst>
                  <a:gs pos="0">
                    <a:srgbClr val="33949C"/>
                  </a:gs>
                  <a:gs pos="33000">
                    <a:srgbClr val="33949C"/>
                  </a:gs>
                  <a:gs pos="93000">
                    <a:srgbClr val="2E858C"/>
                  </a:gs>
                  <a:gs pos="100000">
                    <a:srgbClr val="2E858C"/>
                  </a:gs>
                </a:gsLst>
                <a:lin ang="10800000" scaled="0"/>
              </a:gradFill>
              <a:ln cap="flat" cmpd="sng" w="12700">
                <a:solidFill>
                  <a:srgbClr val="33949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" name="Google Shape;39;p51"/>
            <p:cNvGrpSpPr/>
            <p:nvPr/>
          </p:nvGrpSpPr>
          <p:grpSpPr>
            <a:xfrm rot="2885641">
              <a:off x="149974" y="4914556"/>
              <a:ext cx="1888205" cy="1701448"/>
              <a:chOff x="5884197" y="3445640"/>
              <a:chExt cx="1888205" cy="1701448"/>
            </a:xfrm>
          </p:grpSpPr>
          <p:cxnSp>
            <p:nvCxnSpPr>
              <p:cNvPr id="40" name="Google Shape;40;p51"/>
              <p:cNvCxnSpPr/>
              <p:nvPr/>
            </p:nvCxnSpPr>
            <p:spPr>
              <a:xfrm rot="10800000">
                <a:off x="6045862" y="3579224"/>
                <a:ext cx="253165" cy="80343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41" name="Google Shape;41;p51"/>
              <p:cNvCxnSpPr/>
              <p:nvPr/>
            </p:nvCxnSpPr>
            <p:spPr>
              <a:xfrm>
                <a:off x="6307804" y="4382663"/>
                <a:ext cx="754727" cy="11362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42" name="Google Shape;42;p51"/>
              <p:cNvCxnSpPr/>
              <p:nvPr/>
            </p:nvCxnSpPr>
            <p:spPr>
              <a:xfrm flipH="1">
                <a:off x="7053754" y="3560075"/>
                <a:ext cx="590803" cy="93621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43" name="Google Shape;43;p51"/>
              <p:cNvCxnSpPr/>
              <p:nvPr/>
            </p:nvCxnSpPr>
            <p:spPr>
              <a:xfrm rot="10800000">
                <a:off x="7062531" y="4496289"/>
                <a:ext cx="286624" cy="65079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44" name="Google Shape;44;p51"/>
              <p:cNvCxnSpPr/>
              <p:nvPr/>
            </p:nvCxnSpPr>
            <p:spPr>
              <a:xfrm flipH="1" rot="10800000">
                <a:off x="5884197" y="4382663"/>
                <a:ext cx="414830" cy="31562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45" name="Google Shape;45;p51"/>
              <p:cNvCxnSpPr/>
              <p:nvPr/>
            </p:nvCxnSpPr>
            <p:spPr>
              <a:xfrm flipH="1">
                <a:off x="7062531" y="4210875"/>
                <a:ext cx="709871" cy="28541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sp>
            <p:nvSpPr>
              <p:cNvPr id="46" name="Google Shape;46;p51"/>
              <p:cNvSpPr/>
              <p:nvPr/>
            </p:nvSpPr>
            <p:spPr>
              <a:xfrm>
                <a:off x="6925909" y="4353582"/>
                <a:ext cx="286624" cy="286624"/>
              </a:xfrm>
              <a:prstGeom prst="ellipse">
                <a:avLst/>
              </a:prstGeom>
              <a:gradFill>
                <a:gsLst>
                  <a:gs pos="0">
                    <a:srgbClr val="33949C"/>
                  </a:gs>
                  <a:gs pos="33000">
                    <a:srgbClr val="33949C"/>
                  </a:gs>
                  <a:gs pos="93000">
                    <a:srgbClr val="2E858C"/>
                  </a:gs>
                  <a:gs pos="100000">
                    <a:srgbClr val="2E858C"/>
                  </a:gs>
                </a:gsLst>
                <a:lin ang="10800000" scaled="0"/>
              </a:gradFill>
              <a:ln cap="flat" cmpd="sng" w="12700">
                <a:solidFill>
                  <a:srgbClr val="33949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51"/>
              <p:cNvSpPr/>
              <p:nvPr/>
            </p:nvSpPr>
            <p:spPr>
              <a:xfrm>
                <a:off x="7530122" y="3445640"/>
                <a:ext cx="228869" cy="228869"/>
              </a:xfrm>
              <a:prstGeom prst="ellipse">
                <a:avLst/>
              </a:prstGeom>
              <a:gradFill>
                <a:gsLst>
                  <a:gs pos="0">
                    <a:srgbClr val="33949C"/>
                  </a:gs>
                  <a:gs pos="33000">
                    <a:srgbClr val="33949C"/>
                  </a:gs>
                  <a:gs pos="93000">
                    <a:srgbClr val="2E858C"/>
                  </a:gs>
                  <a:gs pos="100000">
                    <a:srgbClr val="2E858C"/>
                  </a:gs>
                </a:gsLst>
                <a:lin ang="10800000" scaled="0"/>
              </a:gradFill>
              <a:ln cap="flat" cmpd="sng" w="12700">
                <a:solidFill>
                  <a:srgbClr val="33949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51"/>
              <p:cNvSpPr/>
              <p:nvPr/>
            </p:nvSpPr>
            <p:spPr>
              <a:xfrm>
                <a:off x="6184592" y="4268228"/>
                <a:ext cx="228869" cy="228869"/>
              </a:xfrm>
              <a:prstGeom prst="ellipse">
                <a:avLst/>
              </a:prstGeom>
              <a:gradFill>
                <a:gsLst>
                  <a:gs pos="0">
                    <a:srgbClr val="33949C"/>
                  </a:gs>
                  <a:gs pos="33000">
                    <a:srgbClr val="33949C"/>
                  </a:gs>
                  <a:gs pos="93000">
                    <a:srgbClr val="2E858C"/>
                  </a:gs>
                  <a:gs pos="100000">
                    <a:srgbClr val="2E858C"/>
                  </a:gs>
                </a:gsLst>
                <a:lin ang="10800000" scaled="0"/>
              </a:gradFill>
              <a:ln cap="flat" cmpd="sng" w="12700">
                <a:solidFill>
                  <a:srgbClr val="33949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" name="Google Shape;49;p51"/>
            <p:cNvGrpSpPr/>
            <p:nvPr/>
          </p:nvGrpSpPr>
          <p:grpSpPr>
            <a:xfrm rot="-454008">
              <a:off x="11170" y="2947542"/>
              <a:ext cx="1888205" cy="1701448"/>
              <a:chOff x="5884197" y="3445640"/>
              <a:chExt cx="1888205" cy="1701448"/>
            </a:xfrm>
          </p:grpSpPr>
          <p:cxnSp>
            <p:nvCxnSpPr>
              <p:cNvPr id="50" name="Google Shape;50;p51"/>
              <p:cNvCxnSpPr/>
              <p:nvPr/>
            </p:nvCxnSpPr>
            <p:spPr>
              <a:xfrm rot="10800000">
                <a:off x="6045862" y="3579224"/>
                <a:ext cx="253165" cy="80343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51" name="Google Shape;51;p51"/>
              <p:cNvCxnSpPr/>
              <p:nvPr/>
            </p:nvCxnSpPr>
            <p:spPr>
              <a:xfrm>
                <a:off x="6307804" y="4382663"/>
                <a:ext cx="754727" cy="113626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52" name="Google Shape;52;p51"/>
              <p:cNvCxnSpPr/>
              <p:nvPr/>
            </p:nvCxnSpPr>
            <p:spPr>
              <a:xfrm flipH="1">
                <a:off x="7053754" y="3560075"/>
                <a:ext cx="590803" cy="93621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53" name="Google Shape;53;p51"/>
              <p:cNvCxnSpPr/>
              <p:nvPr/>
            </p:nvCxnSpPr>
            <p:spPr>
              <a:xfrm rot="10800000">
                <a:off x="7062531" y="4496289"/>
                <a:ext cx="286624" cy="65079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54" name="Google Shape;54;p51"/>
              <p:cNvCxnSpPr/>
              <p:nvPr/>
            </p:nvCxnSpPr>
            <p:spPr>
              <a:xfrm flipH="1" rot="10800000">
                <a:off x="5884197" y="4382663"/>
                <a:ext cx="414830" cy="315629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55" name="Google Shape;55;p51"/>
              <p:cNvCxnSpPr/>
              <p:nvPr/>
            </p:nvCxnSpPr>
            <p:spPr>
              <a:xfrm flipH="1">
                <a:off x="7062531" y="4210875"/>
                <a:ext cx="709871" cy="285414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sp>
            <p:nvSpPr>
              <p:cNvPr id="56" name="Google Shape;56;p51"/>
              <p:cNvSpPr/>
              <p:nvPr/>
            </p:nvSpPr>
            <p:spPr>
              <a:xfrm>
                <a:off x="6925909" y="4353582"/>
                <a:ext cx="286624" cy="286624"/>
              </a:xfrm>
              <a:prstGeom prst="ellipse">
                <a:avLst/>
              </a:prstGeom>
              <a:gradFill>
                <a:gsLst>
                  <a:gs pos="0">
                    <a:srgbClr val="33949C"/>
                  </a:gs>
                  <a:gs pos="33000">
                    <a:srgbClr val="33949C"/>
                  </a:gs>
                  <a:gs pos="93000">
                    <a:srgbClr val="2E858C"/>
                  </a:gs>
                  <a:gs pos="100000">
                    <a:srgbClr val="2E858C"/>
                  </a:gs>
                </a:gsLst>
                <a:lin ang="10800000" scaled="0"/>
              </a:gradFill>
              <a:ln cap="flat" cmpd="sng" w="12700">
                <a:solidFill>
                  <a:srgbClr val="33949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51"/>
              <p:cNvSpPr/>
              <p:nvPr/>
            </p:nvSpPr>
            <p:spPr>
              <a:xfrm>
                <a:off x="7530122" y="3445640"/>
                <a:ext cx="228869" cy="228869"/>
              </a:xfrm>
              <a:prstGeom prst="ellipse">
                <a:avLst/>
              </a:prstGeom>
              <a:gradFill>
                <a:gsLst>
                  <a:gs pos="0">
                    <a:srgbClr val="33949C"/>
                  </a:gs>
                  <a:gs pos="33000">
                    <a:srgbClr val="33949C"/>
                  </a:gs>
                  <a:gs pos="93000">
                    <a:srgbClr val="2E858C"/>
                  </a:gs>
                  <a:gs pos="100000">
                    <a:srgbClr val="2E858C"/>
                  </a:gs>
                </a:gsLst>
                <a:lin ang="10800000" scaled="0"/>
              </a:gradFill>
              <a:ln cap="flat" cmpd="sng" w="12700">
                <a:solidFill>
                  <a:srgbClr val="33949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51"/>
              <p:cNvSpPr/>
              <p:nvPr/>
            </p:nvSpPr>
            <p:spPr>
              <a:xfrm>
                <a:off x="6184592" y="4268228"/>
                <a:ext cx="228869" cy="228869"/>
              </a:xfrm>
              <a:prstGeom prst="ellipse">
                <a:avLst/>
              </a:prstGeom>
              <a:gradFill>
                <a:gsLst>
                  <a:gs pos="0">
                    <a:srgbClr val="33949C"/>
                  </a:gs>
                  <a:gs pos="33000">
                    <a:srgbClr val="33949C"/>
                  </a:gs>
                  <a:gs pos="93000">
                    <a:srgbClr val="2E858C"/>
                  </a:gs>
                  <a:gs pos="100000">
                    <a:srgbClr val="2E858C"/>
                  </a:gs>
                </a:gsLst>
                <a:lin ang="10800000" scaled="0"/>
              </a:gradFill>
              <a:ln cap="flat" cmpd="sng" w="12700">
                <a:solidFill>
                  <a:srgbClr val="33949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" name="Google Shape;59;p51"/>
            <p:cNvGrpSpPr/>
            <p:nvPr/>
          </p:nvGrpSpPr>
          <p:grpSpPr>
            <a:xfrm>
              <a:off x="1353578" y="2112857"/>
              <a:ext cx="1202555" cy="888358"/>
              <a:chOff x="3442589" y="5410039"/>
              <a:chExt cx="1202555" cy="888358"/>
            </a:xfrm>
          </p:grpSpPr>
          <p:sp>
            <p:nvSpPr>
              <p:cNvPr id="60" name="Google Shape;60;p51"/>
              <p:cNvSpPr/>
              <p:nvPr/>
            </p:nvSpPr>
            <p:spPr>
              <a:xfrm>
                <a:off x="4194644" y="5845659"/>
                <a:ext cx="228869" cy="228869"/>
              </a:xfrm>
              <a:prstGeom prst="ellipse">
                <a:avLst/>
              </a:prstGeom>
              <a:gradFill>
                <a:gsLst>
                  <a:gs pos="0">
                    <a:srgbClr val="33949C"/>
                  </a:gs>
                  <a:gs pos="33000">
                    <a:srgbClr val="33949C"/>
                  </a:gs>
                  <a:gs pos="93000">
                    <a:srgbClr val="2E858C"/>
                  </a:gs>
                  <a:gs pos="100000">
                    <a:srgbClr val="2E858C"/>
                  </a:gs>
                </a:gsLst>
                <a:lin ang="10800000" scaled="0"/>
              </a:gradFill>
              <a:ln cap="flat" cmpd="sng" w="12700">
                <a:solidFill>
                  <a:srgbClr val="33949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61" name="Google Shape;61;p51"/>
              <p:cNvCxnSpPr/>
              <p:nvPr/>
            </p:nvCxnSpPr>
            <p:spPr>
              <a:xfrm>
                <a:off x="3442589" y="5639826"/>
                <a:ext cx="867151" cy="32026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62" name="Google Shape;62;p51"/>
              <p:cNvCxnSpPr/>
              <p:nvPr/>
            </p:nvCxnSpPr>
            <p:spPr>
              <a:xfrm>
                <a:off x="4309740" y="5960094"/>
                <a:ext cx="167702" cy="33830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63" name="Google Shape;63;p51"/>
              <p:cNvCxnSpPr/>
              <p:nvPr/>
            </p:nvCxnSpPr>
            <p:spPr>
              <a:xfrm flipH="1" rot="10800000">
                <a:off x="4309740" y="5410039"/>
                <a:ext cx="335404" cy="550055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</p:grpSp>
        <p:grpSp>
          <p:nvGrpSpPr>
            <p:cNvPr id="64" name="Google Shape;64;p51"/>
            <p:cNvGrpSpPr/>
            <p:nvPr/>
          </p:nvGrpSpPr>
          <p:grpSpPr>
            <a:xfrm rot="-6550357">
              <a:off x="2364573" y="5496095"/>
              <a:ext cx="1202555" cy="888358"/>
              <a:chOff x="3442589" y="5410039"/>
              <a:chExt cx="1202555" cy="888358"/>
            </a:xfrm>
          </p:grpSpPr>
          <p:sp>
            <p:nvSpPr>
              <p:cNvPr id="65" name="Google Shape;65;p51"/>
              <p:cNvSpPr/>
              <p:nvPr/>
            </p:nvSpPr>
            <p:spPr>
              <a:xfrm>
                <a:off x="4194644" y="5845659"/>
                <a:ext cx="228869" cy="228869"/>
              </a:xfrm>
              <a:prstGeom prst="ellipse">
                <a:avLst/>
              </a:prstGeom>
              <a:gradFill>
                <a:gsLst>
                  <a:gs pos="0">
                    <a:srgbClr val="33949C"/>
                  </a:gs>
                  <a:gs pos="33000">
                    <a:srgbClr val="33949C"/>
                  </a:gs>
                  <a:gs pos="93000">
                    <a:srgbClr val="2E858C"/>
                  </a:gs>
                  <a:gs pos="100000">
                    <a:srgbClr val="2E858C"/>
                  </a:gs>
                </a:gsLst>
                <a:lin ang="10800000" scaled="0"/>
              </a:gradFill>
              <a:ln cap="flat" cmpd="sng" w="12700">
                <a:solidFill>
                  <a:srgbClr val="33949C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66" name="Google Shape;66;p51"/>
              <p:cNvCxnSpPr/>
              <p:nvPr/>
            </p:nvCxnSpPr>
            <p:spPr>
              <a:xfrm>
                <a:off x="3442589" y="5639826"/>
                <a:ext cx="867151" cy="320268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67" name="Google Shape;67;p51"/>
              <p:cNvCxnSpPr/>
              <p:nvPr/>
            </p:nvCxnSpPr>
            <p:spPr>
              <a:xfrm>
                <a:off x="4309740" y="5960094"/>
                <a:ext cx="167702" cy="338303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68" name="Google Shape;68;p51"/>
              <p:cNvCxnSpPr/>
              <p:nvPr/>
            </p:nvCxnSpPr>
            <p:spPr>
              <a:xfrm flipH="1" rot="10800000">
                <a:off x="4309740" y="5410039"/>
                <a:ext cx="335404" cy="550055"/>
              </a:xfrm>
              <a:prstGeom prst="straightConnector1">
                <a:avLst/>
              </a:prstGeom>
              <a:noFill/>
              <a:ln cap="flat" cmpd="sng" w="9525">
                <a:solidFill>
                  <a:srgbClr val="33949C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</p:grp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tyle slide layout">
  <p:cSld name="1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tyle slide layout">
  <p:cSld name="2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3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4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1" name="Google Shape;161;p74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fmla="val 39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74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74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74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74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74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74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Images and Contents Layout">
  <p:cSld name="10_Images and Conten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5"/>
          <p:cNvSpPr/>
          <p:nvPr>
            <p:ph idx="2" type="pic"/>
          </p:nvPr>
        </p:nvSpPr>
        <p:spPr>
          <a:xfrm>
            <a:off x="0" y="4365104"/>
            <a:ext cx="4223792" cy="24928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0" name="Google Shape;170;p75"/>
          <p:cNvSpPr/>
          <p:nvPr>
            <p:ph idx="3" type="pic"/>
          </p:nvPr>
        </p:nvSpPr>
        <p:spPr>
          <a:xfrm>
            <a:off x="7968208" y="0"/>
            <a:ext cx="4223792" cy="24928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Slide layout">
  <p:cSld name="Section Break Slide layout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3"/>
          <p:cNvSpPr/>
          <p:nvPr/>
        </p:nvSpPr>
        <p:spPr>
          <a:xfrm>
            <a:off x="0" y="2596"/>
            <a:ext cx="11682484" cy="6855404"/>
          </a:xfrm>
          <a:custGeom>
            <a:rect b="b" l="l" r="r" t="t"/>
            <a:pathLst>
              <a:path extrusionOk="0" h="6855404" w="11682484">
                <a:moveTo>
                  <a:pt x="135716" y="0"/>
                </a:moveTo>
                <a:lnTo>
                  <a:pt x="1583140" y="1348532"/>
                </a:lnTo>
                <a:lnTo>
                  <a:pt x="11682484" y="4114823"/>
                </a:lnTo>
                <a:lnTo>
                  <a:pt x="11682484" y="6855404"/>
                </a:lnTo>
                <a:lnTo>
                  <a:pt x="9707328" y="6855404"/>
                </a:lnTo>
                <a:lnTo>
                  <a:pt x="9569988" y="6685097"/>
                </a:lnTo>
                <a:cubicBezTo>
                  <a:pt x="8411292" y="5293196"/>
                  <a:pt x="7168522" y="4300079"/>
                  <a:pt x="5598025" y="3691219"/>
                </a:cubicBezTo>
                <a:cubicBezTo>
                  <a:pt x="4810593" y="3386702"/>
                  <a:pt x="3628101" y="3319652"/>
                  <a:pt x="2821856" y="3599026"/>
                </a:cubicBezTo>
                <a:cubicBezTo>
                  <a:pt x="1476436" y="4020704"/>
                  <a:pt x="428633" y="5267408"/>
                  <a:pt x="63756" y="6602507"/>
                </a:cubicBezTo>
                <a:lnTo>
                  <a:pt x="3589" y="6855404"/>
                </a:lnTo>
                <a:lnTo>
                  <a:pt x="0" y="6855404"/>
                </a:lnTo>
                <a:lnTo>
                  <a:pt x="0" y="5728147"/>
                </a:lnTo>
                <a:lnTo>
                  <a:pt x="0" y="1967486"/>
                </a:lnTo>
                <a:lnTo>
                  <a:pt x="0" y="825147"/>
                </a:lnTo>
                <a:lnTo>
                  <a:pt x="1" y="825147"/>
                </a:lnTo>
                <a:lnTo>
                  <a:pt x="1" y="479227"/>
                </a:lnTo>
                <a:lnTo>
                  <a:pt x="1" y="346491"/>
                </a:lnTo>
                <a:lnTo>
                  <a:pt x="2" y="346491"/>
                </a:lnTo>
                <a:lnTo>
                  <a:pt x="2" y="571"/>
                </a:lnTo>
                <a:cubicBezTo>
                  <a:pt x="2" y="571"/>
                  <a:pt x="46193" y="353"/>
                  <a:pt x="127322" y="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53"/>
          <p:cNvSpPr/>
          <p:nvPr/>
        </p:nvSpPr>
        <p:spPr>
          <a:xfrm rot="213804">
            <a:off x="-19171" y="109604"/>
            <a:ext cx="12075996" cy="2051564"/>
          </a:xfrm>
          <a:custGeom>
            <a:rect b="b" l="l" r="r" t="t"/>
            <a:pathLst>
              <a:path extrusionOk="0" h="2051564" w="12075996">
                <a:moveTo>
                  <a:pt x="1" y="264203"/>
                </a:moveTo>
                <a:lnTo>
                  <a:pt x="4242639" y="0"/>
                </a:lnTo>
                <a:lnTo>
                  <a:pt x="4506096" y="105217"/>
                </a:lnTo>
                <a:cubicBezTo>
                  <a:pt x="5593744" y="542784"/>
                  <a:pt x="6923737" y="1110296"/>
                  <a:pt x="7760587" y="1449725"/>
                </a:cubicBezTo>
                <a:cubicBezTo>
                  <a:pt x="10618004" y="2616266"/>
                  <a:pt x="11666948" y="1084938"/>
                  <a:pt x="12023712" y="181916"/>
                </a:cubicBezTo>
                <a:lnTo>
                  <a:pt x="12075996" y="38560"/>
                </a:lnTo>
                <a:lnTo>
                  <a:pt x="12075996" y="49656"/>
                </a:lnTo>
                <a:lnTo>
                  <a:pt x="12034949" y="192180"/>
                </a:lnTo>
                <a:cubicBezTo>
                  <a:pt x="11741579" y="1117741"/>
                  <a:pt x="10801203" y="2718034"/>
                  <a:pt x="7869859" y="1752181"/>
                </a:cubicBezTo>
                <a:cubicBezTo>
                  <a:pt x="6621354" y="1343948"/>
                  <a:pt x="4298591" y="526574"/>
                  <a:pt x="3235820" y="242456"/>
                </a:cubicBezTo>
                <a:cubicBezTo>
                  <a:pt x="3156415" y="232591"/>
                  <a:pt x="2347516" y="284550"/>
                  <a:pt x="1558466" y="338976"/>
                </a:cubicBezTo>
                <a:cubicBezTo>
                  <a:pt x="769418" y="393403"/>
                  <a:pt x="220" y="450295"/>
                  <a:pt x="220" y="450295"/>
                </a:cubicBezTo>
                <a:lnTo>
                  <a:pt x="881" y="459818"/>
                </a:lnTo>
                <a:lnTo>
                  <a:pt x="0" y="459516"/>
                </a:lnTo>
                <a:lnTo>
                  <a:pt x="0" y="429248"/>
                </a:lnTo>
                <a:lnTo>
                  <a:pt x="1" y="42924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53"/>
          <p:cNvSpPr/>
          <p:nvPr/>
        </p:nvSpPr>
        <p:spPr>
          <a:xfrm>
            <a:off x="-2" y="0"/>
            <a:ext cx="12192002" cy="6858000"/>
          </a:xfrm>
          <a:custGeom>
            <a:rect b="b" l="l" r="r" t="t"/>
            <a:pathLst>
              <a:path extrusionOk="0" h="6847230" w="12192002">
                <a:moveTo>
                  <a:pt x="1562216" y="24"/>
                </a:moveTo>
                <a:cubicBezTo>
                  <a:pt x="2353140" y="373"/>
                  <a:pt x="3163696" y="4557"/>
                  <a:pt x="3242227" y="19898"/>
                </a:cubicBezTo>
                <a:cubicBezTo>
                  <a:pt x="4282770" y="376934"/>
                  <a:pt x="6543351" y="1353205"/>
                  <a:pt x="7760587" y="1846920"/>
                </a:cubicBezTo>
                <a:cubicBezTo>
                  <a:pt x="11661915" y="3439636"/>
                  <a:pt x="12192002" y="3162"/>
                  <a:pt x="12192002" y="3162"/>
                </a:cubicBezTo>
                <a:lnTo>
                  <a:pt x="12192002" y="1143708"/>
                </a:lnTo>
                <a:lnTo>
                  <a:pt x="12192002" y="6847230"/>
                </a:lnTo>
                <a:lnTo>
                  <a:pt x="10130702" y="6847230"/>
                </a:lnTo>
                <a:lnTo>
                  <a:pt x="9987372" y="6677190"/>
                </a:lnTo>
                <a:cubicBezTo>
                  <a:pt x="8778141" y="5287475"/>
                  <a:pt x="7481169" y="4295918"/>
                  <a:pt x="5842176" y="3688014"/>
                </a:cubicBezTo>
                <a:cubicBezTo>
                  <a:pt x="5020401" y="3383975"/>
                  <a:pt x="3786336" y="3317031"/>
                  <a:pt x="2944928" y="3595966"/>
                </a:cubicBezTo>
                <a:cubicBezTo>
                  <a:pt x="1540829" y="4016982"/>
                  <a:pt x="447327" y="5261728"/>
                  <a:pt x="66537" y="6594730"/>
                </a:cubicBezTo>
                <a:lnTo>
                  <a:pt x="3745" y="6847230"/>
                </a:lnTo>
                <a:lnTo>
                  <a:pt x="0" y="6847230"/>
                </a:lnTo>
                <a:lnTo>
                  <a:pt x="0" y="5721743"/>
                </a:lnTo>
                <a:lnTo>
                  <a:pt x="0" y="1966988"/>
                </a:lnTo>
                <a:lnTo>
                  <a:pt x="0" y="826443"/>
                </a:lnTo>
                <a:lnTo>
                  <a:pt x="1" y="826443"/>
                </a:lnTo>
                <a:lnTo>
                  <a:pt x="1" y="481066"/>
                </a:lnTo>
                <a:lnTo>
                  <a:pt x="1" y="348539"/>
                </a:lnTo>
                <a:lnTo>
                  <a:pt x="2" y="348539"/>
                </a:lnTo>
                <a:lnTo>
                  <a:pt x="2" y="3162"/>
                </a:lnTo>
                <a:cubicBezTo>
                  <a:pt x="2" y="3162"/>
                  <a:pt x="771293" y="-324"/>
                  <a:pt x="1562216" y="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53"/>
          <p:cNvSpPr/>
          <p:nvPr/>
        </p:nvSpPr>
        <p:spPr>
          <a:xfrm>
            <a:off x="342402" y="0"/>
            <a:ext cx="1784313" cy="6858000"/>
          </a:xfrm>
          <a:custGeom>
            <a:rect b="b" l="l" r="r" t="t"/>
            <a:pathLst>
              <a:path extrusionOk="0" h="6858000" w="1784313">
                <a:moveTo>
                  <a:pt x="652884" y="6458598"/>
                </a:moveTo>
                <a:cubicBezTo>
                  <a:pt x="700917" y="6499513"/>
                  <a:pt x="750728" y="6540431"/>
                  <a:pt x="802318" y="6581346"/>
                </a:cubicBezTo>
                <a:cubicBezTo>
                  <a:pt x="820108" y="6597358"/>
                  <a:pt x="839677" y="6611590"/>
                  <a:pt x="857467" y="6627600"/>
                </a:cubicBezTo>
                <a:cubicBezTo>
                  <a:pt x="780526" y="6693422"/>
                  <a:pt x="705920" y="6758466"/>
                  <a:pt x="637290" y="6822898"/>
                </a:cubicBezTo>
                <a:lnTo>
                  <a:pt x="601533" y="6858000"/>
                </a:lnTo>
                <a:lnTo>
                  <a:pt x="238242" y="6858000"/>
                </a:lnTo>
                <a:lnTo>
                  <a:pt x="298552" y="6787944"/>
                </a:lnTo>
                <a:cubicBezTo>
                  <a:pt x="403466" y="6675160"/>
                  <a:pt x="526799" y="6566004"/>
                  <a:pt x="652884" y="6458598"/>
                </a:cubicBezTo>
                <a:close/>
                <a:moveTo>
                  <a:pt x="291752" y="5513960"/>
                </a:moveTo>
                <a:cubicBezTo>
                  <a:pt x="302426" y="5563772"/>
                  <a:pt x="321994" y="5613583"/>
                  <a:pt x="348680" y="5663394"/>
                </a:cubicBezTo>
                <a:cubicBezTo>
                  <a:pt x="370027" y="5704312"/>
                  <a:pt x="398491" y="5747007"/>
                  <a:pt x="428733" y="5787923"/>
                </a:cubicBezTo>
                <a:cubicBezTo>
                  <a:pt x="435849" y="5798597"/>
                  <a:pt x="444744" y="5809270"/>
                  <a:pt x="455418" y="5819944"/>
                </a:cubicBezTo>
                <a:lnTo>
                  <a:pt x="1327117" y="5819944"/>
                </a:lnTo>
                <a:cubicBezTo>
                  <a:pt x="1334233" y="5809270"/>
                  <a:pt x="1343127" y="5798597"/>
                  <a:pt x="1350243" y="5787923"/>
                </a:cubicBezTo>
                <a:cubicBezTo>
                  <a:pt x="1380487" y="5747007"/>
                  <a:pt x="1405392" y="5706090"/>
                  <a:pt x="1424960" y="5663394"/>
                </a:cubicBezTo>
                <a:cubicBezTo>
                  <a:pt x="1448088" y="5613583"/>
                  <a:pt x="1465878" y="5563772"/>
                  <a:pt x="1474771" y="5513960"/>
                </a:cubicBezTo>
                <a:close/>
                <a:moveTo>
                  <a:pt x="410943" y="5078112"/>
                </a:moveTo>
                <a:cubicBezTo>
                  <a:pt x="386037" y="5111911"/>
                  <a:pt x="362911" y="5147491"/>
                  <a:pt x="343342" y="5183070"/>
                </a:cubicBezTo>
                <a:cubicBezTo>
                  <a:pt x="311320" y="5239998"/>
                  <a:pt x="291752" y="5300483"/>
                  <a:pt x="282856" y="5360968"/>
                </a:cubicBezTo>
                <a:cubicBezTo>
                  <a:pt x="281079" y="5368084"/>
                  <a:pt x="281079" y="5375200"/>
                  <a:pt x="281078" y="5382316"/>
                </a:cubicBezTo>
                <a:lnTo>
                  <a:pt x="1476551" y="5382316"/>
                </a:lnTo>
                <a:cubicBezTo>
                  <a:pt x="1474771" y="5375200"/>
                  <a:pt x="1474771" y="5368084"/>
                  <a:pt x="1472993" y="5360968"/>
                </a:cubicBezTo>
                <a:cubicBezTo>
                  <a:pt x="1460540" y="5302263"/>
                  <a:pt x="1437414" y="5241778"/>
                  <a:pt x="1405392" y="5183070"/>
                </a:cubicBezTo>
                <a:cubicBezTo>
                  <a:pt x="1385823" y="5147491"/>
                  <a:pt x="1362697" y="5113691"/>
                  <a:pt x="1337791" y="5078112"/>
                </a:cubicBezTo>
                <a:close/>
                <a:moveTo>
                  <a:pt x="435849" y="3537517"/>
                </a:moveTo>
                <a:cubicBezTo>
                  <a:pt x="446522" y="3583771"/>
                  <a:pt x="462534" y="3630024"/>
                  <a:pt x="480324" y="3676278"/>
                </a:cubicBezTo>
                <a:cubicBezTo>
                  <a:pt x="496334" y="3718973"/>
                  <a:pt x="517681" y="3759888"/>
                  <a:pt x="540809" y="3800806"/>
                </a:cubicBezTo>
                <a:cubicBezTo>
                  <a:pt x="546145" y="3807922"/>
                  <a:pt x="551483" y="3816816"/>
                  <a:pt x="556819" y="3825712"/>
                </a:cubicBezTo>
                <a:lnTo>
                  <a:pt x="556819" y="3827490"/>
                </a:lnTo>
                <a:lnTo>
                  <a:pt x="1353801" y="3827490"/>
                </a:lnTo>
                <a:cubicBezTo>
                  <a:pt x="1359139" y="3820374"/>
                  <a:pt x="1364475" y="3811480"/>
                  <a:pt x="1369813" y="3802584"/>
                </a:cubicBezTo>
                <a:cubicBezTo>
                  <a:pt x="1378707" y="3786574"/>
                  <a:pt x="1387603" y="3772342"/>
                  <a:pt x="1396497" y="3756331"/>
                </a:cubicBezTo>
                <a:lnTo>
                  <a:pt x="1394718" y="3756331"/>
                </a:lnTo>
                <a:cubicBezTo>
                  <a:pt x="1408950" y="3729647"/>
                  <a:pt x="1421402" y="3702961"/>
                  <a:pt x="1432076" y="3676277"/>
                </a:cubicBezTo>
                <a:cubicBezTo>
                  <a:pt x="1449866" y="3631802"/>
                  <a:pt x="1464098" y="3585549"/>
                  <a:pt x="1471213" y="3537517"/>
                </a:cubicBezTo>
                <a:lnTo>
                  <a:pt x="1017575" y="3537517"/>
                </a:lnTo>
                <a:lnTo>
                  <a:pt x="1015795" y="3537517"/>
                </a:lnTo>
                <a:close/>
                <a:moveTo>
                  <a:pt x="508787" y="3121236"/>
                </a:moveTo>
                <a:cubicBezTo>
                  <a:pt x="492776" y="3146142"/>
                  <a:pt x="476766" y="3169268"/>
                  <a:pt x="464312" y="3194174"/>
                </a:cubicBezTo>
                <a:cubicBezTo>
                  <a:pt x="435849" y="3251101"/>
                  <a:pt x="418059" y="3309808"/>
                  <a:pt x="418059" y="3372072"/>
                </a:cubicBezTo>
                <a:cubicBezTo>
                  <a:pt x="418059" y="3384526"/>
                  <a:pt x="418059" y="3398757"/>
                  <a:pt x="419839" y="3411209"/>
                </a:cubicBezTo>
                <a:lnTo>
                  <a:pt x="1015795" y="3411209"/>
                </a:lnTo>
                <a:lnTo>
                  <a:pt x="1017575" y="3411209"/>
                </a:lnTo>
                <a:lnTo>
                  <a:pt x="1478329" y="3411209"/>
                </a:lnTo>
                <a:cubicBezTo>
                  <a:pt x="1476551" y="3396977"/>
                  <a:pt x="1476551" y="3384525"/>
                  <a:pt x="1474772" y="3372071"/>
                </a:cubicBezTo>
                <a:cubicBezTo>
                  <a:pt x="1467656" y="3309808"/>
                  <a:pt x="1451646" y="3249323"/>
                  <a:pt x="1426740" y="3194174"/>
                </a:cubicBezTo>
                <a:cubicBezTo>
                  <a:pt x="1426740" y="3190616"/>
                  <a:pt x="1424960" y="3188838"/>
                  <a:pt x="1423182" y="3185280"/>
                </a:cubicBezTo>
                <a:cubicBezTo>
                  <a:pt x="1414286" y="3163932"/>
                  <a:pt x="1403612" y="3142584"/>
                  <a:pt x="1391161" y="3121237"/>
                </a:cubicBezTo>
                <a:close/>
                <a:moveTo>
                  <a:pt x="458976" y="1634012"/>
                </a:moveTo>
                <a:cubicBezTo>
                  <a:pt x="466092" y="1689159"/>
                  <a:pt x="478544" y="1742528"/>
                  <a:pt x="498114" y="1794120"/>
                </a:cubicBezTo>
                <a:cubicBezTo>
                  <a:pt x="514124" y="1836815"/>
                  <a:pt x="535471" y="1879510"/>
                  <a:pt x="558599" y="1918648"/>
                </a:cubicBezTo>
                <a:cubicBezTo>
                  <a:pt x="560377" y="1920426"/>
                  <a:pt x="560377" y="1920426"/>
                  <a:pt x="562157" y="1922206"/>
                </a:cubicBezTo>
                <a:lnTo>
                  <a:pt x="1394718" y="1922206"/>
                </a:lnTo>
                <a:cubicBezTo>
                  <a:pt x="1394719" y="1920426"/>
                  <a:pt x="1396497" y="1920426"/>
                  <a:pt x="1396497" y="1918648"/>
                </a:cubicBezTo>
                <a:cubicBezTo>
                  <a:pt x="1419624" y="1879510"/>
                  <a:pt x="1440972" y="1836815"/>
                  <a:pt x="1456982" y="1794120"/>
                </a:cubicBezTo>
                <a:cubicBezTo>
                  <a:pt x="1476551" y="1744308"/>
                  <a:pt x="1490783" y="1689159"/>
                  <a:pt x="1497899" y="1634012"/>
                </a:cubicBezTo>
                <a:close/>
                <a:moveTo>
                  <a:pt x="560377" y="1217731"/>
                </a:moveTo>
                <a:cubicBezTo>
                  <a:pt x="546145" y="1244415"/>
                  <a:pt x="531913" y="1269320"/>
                  <a:pt x="519461" y="1294226"/>
                </a:cubicBezTo>
                <a:cubicBezTo>
                  <a:pt x="489218" y="1354711"/>
                  <a:pt x="467870" y="1415197"/>
                  <a:pt x="458976" y="1472124"/>
                </a:cubicBezTo>
                <a:cubicBezTo>
                  <a:pt x="457196" y="1484577"/>
                  <a:pt x="455418" y="1497029"/>
                  <a:pt x="453638" y="1507703"/>
                </a:cubicBezTo>
                <a:lnTo>
                  <a:pt x="1503235" y="1507703"/>
                </a:lnTo>
                <a:cubicBezTo>
                  <a:pt x="1503235" y="1495251"/>
                  <a:pt x="1501457" y="1484577"/>
                  <a:pt x="1499677" y="1472124"/>
                </a:cubicBezTo>
                <a:cubicBezTo>
                  <a:pt x="1490783" y="1413418"/>
                  <a:pt x="1471214" y="1352933"/>
                  <a:pt x="1444530" y="1294226"/>
                </a:cubicBezTo>
                <a:cubicBezTo>
                  <a:pt x="1433856" y="1267542"/>
                  <a:pt x="1419624" y="1242637"/>
                  <a:pt x="1405392" y="1217731"/>
                </a:cubicBezTo>
                <a:close/>
                <a:moveTo>
                  <a:pt x="1196463" y="0"/>
                </a:moveTo>
                <a:lnTo>
                  <a:pt x="1527579" y="0"/>
                </a:lnTo>
                <a:lnTo>
                  <a:pt x="1524583" y="6246"/>
                </a:lnTo>
                <a:cubicBezTo>
                  <a:pt x="1432076" y="171692"/>
                  <a:pt x="1295096" y="319346"/>
                  <a:pt x="1167009" y="467002"/>
                </a:cubicBezTo>
                <a:cubicBezTo>
                  <a:pt x="1161671" y="474118"/>
                  <a:pt x="1154556" y="481234"/>
                  <a:pt x="1149220" y="488350"/>
                </a:cubicBezTo>
                <a:cubicBezTo>
                  <a:pt x="1143882" y="495466"/>
                  <a:pt x="1136766" y="502582"/>
                  <a:pt x="1131430" y="509698"/>
                </a:cubicBezTo>
                <a:cubicBezTo>
                  <a:pt x="1094070" y="552393"/>
                  <a:pt x="1056712" y="595089"/>
                  <a:pt x="1019353" y="637784"/>
                </a:cubicBezTo>
                <a:cubicBezTo>
                  <a:pt x="998005" y="660910"/>
                  <a:pt x="976658" y="684037"/>
                  <a:pt x="957090" y="707163"/>
                </a:cubicBezTo>
                <a:cubicBezTo>
                  <a:pt x="951752" y="714279"/>
                  <a:pt x="944636" y="721395"/>
                  <a:pt x="939300" y="728511"/>
                </a:cubicBezTo>
                <a:cubicBezTo>
                  <a:pt x="933962" y="735627"/>
                  <a:pt x="926846" y="742743"/>
                  <a:pt x="921511" y="749859"/>
                </a:cubicBezTo>
                <a:cubicBezTo>
                  <a:pt x="816550" y="869051"/>
                  <a:pt x="720485" y="986464"/>
                  <a:pt x="640432" y="1098538"/>
                </a:cubicBezTo>
                <a:lnTo>
                  <a:pt x="1323559" y="1098538"/>
                </a:lnTo>
                <a:cubicBezTo>
                  <a:pt x="1234610" y="981126"/>
                  <a:pt x="1122534" y="865493"/>
                  <a:pt x="1001563" y="746301"/>
                </a:cubicBezTo>
                <a:cubicBezTo>
                  <a:pt x="1024691" y="721395"/>
                  <a:pt x="1046039" y="694712"/>
                  <a:pt x="1069165" y="669806"/>
                </a:cubicBezTo>
                <a:cubicBezTo>
                  <a:pt x="1104744" y="628888"/>
                  <a:pt x="1140324" y="587973"/>
                  <a:pt x="1175903" y="547056"/>
                </a:cubicBezTo>
                <a:cubicBezTo>
                  <a:pt x="1501457" y="861935"/>
                  <a:pt x="1784314" y="1171477"/>
                  <a:pt x="1784313" y="1545063"/>
                </a:cubicBezTo>
                <a:cubicBezTo>
                  <a:pt x="1784314" y="1956006"/>
                  <a:pt x="1529921" y="2247758"/>
                  <a:pt x="1238168" y="2495036"/>
                </a:cubicBezTo>
                <a:cubicBezTo>
                  <a:pt x="1197251" y="2461235"/>
                  <a:pt x="1158114" y="2429214"/>
                  <a:pt x="1117198" y="2397192"/>
                </a:cubicBezTo>
                <a:cubicBezTo>
                  <a:pt x="1088734" y="2374066"/>
                  <a:pt x="1058491" y="2350939"/>
                  <a:pt x="1030027" y="2327813"/>
                </a:cubicBezTo>
                <a:cubicBezTo>
                  <a:pt x="1133208" y="2240642"/>
                  <a:pt x="1231052" y="2148135"/>
                  <a:pt x="1309327" y="2050292"/>
                </a:cubicBezTo>
                <a:lnTo>
                  <a:pt x="652884" y="2050292"/>
                </a:lnTo>
                <a:cubicBezTo>
                  <a:pt x="734717" y="2148135"/>
                  <a:pt x="836119" y="2238864"/>
                  <a:pt x="942858" y="2327813"/>
                </a:cubicBezTo>
                <a:cubicBezTo>
                  <a:pt x="949974" y="2333149"/>
                  <a:pt x="957090" y="2340265"/>
                  <a:pt x="964206" y="2345603"/>
                </a:cubicBezTo>
                <a:cubicBezTo>
                  <a:pt x="971322" y="2350938"/>
                  <a:pt x="978438" y="2358054"/>
                  <a:pt x="985554" y="2363392"/>
                </a:cubicBezTo>
                <a:cubicBezTo>
                  <a:pt x="1015795" y="2386518"/>
                  <a:pt x="1046039" y="2411424"/>
                  <a:pt x="1076281" y="2436330"/>
                </a:cubicBezTo>
                <a:cubicBezTo>
                  <a:pt x="1115418" y="2468351"/>
                  <a:pt x="1154555" y="2498595"/>
                  <a:pt x="1193693" y="2530616"/>
                </a:cubicBezTo>
                <a:cubicBezTo>
                  <a:pt x="1200809" y="2535952"/>
                  <a:pt x="1207925" y="2543068"/>
                  <a:pt x="1215041" y="2548406"/>
                </a:cubicBezTo>
                <a:cubicBezTo>
                  <a:pt x="1222157" y="2553742"/>
                  <a:pt x="1229272" y="2560858"/>
                  <a:pt x="1236389" y="2566196"/>
                </a:cubicBezTo>
                <a:cubicBezTo>
                  <a:pt x="1446308" y="2742313"/>
                  <a:pt x="1638437" y="2934443"/>
                  <a:pt x="1718492" y="3187058"/>
                </a:cubicBezTo>
                <a:lnTo>
                  <a:pt x="1716713" y="3187058"/>
                </a:lnTo>
                <a:cubicBezTo>
                  <a:pt x="1741618" y="3267113"/>
                  <a:pt x="1755850" y="3352504"/>
                  <a:pt x="1755850" y="3445010"/>
                </a:cubicBezTo>
                <a:cubicBezTo>
                  <a:pt x="1755850" y="3555307"/>
                  <a:pt x="1732724" y="3658488"/>
                  <a:pt x="1693587" y="3756331"/>
                </a:cubicBezTo>
                <a:lnTo>
                  <a:pt x="1695365" y="3756331"/>
                </a:lnTo>
                <a:cubicBezTo>
                  <a:pt x="1593964" y="4008945"/>
                  <a:pt x="1380487" y="4222423"/>
                  <a:pt x="1152777" y="4414552"/>
                </a:cubicBezTo>
                <a:cubicBezTo>
                  <a:pt x="1145661" y="4419890"/>
                  <a:pt x="1138546" y="4427006"/>
                  <a:pt x="1131430" y="4432342"/>
                </a:cubicBezTo>
                <a:cubicBezTo>
                  <a:pt x="1124314" y="4437680"/>
                  <a:pt x="1117198" y="4444796"/>
                  <a:pt x="1110082" y="4450132"/>
                </a:cubicBezTo>
                <a:cubicBezTo>
                  <a:pt x="1051375" y="4498165"/>
                  <a:pt x="992669" y="4544418"/>
                  <a:pt x="935742" y="4590672"/>
                </a:cubicBezTo>
                <a:cubicBezTo>
                  <a:pt x="923288" y="4599566"/>
                  <a:pt x="912615" y="4608462"/>
                  <a:pt x="901941" y="4617356"/>
                </a:cubicBezTo>
                <a:cubicBezTo>
                  <a:pt x="893047" y="4622693"/>
                  <a:pt x="885931" y="4629809"/>
                  <a:pt x="878815" y="4635145"/>
                </a:cubicBezTo>
                <a:cubicBezTo>
                  <a:pt x="871699" y="4640483"/>
                  <a:pt x="864583" y="4647599"/>
                  <a:pt x="857467" y="4652935"/>
                </a:cubicBezTo>
                <a:cubicBezTo>
                  <a:pt x="736497" y="4752558"/>
                  <a:pt x="620862" y="4848623"/>
                  <a:pt x="524797" y="4946467"/>
                </a:cubicBezTo>
                <a:lnTo>
                  <a:pt x="1234610" y="4946467"/>
                </a:lnTo>
                <a:cubicBezTo>
                  <a:pt x="1150997" y="4850403"/>
                  <a:pt x="1051375" y="4754338"/>
                  <a:pt x="948194" y="4656493"/>
                </a:cubicBezTo>
                <a:cubicBezTo>
                  <a:pt x="958868" y="4649377"/>
                  <a:pt x="969542" y="4640483"/>
                  <a:pt x="980216" y="4631587"/>
                </a:cubicBezTo>
                <a:cubicBezTo>
                  <a:pt x="1037143" y="4585334"/>
                  <a:pt x="1095850" y="4537303"/>
                  <a:pt x="1154556" y="4489269"/>
                </a:cubicBezTo>
                <a:cubicBezTo>
                  <a:pt x="1471214" y="4791695"/>
                  <a:pt x="1761188" y="5079890"/>
                  <a:pt x="1761188" y="5435685"/>
                </a:cubicBezTo>
                <a:cubicBezTo>
                  <a:pt x="1761188" y="5795039"/>
                  <a:pt x="1474772" y="6097465"/>
                  <a:pt x="1149220" y="6382101"/>
                </a:cubicBezTo>
                <a:cubicBezTo>
                  <a:pt x="1124314" y="6360753"/>
                  <a:pt x="1099408" y="6341186"/>
                  <a:pt x="1074503" y="6319838"/>
                </a:cubicBezTo>
                <a:cubicBezTo>
                  <a:pt x="1031807" y="6284258"/>
                  <a:pt x="987332" y="6248679"/>
                  <a:pt x="944636" y="6213099"/>
                </a:cubicBezTo>
                <a:cubicBezTo>
                  <a:pt x="1042481" y="6127708"/>
                  <a:pt x="1134988" y="6040537"/>
                  <a:pt x="1216821" y="5953368"/>
                </a:cubicBezTo>
                <a:lnTo>
                  <a:pt x="572831" y="5953368"/>
                </a:lnTo>
                <a:cubicBezTo>
                  <a:pt x="658222" y="6040537"/>
                  <a:pt x="756065" y="6127708"/>
                  <a:pt x="857467" y="6213099"/>
                </a:cubicBezTo>
                <a:cubicBezTo>
                  <a:pt x="864583" y="6218435"/>
                  <a:pt x="871699" y="6225551"/>
                  <a:pt x="878815" y="6230889"/>
                </a:cubicBezTo>
                <a:cubicBezTo>
                  <a:pt x="885931" y="6236225"/>
                  <a:pt x="893047" y="6243341"/>
                  <a:pt x="900163" y="6248679"/>
                </a:cubicBezTo>
                <a:cubicBezTo>
                  <a:pt x="942858" y="6286036"/>
                  <a:pt x="987332" y="6323396"/>
                  <a:pt x="1031807" y="6358975"/>
                </a:cubicBezTo>
                <a:cubicBezTo>
                  <a:pt x="1056713" y="6378543"/>
                  <a:pt x="1079839" y="6399891"/>
                  <a:pt x="1104744" y="6419461"/>
                </a:cubicBezTo>
                <a:cubicBezTo>
                  <a:pt x="1111860" y="6424797"/>
                  <a:pt x="1118976" y="6431912"/>
                  <a:pt x="1126092" y="6437250"/>
                </a:cubicBezTo>
                <a:cubicBezTo>
                  <a:pt x="1133208" y="6442586"/>
                  <a:pt x="1140324" y="6449702"/>
                  <a:pt x="1147440" y="6455040"/>
                </a:cubicBezTo>
                <a:cubicBezTo>
                  <a:pt x="1255847" y="6545657"/>
                  <a:pt x="1361995" y="6637316"/>
                  <a:pt x="1456655" y="6730940"/>
                </a:cubicBezTo>
                <a:lnTo>
                  <a:pt x="1574943" y="6858000"/>
                </a:lnTo>
                <a:lnTo>
                  <a:pt x="1205808" y="6858000"/>
                </a:lnTo>
                <a:lnTo>
                  <a:pt x="1110361" y="6768562"/>
                </a:lnTo>
                <a:cubicBezTo>
                  <a:pt x="1055802" y="6720295"/>
                  <a:pt x="998784" y="6672075"/>
                  <a:pt x="941078" y="6624042"/>
                </a:cubicBezTo>
                <a:cubicBezTo>
                  <a:pt x="933962" y="6618706"/>
                  <a:pt x="926846" y="6611590"/>
                  <a:pt x="919730" y="6606252"/>
                </a:cubicBezTo>
                <a:cubicBezTo>
                  <a:pt x="912615" y="6600916"/>
                  <a:pt x="905499" y="6593800"/>
                  <a:pt x="898383" y="6588462"/>
                </a:cubicBezTo>
                <a:cubicBezTo>
                  <a:pt x="878815" y="6572453"/>
                  <a:pt x="859245" y="6556441"/>
                  <a:pt x="839677" y="6540431"/>
                </a:cubicBezTo>
                <a:cubicBezTo>
                  <a:pt x="791644" y="6501294"/>
                  <a:pt x="741833" y="6460376"/>
                  <a:pt x="693801" y="6419461"/>
                </a:cubicBezTo>
                <a:cubicBezTo>
                  <a:pt x="686685" y="6414123"/>
                  <a:pt x="679569" y="6407007"/>
                  <a:pt x="672454" y="6401671"/>
                </a:cubicBezTo>
                <a:cubicBezTo>
                  <a:pt x="665338" y="6396333"/>
                  <a:pt x="658222" y="6389217"/>
                  <a:pt x="651106" y="6383881"/>
                </a:cubicBezTo>
                <a:cubicBezTo>
                  <a:pt x="305984" y="6090349"/>
                  <a:pt x="0" y="5782587"/>
                  <a:pt x="0" y="5416117"/>
                </a:cubicBezTo>
                <a:cubicBezTo>
                  <a:pt x="0" y="5035416"/>
                  <a:pt x="327332" y="4743664"/>
                  <a:pt x="672454" y="4462585"/>
                </a:cubicBezTo>
                <a:cubicBezTo>
                  <a:pt x="679570" y="4457248"/>
                  <a:pt x="686685" y="4450132"/>
                  <a:pt x="693801" y="4444796"/>
                </a:cubicBezTo>
                <a:cubicBezTo>
                  <a:pt x="700917" y="4439458"/>
                  <a:pt x="708033" y="4432342"/>
                  <a:pt x="715149" y="4427006"/>
                </a:cubicBezTo>
                <a:cubicBezTo>
                  <a:pt x="727601" y="4416332"/>
                  <a:pt x="740055" y="4407436"/>
                  <a:pt x="752506" y="4396762"/>
                </a:cubicBezTo>
                <a:cubicBezTo>
                  <a:pt x="809434" y="4352289"/>
                  <a:pt x="868141" y="4306035"/>
                  <a:pt x="923288" y="4259782"/>
                </a:cubicBezTo>
                <a:cubicBezTo>
                  <a:pt x="930404" y="4254444"/>
                  <a:pt x="937520" y="4247328"/>
                  <a:pt x="944636" y="4241992"/>
                </a:cubicBezTo>
                <a:cubicBezTo>
                  <a:pt x="951752" y="4236654"/>
                  <a:pt x="958868" y="4229538"/>
                  <a:pt x="965984" y="4224202"/>
                </a:cubicBezTo>
                <a:cubicBezTo>
                  <a:pt x="1072723" y="4133474"/>
                  <a:pt x="1174125" y="4040967"/>
                  <a:pt x="1257736" y="3944902"/>
                </a:cubicBezTo>
                <a:lnTo>
                  <a:pt x="642210" y="3944902"/>
                </a:lnTo>
                <a:cubicBezTo>
                  <a:pt x="711591" y="4039189"/>
                  <a:pt x="795202" y="4131696"/>
                  <a:pt x="882373" y="4220645"/>
                </a:cubicBezTo>
                <a:cubicBezTo>
                  <a:pt x="825445" y="4266898"/>
                  <a:pt x="768518" y="4311371"/>
                  <a:pt x="711591" y="4357625"/>
                </a:cubicBezTo>
                <a:cubicBezTo>
                  <a:pt x="699137" y="4368299"/>
                  <a:pt x="686685" y="4377195"/>
                  <a:pt x="674232" y="4387868"/>
                </a:cubicBezTo>
                <a:cubicBezTo>
                  <a:pt x="391375" y="4099674"/>
                  <a:pt x="138760" y="3772342"/>
                  <a:pt x="138760" y="3366735"/>
                </a:cubicBezTo>
                <a:cubicBezTo>
                  <a:pt x="138760" y="3032288"/>
                  <a:pt x="416281" y="2797463"/>
                  <a:pt x="727601" y="2555522"/>
                </a:cubicBezTo>
                <a:cubicBezTo>
                  <a:pt x="768518" y="2589321"/>
                  <a:pt x="809434" y="2623123"/>
                  <a:pt x="850351" y="2655145"/>
                </a:cubicBezTo>
                <a:cubicBezTo>
                  <a:pt x="880593" y="2678270"/>
                  <a:pt x="909057" y="2701398"/>
                  <a:pt x="937520" y="2724524"/>
                </a:cubicBezTo>
                <a:cubicBezTo>
                  <a:pt x="818330" y="2817031"/>
                  <a:pt x="708033" y="2904201"/>
                  <a:pt x="619084" y="2991370"/>
                </a:cubicBezTo>
                <a:lnTo>
                  <a:pt x="1307548" y="2991370"/>
                </a:lnTo>
                <a:cubicBezTo>
                  <a:pt x="1231053" y="2900643"/>
                  <a:pt x="1134988" y="2813473"/>
                  <a:pt x="1030027" y="2726303"/>
                </a:cubicBezTo>
                <a:cubicBezTo>
                  <a:pt x="1022911" y="2720966"/>
                  <a:pt x="1015795" y="2713850"/>
                  <a:pt x="1008679" y="2708514"/>
                </a:cubicBezTo>
                <a:cubicBezTo>
                  <a:pt x="999785" y="2703176"/>
                  <a:pt x="992669" y="2696060"/>
                  <a:pt x="985553" y="2690724"/>
                </a:cubicBezTo>
                <a:cubicBezTo>
                  <a:pt x="955310" y="2665818"/>
                  <a:pt x="925069" y="2640913"/>
                  <a:pt x="893047" y="2616007"/>
                </a:cubicBezTo>
                <a:cubicBezTo>
                  <a:pt x="853909" y="2585764"/>
                  <a:pt x="814772" y="2553742"/>
                  <a:pt x="775634" y="2521720"/>
                </a:cubicBezTo>
                <a:cubicBezTo>
                  <a:pt x="768518" y="2516384"/>
                  <a:pt x="761402" y="2509269"/>
                  <a:pt x="754286" y="2503931"/>
                </a:cubicBezTo>
                <a:cubicBezTo>
                  <a:pt x="747170" y="2498595"/>
                  <a:pt x="740055" y="2491479"/>
                  <a:pt x="732939" y="2486141"/>
                </a:cubicBezTo>
                <a:cubicBezTo>
                  <a:pt x="448302" y="2247758"/>
                  <a:pt x="177898" y="1964901"/>
                  <a:pt x="177898" y="1537947"/>
                </a:cubicBezTo>
                <a:cubicBezTo>
                  <a:pt x="177898" y="1215951"/>
                  <a:pt x="439406" y="895735"/>
                  <a:pt x="732939" y="557729"/>
                </a:cubicBezTo>
                <a:cubicBezTo>
                  <a:pt x="738275" y="550614"/>
                  <a:pt x="743613" y="543498"/>
                  <a:pt x="750728" y="536382"/>
                </a:cubicBezTo>
                <a:cubicBezTo>
                  <a:pt x="756064" y="529266"/>
                  <a:pt x="761402" y="522150"/>
                  <a:pt x="768518" y="515034"/>
                </a:cubicBezTo>
                <a:cubicBezTo>
                  <a:pt x="780970" y="502582"/>
                  <a:pt x="791644" y="490128"/>
                  <a:pt x="804098" y="475896"/>
                </a:cubicBezTo>
                <a:cubicBezTo>
                  <a:pt x="850351" y="424307"/>
                  <a:pt x="896605" y="370938"/>
                  <a:pt x="942858" y="317568"/>
                </a:cubicBezTo>
                <a:cubicBezTo>
                  <a:pt x="948194" y="310452"/>
                  <a:pt x="955310" y="303337"/>
                  <a:pt x="960648" y="296221"/>
                </a:cubicBezTo>
                <a:cubicBezTo>
                  <a:pt x="965984" y="289105"/>
                  <a:pt x="973100" y="281989"/>
                  <a:pt x="978438" y="274873"/>
                </a:cubicBezTo>
                <a:cubicBezTo>
                  <a:pt x="1034475" y="209051"/>
                  <a:pt x="1089623" y="142784"/>
                  <a:pt x="1141881" y="75850"/>
                </a:cubicBezTo>
                <a:close/>
                <a:moveTo>
                  <a:pt x="293257" y="0"/>
                </a:moveTo>
                <a:lnTo>
                  <a:pt x="612950" y="0"/>
                </a:lnTo>
                <a:lnTo>
                  <a:pt x="687130" y="82299"/>
                </a:lnTo>
                <a:cubicBezTo>
                  <a:pt x="754287" y="148566"/>
                  <a:pt x="829893" y="211719"/>
                  <a:pt x="898384" y="278431"/>
                </a:cubicBezTo>
                <a:cubicBezTo>
                  <a:pt x="850351" y="333579"/>
                  <a:pt x="802319" y="388728"/>
                  <a:pt x="754286" y="443875"/>
                </a:cubicBezTo>
                <a:cubicBezTo>
                  <a:pt x="745392" y="454549"/>
                  <a:pt x="734718" y="467003"/>
                  <a:pt x="725823" y="477677"/>
                </a:cubicBezTo>
                <a:cubicBezTo>
                  <a:pt x="571053" y="328243"/>
                  <a:pt x="393155" y="185925"/>
                  <a:pt x="295310" y="4469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yle slide layout">
  <p:cSld name="Style slide layout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8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9"/>
          <p:cNvSpPr txBox="1"/>
          <p:nvPr>
            <p:ph idx="1" type="body"/>
          </p:nvPr>
        </p:nvSpPr>
        <p:spPr>
          <a:xfrm>
            <a:off x="323529" y="289733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0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5" name="Google Shape;185;p80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fmla="val 39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80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80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80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80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80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80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4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Style slide layout">
  <p:cSld name="4_Style slide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5"/>
          <p:cNvSpPr/>
          <p:nvPr>
            <p:ph idx="2" type="pic"/>
          </p:nvPr>
        </p:nvSpPr>
        <p:spPr>
          <a:xfrm>
            <a:off x="4895311" y="2263302"/>
            <a:ext cx="1690628" cy="169081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3" name="Google Shape;73;p55"/>
          <p:cNvSpPr/>
          <p:nvPr>
            <p:ph idx="3" type="pic"/>
          </p:nvPr>
        </p:nvSpPr>
        <p:spPr>
          <a:xfrm>
            <a:off x="7295743" y="2263302"/>
            <a:ext cx="1690628" cy="169081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4" name="Google Shape;74;p55"/>
          <p:cNvSpPr/>
          <p:nvPr>
            <p:ph idx="4" type="pic"/>
          </p:nvPr>
        </p:nvSpPr>
        <p:spPr>
          <a:xfrm>
            <a:off x="9696174" y="2263302"/>
            <a:ext cx="1690628" cy="169081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Images &amp; Contents Layout">
  <p:cSld name="14_Images &amp; Contents Layout">
    <p:bg>
      <p:bgPr>
        <a:solidFill>
          <a:schemeClr val="lt1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6"/>
          <p:cNvSpPr txBox="1"/>
          <p:nvPr>
            <p:ph type="title"/>
          </p:nvPr>
        </p:nvSpPr>
        <p:spPr>
          <a:xfrm>
            <a:off x="5641856" y="733302"/>
            <a:ext cx="5966670" cy="7108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7" name="Google Shape;77;p56"/>
          <p:cNvSpPr/>
          <p:nvPr>
            <p:ph idx="2" type="pic"/>
          </p:nvPr>
        </p:nvSpPr>
        <p:spPr>
          <a:xfrm>
            <a:off x="0" y="-1"/>
            <a:ext cx="5039883" cy="68580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8" name="Google Shape;78;p56"/>
          <p:cNvSpPr/>
          <p:nvPr/>
        </p:nvSpPr>
        <p:spPr>
          <a:xfrm>
            <a:off x="5353824" y="733302"/>
            <a:ext cx="203696" cy="72278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Images &amp; Contents Layout">
  <p:cSld name="20_Images &amp; Contents Layou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7"/>
          <p:cNvSpPr/>
          <p:nvPr/>
        </p:nvSpPr>
        <p:spPr>
          <a:xfrm>
            <a:off x="0" y="2789276"/>
            <a:ext cx="12192000" cy="4068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57"/>
          <p:cNvSpPr/>
          <p:nvPr>
            <p:ph idx="2" type="pic"/>
          </p:nvPr>
        </p:nvSpPr>
        <p:spPr>
          <a:xfrm>
            <a:off x="6096000" y="3302815"/>
            <a:ext cx="6096000" cy="304164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s slide layout">
  <p:cSld name="1_Contents slide layou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8"/>
          <p:cNvSpPr/>
          <p:nvPr/>
        </p:nvSpPr>
        <p:spPr>
          <a:xfrm rot="-2162104">
            <a:off x="1838780" y="2362240"/>
            <a:ext cx="1511918" cy="138505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cap="flat" cmpd="sng" w="12700">
            <a:solidFill>
              <a:srgbClr val="A5A5A5">
                <a:alpha val="2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8"/>
          <p:cNvSpPr/>
          <p:nvPr/>
        </p:nvSpPr>
        <p:spPr>
          <a:xfrm rot="3709911">
            <a:off x="2854980" y="1774880"/>
            <a:ext cx="747626" cy="68489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58"/>
          <p:cNvSpPr/>
          <p:nvPr/>
        </p:nvSpPr>
        <p:spPr>
          <a:xfrm>
            <a:off x="1048873" y="497779"/>
            <a:ext cx="898072" cy="822712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58"/>
          <p:cNvSpPr/>
          <p:nvPr/>
        </p:nvSpPr>
        <p:spPr>
          <a:xfrm rot="-2162104">
            <a:off x="3270239" y="533348"/>
            <a:ext cx="1511918" cy="138505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cap="flat" cmpd="sng" w="12700">
            <a:solidFill>
              <a:srgbClr val="A5A5A5">
                <a:alpha val="2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58"/>
          <p:cNvSpPr/>
          <p:nvPr/>
        </p:nvSpPr>
        <p:spPr>
          <a:xfrm rot="3709911">
            <a:off x="237016" y="1454775"/>
            <a:ext cx="747626" cy="68489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58"/>
          <p:cNvSpPr/>
          <p:nvPr/>
        </p:nvSpPr>
        <p:spPr>
          <a:xfrm rot="8100000">
            <a:off x="998505" y="1013950"/>
            <a:ext cx="1844452" cy="168968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7F7F7F">
              <a:alpha val="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 rot="5157174">
            <a:off x="3514632" y="1701234"/>
            <a:ext cx="1231676" cy="1128324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7F7F7F">
              <a:alpha val="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 rot="900000">
            <a:off x="3586510" y="2731196"/>
            <a:ext cx="921642" cy="844304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/>
          <p:nvPr/>
        </p:nvSpPr>
        <p:spPr>
          <a:xfrm rot="900000">
            <a:off x="1168343" y="3259592"/>
            <a:ext cx="921642" cy="844304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58"/>
          <p:cNvSpPr/>
          <p:nvPr/>
        </p:nvSpPr>
        <p:spPr>
          <a:xfrm rot="3709911">
            <a:off x="214059" y="3424670"/>
            <a:ext cx="747626" cy="68489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58"/>
          <p:cNvSpPr/>
          <p:nvPr/>
        </p:nvSpPr>
        <p:spPr>
          <a:xfrm rot="8100000">
            <a:off x="4838833" y="581154"/>
            <a:ext cx="778758" cy="71341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58"/>
          <p:cNvSpPr/>
          <p:nvPr/>
        </p:nvSpPr>
        <p:spPr>
          <a:xfrm rot="-2162104">
            <a:off x="4863418" y="1780896"/>
            <a:ext cx="1057756" cy="968996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cap="flat" cmpd="sng" w="12700">
            <a:solidFill>
              <a:srgbClr val="A5A5A5">
                <a:alpha val="2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58"/>
          <p:cNvSpPr/>
          <p:nvPr/>
        </p:nvSpPr>
        <p:spPr>
          <a:xfrm rot="900000">
            <a:off x="2051612" y="2186572"/>
            <a:ext cx="821418" cy="75249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8"/>
          <p:cNvSpPr/>
          <p:nvPr/>
        </p:nvSpPr>
        <p:spPr>
          <a:xfrm rot="3709911">
            <a:off x="2616634" y="3622577"/>
            <a:ext cx="844966" cy="774064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8"/>
          <p:cNvSpPr/>
          <p:nvPr/>
        </p:nvSpPr>
        <p:spPr>
          <a:xfrm rot="3709911">
            <a:off x="2933966" y="330776"/>
            <a:ext cx="844966" cy="774064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8"/>
          <p:cNvSpPr/>
          <p:nvPr/>
        </p:nvSpPr>
        <p:spPr>
          <a:xfrm rot="900000">
            <a:off x="5193686" y="3075597"/>
            <a:ext cx="921642" cy="844304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58"/>
          <p:cNvSpPr/>
          <p:nvPr/>
        </p:nvSpPr>
        <p:spPr>
          <a:xfrm rot="3709911">
            <a:off x="2070340" y="582744"/>
            <a:ext cx="844966" cy="774064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58"/>
          <p:cNvSpPr/>
          <p:nvPr/>
        </p:nvSpPr>
        <p:spPr>
          <a:xfrm rot="-2162104">
            <a:off x="398767" y="424638"/>
            <a:ext cx="1057756" cy="968996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cap="flat" cmpd="sng" w="12700">
            <a:solidFill>
              <a:srgbClr val="A5A5A5">
                <a:alpha val="2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58"/>
          <p:cNvSpPr/>
          <p:nvPr/>
        </p:nvSpPr>
        <p:spPr>
          <a:xfrm rot="-2162104">
            <a:off x="539123" y="2595464"/>
            <a:ext cx="826258" cy="756924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cap="flat" cmpd="sng" w="12700">
            <a:solidFill>
              <a:srgbClr val="A5A5A5">
                <a:alpha val="2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58"/>
          <p:cNvSpPr/>
          <p:nvPr/>
        </p:nvSpPr>
        <p:spPr>
          <a:xfrm rot="-2162104">
            <a:off x="4270899" y="5258009"/>
            <a:ext cx="1858078" cy="1702162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cap="flat" cmpd="sng" w="12700">
            <a:solidFill>
              <a:srgbClr val="A5A5A5">
                <a:alpha val="2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58"/>
          <p:cNvSpPr/>
          <p:nvPr/>
        </p:nvSpPr>
        <p:spPr>
          <a:xfrm rot="3709911">
            <a:off x="1553212" y="5870073"/>
            <a:ext cx="747626" cy="68489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58"/>
          <p:cNvSpPr/>
          <p:nvPr/>
        </p:nvSpPr>
        <p:spPr>
          <a:xfrm>
            <a:off x="660460" y="4701812"/>
            <a:ext cx="898072" cy="822712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58"/>
          <p:cNvSpPr/>
          <p:nvPr/>
        </p:nvSpPr>
        <p:spPr>
          <a:xfrm rot="-2162104">
            <a:off x="2314619" y="4700669"/>
            <a:ext cx="1511918" cy="138505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cap="flat" cmpd="sng" w="12700">
            <a:solidFill>
              <a:srgbClr val="A5A5A5">
                <a:alpha val="2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58"/>
          <p:cNvSpPr/>
          <p:nvPr/>
        </p:nvSpPr>
        <p:spPr>
          <a:xfrm rot="8100000">
            <a:off x="-424473" y="5170061"/>
            <a:ext cx="2266749" cy="207654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7F7F7F">
              <a:alpha val="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58"/>
          <p:cNvSpPr/>
          <p:nvPr/>
        </p:nvSpPr>
        <p:spPr>
          <a:xfrm rot="5157174">
            <a:off x="2212864" y="5796427"/>
            <a:ext cx="1231676" cy="1128324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7F7F7F">
              <a:alpha val="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58"/>
          <p:cNvSpPr/>
          <p:nvPr/>
        </p:nvSpPr>
        <p:spPr>
          <a:xfrm rot="900000">
            <a:off x="321825" y="4090744"/>
            <a:ext cx="921642" cy="844304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58"/>
          <p:cNvSpPr/>
          <p:nvPr/>
        </p:nvSpPr>
        <p:spPr>
          <a:xfrm rot="900000">
            <a:off x="1600041" y="4650431"/>
            <a:ext cx="1132658" cy="1037613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58"/>
          <p:cNvSpPr/>
          <p:nvPr/>
        </p:nvSpPr>
        <p:spPr>
          <a:xfrm rot="3709911">
            <a:off x="4429414" y="2983033"/>
            <a:ext cx="747626" cy="68489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58"/>
          <p:cNvSpPr/>
          <p:nvPr/>
        </p:nvSpPr>
        <p:spPr>
          <a:xfrm rot="8100000">
            <a:off x="3377267" y="3485261"/>
            <a:ext cx="778758" cy="71341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58"/>
          <p:cNvSpPr/>
          <p:nvPr/>
        </p:nvSpPr>
        <p:spPr>
          <a:xfrm rot="-2162104">
            <a:off x="3561650" y="5876089"/>
            <a:ext cx="1057756" cy="968996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cap="flat" cmpd="sng" w="12700">
            <a:solidFill>
              <a:srgbClr val="A5A5A5">
                <a:alpha val="2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58"/>
          <p:cNvSpPr/>
          <p:nvPr/>
        </p:nvSpPr>
        <p:spPr>
          <a:xfrm rot="900000">
            <a:off x="4245490" y="3608737"/>
            <a:ext cx="821418" cy="75249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58"/>
          <p:cNvSpPr/>
          <p:nvPr/>
        </p:nvSpPr>
        <p:spPr>
          <a:xfrm rot="3709911">
            <a:off x="3599311" y="4368286"/>
            <a:ext cx="1038426" cy="95129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58"/>
          <p:cNvSpPr/>
          <p:nvPr/>
        </p:nvSpPr>
        <p:spPr>
          <a:xfrm rot="3709911">
            <a:off x="1848179" y="4037013"/>
            <a:ext cx="844966" cy="774064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>
              <a:alpha val="6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8"/>
          <p:cNvSpPr/>
          <p:nvPr/>
        </p:nvSpPr>
        <p:spPr>
          <a:xfrm rot="900000">
            <a:off x="3336589" y="5100329"/>
            <a:ext cx="815880" cy="747418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8"/>
          <p:cNvSpPr/>
          <p:nvPr/>
        </p:nvSpPr>
        <p:spPr>
          <a:xfrm rot="-2162104">
            <a:off x="-857233" y="6604006"/>
            <a:ext cx="1015434" cy="930226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cap="flat" cmpd="sng" w="12700">
            <a:solidFill>
              <a:srgbClr val="A5A5A5">
                <a:alpha val="2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8"/>
          <p:cNvSpPr/>
          <p:nvPr/>
        </p:nvSpPr>
        <p:spPr>
          <a:xfrm rot="-2162104">
            <a:off x="4773279" y="4383116"/>
            <a:ext cx="1057756" cy="968996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cap="flat" cmpd="sng" w="12700">
            <a:solidFill>
              <a:srgbClr val="A5A5A5">
                <a:alpha val="2000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8"/>
          <p:cNvSpPr/>
          <p:nvPr/>
        </p:nvSpPr>
        <p:spPr>
          <a:xfrm rot="8100000">
            <a:off x="2818578" y="1990373"/>
            <a:ext cx="1844452" cy="168968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7F7F7F">
              <a:alpha val="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8"/>
          <p:cNvSpPr/>
          <p:nvPr/>
        </p:nvSpPr>
        <p:spPr>
          <a:xfrm rot="8100000">
            <a:off x="4228067" y="4747085"/>
            <a:ext cx="1844452" cy="1689680"/>
          </a:xfrm>
          <a:custGeom>
            <a:rect b="b" l="l" r="r" t="t"/>
            <a:pathLst>
              <a:path extrusionOk="0" h="4346537" w="474467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rgbClr val="7F7F7F">
              <a:alpha val="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Images and Contents Layout">
  <p:cSld name="8_Images and Contents Layout">
    <p:bg>
      <p:bgPr>
        <a:solidFill>
          <a:schemeClr val="lt1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9"/>
          <p:cNvSpPr/>
          <p:nvPr>
            <p:ph idx="2" type="pic"/>
          </p:nvPr>
        </p:nvSpPr>
        <p:spPr>
          <a:xfrm>
            <a:off x="4536453" y="1516026"/>
            <a:ext cx="3096000" cy="38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3" name="Google Shape;123;p59"/>
          <p:cNvSpPr/>
          <p:nvPr>
            <p:ph idx="3" type="pic"/>
          </p:nvPr>
        </p:nvSpPr>
        <p:spPr>
          <a:xfrm>
            <a:off x="1547742" y="540839"/>
            <a:ext cx="2376000" cy="273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4" name="Google Shape;124;p59"/>
          <p:cNvSpPr/>
          <p:nvPr>
            <p:ph idx="4" type="pic"/>
          </p:nvPr>
        </p:nvSpPr>
        <p:spPr>
          <a:xfrm>
            <a:off x="8245163" y="3571213"/>
            <a:ext cx="2376000" cy="273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1_Images &amp; Contents Layout">
  <p:cSld name="51_Images &amp; Contents Layou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0"/>
          <p:cNvSpPr/>
          <p:nvPr>
            <p:ph idx="2" type="pic"/>
          </p:nvPr>
        </p:nvSpPr>
        <p:spPr>
          <a:xfrm>
            <a:off x="2267485" y="846034"/>
            <a:ext cx="5529990" cy="54563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5" Type="http://schemas.openxmlformats.org/officeDocument/2006/relationships/theme" Target="../theme/theme3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theme" Target="../theme/theme2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6" r:id="rId1"/>
    <p:sldLayoutId id="2147483677" r:id="rId2"/>
    <p:sldLayoutId id="2147483678" r:id="rId3"/>
    <p:sldLayoutId id="2147483679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" TargetMode="External"/><Relationship Id="rId4" Type="http://schemas.openxmlformats.org/officeDocument/2006/relationships/hyperlink" Target="http://www.free-powerpoint-templates-design.com/" TargetMode="External"/><Relationship Id="rId5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chart" Target="../charts/chart1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chart" Target="../charts/chart2.xml"/><Relationship Id="rId4" Type="http://schemas.openxmlformats.org/officeDocument/2006/relationships/chart" Target="../charts/chart3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">
            <a:hlinkClick r:id="rId3"/>
          </p:cNvPr>
          <p:cNvSpPr txBox="1"/>
          <p:nvPr/>
        </p:nvSpPr>
        <p:spPr>
          <a:xfrm>
            <a:off x="5227719" y="6588021"/>
            <a:ext cx="632065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http://www.free-powerpoint-templates-design.com</a:t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7" name="Google Shape;197;p1"/>
          <p:cNvGrpSpPr/>
          <p:nvPr/>
        </p:nvGrpSpPr>
        <p:grpSpPr>
          <a:xfrm>
            <a:off x="9943860" y="645590"/>
            <a:ext cx="1599709" cy="393142"/>
            <a:chOff x="3275856" y="1242391"/>
            <a:chExt cx="1656184" cy="407020"/>
          </a:xfrm>
        </p:grpSpPr>
        <p:sp>
          <p:nvSpPr>
            <p:cNvPr id="198" name="Google Shape;198;p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0"/>
              </a:schemeClr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E:\002-KIMS BUSINESS\007-01-ALLPPT.com\011-ALLPPT-LOGO\allppt-logo-e.png" id="199" name="Google Shape;199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516120" y="1319622"/>
              <a:ext cx="1187245" cy="24734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0" name="Google Shape;200;p1"/>
          <p:cNvSpPr txBox="1"/>
          <p:nvPr/>
        </p:nvSpPr>
        <p:spPr>
          <a:xfrm>
            <a:off x="4584307" y="3362667"/>
            <a:ext cx="6964218" cy="23083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Genome Editing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"/>
          <p:cNvSpPr txBox="1"/>
          <p:nvPr/>
        </p:nvSpPr>
        <p:spPr>
          <a:xfrm>
            <a:off x="4584243" y="5676007"/>
            <a:ext cx="6964133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"/>
          <p:cNvSpPr/>
          <p:nvPr/>
        </p:nvSpPr>
        <p:spPr>
          <a:xfrm>
            <a:off x="906029" y="5213732"/>
            <a:ext cx="1046784" cy="292484"/>
          </a:xfrm>
          <a:custGeom>
            <a:rect b="b" l="l" r="r" t="t"/>
            <a:pathLst>
              <a:path extrusionOk="0" h="292483" w="1046784">
                <a:moveTo>
                  <a:pt x="67911" y="147959"/>
                </a:moveTo>
                <a:cubicBezTo>
                  <a:pt x="87923" y="183365"/>
                  <a:pt x="111014" y="220310"/>
                  <a:pt x="137183" y="255716"/>
                </a:cubicBezTo>
                <a:cubicBezTo>
                  <a:pt x="143341" y="264953"/>
                  <a:pt x="151038" y="274189"/>
                  <a:pt x="158735" y="283425"/>
                </a:cubicBezTo>
                <a:lnTo>
                  <a:pt x="913035" y="283425"/>
                </a:lnTo>
                <a:cubicBezTo>
                  <a:pt x="919193" y="274189"/>
                  <a:pt x="926890" y="264953"/>
                  <a:pt x="933047" y="255716"/>
                </a:cubicBezTo>
                <a:cubicBezTo>
                  <a:pt x="957678" y="220310"/>
                  <a:pt x="979229" y="183365"/>
                  <a:pt x="997702" y="147959"/>
                </a:cubicBezTo>
                <a:cubicBezTo>
                  <a:pt x="1017714" y="104856"/>
                  <a:pt x="1033108" y="61753"/>
                  <a:pt x="1040804" y="18650"/>
                </a:cubicBezTo>
                <a:lnTo>
                  <a:pt x="18650" y="18650"/>
                </a:lnTo>
                <a:cubicBezTo>
                  <a:pt x="29426" y="61753"/>
                  <a:pt x="46359" y="104856"/>
                  <a:pt x="67911" y="147959"/>
                </a:cubicBez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"/>
          <p:cNvSpPr/>
          <p:nvPr/>
        </p:nvSpPr>
        <p:spPr>
          <a:xfrm>
            <a:off x="1049192" y="1496108"/>
            <a:ext cx="939027" cy="277090"/>
          </a:xfrm>
          <a:custGeom>
            <a:rect b="b" l="l" r="r" t="t"/>
            <a:pathLst>
              <a:path extrusionOk="0" h="277089" w="939027">
                <a:moveTo>
                  <a:pt x="922272" y="238783"/>
                </a:moveTo>
                <a:cubicBezTo>
                  <a:pt x="914575" y="186444"/>
                  <a:pt x="899181" y="135644"/>
                  <a:pt x="874550" y="84844"/>
                </a:cubicBezTo>
                <a:cubicBezTo>
                  <a:pt x="863775" y="63293"/>
                  <a:pt x="852999" y="41741"/>
                  <a:pt x="840684" y="18650"/>
                </a:cubicBezTo>
                <a:lnTo>
                  <a:pt x="109474" y="18650"/>
                </a:lnTo>
                <a:cubicBezTo>
                  <a:pt x="97159" y="40202"/>
                  <a:pt x="84844" y="63293"/>
                  <a:pt x="74068" y="84844"/>
                </a:cubicBezTo>
                <a:cubicBezTo>
                  <a:pt x="47899" y="138723"/>
                  <a:pt x="29426" y="189522"/>
                  <a:pt x="21729" y="238783"/>
                </a:cubicBezTo>
                <a:cubicBezTo>
                  <a:pt x="20190" y="249559"/>
                  <a:pt x="18650" y="258795"/>
                  <a:pt x="18650" y="269571"/>
                </a:cubicBezTo>
                <a:lnTo>
                  <a:pt x="926890" y="269571"/>
                </a:lnTo>
                <a:cubicBezTo>
                  <a:pt x="925350" y="258795"/>
                  <a:pt x="923811" y="249559"/>
                  <a:pt x="922272" y="238783"/>
                </a:cubicBez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"/>
          <p:cNvSpPr/>
          <p:nvPr/>
        </p:nvSpPr>
        <p:spPr>
          <a:xfrm>
            <a:off x="1018404" y="3143254"/>
            <a:ext cx="892846" cy="277090"/>
          </a:xfrm>
          <a:custGeom>
            <a:rect b="b" l="l" r="r" t="t"/>
            <a:pathLst>
              <a:path extrusionOk="0" h="277089" w="892845">
                <a:moveTo>
                  <a:pt x="888405" y="74068"/>
                </a:moveTo>
                <a:cubicBezTo>
                  <a:pt x="880708" y="55596"/>
                  <a:pt x="869932" y="37123"/>
                  <a:pt x="860696" y="18650"/>
                </a:cubicBezTo>
                <a:lnTo>
                  <a:pt x="97159" y="18650"/>
                </a:lnTo>
                <a:cubicBezTo>
                  <a:pt x="81765" y="38662"/>
                  <a:pt x="69450" y="60214"/>
                  <a:pt x="58674" y="81765"/>
                </a:cubicBezTo>
                <a:cubicBezTo>
                  <a:pt x="32505" y="131026"/>
                  <a:pt x="18650" y="181826"/>
                  <a:pt x="18650" y="235704"/>
                </a:cubicBezTo>
                <a:cubicBezTo>
                  <a:pt x="18650" y="235704"/>
                  <a:pt x="18650" y="235704"/>
                  <a:pt x="18650" y="235704"/>
                </a:cubicBezTo>
                <a:cubicBezTo>
                  <a:pt x="18650" y="246480"/>
                  <a:pt x="18650" y="258795"/>
                  <a:pt x="20190" y="269571"/>
                </a:cubicBezTo>
                <a:lnTo>
                  <a:pt x="538964" y="269571"/>
                </a:lnTo>
                <a:lnTo>
                  <a:pt x="538964" y="74068"/>
                </a:lnTo>
                <a:lnTo>
                  <a:pt x="888405" y="74068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"/>
          <p:cNvSpPr/>
          <p:nvPr/>
        </p:nvSpPr>
        <p:spPr>
          <a:xfrm>
            <a:off x="1052271" y="1856325"/>
            <a:ext cx="923633" cy="277090"/>
          </a:xfrm>
          <a:custGeom>
            <a:rect b="b" l="l" r="r" t="t"/>
            <a:pathLst>
              <a:path extrusionOk="0" h="277089" w="923633">
                <a:moveTo>
                  <a:pt x="831448" y="264953"/>
                </a:moveTo>
                <a:cubicBezTo>
                  <a:pt x="851460" y="229547"/>
                  <a:pt x="869932" y="194141"/>
                  <a:pt x="883787" y="157195"/>
                </a:cubicBezTo>
                <a:cubicBezTo>
                  <a:pt x="900720" y="112553"/>
                  <a:pt x="911496" y="66371"/>
                  <a:pt x="919193" y="18650"/>
                </a:cubicBezTo>
                <a:lnTo>
                  <a:pt x="18650" y="18650"/>
                </a:lnTo>
                <a:cubicBezTo>
                  <a:pt x="24808" y="67911"/>
                  <a:pt x="35584" y="114092"/>
                  <a:pt x="52517" y="157195"/>
                </a:cubicBezTo>
                <a:cubicBezTo>
                  <a:pt x="66371" y="194141"/>
                  <a:pt x="84844" y="231086"/>
                  <a:pt x="104856" y="264953"/>
                </a:cubicBezTo>
                <a:cubicBezTo>
                  <a:pt x="104856" y="266492"/>
                  <a:pt x="106395" y="266492"/>
                  <a:pt x="106395" y="268031"/>
                </a:cubicBezTo>
                <a:lnTo>
                  <a:pt x="828369" y="268031"/>
                </a:lnTo>
                <a:cubicBezTo>
                  <a:pt x="829908" y="266492"/>
                  <a:pt x="829908" y="266492"/>
                  <a:pt x="831448" y="264953"/>
                </a:cubicBez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"/>
          <p:cNvSpPr/>
          <p:nvPr/>
        </p:nvSpPr>
        <p:spPr>
          <a:xfrm>
            <a:off x="1032259" y="3501932"/>
            <a:ext cx="862058" cy="277090"/>
          </a:xfrm>
          <a:custGeom>
            <a:rect b="b" l="l" r="r" t="t"/>
            <a:pathLst>
              <a:path extrusionOk="0" h="277089" w="862057">
                <a:moveTo>
                  <a:pt x="522030" y="18650"/>
                </a:moveTo>
                <a:lnTo>
                  <a:pt x="18650" y="18650"/>
                </a:lnTo>
                <a:cubicBezTo>
                  <a:pt x="27887" y="60214"/>
                  <a:pt x="40202" y="100238"/>
                  <a:pt x="57135" y="138723"/>
                </a:cubicBezTo>
                <a:cubicBezTo>
                  <a:pt x="72529" y="175668"/>
                  <a:pt x="89462" y="211074"/>
                  <a:pt x="109474" y="246480"/>
                </a:cubicBezTo>
                <a:cubicBezTo>
                  <a:pt x="114092" y="254177"/>
                  <a:pt x="118711" y="261874"/>
                  <a:pt x="123329" y="268031"/>
                </a:cubicBezTo>
                <a:lnTo>
                  <a:pt x="811436" y="268031"/>
                </a:lnTo>
                <a:cubicBezTo>
                  <a:pt x="816054" y="260334"/>
                  <a:pt x="820672" y="252637"/>
                  <a:pt x="825290" y="246480"/>
                </a:cubicBezTo>
                <a:cubicBezTo>
                  <a:pt x="832987" y="234165"/>
                  <a:pt x="840684" y="220310"/>
                  <a:pt x="848381" y="206456"/>
                </a:cubicBezTo>
                <a:lnTo>
                  <a:pt x="522030" y="206456"/>
                </a:lnTo>
                <a:lnTo>
                  <a:pt x="522030" y="1865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"/>
          <p:cNvSpPr/>
          <p:nvPr/>
        </p:nvSpPr>
        <p:spPr>
          <a:xfrm>
            <a:off x="898332" y="4835042"/>
            <a:ext cx="1062178" cy="292484"/>
          </a:xfrm>
          <a:custGeom>
            <a:rect b="b" l="l" r="r" t="t"/>
            <a:pathLst>
              <a:path extrusionOk="0" h="292483" w="1062178">
                <a:moveTo>
                  <a:pt x="72529" y="109475"/>
                </a:moveTo>
                <a:cubicBezTo>
                  <a:pt x="46359" y="160274"/>
                  <a:pt x="27887" y="211074"/>
                  <a:pt x="20190" y="263413"/>
                </a:cubicBezTo>
                <a:cubicBezTo>
                  <a:pt x="18650" y="269571"/>
                  <a:pt x="18650" y="275728"/>
                  <a:pt x="18650" y="281886"/>
                </a:cubicBezTo>
                <a:lnTo>
                  <a:pt x="1053120" y="281886"/>
                </a:lnTo>
                <a:cubicBezTo>
                  <a:pt x="1051580" y="275728"/>
                  <a:pt x="1051580" y="269571"/>
                  <a:pt x="1050041" y="263413"/>
                </a:cubicBezTo>
                <a:cubicBezTo>
                  <a:pt x="1040804" y="211074"/>
                  <a:pt x="1020792" y="160274"/>
                  <a:pt x="991544" y="109475"/>
                </a:cubicBezTo>
                <a:cubicBezTo>
                  <a:pt x="974611" y="78687"/>
                  <a:pt x="954599" y="49438"/>
                  <a:pt x="933047" y="18650"/>
                </a:cubicBezTo>
                <a:lnTo>
                  <a:pt x="131026" y="18650"/>
                </a:lnTo>
                <a:cubicBezTo>
                  <a:pt x="107935" y="49438"/>
                  <a:pt x="87923" y="78687"/>
                  <a:pt x="72529" y="109475"/>
                </a:cubicBez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"/>
          <p:cNvSpPr/>
          <p:nvPr/>
        </p:nvSpPr>
        <p:spPr>
          <a:xfrm>
            <a:off x="1432887" y="-1540"/>
            <a:ext cx="1571716" cy="6856439"/>
          </a:xfrm>
          <a:custGeom>
            <a:rect b="b" l="l" r="r" t="t"/>
            <a:pathLst>
              <a:path extrusionOk="0" h="6856439" w="1571716">
                <a:moveTo>
                  <a:pt x="564956" y="6049798"/>
                </a:moveTo>
                <a:cubicBezTo>
                  <a:pt x="606520" y="6085204"/>
                  <a:pt x="649622" y="6120610"/>
                  <a:pt x="694265" y="6156016"/>
                </a:cubicBezTo>
                <a:cubicBezTo>
                  <a:pt x="709659" y="6169870"/>
                  <a:pt x="726592" y="6182186"/>
                  <a:pt x="741986" y="6196040"/>
                </a:cubicBezTo>
                <a:cubicBezTo>
                  <a:pt x="475671" y="6423871"/>
                  <a:pt x="241684" y="6640925"/>
                  <a:pt x="241684" y="6856439"/>
                </a:cubicBezTo>
                <a:lnTo>
                  <a:pt x="0" y="6856439"/>
                </a:lnTo>
                <a:cubicBezTo>
                  <a:pt x="0" y="6556258"/>
                  <a:pt x="274011" y="6297641"/>
                  <a:pt x="564956" y="6049798"/>
                </a:cubicBezTo>
                <a:close/>
                <a:moveTo>
                  <a:pt x="252460" y="5232384"/>
                </a:moveTo>
                <a:cubicBezTo>
                  <a:pt x="261696" y="5275487"/>
                  <a:pt x="278630" y="5318590"/>
                  <a:pt x="301721" y="5361692"/>
                </a:cubicBezTo>
                <a:cubicBezTo>
                  <a:pt x="320193" y="5397099"/>
                  <a:pt x="344823" y="5434044"/>
                  <a:pt x="370993" y="5469450"/>
                </a:cubicBezTo>
                <a:cubicBezTo>
                  <a:pt x="377151" y="5478686"/>
                  <a:pt x="384848" y="5487922"/>
                  <a:pt x="392544" y="5497159"/>
                </a:cubicBezTo>
                <a:lnTo>
                  <a:pt x="1146845" y="5497159"/>
                </a:lnTo>
                <a:cubicBezTo>
                  <a:pt x="1153003" y="5487922"/>
                  <a:pt x="1160700" y="5478686"/>
                  <a:pt x="1166857" y="5469450"/>
                </a:cubicBezTo>
                <a:cubicBezTo>
                  <a:pt x="1193027" y="5434044"/>
                  <a:pt x="1214578" y="5398638"/>
                  <a:pt x="1231511" y="5361692"/>
                </a:cubicBezTo>
                <a:cubicBezTo>
                  <a:pt x="1251524" y="5318590"/>
                  <a:pt x="1266917" y="5275487"/>
                  <a:pt x="1276154" y="5232384"/>
                </a:cubicBezTo>
                <a:close/>
                <a:moveTo>
                  <a:pt x="355599" y="4853693"/>
                </a:moveTo>
                <a:cubicBezTo>
                  <a:pt x="334048" y="4882942"/>
                  <a:pt x="314036" y="4913730"/>
                  <a:pt x="297102" y="4944517"/>
                </a:cubicBezTo>
                <a:cubicBezTo>
                  <a:pt x="269393" y="4993778"/>
                  <a:pt x="252460" y="5046117"/>
                  <a:pt x="244763" y="5098456"/>
                </a:cubicBezTo>
                <a:cubicBezTo>
                  <a:pt x="244763" y="5104614"/>
                  <a:pt x="243224" y="5110771"/>
                  <a:pt x="243224" y="5116929"/>
                </a:cubicBezTo>
                <a:lnTo>
                  <a:pt x="1277693" y="5116929"/>
                </a:lnTo>
                <a:cubicBezTo>
                  <a:pt x="1276154" y="5110771"/>
                  <a:pt x="1276154" y="5104614"/>
                  <a:pt x="1274614" y="5098456"/>
                </a:cubicBezTo>
                <a:cubicBezTo>
                  <a:pt x="1263839" y="5047656"/>
                  <a:pt x="1243827" y="4995317"/>
                  <a:pt x="1216118" y="4944517"/>
                </a:cubicBezTo>
                <a:cubicBezTo>
                  <a:pt x="1199184" y="4913730"/>
                  <a:pt x="1179172" y="4884481"/>
                  <a:pt x="1157621" y="4853693"/>
                </a:cubicBezTo>
                <a:close/>
                <a:moveTo>
                  <a:pt x="397163" y="1874976"/>
                </a:moveTo>
                <a:cubicBezTo>
                  <a:pt x="403320" y="1922697"/>
                  <a:pt x="414096" y="1968879"/>
                  <a:pt x="431029" y="2013521"/>
                </a:cubicBezTo>
                <a:cubicBezTo>
                  <a:pt x="444884" y="2050466"/>
                  <a:pt x="463356" y="2087412"/>
                  <a:pt x="483368" y="2121278"/>
                </a:cubicBezTo>
                <a:cubicBezTo>
                  <a:pt x="484908" y="2122817"/>
                  <a:pt x="484908" y="2122817"/>
                  <a:pt x="486447" y="2124357"/>
                </a:cubicBezTo>
                <a:lnTo>
                  <a:pt x="1206881" y="2124357"/>
                </a:lnTo>
                <a:cubicBezTo>
                  <a:pt x="1206881" y="2122817"/>
                  <a:pt x="1208421" y="2122817"/>
                  <a:pt x="1208421" y="2121278"/>
                </a:cubicBezTo>
                <a:cubicBezTo>
                  <a:pt x="1228433" y="2087412"/>
                  <a:pt x="1246905" y="2050466"/>
                  <a:pt x="1260760" y="2013521"/>
                </a:cubicBezTo>
                <a:cubicBezTo>
                  <a:pt x="1277693" y="1970418"/>
                  <a:pt x="1290008" y="1922697"/>
                  <a:pt x="1296166" y="1874976"/>
                </a:cubicBezTo>
                <a:close/>
                <a:moveTo>
                  <a:pt x="484908" y="1514759"/>
                </a:moveTo>
                <a:cubicBezTo>
                  <a:pt x="472593" y="1537850"/>
                  <a:pt x="460278" y="1559401"/>
                  <a:pt x="449502" y="1580953"/>
                </a:cubicBezTo>
                <a:cubicBezTo>
                  <a:pt x="423332" y="1633292"/>
                  <a:pt x="404860" y="1685631"/>
                  <a:pt x="397163" y="1734891"/>
                </a:cubicBezTo>
                <a:cubicBezTo>
                  <a:pt x="395623" y="1745667"/>
                  <a:pt x="394084" y="1756443"/>
                  <a:pt x="392544" y="1765679"/>
                </a:cubicBezTo>
                <a:lnTo>
                  <a:pt x="1300784" y="1765679"/>
                </a:lnTo>
                <a:cubicBezTo>
                  <a:pt x="1300784" y="1754904"/>
                  <a:pt x="1299245" y="1745667"/>
                  <a:pt x="1297705" y="1734891"/>
                </a:cubicBezTo>
                <a:cubicBezTo>
                  <a:pt x="1290008" y="1684092"/>
                  <a:pt x="1273075" y="1631752"/>
                  <a:pt x="1249984" y="1580953"/>
                </a:cubicBezTo>
                <a:cubicBezTo>
                  <a:pt x="1240748" y="1557862"/>
                  <a:pt x="1228433" y="1536310"/>
                  <a:pt x="1216118" y="1514759"/>
                </a:cubicBezTo>
                <a:close/>
                <a:moveTo>
                  <a:pt x="138545" y="0"/>
                </a:moveTo>
                <a:lnTo>
                  <a:pt x="406398" y="0"/>
                </a:lnTo>
                <a:cubicBezTo>
                  <a:pt x="394083" y="116994"/>
                  <a:pt x="406398" y="233987"/>
                  <a:pt x="455659" y="346363"/>
                </a:cubicBezTo>
                <a:cubicBezTo>
                  <a:pt x="515695" y="483368"/>
                  <a:pt x="658858" y="586507"/>
                  <a:pt x="777391" y="701962"/>
                </a:cubicBezTo>
                <a:cubicBezTo>
                  <a:pt x="735827" y="749683"/>
                  <a:pt x="694264" y="797404"/>
                  <a:pt x="652700" y="845125"/>
                </a:cubicBezTo>
                <a:cubicBezTo>
                  <a:pt x="645004" y="854361"/>
                  <a:pt x="635767" y="865137"/>
                  <a:pt x="628070" y="874373"/>
                </a:cubicBezTo>
                <a:cubicBezTo>
                  <a:pt x="494143" y="745065"/>
                  <a:pt x="340204" y="621913"/>
                  <a:pt x="255538" y="464896"/>
                </a:cubicBezTo>
                <a:cubicBezTo>
                  <a:pt x="169332" y="304799"/>
                  <a:pt x="137005" y="147782"/>
                  <a:pt x="138545" y="0"/>
                </a:cubicBezTo>
                <a:close/>
                <a:moveTo>
                  <a:pt x="1231511" y="0"/>
                </a:moveTo>
                <a:lnTo>
                  <a:pt x="1460880" y="0"/>
                </a:lnTo>
                <a:cubicBezTo>
                  <a:pt x="1451644" y="144703"/>
                  <a:pt x="1410080" y="298642"/>
                  <a:pt x="1319257" y="466435"/>
                </a:cubicBezTo>
                <a:cubicBezTo>
                  <a:pt x="1239208" y="609598"/>
                  <a:pt x="1120675" y="737368"/>
                  <a:pt x="1009839" y="865137"/>
                </a:cubicBezTo>
                <a:cubicBezTo>
                  <a:pt x="1005221" y="871294"/>
                  <a:pt x="999064" y="877452"/>
                  <a:pt x="994445" y="883609"/>
                </a:cubicBezTo>
                <a:cubicBezTo>
                  <a:pt x="989827" y="889767"/>
                  <a:pt x="983670" y="895925"/>
                  <a:pt x="979052" y="902082"/>
                </a:cubicBezTo>
                <a:cubicBezTo>
                  <a:pt x="946724" y="939027"/>
                  <a:pt x="914397" y="975973"/>
                  <a:pt x="882070" y="1012918"/>
                </a:cubicBezTo>
                <a:cubicBezTo>
                  <a:pt x="863597" y="1032930"/>
                  <a:pt x="845125" y="1052942"/>
                  <a:pt x="828191" y="1072954"/>
                </a:cubicBezTo>
                <a:cubicBezTo>
                  <a:pt x="823573" y="1079112"/>
                  <a:pt x="817416" y="1085269"/>
                  <a:pt x="812798" y="1091427"/>
                </a:cubicBezTo>
                <a:cubicBezTo>
                  <a:pt x="808179" y="1097585"/>
                  <a:pt x="802022" y="1103742"/>
                  <a:pt x="797404" y="1109900"/>
                </a:cubicBezTo>
                <a:cubicBezTo>
                  <a:pt x="706580" y="1213039"/>
                  <a:pt x="623453" y="1314638"/>
                  <a:pt x="554180" y="1411620"/>
                </a:cubicBezTo>
                <a:lnTo>
                  <a:pt x="1145306" y="1411620"/>
                </a:lnTo>
                <a:cubicBezTo>
                  <a:pt x="1068336" y="1310020"/>
                  <a:pt x="971355" y="1209960"/>
                  <a:pt x="866676" y="1106821"/>
                </a:cubicBezTo>
                <a:cubicBezTo>
                  <a:pt x="886688" y="1085269"/>
                  <a:pt x="905161" y="1062179"/>
                  <a:pt x="925173" y="1040627"/>
                </a:cubicBezTo>
                <a:cubicBezTo>
                  <a:pt x="955961" y="1005221"/>
                  <a:pt x="986749" y="969815"/>
                  <a:pt x="1017536" y="934409"/>
                </a:cubicBezTo>
                <a:cubicBezTo>
                  <a:pt x="1299245" y="1206881"/>
                  <a:pt x="1544007" y="1474735"/>
                  <a:pt x="1544007" y="1798006"/>
                </a:cubicBezTo>
                <a:cubicBezTo>
                  <a:pt x="1544007" y="2153605"/>
                  <a:pt x="1323875" y="2406065"/>
                  <a:pt x="1071415" y="2620040"/>
                </a:cubicBezTo>
                <a:cubicBezTo>
                  <a:pt x="1036009" y="2590792"/>
                  <a:pt x="1002142" y="2563083"/>
                  <a:pt x="966736" y="2535374"/>
                </a:cubicBezTo>
                <a:cubicBezTo>
                  <a:pt x="942106" y="2515362"/>
                  <a:pt x="915937" y="2495350"/>
                  <a:pt x="891306" y="2475338"/>
                </a:cubicBezTo>
                <a:cubicBezTo>
                  <a:pt x="980591" y="2399907"/>
                  <a:pt x="1065257" y="2319859"/>
                  <a:pt x="1132990" y="2235193"/>
                </a:cubicBezTo>
                <a:lnTo>
                  <a:pt x="564956" y="2235193"/>
                </a:lnTo>
                <a:cubicBezTo>
                  <a:pt x="635768" y="2319859"/>
                  <a:pt x="723513" y="2398368"/>
                  <a:pt x="815876" y="2475338"/>
                </a:cubicBezTo>
                <a:cubicBezTo>
                  <a:pt x="822034" y="2479956"/>
                  <a:pt x="828191" y="2486113"/>
                  <a:pt x="834349" y="2490731"/>
                </a:cubicBezTo>
                <a:cubicBezTo>
                  <a:pt x="840507" y="2495350"/>
                  <a:pt x="846664" y="2501507"/>
                  <a:pt x="852822" y="2506125"/>
                </a:cubicBezTo>
                <a:cubicBezTo>
                  <a:pt x="878991" y="2526137"/>
                  <a:pt x="905161" y="2547689"/>
                  <a:pt x="931331" y="2569240"/>
                </a:cubicBezTo>
                <a:cubicBezTo>
                  <a:pt x="965197" y="2596949"/>
                  <a:pt x="999064" y="2623119"/>
                  <a:pt x="1032930" y="2650828"/>
                </a:cubicBezTo>
                <a:cubicBezTo>
                  <a:pt x="1039088" y="2655446"/>
                  <a:pt x="1045245" y="2661604"/>
                  <a:pt x="1051403" y="2666222"/>
                </a:cubicBezTo>
                <a:cubicBezTo>
                  <a:pt x="1057560" y="2670840"/>
                  <a:pt x="1063718" y="2676997"/>
                  <a:pt x="1069876" y="2681616"/>
                </a:cubicBezTo>
                <a:cubicBezTo>
                  <a:pt x="1251524" y="2834015"/>
                  <a:pt x="1417777" y="3000270"/>
                  <a:pt x="1487050" y="3218862"/>
                </a:cubicBezTo>
                <a:lnTo>
                  <a:pt x="1231511" y="3218862"/>
                </a:lnTo>
                <a:cubicBezTo>
                  <a:pt x="1223814" y="3200390"/>
                  <a:pt x="1214578" y="3181917"/>
                  <a:pt x="1203802" y="3163444"/>
                </a:cubicBezTo>
                <a:lnTo>
                  <a:pt x="440266" y="3163444"/>
                </a:lnTo>
                <a:cubicBezTo>
                  <a:pt x="426411" y="3184997"/>
                  <a:pt x="412556" y="3205008"/>
                  <a:pt x="401781" y="3226560"/>
                </a:cubicBezTo>
                <a:cubicBezTo>
                  <a:pt x="377151" y="3275820"/>
                  <a:pt x="361757" y="3326620"/>
                  <a:pt x="361757" y="3380498"/>
                </a:cubicBezTo>
                <a:cubicBezTo>
                  <a:pt x="361757" y="3391274"/>
                  <a:pt x="363296" y="3403590"/>
                  <a:pt x="363296" y="3414365"/>
                </a:cubicBezTo>
                <a:lnTo>
                  <a:pt x="880531" y="3414365"/>
                </a:lnTo>
                <a:lnTo>
                  <a:pt x="880531" y="3522122"/>
                </a:lnTo>
                <a:lnTo>
                  <a:pt x="377151" y="3522122"/>
                </a:lnTo>
                <a:cubicBezTo>
                  <a:pt x="386387" y="3562146"/>
                  <a:pt x="400241" y="3602170"/>
                  <a:pt x="415635" y="3642194"/>
                </a:cubicBezTo>
                <a:cubicBezTo>
                  <a:pt x="429490" y="3679140"/>
                  <a:pt x="447962" y="3714546"/>
                  <a:pt x="467974" y="3749952"/>
                </a:cubicBezTo>
                <a:cubicBezTo>
                  <a:pt x="472593" y="3756109"/>
                  <a:pt x="477211" y="3763806"/>
                  <a:pt x="481829" y="3771503"/>
                </a:cubicBezTo>
                <a:lnTo>
                  <a:pt x="1169936" y="3771503"/>
                </a:lnTo>
                <a:cubicBezTo>
                  <a:pt x="1174554" y="3765345"/>
                  <a:pt x="1179172" y="3757648"/>
                  <a:pt x="1183790" y="3749952"/>
                </a:cubicBezTo>
                <a:cubicBezTo>
                  <a:pt x="1191487" y="3736097"/>
                  <a:pt x="1199184" y="3723782"/>
                  <a:pt x="1206881" y="3709927"/>
                </a:cubicBezTo>
                <a:lnTo>
                  <a:pt x="1468577" y="3709927"/>
                </a:lnTo>
                <a:cubicBezTo>
                  <a:pt x="1380832" y="3928520"/>
                  <a:pt x="1196105" y="4113247"/>
                  <a:pt x="999064" y="4279501"/>
                </a:cubicBezTo>
                <a:cubicBezTo>
                  <a:pt x="992906" y="4284119"/>
                  <a:pt x="986749" y="4290277"/>
                  <a:pt x="980591" y="4294895"/>
                </a:cubicBezTo>
                <a:cubicBezTo>
                  <a:pt x="974433" y="4299513"/>
                  <a:pt x="968276" y="4305671"/>
                  <a:pt x="962118" y="4310289"/>
                </a:cubicBezTo>
                <a:cubicBezTo>
                  <a:pt x="911319" y="4351853"/>
                  <a:pt x="860519" y="4391876"/>
                  <a:pt x="811258" y="4431901"/>
                </a:cubicBezTo>
                <a:cubicBezTo>
                  <a:pt x="800483" y="4439598"/>
                  <a:pt x="791246" y="4447295"/>
                  <a:pt x="782010" y="4454992"/>
                </a:cubicBezTo>
                <a:cubicBezTo>
                  <a:pt x="774313" y="4459610"/>
                  <a:pt x="768155" y="4465767"/>
                  <a:pt x="761998" y="4470385"/>
                </a:cubicBezTo>
                <a:cubicBezTo>
                  <a:pt x="755840" y="4476543"/>
                  <a:pt x="749683" y="4481161"/>
                  <a:pt x="741986" y="4484240"/>
                </a:cubicBezTo>
                <a:cubicBezTo>
                  <a:pt x="637307" y="4570446"/>
                  <a:pt x="537247" y="4653573"/>
                  <a:pt x="454120" y="4738239"/>
                </a:cubicBezTo>
                <a:lnTo>
                  <a:pt x="1066797" y="4738239"/>
                </a:lnTo>
                <a:cubicBezTo>
                  <a:pt x="994445" y="4655112"/>
                  <a:pt x="908240" y="4571985"/>
                  <a:pt x="818955" y="4487319"/>
                </a:cubicBezTo>
                <a:cubicBezTo>
                  <a:pt x="828191" y="4481161"/>
                  <a:pt x="837428" y="4473464"/>
                  <a:pt x="846664" y="4465767"/>
                </a:cubicBezTo>
                <a:cubicBezTo>
                  <a:pt x="895925" y="4425743"/>
                  <a:pt x="946724" y="4384180"/>
                  <a:pt x="997524" y="4342616"/>
                </a:cubicBezTo>
                <a:cubicBezTo>
                  <a:pt x="1271535" y="4604312"/>
                  <a:pt x="1522456" y="4853693"/>
                  <a:pt x="1522456" y="5161572"/>
                </a:cubicBezTo>
                <a:cubicBezTo>
                  <a:pt x="1522456" y="5472529"/>
                  <a:pt x="1274614" y="5734225"/>
                  <a:pt x="992906" y="5980527"/>
                </a:cubicBezTo>
                <a:cubicBezTo>
                  <a:pt x="971355" y="5962054"/>
                  <a:pt x="949803" y="5945121"/>
                  <a:pt x="928252" y="5926648"/>
                </a:cubicBezTo>
                <a:cubicBezTo>
                  <a:pt x="891306" y="5895861"/>
                  <a:pt x="852822" y="5865073"/>
                  <a:pt x="815876" y="5834285"/>
                </a:cubicBezTo>
                <a:cubicBezTo>
                  <a:pt x="900543" y="5760394"/>
                  <a:pt x="980591" y="5684964"/>
                  <a:pt x="1051403" y="5609534"/>
                </a:cubicBezTo>
                <a:lnTo>
                  <a:pt x="494144" y="5609534"/>
                </a:lnTo>
                <a:cubicBezTo>
                  <a:pt x="568035" y="5684964"/>
                  <a:pt x="652701" y="5760394"/>
                  <a:pt x="740446" y="5834285"/>
                </a:cubicBezTo>
                <a:cubicBezTo>
                  <a:pt x="746604" y="5838903"/>
                  <a:pt x="752761" y="5845061"/>
                  <a:pt x="758919" y="5849679"/>
                </a:cubicBezTo>
                <a:cubicBezTo>
                  <a:pt x="765077" y="5854297"/>
                  <a:pt x="771234" y="5860455"/>
                  <a:pt x="777392" y="5865073"/>
                </a:cubicBezTo>
                <a:cubicBezTo>
                  <a:pt x="814337" y="5897400"/>
                  <a:pt x="852822" y="5929727"/>
                  <a:pt x="891306" y="5960515"/>
                </a:cubicBezTo>
                <a:cubicBezTo>
                  <a:pt x="912858" y="5977448"/>
                  <a:pt x="932870" y="5995921"/>
                  <a:pt x="954421" y="6012854"/>
                </a:cubicBezTo>
                <a:cubicBezTo>
                  <a:pt x="960579" y="6017472"/>
                  <a:pt x="966736" y="6023630"/>
                  <a:pt x="972894" y="6028248"/>
                </a:cubicBezTo>
                <a:cubicBezTo>
                  <a:pt x="979052" y="6032866"/>
                  <a:pt x="985209" y="6039023"/>
                  <a:pt x="991367" y="6043642"/>
                </a:cubicBezTo>
                <a:cubicBezTo>
                  <a:pt x="1291548" y="6294562"/>
                  <a:pt x="1571716" y="6554719"/>
                  <a:pt x="1571716" y="6853361"/>
                </a:cubicBezTo>
                <a:lnTo>
                  <a:pt x="1330032" y="6853361"/>
                </a:lnTo>
                <a:cubicBezTo>
                  <a:pt x="1330032" y="6640925"/>
                  <a:pt x="1080651" y="6414635"/>
                  <a:pt x="814337" y="6192962"/>
                </a:cubicBezTo>
                <a:cubicBezTo>
                  <a:pt x="808179" y="6188344"/>
                  <a:pt x="802022" y="6182187"/>
                  <a:pt x="795864" y="6177568"/>
                </a:cubicBezTo>
                <a:cubicBezTo>
                  <a:pt x="789707" y="6172950"/>
                  <a:pt x="783549" y="6166793"/>
                  <a:pt x="777392" y="6162175"/>
                </a:cubicBezTo>
                <a:cubicBezTo>
                  <a:pt x="760458" y="6148320"/>
                  <a:pt x="743525" y="6134466"/>
                  <a:pt x="726592" y="6120611"/>
                </a:cubicBezTo>
                <a:cubicBezTo>
                  <a:pt x="685028" y="6086745"/>
                  <a:pt x="641925" y="6051339"/>
                  <a:pt x="600362" y="6015933"/>
                </a:cubicBezTo>
                <a:cubicBezTo>
                  <a:pt x="594204" y="6011315"/>
                  <a:pt x="588047" y="6005157"/>
                  <a:pt x="581889" y="6000539"/>
                </a:cubicBezTo>
                <a:cubicBezTo>
                  <a:pt x="575732" y="5995921"/>
                  <a:pt x="569574" y="5989763"/>
                  <a:pt x="563417" y="5985145"/>
                </a:cubicBezTo>
                <a:cubicBezTo>
                  <a:pt x="264775" y="5731146"/>
                  <a:pt x="0" y="5464832"/>
                  <a:pt x="0" y="5147717"/>
                </a:cubicBezTo>
                <a:cubicBezTo>
                  <a:pt x="0" y="4818287"/>
                  <a:pt x="283248" y="4565828"/>
                  <a:pt x="581889" y="4322604"/>
                </a:cubicBezTo>
                <a:cubicBezTo>
                  <a:pt x="588047" y="4317986"/>
                  <a:pt x="594204" y="4311829"/>
                  <a:pt x="600362" y="4307210"/>
                </a:cubicBezTo>
                <a:cubicBezTo>
                  <a:pt x="606520" y="4302592"/>
                  <a:pt x="612677" y="4296435"/>
                  <a:pt x="618835" y="4291816"/>
                </a:cubicBezTo>
                <a:cubicBezTo>
                  <a:pt x="629610" y="4282580"/>
                  <a:pt x="640386" y="4274883"/>
                  <a:pt x="651162" y="4265647"/>
                </a:cubicBezTo>
                <a:cubicBezTo>
                  <a:pt x="700422" y="4227162"/>
                  <a:pt x="751222" y="4187138"/>
                  <a:pt x="798943" y="4147114"/>
                </a:cubicBezTo>
                <a:cubicBezTo>
                  <a:pt x="805101" y="4142496"/>
                  <a:pt x="811258" y="4136338"/>
                  <a:pt x="817416" y="4131720"/>
                </a:cubicBezTo>
                <a:cubicBezTo>
                  <a:pt x="823573" y="4127102"/>
                  <a:pt x="829731" y="4120944"/>
                  <a:pt x="835888" y="4116326"/>
                </a:cubicBezTo>
                <a:cubicBezTo>
                  <a:pt x="928252" y="4037817"/>
                  <a:pt x="1015997" y="3957769"/>
                  <a:pt x="1088348" y="3874642"/>
                </a:cubicBezTo>
                <a:lnTo>
                  <a:pt x="555720" y="3874642"/>
                </a:lnTo>
                <a:cubicBezTo>
                  <a:pt x="615756" y="3956230"/>
                  <a:pt x="688107" y="4036278"/>
                  <a:pt x="763537" y="4113247"/>
                </a:cubicBezTo>
                <a:cubicBezTo>
                  <a:pt x="714277" y="4153271"/>
                  <a:pt x="665016" y="4191756"/>
                  <a:pt x="615756" y="4231780"/>
                </a:cubicBezTo>
                <a:cubicBezTo>
                  <a:pt x="604980" y="4241017"/>
                  <a:pt x="594204" y="4248714"/>
                  <a:pt x="583429" y="4257950"/>
                </a:cubicBezTo>
                <a:cubicBezTo>
                  <a:pt x="338666" y="4008569"/>
                  <a:pt x="120073" y="3725321"/>
                  <a:pt x="120073" y="3374341"/>
                </a:cubicBezTo>
                <a:cubicBezTo>
                  <a:pt x="120073" y="3084935"/>
                  <a:pt x="360217" y="2881737"/>
                  <a:pt x="629610" y="2672379"/>
                </a:cubicBezTo>
                <a:cubicBezTo>
                  <a:pt x="665016" y="2701628"/>
                  <a:pt x="700422" y="2730876"/>
                  <a:pt x="735828" y="2758585"/>
                </a:cubicBezTo>
                <a:cubicBezTo>
                  <a:pt x="761998" y="2778598"/>
                  <a:pt x="786628" y="2798609"/>
                  <a:pt x="811258" y="2818621"/>
                </a:cubicBezTo>
                <a:cubicBezTo>
                  <a:pt x="708119" y="2898671"/>
                  <a:pt x="612677" y="2974099"/>
                  <a:pt x="535708" y="3049530"/>
                </a:cubicBezTo>
                <a:lnTo>
                  <a:pt x="1131451" y="3049530"/>
                </a:lnTo>
                <a:cubicBezTo>
                  <a:pt x="1065257" y="2971022"/>
                  <a:pt x="982130" y="2895591"/>
                  <a:pt x="891306" y="2820161"/>
                </a:cubicBezTo>
                <a:cubicBezTo>
                  <a:pt x="885149" y="2815543"/>
                  <a:pt x="878991" y="2809386"/>
                  <a:pt x="872834" y="2804767"/>
                </a:cubicBezTo>
                <a:cubicBezTo>
                  <a:pt x="865137" y="2800149"/>
                  <a:pt x="858979" y="2793992"/>
                  <a:pt x="852822" y="2789373"/>
                </a:cubicBezTo>
                <a:cubicBezTo>
                  <a:pt x="826652" y="2767821"/>
                  <a:pt x="800483" y="2746270"/>
                  <a:pt x="772774" y="2724719"/>
                </a:cubicBezTo>
                <a:cubicBezTo>
                  <a:pt x="738907" y="2698550"/>
                  <a:pt x="705040" y="2670840"/>
                  <a:pt x="671174" y="2643131"/>
                </a:cubicBezTo>
                <a:cubicBezTo>
                  <a:pt x="665016" y="2638513"/>
                  <a:pt x="658859" y="2632356"/>
                  <a:pt x="652701" y="2627737"/>
                </a:cubicBezTo>
                <a:cubicBezTo>
                  <a:pt x="646544" y="2623119"/>
                  <a:pt x="640386" y="2616962"/>
                  <a:pt x="634229" y="2612343"/>
                </a:cubicBezTo>
                <a:cubicBezTo>
                  <a:pt x="387926" y="2406065"/>
                  <a:pt x="153939" y="2161302"/>
                  <a:pt x="153939" y="1791849"/>
                </a:cubicBezTo>
                <a:cubicBezTo>
                  <a:pt x="153939" y="1513220"/>
                  <a:pt x="380229" y="1236130"/>
                  <a:pt x="634229" y="943646"/>
                </a:cubicBezTo>
                <a:cubicBezTo>
                  <a:pt x="638847" y="937488"/>
                  <a:pt x="643465" y="931331"/>
                  <a:pt x="649622" y="925173"/>
                </a:cubicBezTo>
                <a:cubicBezTo>
                  <a:pt x="654241" y="919015"/>
                  <a:pt x="658859" y="912858"/>
                  <a:pt x="665016" y="906700"/>
                </a:cubicBezTo>
                <a:cubicBezTo>
                  <a:pt x="675792" y="895925"/>
                  <a:pt x="685028" y="885149"/>
                  <a:pt x="695804" y="872834"/>
                </a:cubicBezTo>
                <a:cubicBezTo>
                  <a:pt x="735828" y="828191"/>
                  <a:pt x="775852" y="782010"/>
                  <a:pt x="815876" y="735828"/>
                </a:cubicBezTo>
                <a:cubicBezTo>
                  <a:pt x="820495" y="729671"/>
                  <a:pt x="826652" y="723513"/>
                  <a:pt x="831270" y="717355"/>
                </a:cubicBezTo>
                <a:cubicBezTo>
                  <a:pt x="835888" y="711198"/>
                  <a:pt x="842046" y="705040"/>
                  <a:pt x="846664" y="698883"/>
                </a:cubicBezTo>
                <a:cubicBezTo>
                  <a:pt x="943646" y="584968"/>
                  <a:pt x="1037548" y="469514"/>
                  <a:pt x="1114518" y="350981"/>
                </a:cubicBezTo>
                <a:cubicBezTo>
                  <a:pt x="1182251" y="246303"/>
                  <a:pt x="1220736" y="123151"/>
                  <a:pt x="12315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9" name="Google Shape;209;p1"/>
          <p:cNvGrpSpPr/>
          <p:nvPr/>
        </p:nvGrpSpPr>
        <p:grpSpPr>
          <a:xfrm>
            <a:off x="2658438" y="3187054"/>
            <a:ext cx="3279672" cy="2842553"/>
            <a:chOff x="2658438" y="3187054"/>
            <a:chExt cx="3279672" cy="2842553"/>
          </a:xfrm>
        </p:grpSpPr>
        <p:sp>
          <p:nvSpPr>
            <p:cNvPr id="210" name="Google Shape;210;p1"/>
            <p:cNvSpPr/>
            <p:nvPr/>
          </p:nvSpPr>
          <p:spPr>
            <a:xfrm rot="2775332">
              <a:off x="2738690" y="4415304"/>
              <a:ext cx="3555826" cy="369036"/>
            </a:xfrm>
            <a:custGeom>
              <a:rect b="b" l="l" r="r" t="t"/>
              <a:pathLst>
                <a:path extrusionOk="0" h="577215" w="5561718">
                  <a:moveTo>
                    <a:pt x="665206" y="0"/>
                  </a:moveTo>
                  <a:lnTo>
                    <a:pt x="729023" y="12382"/>
                  </a:lnTo>
                  <a:lnTo>
                    <a:pt x="1101451" y="74295"/>
                  </a:lnTo>
                  <a:cubicBezTo>
                    <a:pt x="1109071" y="75247"/>
                    <a:pt x="1116691" y="76200"/>
                    <a:pt x="1124311" y="76200"/>
                  </a:cubicBezTo>
                  <a:lnTo>
                    <a:pt x="1724386" y="80010"/>
                  </a:lnTo>
                  <a:lnTo>
                    <a:pt x="2141581" y="40005"/>
                  </a:lnTo>
                  <a:lnTo>
                    <a:pt x="2601638" y="9525"/>
                  </a:lnTo>
                  <a:lnTo>
                    <a:pt x="2925488" y="14287"/>
                  </a:lnTo>
                  <a:lnTo>
                    <a:pt x="3274103" y="19050"/>
                  </a:lnTo>
                  <a:cubicBezTo>
                    <a:pt x="3283628" y="19050"/>
                    <a:pt x="3293153" y="20002"/>
                    <a:pt x="3301726" y="20955"/>
                  </a:cubicBezTo>
                  <a:lnTo>
                    <a:pt x="3716063" y="71437"/>
                  </a:lnTo>
                  <a:lnTo>
                    <a:pt x="3970381" y="101917"/>
                  </a:lnTo>
                  <a:lnTo>
                    <a:pt x="4544738" y="152400"/>
                  </a:lnTo>
                  <a:lnTo>
                    <a:pt x="5323884" y="173355"/>
                  </a:lnTo>
                  <a:cubicBezTo>
                    <a:pt x="5327693" y="173355"/>
                    <a:pt x="5376271" y="177165"/>
                    <a:pt x="5380081" y="178117"/>
                  </a:cubicBezTo>
                  <a:lnTo>
                    <a:pt x="5535338" y="206692"/>
                  </a:lnTo>
                  <a:cubicBezTo>
                    <a:pt x="5544149" y="207883"/>
                    <a:pt x="5551754" y="211752"/>
                    <a:pt x="5558317" y="217608"/>
                  </a:cubicBezTo>
                  <a:lnTo>
                    <a:pt x="5561718" y="222251"/>
                  </a:lnTo>
                  <a:lnTo>
                    <a:pt x="2932117" y="414049"/>
                  </a:lnTo>
                  <a:lnTo>
                    <a:pt x="2687959" y="388025"/>
                  </a:lnTo>
                  <a:cubicBezTo>
                    <a:pt x="2364882" y="348912"/>
                    <a:pt x="2125388" y="307657"/>
                    <a:pt x="2125388" y="307657"/>
                  </a:cubicBezTo>
                  <a:lnTo>
                    <a:pt x="1191938" y="193357"/>
                  </a:lnTo>
                  <a:cubicBezTo>
                    <a:pt x="677588" y="126682"/>
                    <a:pt x="556621" y="253365"/>
                    <a:pt x="556621" y="253365"/>
                  </a:cubicBezTo>
                  <a:lnTo>
                    <a:pt x="39413" y="577215"/>
                  </a:lnTo>
                  <a:cubicBezTo>
                    <a:pt x="-27262" y="571500"/>
                    <a:pt x="10838" y="517207"/>
                    <a:pt x="10838" y="517207"/>
                  </a:cubicBezTo>
                  <a:lnTo>
                    <a:pt x="558526" y="33337"/>
                  </a:lnTo>
                  <a:cubicBezTo>
                    <a:pt x="578528" y="15240"/>
                    <a:pt x="603293" y="4762"/>
                    <a:pt x="629963" y="2857"/>
                  </a:cubicBezTo>
                  <a:close/>
                </a:path>
              </a:pathLst>
            </a:custGeom>
            <a:solidFill>
              <a:srgbClr val="114A5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"/>
            <p:cNvSpPr/>
            <p:nvPr/>
          </p:nvSpPr>
          <p:spPr>
            <a:xfrm>
              <a:off x="2658438" y="3187054"/>
              <a:ext cx="677331" cy="523392"/>
            </a:xfrm>
            <a:custGeom>
              <a:rect b="b" l="l" r="r" t="t"/>
              <a:pathLst>
                <a:path extrusionOk="0" h="523392" w="677331">
                  <a:moveTo>
                    <a:pt x="372710" y="26347"/>
                  </a:moveTo>
                  <a:cubicBezTo>
                    <a:pt x="394261" y="74068"/>
                    <a:pt x="408116" y="126408"/>
                    <a:pt x="414273" y="180286"/>
                  </a:cubicBezTo>
                  <a:cubicBezTo>
                    <a:pt x="415813" y="191062"/>
                    <a:pt x="415813" y="201837"/>
                    <a:pt x="417352" y="214153"/>
                  </a:cubicBezTo>
                  <a:lnTo>
                    <a:pt x="18650" y="214153"/>
                  </a:lnTo>
                  <a:lnTo>
                    <a:pt x="18650" y="321910"/>
                  </a:lnTo>
                  <a:lnTo>
                    <a:pt x="411194" y="321910"/>
                  </a:lnTo>
                  <a:cubicBezTo>
                    <a:pt x="405037" y="363473"/>
                    <a:pt x="392722" y="403497"/>
                    <a:pt x="377328" y="441982"/>
                  </a:cubicBezTo>
                  <a:cubicBezTo>
                    <a:pt x="368092" y="465073"/>
                    <a:pt x="357316" y="488164"/>
                    <a:pt x="345001" y="511255"/>
                  </a:cubicBezTo>
                  <a:lnTo>
                    <a:pt x="606697" y="511255"/>
                  </a:lnTo>
                  <a:cubicBezTo>
                    <a:pt x="640563" y="426588"/>
                    <a:pt x="660575" y="337304"/>
                    <a:pt x="660575" y="241862"/>
                  </a:cubicBezTo>
                  <a:cubicBezTo>
                    <a:pt x="660575" y="161813"/>
                    <a:pt x="648260" y="87923"/>
                    <a:pt x="626709" y="18650"/>
                  </a:cubicBezTo>
                  <a:lnTo>
                    <a:pt x="371170" y="18650"/>
                  </a:lnTo>
                  <a:cubicBezTo>
                    <a:pt x="371170" y="21729"/>
                    <a:pt x="371170" y="23269"/>
                    <a:pt x="372710" y="263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"/>
            <p:cNvSpPr/>
            <p:nvPr/>
          </p:nvSpPr>
          <p:spPr>
            <a:xfrm rot="2706887">
              <a:off x="2743183" y="4431736"/>
              <a:ext cx="3586838" cy="383651"/>
            </a:xfrm>
            <a:custGeom>
              <a:rect b="b" l="l" r="r" t="t"/>
              <a:pathLst>
                <a:path extrusionOk="0" h="600075" w="5610225">
                  <a:moveTo>
                    <a:pt x="5542481" y="213836"/>
                  </a:moveTo>
                  <a:lnTo>
                    <a:pt x="5387224" y="185261"/>
                  </a:lnTo>
                  <a:cubicBezTo>
                    <a:pt x="5383414" y="184309"/>
                    <a:pt x="5334836" y="180499"/>
                    <a:pt x="5331027" y="180499"/>
                  </a:cubicBezTo>
                  <a:lnTo>
                    <a:pt x="4551881" y="159544"/>
                  </a:lnTo>
                  <a:lnTo>
                    <a:pt x="3977524" y="109061"/>
                  </a:lnTo>
                  <a:lnTo>
                    <a:pt x="3723206" y="78581"/>
                  </a:lnTo>
                  <a:lnTo>
                    <a:pt x="3308869" y="28099"/>
                  </a:lnTo>
                  <a:cubicBezTo>
                    <a:pt x="3300296" y="27146"/>
                    <a:pt x="3290771" y="26194"/>
                    <a:pt x="3281246" y="26194"/>
                  </a:cubicBezTo>
                  <a:lnTo>
                    <a:pt x="2932631" y="21431"/>
                  </a:lnTo>
                  <a:lnTo>
                    <a:pt x="2608781" y="16669"/>
                  </a:lnTo>
                  <a:lnTo>
                    <a:pt x="2148724" y="47149"/>
                  </a:lnTo>
                  <a:lnTo>
                    <a:pt x="1731529" y="87154"/>
                  </a:lnTo>
                  <a:lnTo>
                    <a:pt x="1131454" y="83344"/>
                  </a:lnTo>
                  <a:cubicBezTo>
                    <a:pt x="1123834" y="83344"/>
                    <a:pt x="1116214" y="82391"/>
                    <a:pt x="1108594" y="81439"/>
                  </a:cubicBezTo>
                  <a:lnTo>
                    <a:pt x="736166" y="19526"/>
                  </a:lnTo>
                  <a:lnTo>
                    <a:pt x="672349" y="7144"/>
                  </a:lnTo>
                  <a:lnTo>
                    <a:pt x="637106" y="10001"/>
                  </a:lnTo>
                  <a:cubicBezTo>
                    <a:pt x="610436" y="11906"/>
                    <a:pt x="585671" y="22384"/>
                    <a:pt x="565669" y="40481"/>
                  </a:cubicBezTo>
                  <a:lnTo>
                    <a:pt x="17981" y="524351"/>
                  </a:lnTo>
                  <a:cubicBezTo>
                    <a:pt x="17981" y="524351"/>
                    <a:pt x="-20119" y="578644"/>
                    <a:pt x="46556" y="584359"/>
                  </a:cubicBezTo>
                  <a:lnTo>
                    <a:pt x="563764" y="260509"/>
                  </a:lnTo>
                  <a:cubicBezTo>
                    <a:pt x="563764" y="260509"/>
                    <a:pt x="684731" y="133826"/>
                    <a:pt x="1199081" y="200501"/>
                  </a:cubicBezTo>
                  <a:lnTo>
                    <a:pt x="2132531" y="314801"/>
                  </a:lnTo>
                  <a:cubicBezTo>
                    <a:pt x="2132531" y="314801"/>
                    <a:pt x="2558299" y="388144"/>
                    <a:pt x="3040264" y="431959"/>
                  </a:cubicBezTo>
                  <a:cubicBezTo>
                    <a:pt x="3040264" y="431959"/>
                    <a:pt x="3474604" y="446246"/>
                    <a:pt x="3913706" y="439579"/>
                  </a:cubicBezTo>
                  <a:cubicBezTo>
                    <a:pt x="3976571" y="438626"/>
                    <a:pt x="4039436" y="436721"/>
                    <a:pt x="4101349" y="434816"/>
                  </a:cubicBezTo>
                  <a:cubicBezTo>
                    <a:pt x="4101349" y="434816"/>
                    <a:pt x="4993841" y="508159"/>
                    <a:pt x="5504381" y="599599"/>
                  </a:cubicBezTo>
                  <a:cubicBezTo>
                    <a:pt x="5504381" y="599599"/>
                    <a:pt x="5596774" y="549116"/>
                    <a:pt x="5606299" y="402431"/>
                  </a:cubicBezTo>
                  <a:cubicBezTo>
                    <a:pt x="5606299" y="404336"/>
                    <a:pt x="5612966" y="223361"/>
                    <a:pt x="5542481" y="213836"/>
                  </a:cubicBezTo>
                  <a:close/>
                </a:path>
              </a:pathLst>
            </a:custGeom>
            <a:solidFill>
              <a:srgbClr val="1A6F7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10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799" name="Google Shape;799;p10"/>
          <p:cNvSpPr/>
          <p:nvPr/>
        </p:nvSpPr>
        <p:spPr>
          <a:xfrm>
            <a:off x="3884865" y="2215846"/>
            <a:ext cx="4451847" cy="4451846"/>
          </a:xfrm>
          <a:prstGeom prst="blockArc">
            <a:avLst>
              <a:gd fmla="val 10800000" name="adj1"/>
              <a:gd fmla="val 21568928" name="adj2"/>
              <a:gd fmla="val 1093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10"/>
          <p:cNvSpPr/>
          <p:nvPr/>
        </p:nvSpPr>
        <p:spPr>
          <a:xfrm>
            <a:off x="5055249" y="3386230"/>
            <a:ext cx="2111078" cy="2111078"/>
          </a:xfrm>
          <a:prstGeom prst="blockArc">
            <a:avLst>
              <a:gd fmla="val 10800000" name="adj1"/>
              <a:gd fmla="val 21560194" name="adj2"/>
              <a:gd fmla="val 2400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10"/>
          <p:cNvSpPr/>
          <p:nvPr/>
        </p:nvSpPr>
        <p:spPr>
          <a:xfrm>
            <a:off x="4481166" y="2812147"/>
            <a:ext cx="3259245" cy="3259244"/>
          </a:xfrm>
          <a:prstGeom prst="blockArc">
            <a:avLst>
              <a:gd fmla="val 10800000" name="adj1"/>
              <a:gd fmla="val 21581999" name="adj2"/>
              <a:gd fmla="val 1657" name="adj3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10"/>
          <p:cNvSpPr/>
          <p:nvPr/>
        </p:nvSpPr>
        <p:spPr>
          <a:xfrm>
            <a:off x="6491831" y="4427424"/>
            <a:ext cx="2375551" cy="1765444"/>
          </a:xfrm>
          <a:custGeom>
            <a:rect b="b" l="l" r="r" t="t"/>
            <a:pathLst>
              <a:path extrusionOk="0" h="1805286" w="2429161">
                <a:moveTo>
                  <a:pt x="284649" y="0"/>
                </a:moveTo>
                <a:lnTo>
                  <a:pt x="2426059" y="0"/>
                </a:lnTo>
                <a:lnTo>
                  <a:pt x="2427509" y="20116"/>
                </a:lnTo>
                <a:lnTo>
                  <a:pt x="2429161" y="101997"/>
                </a:lnTo>
                <a:lnTo>
                  <a:pt x="2424207" y="183024"/>
                </a:lnTo>
                <a:lnTo>
                  <a:pt x="2414298" y="262347"/>
                </a:lnTo>
                <a:lnTo>
                  <a:pt x="2396133" y="339963"/>
                </a:lnTo>
                <a:lnTo>
                  <a:pt x="2372189" y="406490"/>
                </a:lnTo>
                <a:lnTo>
                  <a:pt x="2343290" y="468754"/>
                </a:lnTo>
                <a:lnTo>
                  <a:pt x="2308612" y="525900"/>
                </a:lnTo>
                <a:lnTo>
                  <a:pt x="2273107" y="581340"/>
                </a:lnTo>
                <a:lnTo>
                  <a:pt x="2233474" y="635927"/>
                </a:lnTo>
                <a:lnTo>
                  <a:pt x="2194667" y="687103"/>
                </a:lnTo>
                <a:lnTo>
                  <a:pt x="2155860" y="739984"/>
                </a:lnTo>
                <a:lnTo>
                  <a:pt x="2117878" y="792865"/>
                </a:lnTo>
                <a:lnTo>
                  <a:pt x="2092282" y="835511"/>
                </a:lnTo>
                <a:lnTo>
                  <a:pt x="2071640" y="884128"/>
                </a:lnTo>
                <a:lnTo>
                  <a:pt x="2055126" y="935304"/>
                </a:lnTo>
                <a:lnTo>
                  <a:pt x="2041916" y="990743"/>
                </a:lnTo>
                <a:lnTo>
                  <a:pt x="2040264" y="1017184"/>
                </a:lnTo>
                <a:lnTo>
                  <a:pt x="2041916" y="1048742"/>
                </a:lnTo>
                <a:lnTo>
                  <a:pt x="2046044" y="1087124"/>
                </a:lnTo>
                <a:lnTo>
                  <a:pt x="2051824" y="1127211"/>
                </a:lnTo>
                <a:lnTo>
                  <a:pt x="2060906" y="1170710"/>
                </a:lnTo>
                <a:lnTo>
                  <a:pt x="2071640" y="1214210"/>
                </a:lnTo>
                <a:lnTo>
                  <a:pt x="2082374" y="1256003"/>
                </a:lnTo>
                <a:lnTo>
                  <a:pt x="2093934" y="1296090"/>
                </a:lnTo>
                <a:lnTo>
                  <a:pt x="2104667" y="1331913"/>
                </a:lnTo>
                <a:lnTo>
                  <a:pt x="2115401" y="1363471"/>
                </a:lnTo>
                <a:lnTo>
                  <a:pt x="2124484" y="1386500"/>
                </a:lnTo>
                <a:lnTo>
                  <a:pt x="2137695" y="1420618"/>
                </a:lnTo>
                <a:lnTo>
                  <a:pt x="2150080" y="1462410"/>
                </a:lnTo>
                <a:lnTo>
                  <a:pt x="2163291" y="1509322"/>
                </a:lnTo>
                <a:lnTo>
                  <a:pt x="2176502" y="1557085"/>
                </a:lnTo>
                <a:lnTo>
                  <a:pt x="2191364" y="1600584"/>
                </a:lnTo>
                <a:lnTo>
                  <a:pt x="2207052" y="1638966"/>
                </a:lnTo>
                <a:lnTo>
                  <a:pt x="2065860" y="1685877"/>
                </a:lnTo>
                <a:lnTo>
                  <a:pt x="1928797" y="1725964"/>
                </a:lnTo>
                <a:lnTo>
                  <a:pt x="1798339" y="1758376"/>
                </a:lnTo>
                <a:lnTo>
                  <a:pt x="1671183" y="1782257"/>
                </a:lnTo>
                <a:lnTo>
                  <a:pt x="1547331" y="1799316"/>
                </a:lnTo>
                <a:lnTo>
                  <a:pt x="1427607" y="1805286"/>
                </a:lnTo>
                <a:lnTo>
                  <a:pt x="1310360" y="1803580"/>
                </a:lnTo>
                <a:lnTo>
                  <a:pt x="1196416" y="1792492"/>
                </a:lnTo>
                <a:lnTo>
                  <a:pt x="1084123" y="1772875"/>
                </a:lnTo>
                <a:lnTo>
                  <a:pt x="1079169" y="1744728"/>
                </a:lnTo>
                <a:lnTo>
                  <a:pt x="1073389" y="1712317"/>
                </a:lnTo>
                <a:lnTo>
                  <a:pt x="1065957" y="1673083"/>
                </a:lnTo>
                <a:lnTo>
                  <a:pt x="1060178" y="1631289"/>
                </a:lnTo>
                <a:lnTo>
                  <a:pt x="1051921" y="1586084"/>
                </a:lnTo>
                <a:lnTo>
                  <a:pt x="1043664" y="1540027"/>
                </a:lnTo>
                <a:lnTo>
                  <a:pt x="1034581" y="1494821"/>
                </a:lnTo>
                <a:lnTo>
                  <a:pt x="1023848" y="1451323"/>
                </a:lnTo>
                <a:lnTo>
                  <a:pt x="1013114" y="1409529"/>
                </a:lnTo>
                <a:lnTo>
                  <a:pt x="999903" y="1372854"/>
                </a:lnTo>
                <a:lnTo>
                  <a:pt x="985867" y="1341295"/>
                </a:lnTo>
                <a:lnTo>
                  <a:pt x="971004" y="1316561"/>
                </a:lnTo>
                <a:lnTo>
                  <a:pt x="954491" y="1301208"/>
                </a:lnTo>
                <a:lnTo>
                  <a:pt x="936326" y="1293531"/>
                </a:lnTo>
                <a:lnTo>
                  <a:pt x="915684" y="1290120"/>
                </a:lnTo>
                <a:lnTo>
                  <a:pt x="891738" y="1291826"/>
                </a:lnTo>
                <a:lnTo>
                  <a:pt x="867794" y="1295238"/>
                </a:lnTo>
                <a:lnTo>
                  <a:pt x="845500" y="1301208"/>
                </a:lnTo>
                <a:lnTo>
                  <a:pt x="824032" y="1307178"/>
                </a:lnTo>
                <a:lnTo>
                  <a:pt x="804216" y="1313148"/>
                </a:lnTo>
                <a:lnTo>
                  <a:pt x="789354" y="1318266"/>
                </a:lnTo>
                <a:lnTo>
                  <a:pt x="753849" y="1330207"/>
                </a:lnTo>
                <a:lnTo>
                  <a:pt x="713391" y="1341295"/>
                </a:lnTo>
                <a:lnTo>
                  <a:pt x="667978" y="1350677"/>
                </a:lnTo>
                <a:lnTo>
                  <a:pt x="620089" y="1356648"/>
                </a:lnTo>
                <a:lnTo>
                  <a:pt x="572199" y="1361766"/>
                </a:lnTo>
                <a:lnTo>
                  <a:pt x="523484" y="1363471"/>
                </a:lnTo>
                <a:lnTo>
                  <a:pt x="477246" y="1360060"/>
                </a:lnTo>
                <a:lnTo>
                  <a:pt x="433484" y="1352383"/>
                </a:lnTo>
                <a:lnTo>
                  <a:pt x="409540" y="1346413"/>
                </a:lnTo>
                <a:lnTo>
                  <a:pt x="385595" y="1335325"/>
                </a:lnTo>
                <a:lnTo>
                  <a:pt x="361649" y="1322531"/>
                </a:lnTo>
                <a:lnTo>
                  <a:pt x="341007" y="1307178"/>
                </a:lnTo>
                <a:lnTo>
                  <a:pt x="319540" y="1288414"/>
                </a:lnTo>
                <a:lnTo>
                  <a:pt x="303026" y="1268797"/>
                </a:lnTo>
                <a:lnTo>
                  <a:pt x="291466" y="1244062"/>
                </a:lnTo>
                <a:lnTo>
                  <a:pt x="282384" y="1215915"/>
                </a:lnTo>
                <a:lnTo>
                  <a:pt x="279082" y="1185210"/>
                </a:lnTo>
                <a:lnTo>
                  <a:pt x="282384" y="1151093"/>
                </a:lnTo>
                <a:lnTo>
                  <a:pt x="286512" y="1127211"/>
                </a:lnTo>
                <a:lnTo>
                  <a:pt x="292293" y="1100771"/>
                </a:lnTo>
                <a:lnTo>
                  <a:pt x="298898" y="1073477"/>
                </a:lnTo>
                <a:lnTo>
                  <a:pt x="301375" y="1047036"/>
                </a:lnTo>
                <a:lnTo>
                  <a:pt x="301375" y="1018890"/>
                </a:lnTo>
                <a:lnTo>
                  <a:pt x="293943" y="994156"/>
                </a:lnTo>
                <a:lnTo>
                  <a:pt x="286512" y="980508"/>
                </a:lnTo>
                <a:lnTo>
                  <a:pt x="273301" y="967715"/>
                </a:lnTo>
                <a:lnTo>
                  <a:pt x="259265" y="958332"/>
                </a:lnTo>
                <a:lnTo>
                  <a:pt x="244402" y="950656"/>
                </a:lnTo>
                <a:lnTo>
                  <a:pt x="229540" y="939568"/>
                </a:lnTo>
                <a:lnTo>
                  <a:pt x="217981" y="927627"/>
                </a:lnTo>
                <a:lnTo>
                  <a:pt x="208899" y="912275"/>
                </a:lnTo>
                <a:lnTo>
                  <a:pt x="205595" y="895216"/>
                </a:lnTo>
                <a:lnTo>
                  <a:pt x="207247" y="878157"/>
                </a:lnTo>
                <a:lnTo>
                  <a:pt x="213026" y="861952"/>
                </a:lnTo>
                <a:lnTo>
                  <a:pt x="220458" y="848305"/>
                </a:lnTo>
                <a:lnTo>
                  <a:pt x="225412" y="834658"/>
                </a:lnTo>
                <a:lnTo>
                  <a:pt x="201467" y="817600"/>
                </a:lnTo>
                <a:lnTo>
                  <a:pt x="184953" y="800541"/>
                </a:lnTo>
                <a:lnTo>
                  <a:pt x="175871" y="783483"/>
                </a:lnTo>
                <a:lnTo>
                  <a:pt x="174219" y="764719"/>
                </a:lnTo>
                <a:lnTo>
                  <a:pt x="176696" y="747660"/>
                </a:lnTo>
                <a:lnTo>
                  <a:pt x="183302" y="728896"/>
                </a:lnTo>
                <a:lnTo>
                  <a:pt x="192384" y="710132"/>
                </a:lnTo>
                <a:lnTo>
                  <a:pt x="202293" y="691367"/>
                </a:lnTo>
                <a:lnTo>
                  <a:pt x="211375" y="671750"/>
                </a:lnTo>
                <a:lnTo>
                  <a:pt x="220458" y="652985"/>
                </a:lnTo>
                <a:lnTo>
                  <a:pt x="225412" y="632516"/>
                </a:lnTo>
                <a:lnTo>
                  <a:pt x="208899" y="617163"/>
                </a:lnTo>
                <a:lnTo>
                  <a:pt x="185779" y="605221"/>
                </a:lnTo>
                <a:lnTo>
                  <a:pt x="160183" y="594134"/>
                </a:lnTo>
                <a:lnTo>
                  <a:pt x="133761" y="584752"/>
                </a:lnTo>
                <a:lnTo>
                  <a:pt x="106513" y="575369"/>
                </a:lnTo>
                <a:lnTo>
                  <a:pt x="79266" y="565987"/>
                </a:lnTo>
                <a:lnTo>
                  <a:pt x="53670" y="554899"/>
                </a:lnTo>
                <a:lnTo>
                  <a:pt x="33028" y="542958"/>
                </a:lnTo>
                <a:lnTo>
                  <a:pt x="14863" y="525900"/>
                </a:lnTo>
                <a:lnTo>
                  <a:pt x="4129" y="505429"/>
                </a:lnTo>
                <a:lnTo>
                  <a:pt x="0" y="484106"/>
                </a:lnTo>
                <a:lnTo>
                  <a:pt x="3303" y="463637"/>
                </a:lnTo>
                <a:lnTo>
                  <a:pt x="10734" y="444872"/>
                </a:lnTo>
                <a:lnTo>
                  <a:pt x="22294" y="429519"/>
                </a:lnTo>
                <a:lnTo>
                  <a:pt x="36330" y="414167"/>
                </a:lnTo>
                <a:lnTo>
                  <a:pt x="49541" y="401373"/>
                </a:lnTo>
                <a:lnTo>
                  <a:pt x="60275" y="391138"/>
                </a:lnTo>
                <a:lnTo>
                  <a:pt x="91651" y="353609"/>
                </a:lnTo>
                <a:lnTo>
                  <a:pt x="124678" y="319492"/>
                </a:lnTo>
                <a:lnTo>
                  <a:pt x="157706" y="285375"/>
                </a:lnTo>
                <a:lnTo>
                  <a:pt x="189082" y="247846"/>
                </a:lnTo>
                <a:lnTo>
                  <a:pt x="218806" y="211171"/>
                </a:lnTo>
                <a:lnTo>
                  <a:pt x="246054" y="169378"/>
                </a:lnTo>
                <a:lnTo>
                  <a:pt x="268347" y="124173"/>
                </a:lnTo>
                <a:lnTo>
                  <a:pt x="280732" y="86644"/>
                </a:lnTo>
                <a:lnTo>
                  <a:pt x="284861" y="49968"/>
                </a:lnTo>
                <a:lnTo>
                  <a:pt x="284861" y="1073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0"/>
          <p:cNvSpPr/>
          <p:nvPr/>
        </p:nvSpPr>
        <p:spPr>
          <a:xfrm flipH="1">
            <a:off x="3324625" y="4427424"/>
            <a:ext cx="2375551" cy="1765444"/>
          </a:xfrm>
          <a:custGeom>
            <a:rect b="b" l="l" r="r" t="t"/>
            <a:pathLst>
              <a:path extrusionOk="0" h="1805286" w="2429161">
                <a:moveTo>
                  <a:pt x="284649" y="0"/>
                </a:moveTo>
                <a:lnTo>
                  <a:pt x="2426059" y="0"/>
                </a:lnTo>
                <a:lnTo>
                  <a:pt x="2427509" y="20116"/>
                </a:lnTo>
                <a:lnTo>
                  <a:pt x="2429161" y="101997"/>
                </a:lnTo>
                <a:lnTo>
                  <a:pt x="2424207" y="183024"/>
                </a:lnTo>
                <a:lnTo>
                  <a:pt x="2414298" y="262347"/>
                </a:lnTo>
                <a:lnTo>
                  <a:pt x="2396133" y="339963"/>
                </a:lnTo>
                <a:lnTo>
                  <a:pt x="2372189" y="406490"/>
                </a:lnTo>
                <a:lnTo>
                  <a:pt x="2343290" y="468754"/>
                </a:lnTo>
                <a:lnTo>
                  <a:pt x="2308612" y="525900"/>
                </a:lnTo>
                <a:lnTo>
                  <a:pt x="2273107" y="581340"/>
                </a:lnTo>
                <a:lnTo>
                  <a:pt x="2233474" y="635927"/>
                </a:lnTo>
                <a:lnTo>
                  <a:pt x="2194667" y="687103"/>
                </a:lnTo>
                <a:lnTo>
                  <a:pt x="2155860" y="739984"/>
                </a:lnTo>
                <a:lnTo>
                  <a:pt x="2117878" y="792865"/>
                </a:lnTo>
                <a:lnTo>
                  <a:pt x="2092282" y="835511"/>
                </a:lnTo>
                <a:lnTo>
                  <a:pt x="2071640" y="884128"/>
                </a:lnTo>
                <a:lnTo>
                  <a:pt x="2055126" y="935304"/>
                </a:lnTo>
                <a:lnTo>
                  <a:pt x="2041916" y="990743"/>
                </a:lnTo>
                <a:lnTo>
                  <a:pt x="2040264" y="1017184"/>
                </a:lnTo>
                <a:lnTo>
                  <a:pt x="2041916" y="1048742"/>
                </a:lnTo>
                <a:lnTo>
                  <a:pt x="2046044" y="1087124"/>
                </a:lnTo>
                <a:lnTo>
                  <a:pt x="2051824" y="1127211"/>
                </a:lnTo>
                <a:lnTo>
                  <a:pt x="2060906" y="1170710"/>
                </a:lnTo>
                <a:lnTo>
                  <a:pt x="2071640" y="1214210"/>
                </a:lnTo>
                <a:lnTo>
                  <a:pt x="2082374" y="1256003"/>
                </a:lnTo>
                <a:lnTo>
                  <a:pt x="2093934" y="1296090"/>
                </a:lnTo>
                <a:lnTo>
                  <a:pt x="2104667" y="1331913"/>
                </a:lnTo>
                <a:lnTo>
                  <a:pt x="2115401" y="1363471"/>
                </a:lnTo>
                <a:lnTo>
                  <a:pt x="2124484" y="1386500"/>
                </a:lnTo>
                <a:lnTo>
                  <a:pt x="2137695" y="1420618"/>
                </a:lnTo>
                <a:lnTo>
                  <a:pt x="2150080" y="1462410"/>
                </a:lnTo>
                <a:lnTo>
                  <a:pt x="2163291" y="1509322"/>
                </a:lnTo>
                <a:lnTo>
                  <a:pt x="2176502" y="1557085"/>
                </a:lnTo>
                <a:lnTo>
                  <a:pt x="2191364" y="1600584"/>
                </a:lnTo>
                <a:lnTo>
                  <a:pt x="2207052" y="1638966"/>
                </a:lnTo>
                <a:lnTo>
                  <a:pt x="2065860" y="1685877"/>
                </a:lnTo>
                <a:lnTo>
                  <a:pt x="1928797" y="1725964"/>
                </a:lnTo>
                <a:lnTo>
                  <a:pt x="1798339" y="1758376"/>
                </a:lnTo>
                <a:lnTo>
                  <a:pt x="1671183" y="1782257"/>
                </a:lnTo>
                <a:lnTo>
                  <a:pt x="1547331" y="1799316"/>
                </a:lnTo>
                <a:lnTo>
                  <a:pt x="1427607" y="1805286"/>
                </a:lnTo>
                <a:lnTo>
                  <a:pt x="1310360" y="1803580"/>
                </a:lnTo>
                <a:lnTo>
                  <a:pt x="1196416" y="1792492"/>
                </a:lnTo>
                <a:lnTo>
                  <a:pt x="1084123" y="1772875"/>
                </a:lnTo>
                <a:lnTo>
                  <a:pt x="1079169" y="1744728"/>
                </a:lnTo>
                <a:lnTo>
                  <a:pt x="1073389" y="1712317"/>
                </a:lnTo>
                <a:lnTo>
                  <a:pt x="1065957" y="1673083"/>
                </a:lnTo>
                <a:lnTo>
                  <a:pt x="1060178" y="1631289"/>
                </a:lnTo>
                <a:lnTo>
                  <a:pt x="1051921" y="1586084"/>
                </a:lnTo>
                <a:lnTo>
                  <a:pt x="1043664" y="1540027"/>
                </a:lnTo>
                <a:lnTo>
                  <a:pt x="1034581" y="1494821"/>
                </a:lnTo>
                <a:lnTo>
                  <a:pt x="1023848" y="1451323"/>
                </a:lnTo>
                <a:lnTo>
                  <a:pt x="1013114" y="1409529"/>
                </a:lnTo>
                <a:lnTo>
                  <a:pt x="999903" y="1372854"/>
                </a:lnTo>
                <a:lnTo>
                  <a:pt x="985867" y="1341295"/>
                </a:lnTo>
                <a:lnTo>
                  <a:pt x="971004" y="1316561"/>
                </a:lnTo>
                <a:lnTo>
                  <a:pt x="954491" y="1301208"/>
                </a:lnTo>
                <a:lnTo>
                  <a:pt x="936326" y="1293531"/>
                </a:lnTo>
                <a:lnTo>
                  <a:pt x="915684" y="1290120"/>
                </a:lnTo>
                <a:lnTo>
                  <a:pt x="891738" y="1291826"/>
                </a:lnTo>
                <a:lnTo>
                  <a:pt x="867794" y="1295238"/>
                </a:lnTo>
                <a:lnTo>
                  <a:pt x="845500" y="1301208"/>
                </a:lnTo>
                <a:lnTo>
                  <a:pt x="824032" y="1307178"/>
                </a:lnTo>
                <a:lnTo>
                  <a:pt x="804216" y="1313148"/>
                </a:lnTo>
                <a:lnTo>
                  <a:pt x="789354" y="1318266"/>
                </a:lnTo>
                <a:lnTo>
                  <a:pt x="753849" y="1330207"/>
                </a:lnTo>
                <a:lnTo>
                  <a:pt x="713391" y="1341295"/>
                </a:lnTo>
                <a:lnTo>
                  <a:pt x="667978" y="1350677"/>
                </a:lnTo>
                <a:lnTo>
                  <a:pt x="620089" y="1356648"/>
                </a:lnTo>
                <a:lnTo>
                  <a:pt x="572199" y="1361766"/>
                </a:lnTo>
                <a:lnTo>
                  <a:pt x="523484" y="1363471"/>
                </a:lnTo>
                <a:lnTo>
                  <a:pt x="477246" y="1360060"/>
                </a:lnTo>
                <a:lnTo>
                  <a:pt x="433484" y="1352383"/>
                </a:lnTo>
                <a:lnTo>
                  <a:pt x="409540" y="1346413"/>
                </a:lnTo>
                <a:lnTo>
                  <a:pt x="385595" y="1335325"/>
                </a:lnTo>
                <a:lnTo>
                  <a:pt x="361649" y="1322531"/>
                </a:lnTo>
                <a:lnTo>
                  <a:pt x="341007" y="1307178"/>
                </a:lnTo>
                <a:lnTo>
                  <a:pt x="319540" y="1288414"/>
                </a:lnTo>
                <a:lnTo>
                  <a:pt x="303026" y="1268797"/>
                </a:lnTo>
                <a:lnTo>
                  <a:pt x="291466" y="1244062"/>
                </a:lnTo>
                <a:lnTo>
                  <a:pt x="282384" y="1215915"/>
                </a:lnTo>
                <a:lnTo>
                  <a:pt x="279082" y="1185210"/>
                </a:lnTo>
                <a:lnTo>
                  <a:pt x="282384" y="1151093"/>
                </a:lnTo>
                <a:lnTo>
                  <a:pt x="286512" y="1127211"/>
                </a:lnTo>
                <a:lnTo>
                  <a:pt x="292293" y="1100771"/>
                </a:lnTo>
                <a:lnTo>
                  <a:pt x="298898" y="1073477"/>
                </a:lnTo>
                <a:lnTo>
                  <a:pt x="301375" y="1047036"/>
                </a:lnTo>
                <a:lnTo>
                  <a:pt x="301375" y="1018890"/>
                </a:lnTo>
                <a:lnTo>
                  <a:pt x="293943" y="994156"/>
                </a:lnTo>
                <a:lnTo>
                  <a:pt x="286512" y="980508"/>
                </a:lnTo>
                <a:lnTo>
                  <a:pt x="273301" y="967715"/>
                </a:lnTo>
                <a:lnTo>
                  <a:pt x="259265" y="958332"/>
                </a:lnTo>
                <a:lnTo>
                  <a:pt x="244402" y="950656"/>
                </a:lnTo>
                <a:lnTo>
                  <a:pt x="229540" y="939568"/>
                </a:lnTo>
                <a:lnTo>
                  <a:pt x="217981" y="927627"/>
                </a:lnTo>
                <a:lnTo>
                  <a:pt x="208899" y="912275"/>
                </a:lnTo>
                <a:lnTo>
                  <a:pt x="205595" y="895216"/>
                </a:lnTo>
                <a:lnTo>
                  <a:pt x="207247" y="878157"/>
                </a:lnTo>
                <a:lnTo>
                  <a:pt x="213026" y="861952"/>
                </a:lnTo>
                <a:lnTo>
                  <a:pt x="220458" y="848305"/>
                </a:lnTo>
                <a:lnTo>
                  <a:pt x="225412" y="834658"/>
                </a:lnTo>
                <a:lnTo>
                  <a:pt x="201467" y="817600"/>
                </a:lnTo>
                <a:lnTo>
                  <a:pt x="184953" y="800541"/>
                </a:lnTo>
                <a:lnTo>
                  <a:pt x="175871" y="783483"/>
                </a:lnTo>
                <a:lnTo>
                  <a:pt x="174219" y="764719"/>
                </a:lnTo>
                <a:lnTo>
                  <a:pt x="176696" y="747660"/>
                </a:lnTo>
                <a:lnTo>
                  <a:pt x="183302" y="728896"/>
                </a:lnTo>
                <a:lnTo>
                  <a:pt x="192384" y="710132"/>
                </a:lnTo>
                <a:lnTo>
                  <a:pt x="202293" y="691367"/>
                </a:lnTo>
                <a:lnTo>
                  <a:pt x="211375" y="671750"/>
                </a:lnTo>
                <a:lnTo>
                  <a:pt x="220458" y="652985"/>
                </a:lnTo>
                <a:lnTo>
                  <a:pt x="225412" y="632516"/>
                </a:lnTo>
                <a:lnTo>
                  <a:pt x="208899" y="617163"/>
                </a:lnTo>
                <a:lnTo>
                  <a:pt x="185779" y="605221"/>
                </a:lnTo>
                <a:lnTo>
                  <a:pt x="160183" y="594134"/>
                </a:lnTo>
                <a:lnTo>
                  <a:pt x="133761" y="584752"/>
                </a:lnTo>
                <a:lnTo>
                  <a:pt x="106513" y="575369"/>
                </a:lnTo>
                <a:lnTo>
                  <a:pt x="79266" y="565987"/>
                </a:lnTo>
                <a:lnTo>
                  <a:pt x="53670" y="554899"/>
                </a:lnTo>
                <a:lnTo>
                  <a:pt x="33028" y="542958"/>
                </a:lnTo>
                <a:lnTo>
                  <a:pt x="14863" y="525900"/>
                </a:lnTo>
                <a:lnTo>
                  <a:pt x="4129" y="505429"/>
                </a:lnTo>
                <a:lnTo>
                  <a:pt x="0" y="484106"/>
                </a:lnTo>
                <a:lnTo>
                  <a:pt x="3303" y="463637"/>
                </a:lnTo>
                <a:lnTo>
                  <a:pt x="10734" y="444872"/>
                </a:lnTo>
                <a:lnTo>
                  <a:pt x="22294" y="429519"/>
                </a:lnTo>
                <a:lnTo>
                  <a:pt x="36330" y="414167"/>
                </a:lnTo>
                <a:lnTo>
                  <a:pt x="49541" y="401373"/>
                </a:lnTo>
                <a:lnTo>
                  <a:pt x="60275" y="391138"/>
                </a:lnTo>
                <a:lnTo>
                  <a:pt x="91651" y="353609"/>
                </a:lnTo>
                <a:lnTo>
                  <a:pt x="124678" y="319492"/>
                </a:lnTo>
                <a:lnTo>
                  <a:pt x="157706" y="285375"/>
                </a:lnTo>
                <a:lnTo>
                  <a:pt x="189082" y="247846"/>
                </a:lnTo>
                <a:lnTo>
                  <a:pt x="218806" y="211171"/>
                </a:lnTo>
                <a:lnTo>
                  <a:pt x="246054" y="169378"/>
                </a:lnTo>
                <a:lnTo>
                  <a:pt x="268347" y="124173"/>
                </a:lnTo>
                <a:lnTo>
                  <a:pt x="280732" y="86644"/>
                </a:lnTo>
                <a:lnTo>
                  <a:pt x="284861" y="49968"/>
                </a:lnTo>
                <a:lnTo>
                  <a:pt x="284861" y="1073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"/>
          <p:cNvSpPr/>
          <p:nvPr/>
        </p:nvSpPr>
        <p:spPr>
          <a:xfrm>
            <a:off x="7023976" y="3048697"/>
            <a:ext cx="439759" cy="439759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"/>
          <p:cNvSpPr/>
          <p:nvPr/>
        </p:nvSpPr>
        <p:spPr>
          <a:xfrm>
            <a:off x="4876663" y="3041189"/>
            <a:ext cx="439759" cy="45651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"/>
          <p:cNvSpPr/>
          <p:nvPr/>
        </p:nvSpPr>
        <p:spPr>
          <a:xfrm>
            <a:off x="6840340" y="2228058"/>
            <a:ext cx="439759" cy="45651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10"/>
          <p:cNvSpPr/>
          <p:nvPr/>
        </p:nvSpPr>
        <p:spPr>
          <a:xfrm>
            <a:off x="6983146" y="2333571"/>
            <a:ext cx="170904" cy="245492"/>
          </a:xfrm>
          <a:custGeom>
            <a:rect b="b" l="l" r="r" t="t"/>
            <a:pathLst>
              <a:path extrusionOk="0" h="3930092" w="2736000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10"/>
          <p:cNvSpPr/>
          <p:nvPr/>
        </p:nvSpPr>
        <p:spPr>
          <a:xfrm>
            <a:off x="4976960" y="3152662"/>
            <a:ext cx="255920" cy="233568"/>
          </a:xfrm>
          <a:custGeom>
            <a:rect b="b" l="l" r="r" t="t"/>
            <a:pathLst>
              <a:path extrusionOk="0" h="3570584" w="3912285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10"/>
          <p:cNvSpPr/>
          <p:nvPr/>
        </p:nvSpPr>
        <p:spPr>
          <a:xfrm>
            <a:off x="7128652" y="3172400"/>
            <a:ext cx="247162" cy="191240"/>
          </a:xfrm>
          <a:custGeom>
            <a:rect b="b" l="l" r="r" t="t"/>
            <a:pathLst>
              <a:path extrusionOk="0" h="3064028" w="3960000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10"/>
          <p:cNvSpPr/>
          <p:nvPr/>
        </p:nvSpPr>
        <p:spPr>
          <a:xfrm>
            <a:off x="5101182" y="2215847"/>
            <a:ext cx="439759" cy="423521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0"/>
          <p:cNvSpPr/>
          <p:nvPr/>
        </p:nvSpPr>
        <p:spPr>
          <a:xfrm>
            <a:off x="5890907" y="2600387"/>
            <a:ext cx="439759" cy="423521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0"/>
          <p:cNvSpPr/>
          <p:nvPr/>
        </p:nvSpPr>
        <p:spPr>
          <a:xfrm>
            <a:off x="7433165" y="3805312"/>
            <a:ext cx="439759" cy="423521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0"/>
          <p:cNvSpPr/>
          <p:nvPr/>
        </p:nvSpPr>
        <p:spPr>
          <a:xfrm>
            <a:off x="4344586" y="3795810"/>
            <a:ext cx="439759" cy="423521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0"/>
          <p:cNvSpPr/>
          <p:nvPr/>
        </p:nvSpPr>
        <p:spPr>
          <a:xfrm rot="-7329956">
            <a:off x="7533923" y="3900984"/>
            <a:ext cx="222882" cy="232173"/>
          </a:xfrm>
          <a:custGeom>
            <a:rect b="b" l="l" r="r" t="t"/>
            <a:pathLst>
              <a:path extrusionOk="0" h="4259405" w="4088964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"/>
          <p:cNvSpPr/>
          <p:nvPr/>
        </p:nvSpPr>
        <p:spPr>
          <a:xfrm rot="-1800000">
            <a:off x="5200909" y="2307472"/>
            <a:ext cx="240308" cy="240267"/>
          </a:xfrm>
          <a:custGeom>
            <a:rect b="b" l="l" r="r" t="t"/>
            <a:pathLst>
              <a:path extrusionOk="0" h="3947711" w="3948369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"/>
          <p:cNvSpPr/>
          <p:nvPr/>
        </p:nvSpPr>
        <p:spPr>
          <a:xfrm>
            <a:off x="6006919" y="2708477"/>
            <a:ext cx="207739" cy="207340"/>
          </a:xfrm>
          <a:custGeom>
            <a:rect b="b" l="l" r="r" t="t"/>
            <a:pathLst>
              <a:path extrusionOk="0" h="4012920" w="4020621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10"/>
          <p:cNvSpPr/>
          <p:nvPr/>
        </p:nvSpPr>
        <p:spPr>
          <a:xfrm>
            <a:off x="4465300" y="3933428"/>
            <a:ext cx="216204" cy="167287"/>
          </a:xfrm>
          <a:custGeom>
            <a:rect b="b" l="l" r="r" t="t"/>
            <a:pathLst>
              <a:path extrusionOk="0" h="3064028" w="3960000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10"/>
          <p:cNvSpPr/>
          <p:nvPr/>
        </p:nvSpPr>
        <p:spPr>
          <a:xfrm>
            <a:off x="7802961" y="3157973"/>
            <a:ext cx="439759" cy="45651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10"/>
          <p:cNvSpPr/>
          <p:nvPr/>
        </p:nvSpPr>
        <p:spPr>
          <a:xfrm>
            <a:off x="3919187" y="3190442"/>
            <a:ext cx="439759" cy="423521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10"/>
          <p:cNvSpPr/>
          <p:nvPr/>
        </p:nvSpPr>
        <p:spPr>
          <a:xfrm>
            <a:off x="4019723" y="3297417"/>
            <a:ext cx="238688" cy="238688"/>
          </a:xfrm>
          <a:custGeom>
            <a:rect b="b" l="l" r="r" t="t"/>
            <a:pathLst>
              <a:path extrusionOk="0" h="3960000" w="396044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10"/>
          <p:cNvSpPr/>
          <p:nvPr/>
        </p:nvSpPr>
        <p:spPr>
          <a:xfrm rot="8580000">
            <a:off x="7903179" y="3264041"/>
            <a:ext cx="239324" cy="238687"/>
          </a:xfrm>
          <a:custGeom>
            <a:rect b="b" l="l" r="r" t="t"/>
            <a:pathLst>
              <a:path extrusionOk="0" h="3862045" w="387236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10"/>
          <p:cNvSpPr/>
          <p:nvPr/>
        </p:nvSpPr>
        <p:spPr>
          <a:xfrm>
            <a:off x="5890908" y="3260199"/>
            <a:ext cx="439759" cy="45651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10"/>
          <p:cNvSpPr/>
          <p:nvPr/>
        </p:nvSpPr>
        <p:spPr>
          <a:xfrm>
            <a:off x="5067467" y="3660698"/>
            <a:ext cx="439759" cy="423521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0"/>
          <p:cNvSpPr/>
          <p:nvPr/>
        </p:nvSpPr>
        <p:spPr>
          <a:xfrm>
            <a:off x="6741981" y="3644201"/>
            <a:ext cx="439759" cy="45651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"/>
          <p:cNvSpPr/>
          <p:nvPr/>
        </p:nvSpPr>
        <p:spPr>
          <a:xfrm>
            <a:off x="5167990" y="3753115"/>
            <a:ext cx="238715" cy="238688"/>
          </a:xfrm>
          <a:custGeom>
            <a:rect b="b" l="l" r="r" t="t"/>
            <a:pathLst>
              <a:path extrusionOk="0" h="3960000" w="396044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10"/>
          <p:cNvSpPr/>
          <p:nvPr/>
        </p:nvSpPr>
        <p:spPr>
          <a:xfrm>
            <a:off x="6856564" y="3753115"/>
            <a:ext cx="238688" cy="238688"/>
          </a:xfrm>
          <a:custGeom>
            <a:rect b="b" l="l" r="r" t="t"/>
            <a:pathLst>
              <a:path extrusionOk="0" h="3960000" w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10"/>
          <p:cNvSpPr/>
          <p:nvPr/>
        </p:nvSpPr>
        <p:spPr>
          <a:xfrm>
            <a:off x="5991443" y="3374285"/>
            <a:ext cx="238688" cy="238688"/>
          </a:xfrm>
          <a:custGeom>
            <a:rect b="b" l="l" r="r" t="t"/>
            <a:pathLst>
              <a:path extrusionOk="0" h="3960000" w="396044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8" name="Google Shape;828;p10"/>
          <p:cNvGrpSpPr/>
          <p:nvPr/>
        </p:nvGrpSpPr>
        <p:grpSpPr>
          <a:xfrm>
            <a:off x="8099015" y="1725681"/>
            <a:ext cx="2375551" cy="1107996"/>
            <a:chOff x="3017859" y="4283314"/>
            <a:chExt cx="1890849" cy="1107996"/>
          </a:xfrm>
        </p:grpSpPr>
        <p:sp>
          <p:nvSpPr>
            <p:cNvPr id="829" name="Google Shape;829;p10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10"/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1" name="Google Shape;831;p10"/>
          <p:cNvGrpSpPr/>
          <p:nvPr/>
        </p:nvGrpSpPr>
        <p:grpSpPr>
          <a:xfrm>
            <a:off x="9030771" y="3561291"/>
            <a:ext cx="2375551" cy="1107996"/>
            <a:chOff x="3017859" y="4283314"/>
            <a:chExt cx="1890849" cy="1107996"/>
          </a:xfrm>
        </p:grpSpPr>
        <p:sp>
          <p:nvSpPr>
            <p:cNvPr id="832" name="Google Shape;832;p10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10"/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4" name="Google Shape;834;p10"/>
          <p:cNvGrpSpPr/>
          <p:nvPr/>
        </p:nvGrpSpPr>
        <p:grpSpPr>
          <a:xfrm>
            <a:off x="805724" y="3561291"/>
            <a:ext cx="2375551" cy="1107996"/>
            <a:chOff x="3017859" y="4283314"/>
            <a:chExt cx="1890849" cy="1107996"/>
          </a:xfrm>
        </p:grpSpPr>
        <p:sp>
          <p:nvSpPr>
            <p:cNvPr id="835" name="Google Shape;835;p10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10"/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7" name="Google Shape;837;p10"/>
          <p:cNvGrpSpPr/>
          <p:nvPr/>
        </p:nvGrpSpPr>
        <p:grpSpPr>
          <a:xfrm>
            <a:off x="1669820" y="1725681"/>
            <a:ext cx="2375551" cy="1107996"/>
            <a:chOff x="3017859" y="4283314"/>
            <a:chExt cx="1890849" cy="1107996"/>
          </a:xfrm>
        </p:grpSpPr>
        <p:sp>
          <p:nvSpPr>
            <p:cNvPr id="838" name="Google Shape;838;p10"/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10"/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11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45" name="Google Shape;845;p11"/>
          <p:cNvSpPr/>
          <p:nvPr/>
        </p:nvSpPr>
        <p:spPr>
          <a:xfrm>
            <a:off x="932508" y="1945988"/>
            <a:ext cx="10320950" cy="1856747"/>
          </a:xfrm>
          <a:prstGeom prst="roundRect">
            <a:avLst>
              <a:gd fmla="val 7849" name="adj"/>
            </a:avLst>
          </a:prstGeom>
          <a:solidFill>
            <a:schemeClr val="lt1">
              <a:alpha val="49803"/>
            </a:schemeClr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46" name="Google Shape;846;p11"/>
          <p:cNvGraphicFramePr/>
          <p:nvPr/>
        </p:nvGraphicFramePr>
        <p:xfrm>
          <a:off x="6351015" y="21180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{398C8FF2-63D0-4A2E-8E53-797842D938E7}</a:tableStyleId>
              </a:tblPr>
              <a:tblGrid>
                <a:gridCol w="1276825"/>
                <a:gridCol w="1064025"/>
                <a:gridCol w="1064025"/>
                <a:gridCol w="10640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accent2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B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B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B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B cap="flat" cmpd="sng" w="3810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47" name="Google Shape;847;p11"/>
          <p:cNvSpPr/>
          <p:nvPr/>
        </p:nvSpPr>
        <p:spPr>
          <a:xfrm>
            <a:off x="1372085" y="1729964"/>
            <a:ext cx="3301857" cy="464075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48" name="Google Shape;848;p11"/>
          <p:cNvCxnSpPr/>
          <p:nvPr/>
        </p:nvCxnSpPr>
        <p:spPr>
          <a:xfrm>
            <a:off x="1547111" y="2683603"/>
            <a:ext cx="4320000" cy="0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849" name="Google Shape;849;p11"/>
          <p:cNvSpPr txBox="1"/>
          <p:nvPr/>
        </p:nvSpPr>
        <p:spPr>
          <a:xfrm>
            <a:off x="1657056" y="2823352"/>
            <a:ext cx="41824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11"/>
          <p:cNvSpPr txBox="1"/>
          <p:nvPr/>
        </p:nvSpPr>
        <p:spPr>
          <a:xfrm>
            <a:off x="1657054" y="2292310"/>
            <a:ext cx="245070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1"/>
          <p:cNvSpPr txBox="1"/>
          <p:nvPr/>
        </p:nvSpPr>
        <p:spPr>
          <a:xfrm>
            <a:off x="1908752" y="1777334"/>
            <a:ext cx="22285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1"/>
          <p:cNvSpPr/>
          <p:nvPr/>
        </p:nvSpPr>
        <p:spPr>
          <a:xfrm>
            <a:off x="932508" y="4278312"/>
            <a:ext cx="10320950" cy="1856747"/>
          </a:xfrm>
          <a:prstGeom prst="roundRect">
            <a:avLst>
              <a:gd fmla="val 7849" name="adj"/>
            </a:avLst>
          </a:prstGeom>
          <a:solidFill>
            <a:schemeClr val="lt1">
              <a:alpha val="49803"/>
            </a:schemeClr>
          </a:solidFill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53" name="Google Shape;853;p11"/>
          <p:cNvGraphicFramePr/>
          <p:nvPr/>
        </p:nvGraphicFramePr>
        <p:xfrm>
          <a:off x="6351015" y="44503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{398C8FF2-63D0-4A2E-8E53-797842D938E7}</a:tableStyleId>
              </a:tblPr>
              <a:tblGrid>
                <a:gridCol w="1276825"/>
                <a:gridCol w="1064025"/>
                <a:gridCol w="1064025"/>
                <a:gridCol w="1064025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accent3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B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B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B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B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54" name="Google Shape;854;p11"/>
          <p:cNvSpPr/>
          <p:nvPr/>
        </p:nvSpPr>
        <p:spPr>
          <a:xfrm>
            <a:off x="1372085" y="4062288"/>
            <a:ext cx="3301857" cy="464075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55" name="Google Shape;855;p11"/>
          <p:cNvCxnSpPr/>
          <p:nvPr/>
        </p:nvCxnSpPr>
        <p:spPr>
          <a:xfrm>
            <a:off x="1547111" y="5015927"/>
            <a:ext cx="4320000" cy="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856" name="Google Shape;856;p11"/>
          <p:cNvSpPr txBox="1"/>
          <p:nvPr/>
        </p:nvSpPr>
        <p:spPr>
          <a:xfrm>
            <a:off x="1657056" y="5155676"/>
            <a:ext cx="41824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1"/>
          <p:cNvSpPr txBox="1"/>
          <p:nvPr/>
        </p:nvSpPr>
        <p:spPr>
          <a:xfrm>
            <a:off x="1657054" y="4624634"/>
            <a:ext cx="245070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11"/>
          <p:cNvSpPr txBox="1"/>
          <p:nvPr/>
        </p:nvSpPr>
        <p:spPr>
          <a:xfrm>
            <a:off x="1908752" y="4109658"/>
            <a:ext cx="222852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12"/>
          <p:cNvSpPr txBox="1"/>
          <p:nvPr/>
        </p:nvSpPr>
        <p:spPr>
          <a:xfrm>
            <a:off x="1171631" y="1418229"/>
            <a:ext cx="98487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  <a:endParaRPr/>
          </a:p>
        </p:txBody>
      </p:sp>
      <p:sp>
        <p:nvSpPr>
          <p:cNvPr id="864" name="Google Shape;864;p12"/>
          <p:cNvSpPr/>
          <p:nvPr/>
        </p:nvSpPr>
        <p:spPr>
          <a:xfrm>
            <a:off x="316787" y="3508403"/>
            <a:ext cx="11558427" cy="2630470"/>
          </a:xfrm>
          <a:prstGeom prst="frame">
            <a:avLst>
              <a:gd fmla="val 1695" name="adj1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2"/>
          <p:cNvSpPr txBox="1"/>
          <p:nvPr/>
        </p:nvSpPr>
        <p:spPr>
          <a:xfrm>
            <a:off x="1171631" y="3878527"/>
            <a:ext cx="3742243" cy="189022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 DESIGNED</a:t>
            </a:r>
            <a:endParaRPr/>
          </a:p>
        </p:txBody>
      </p:sp>
      <p:sp>
        <p:nvSpPr>
          <p:cNvPr id="866" name="Google Shape;866;p12"/>
          <p:cNvSpPr txBox="1"/>
          <p:nvPr/>
        </p:nvSpPr>
        <p:spPr>
          <a:xfrm>
            <a:off x="3755740" y="2004261"/>
            <a:ext cx="4680520" cy="566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</p:txBody>
      </p:sp>
      <p:sp>
        <p:nvSpPr>
          <p:cNvPr id="867" name="Google Shape;867;p12"/>
          <p:cNvSpPr txBox="1"/>
          <p:nvPr/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12"/>
          <p:cNvSpPr/>
          <p:nvPr/>
        </p:nvSpPr>
        <p:spPr>
          <a:xfrm rot="10800000">
            <a:off x="5108170" y="3810805"/>
            <a:ext cx="671044" cy="671044"/>
          </a:xfrm>
          <a:prstGeom prst="corner">
            <a:avLst>
              <a:gd fmla="val 16112" name="adj1"/>
              <a:gd fmla="val 15683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2"/>
          <p:cNvSpPr/>
          <p:nvPr>
            <p:ph idx="2" type="pic"/>
          </p:nvPr>
        </p:nvSpPr>
        <p:spPr>
          <a:xfrm>
            <a:off x="6096000" y="3302815"/>
            <a:ext cx="6096000" cy="304164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3"/>
          <p:cNvSpPr txBox="1"/>
          <p:nvPr/>
        </p:nvSpPr>
        <p:spPr>
          <a:xfrm>
            <a:off x="4887563" y="520279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Style</a:t>
            </a:r>
            <a:endParaRPr sz="5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3"/>
          <p:cNvSpPr txBox="1"/>
          <p:nvPr/>
        </p:nvSpPr>
        <p:spPr>
          <a:xfrm>
            <a:off x="4881767" y="1400323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3"/>
          <p:cNvSpPr txBox="1"/>
          <p:nvPr/>
        </p:nvSpPr>
        <p:spPr>
          <a:xfrm>
            <a:off x="4915889" y="2061424"/>
            <a:ext cx="131272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b="1" lang="en-US" sz="24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rgbClr val="4040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3"/>
          <p:cNvSpPr txBox="1"/>
          <p:nvPr/>
        </p:nvSpPr>
        <p:spPr>
          <a:xfrm>
            <a:off x="6208000" y="2297106"/>
            <a:ext cx="523699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/>
          </a:p>
        </p:txBody>
      </p:sp>
      <p:grpSp>
        <p:nvGrpSpPr>
          <p:cNvPr id="878" name="Google Shape;878;p13"/>
          <p:cNvGrpSpPr/>
          <p:nvPr/>
        </p:nvGrpSpPr>
        <p:grpSpPr>
          <a:xfrm>
            <a:off x="4940427" y="4035242"/>
            <a:ext cx="1869058" cy="2421214"/>
            <a:chOff x="-475010" y="1042170"/>
            <a:chExt cx="3859356" cy="2421214"/>
          </a:xfrm>
        </p:grpSpPr>
        <p:sp>
          <p:nvSpPr>
            <p:cNvPr id="879" name="Google Shape;879;p13"/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13"/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  <a:endParaRPr/>
            </a:p>
          </p:txBody>
        </p:sp>
      </p:grpSp>
      <p:grpSp>
        <p:nvGrpSpPr>
          <p:cNvPr id="881" name="Google Shape;881;p13"/>
          <p:cNvGrpSpPr/>
          <p:nvPr/>
        </p:nvGrpSpPr>
        <p:grpSpPr>
          <a:xfrm>
            <a:off x="7239059" y="4035242"/>
            <a:ext cx="1869058" cy="2421214"/>
            <a:chOff x="-475010" y="1042170"/>
            <a:chExt cx="3859356" cy="2421214"/>
          </a:xfrm>
        </p:grpSpPr>
        <p:sp>
          <p:nvSpPr>
            <p:cNvPr id="882" name="Google Shape;882;p13"/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13"/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  <a:endParaRPr/>
            </a:p>
          </p:txBody>
        </p:sp>
      </p:grpSp>
      <p:grpSp>
        <p:nvGrpSpPr>
          <p:cNvPr id="884" name="Google Shape;884;p13"/>
          <p:cNvGrpSpPr/>
          <p:nvPr/>
        </p:nvGrpSpPr>
        <p:grpSpPr>
          <a:xfrm>
            <a:off x="9537690" y="4035242"/>
            <a:ext cx="1869058" cy="2421214"/>
            <a:chOff x="-475010" y="1042170"/>
            <a:chExt cx="3859356" cy="2421214"/>
          </a:xfrm>
        </p:grpSpPr>
        <p:sp>
          <p:nvSpPr>
            <p:cNvPr id="885" name="Google Shape;885;p13"/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13"/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  <a:endParaRPr/>
            </a:p>
          </p:txBody>
        </p:sp>
      </p:grpSp>
      <p:sp>
        <p:nvSpPr>
          <p:cNvPr id="887" name="Google Shape;887;p13"/>
          <p:cNvSpPr txBox="1"/>
          <p:nvPr/>
        </p:nvSpPr>
        <p:spPr>
          <a:xfrm>
            <a:off x="4945926" y="2902163"/>
            <a:ext cx="649906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Get a modern PowerPoint  Presentation that is beautifully designed. </a:t>
            </a:r>
            <a:endParaRPr/>
          </a:p>
        </p:txBody>
      </p:sp>
      <p:grpSp>
        <p:nvGrpSpPr>
          <p:cNvPr id="888" name="Google Shape;888;p13"/>
          <p:cNvGrpSpPr/>
          <p:nvPr/>
        </p:nvGrpSpPr>
        <p:grpSpPr>
          <a:xfrm>
            <a:off x="384518" y="727592"/>
            <a:ext cx="4284500" cy="3235227"/>
            <a:chOff x="384518" y="800016"/>
            <a:chExt cx="4284500" cy="3235227"/>
          </a:xfrm>
        </p:grpSpPr>
        <p:sp>
          <p:nvSpPr>
            <p:cNvPr id="889" name="Google Shape;889;p13"/>
            <p:cNvSpPr/>
            <p:nvPr/>
          </p:nvSpPr>
          <p:spPr>
            <a:xfrm rot="-5400000">
              <a:off x="2284394" y="318345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 rot="-5400000">
              <a:off x="2388024" y="312505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13"/>
            <p:cNvSpPr/>
            <p:nvPr/>
          </p:nvSpPr>
          <p:spPr>
            <a:xfrm rot="-5400000">
              <a:off x="2065301" y="332818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13"/>
            <p:cNvSpPr/>
            <p:nvPr/>
          </p:nvSpPr>
          <p:spPr>
            <a:xfrm rot="5400000">
              <a:off x="2136445" y="316707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 rot="5400000">
              <a:off x="2322791" y="342971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13"/>
            <p:cNvSpPr/>
            <p:nvPr/>
          </p:nvSpPr>
          <p:spPr>
            <a:xfrm rot="5400000">
              <a:off x="2346003" y="331028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13"/>
            <p:cNvSpPr/>
            <p:nvPr/>
          </p:nvSpPr>
          <p:spPr>
            <a:xfrm rot="5400000">
              <a:off x="2479082" y="3203700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 rot="5400000">
              <a:off x="2200113" y="338543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13"/>
            <p:cNvSpPr/>
            <p:nvPr/>
          </p:nvSpPr>
          <p:spPr>
            <a:xfrm rot="-5400000">
              <a:off x="2146009" y="331089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13"/>
            <p:cNvSpPr/>
            <p:nvPr/>
          </p:nvSpPr>
          <p:spPr>
            <a:xfrm rot="-5400000">
              <a:off x="2436219" y="3513553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 rot="-5400000">
              <a:off x="2242373" y="327723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13"/>
            <p:cNvSpPr/>
            <p:nvPr/>
          </p:nvSpPr>
          <p:spPr>
            <a:xfrm rot="5400000">
              <a:off x="2065605" y="324786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13"/>
            <p:cNvSpPr/>
            <p:nvPr/>
          </p:nvSpPr>
          <p:spPr>
            <a:xfrm rot="5400000">
              <a:off x="2378647" y="322847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13"/>
            <p:cNvSpPr/>
            <p:nvPr/>
          </p:nvSpPr>
          <p:spPr>
            <a:xfrm rot="5400000">
              <a:off x="2007155" y="3389073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13"/>
            <p:cNvSpPr/>
            <p:nvPr/>
          </p:nvSpPr>
          <p:spPr>
            <a:xfrm rot="5400000">
              <a:off x="2458552" y="3298066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13"/>
            <p:cNvSpPr/>
            <p:nvPr/>
          </p:nvSpPr>
          <p:spPr>
            <a:xfrm rot="-5400000">
              <a:off x="2204208" y="3462065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13"/>
            <p:cNvSpPr/>
            <p:nvPr/>
          </p:nvSpPr>
          <p:spPr>
            <a:xfrm rot="5400000">
              <a:off x="2280483" y="336864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13"/>
            <p:cNvSpPr/>
            <p:nvPr/>
          </p:nvSpPr>
          <p:spPr>
            <a:xfrm rot="5400000">
              <a:off x="2117624" y="340514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13"/>
            <p:cNvSpPr/>
            <p:nvPr/>
          </p:nvSpPr>
          <p:spPr>
            <a:xfrm rot="5400000">
              <a:off x="2422672" y="338859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13"/>
            <p:cNvSpPr/>
            <p:nvPr/>
          </p:nvSpPr>
          <p:spPr>
            <a:xfrm rot="-5400000">
              <a:off x="2172171" y="3571253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13"/>
            <p:cNvSpPr/>
            <p:nvPr/>
          </p:nvSpPr>
          <p:spPr>
            <a:xfrm rot="-5400000">
              <a:off x="1925771" y="355283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13"/>
            <p:cNvSpPr/>
            <p:nvPr/>
          </p:nvSpPr>
          <p:spPr>
            <a:xfrm rot="-5400000">
              <a:off x="1953078" y="371598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13"/>
            <p:cNvSpPr/>
            <p:nvPr/>
          </p:nvSpPr>
          <p:spPr>
            <a:xfrm rot="5400000">
              <a:off x="2024222" y="3554874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13"/>
            <p:cNvSpPr/>
            <p:nvPr/>
          </p:nvSpPr>
          <p:spPr>
            <a:xfrm rot="5400000">
              <a:off x="2233780" y="3698083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13"/>
            <p:cNvSpPr/>
            <p:nvPr/>
          </p:nvSpPr>
          <p:spPr>
            <a:xfrm rot="5400000">
              <a:off x="2317205" y="354870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13"/>
            <p:cNvSpPr/>
            <p:nvPr/>
          </p:nvSpPr>
          <p:spPr>
            <a:xfrm rot="5400000">
              <a:off x="2087890" y="377323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13"/>
            <p:cNvSpPr/>
            <p:nvPr/>
          </p:nvSpPr>
          <p:spPr>
            <a:xfrm rot="-5400000">
              <a:off x="2033785" y="369869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13"/>
            <p:cNvSpPr/>
            <p:nvPr/>
          </p:nvSpPr>
          <p:spPr>
            <a:xfrm rot="-5400000">
              <a:off x="2110819" y="3486598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13"/>
            <p:cNvSpPr/>
            <p:nvPr/>
          </p:nvSpPr>
          <p:spPr>
            <a:xfrm rot="-5400000">
              <a:off x="2130150" y="3665035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13"/>
            <p:cNvSpPr/>
            <p:nvPr/>
          </p:nvSpPr>
          <p:spPr>
            <a:xfrm rot="5400000">
              <a:off x="1953382" y="363565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13"/>
            <p:cNvSpPr/>
            <p:nvPr/>
          </p:nvSpPr>
          <p:spPr>
            <a:xfrm rot="5400000">
              <a:off x="2266423" y="3616275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13"/>
            <p:cNvSpPr/>
            <p:nvPr/>
          </p:nvSpPr>
          <p:spPr>
            <a:xfrm rot="5400000">
              <a:off x="2001155" y="349041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13"/>
            <p:cNvSpPr/>
            <p:nvPr/>
          </p:nvSpPr>
          <p:spPr>
            <a:xfrm rot="5400000">
              <a:off x="2746653" y="332935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13"/>
            <p:cNvSpPr/>
            <p:nvPr/>
          </p:nvSpPr>
          <p:spPr>
            <a:xfrm rot="5400000">
              <a:off x="2168260" y="375644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13"/>
            <p:cNvSpPr/>
            <p:nvPr/>
          </p:nvSpPr>
          <p:spPr>
            <a:xfrm rot="5400000">
              <a:off x="2310448" y="3776391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13"/>
            <p:cNvSpPr/>
            <p:nvPr/>
          </p:nvSpPr>
          <p:spPr>
            <a:xfrm rot="-6403405">
              <a:off x="2175207" y="245478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13"/>
            <p:cNvSpPr/>
            <p:nvPr/>
          </p:nvSpPr>
          <p:spPr>
            <a:xfrm rot="-6403405">
              <a:off x="2256360" y="237076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13"/>
            <p:cNvSpPr/>
            <p:nvPr/>
          </p:nvSpPr>
          <p:spPr>
            <a:xfrm rot="-6403405">
              <a:off x="2004449" y="265990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13"/>
            <p:cNvSpPr/>
            <p:nvPr/>
          </p:nvSpPr>
          <p:spPr>
            <a:xfrm rot="4396595">
              <a:off x="2031381" y="247820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13"/>
            <p:cNvSpPr/>
            <p:nvPr/>
          </p:nvSpPr>
          <p:spPr>
            <a:xfrm rot="4396595">
              <a:off x="2282842" y="267957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13"/>
            <p:cNvSpPr/>
            <p:nvPr/>
          </p:nvSpPr>
          <p:spPr>
            <a:xfrm rot="4396595">
              <a:off x="2269417" y="256025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13"/>
            <p:cNvSpPr/>
            <p:nvPr/>
          </p:nvSpPr>
          <p:spPr>
            <a:xfrm rot="4396595">
              <a:off x="2364907" y="242161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13"/>
            <p:cNvSpPr/>
            <p:nvPr/>
          </p:nvSpPr>
          <p:spPr>
            <a:xfrm rot="4396595">
              <a:off x="2148744" y="267767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13"/>
            <p:cNvSpPr/>
            <p:nvPr/>
          </p:nvSpPr>
          <p:spPr>
            <a:xfrm rot="-6403405">
              <a:off x="2075477" y="262184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13"/>
            <p:cNvSpPr/>
            <p:nvPr/>
          </p:nvSpPr>
          <p:spPr>
            <a:xfrm rot="-6403405">
              <a:off x="2150548" y="2381484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13"/>
            <p:cNvSpPr/>
            <p:nvPr/>
          </p:nvSpPr>
          <p:spPr>
            <a:xfrm rot="-6403405">
              <a:off x="2160660" y="255842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13"/>
            <p:cNvSpPr/>
            <p:nvPr/>
          </p:nvSpPr>
          <p:spPr>
            <a:xfrm rot="4396595">
              <a:off x="2002491" y="258364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13"/>
            <p:cNvSpPr/>
            <p:nvPr/>
          </p:nvSpPr>
          <p:spPr>
            <a:xfrm rot="4396595">
              <a:off x="2275850" y="247424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13"/>
            <p:cNvSpPr/>
            <p:nvPr/>
          </p:nvSpPr>
          <p:spPr>
            <a:xfrm rot="4396595">
              <a:off x="2006192" y="272643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13"/>
            <p:cNvSpPr/>
            <p:nvPr/>
          </p:nvSpPr>
          <p:spPr>
            <a:xfrm rot="4396595">
              <a:off x="2374979" y="2514430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13"/>
            <p:cNvSpPr/>
            <p:nvPr/>
          </p:nvSpPr>
          <p:spPr>
            <a:xfrm rot="-6403405">
              <a:off x="2181161" y="2741213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13"/>
            <p:cNvSpPr/>
            <p:nvPr/>
          </p:nvSpPr>
          <p:spPr>
            <a:xfrm rot="4396595">
              <a:off x="2222173" y="263673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13"/>
            <p:cNvSpPr/>
            <p:nvPr/>
          </p:nvSpPr>
          <p:spPr>
            <a:xfrm rot="4396595">
              <a:off x="2074050" y="241763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13"/>
            <p:cNvSpPr/>
            <p:nvPr/>
          </p:nvSpPr>
          <p:spPr>
            <a:xfrm rot="4396595">
              <a:off x="2362797" y="261665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13"/>
            <p:cNvSpPr/>
            <p:nvPr/>
          </p:nvSpPr>
          <p:spPr>
            <a:xfrm rot="-6403405">
              <a:off x="2179320" y="2858470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13"/>
            <p:cNvSpPr/>
            <p:nvPr/>
          </p:nvSpPr>
          <p:spPr>
            <a:xfrm rot="-6403405">
              <a:off x="2095958" y="230348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13"/>
            <p:cNvSpPr/>
            <p:nvPr/>
          </p:nvSpPr>
          <p:spPr>
            <a:xfrm rot="-6403405">
              <a:off x="2008562" y="306359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13"/>
            <p:cNvSpPr/>
            <p:nvPr/>
          </p:nvSpPr>
          <p:spPr>
            <a:xfrm rot="4396595">
              <a:off x="2035494" y="2881889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13"/>
            <p:cNvSpPr/>
            <p:nvPr/>
          </p:nvSpPr>
          <p:spPr>
            <a:xfrm rot="4396595">
              <a:off x="2286955" y="308326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13"/>
            <p:cNvSpPr/>
            <p:nvPr/>
          </p:nvSpPr>
          <p:spPr>
            <a:xfrm rot="4396595">
              <a:off x="2273530" y="296394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13"/>
            <p:cNvSpPr/>
            <p:nvPr/>
          </p:nvSpPr>
          <p:spPr>
            <a:xfrm rot="4396595">
              <a:off x="2309154" y="279861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13"/>
            <p:cNvSpPr/>
            <p:nvPr/>
          </p:nvSpPr>
          <p:spPr>
            <a:xfrm rot="4396595">
              <a:off x="2152857" y="3081361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13"/>
            <p:cNvSpPr/>
            <p:nvPr/>
          </p:nvSpPr>
          <p:spPr>
            <a:xfrm rot="-6403405">
              <a:off x="2079590" y="302553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13"/>
            <p:cNvSpPr/>
            <p:nvPr/>
          </p:nvSpPr>
          <p:spPr>
            <a:xfrm rot="-6403405">
              <a:off x="2093625" y="2798516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13"/>
            <p:cNvSpPr/>
            <p:nvPr/>
          </p:nvSpPr>
          <p:spPr>
            <a:xfrm rot="-6403405">
              <a:off x="2164773" y="2962110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13"/>
            <p:cNvSpPr/>
            <p:nvPr/>
          </p:nvSpPr>
          <p:spPr>
            <a:xfrm rot="4396595">
              <a:off x="2034887" y="282032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13"/>
            <p:cNvSpPr/>
            <p:nvPr/>
          </p:nvSpPr>
          <p:spPr>
            <a:xfrm rot="4396595">
              <a:off x="2279962" y="287793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13"/>
            <p:cNvSpPr/>
            <p:nvPr/>
          </p:nvSpPr>
          <p:spPr>
            <a:xfrm rot="4396595">
              <a:off x="1979797" y="2320903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13"/>
            <p:cNvSpPr/>
            <p:nvPr/>
          </p:nvSpPr>
          <p:spPr>
            <a:xfrm rot="4396595">
              <a:off x="2365292" y="2867432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13"/>
            <p:cNvSpPr/>
            <p:nvPr/>
          </p:nvSpPr>
          <p:spPr>
            <a:xfrm rot="-6403405">
              <a:off x="2811425" y="324013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13"/>
            <p:cNvSpPr/>
            <p:nvPr/>
          </p:nvSpPr>
          <p:spPr>
            <a:xfrm rot="4396595">
              <a:off x="2226286" y="304042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13"/>
            <p:cNvSpPr/>
            <p:nvPr/>
          </p:nvSpPr>
          <p:spPr>
            <a:xfrm rot="4396595">
              <a:off x="2080816" y="312223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13"/>
            <p:cNvSpPr/>
            <p:nvPr/>
          </p:nvSpPr>
          <p:spPr>
            <a:xfrm rot="4396595">
              <a:off x="2366910" y="302034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13"/>
            <p:cNvSpPr/>
            <p:nvPr/>
          </p:nvSpPr>
          <p:spPr>
            <a:xfrm rot="-6513134">
              <a:off x="2642327" y="252497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13"/>
            <p:cNvSpPr/>
            <p:nvPr/>
          </p:nvSpPr>
          <p:spPr>
            <a:xfrm rot="-6513134">
              <a:off x="2720592" y="243858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13"/>
            <p:cNvSpPr/>
            <p:nvPr/>
          </p:nvSpPr>
          <p:spPr>
            <a:xfrm rot="-6513134">
              <a:off x="2477872" y="273578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13"/>
            <p:cNvSpPr/>
            <p:nvPr/>
          </p:nvSpPr>
          <p:spPr>
            <a:xfrm rot="4286866">
              <a:off x="2499651" y="2552631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13"/>
            <p:cNvSpPr/>
            <p:nvPr/>
          </p:nvSpPr>
          <p:spPr>
            <a:xfrm rot="4286866">
              <a:off x="2757081" y="274622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13"/>
            <p:cNvSpPr/>
            <p:nvPr/>
          </p:nvSpPr>
          <p:spPr>
            <a:xfrm rot="4286866">
              <a:off x="2739690" y="262755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13"/>
            <p:cNvSpPr/>
            <p:nvPr/>
          </p:nvSpPr>
          <p:spPr>
            <a:xfrm rot="4286866">
              <a:off x="2830542" y="248611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13"/>
            <p:cNvSpPr/>
            <p:nvPr/>
          </p:nvSpPr>
          <p:spPr>
            <a:xfrm rot="4286866">
              <a:off x="2622495" y="274910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13"/>
            <p:cNvSpPr/>
            <p:nvPr/>
          </p:nvSpPr>
          <p:spPr>
            <a:xfrm rot="-6513134">
              <a:off x="2547485" y="269565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13"/>
            <p:cNvSpPr/>
            <p:nvPr/>
          </p:nvSpPr>
          <p:spPr>
            <a:xfrm rot="-6513134">
              <a:off x="2554432" y="246812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13"/>
            <p:cNvSpPr/>
            <p:nvPr/>
          </p:nvSpPr>
          <p:spPr>
            <a:xfrm rot="-6513134">
              <a:off x="2630930" y="262919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13"/>
            <p:cNvSpPr/>
            <p:nvPr/>
          </p:nvSpPr>
          <p:spPr>
            <a:xfrm rot="4286866">
              <a:off x="2451205" y="266147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13"/>
            <p:cNvSpPr/>
            <p:nvPr/>
          </p:nvSpPr>
          <p:spPr>
            <a:xfrm rot="4286866">
              <a:off x="2743209" y="254155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13"/>
            <p:cNvSpPr/>
            <p:nvPr/>
          </p:nvSpPr>
          <p:spPr>
            <a:xfrm rot="4286866">
              <a:off x="2443518" y="281006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13"/>
            <p:cNvSpPr/>
            <p:nvPr/>
          </p:nvSpPr>
          <p:spPr>
            <a:xfrm rot="4286866">
              <a:off x="2843900" y="257821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13"/>
            <p:cNvSpPr/>
            <p:nvPr/>
          </p:nvSpPr>
          <p:spPr>
            <a:xfrm rot="-6513134">
              <a:off x="2657749" y="2810731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13"/>
            <p:cNvSpPr/>
            <p:nvPr/>
          </p:nvSpPr>
          <p:spPr>
            <a:xfrm rot="4286866">
              <a:off x="2694746" y="270567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13"/>
            <p:cNvSpPr/>
            <p:nvPr/>
          </p:nvSpPr>
          <p:spPr>
            <a:xfrm rot="4286866">
              <a:off x="2551961" y="279209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13"/>
            <p:cNvSpPr/>
            <p:nvPr/>
          </p:nvSpPr>
          <p:spPr>
            <a:xfrm rot="4286866">
              <a:off x="2834493" y="268129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13"/>
            <p:cNvSpPr/>
            <p:nvPr/>
          </p:nvSpPr>
          <p:spPr>
            <a:xfrm rot="-6513134">
              <a:off x="2659321" y="292832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13"/>
            <p:cNvSpPr/>
            <p:nvPr/>
          </p:nvSpPr>
          <p:spPr>
            <a:xfrm rot="-6513134">
              <a:off x="2418467" y="299120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13"/>
            <p:cNvSpPr/>
            <p:nvPr/>
          </p:nvSpPr>
          <p:spPr>
            <a:xfrm rot="-6513134">
              <a:off x="2494866" y="313913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13"/>
            <p:cNvSpPr/>
            <p:nvPr/>
          </p:nvSpPr>
          <p:spPr>
            <a:xfrm rot="4286866">
              <a:off x="2516645" y="2955983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13"/>
            <p:cNvSpPr/>
            <p:nvPr/>
          </p:nvSpPr>
          <p:spPr>
            <a:xfrm rot="4286866">
              <a:off x="2774075" y="3149573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13"/>
            <p:cNvSpPr/>
            <p:nvPr/>
          </p:nvSpPr>
          <p:spPr>
            <a:xfrm rot="4286866">
              <a:off x="2756684" y="303090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13"/>
            <p:cNvSpPr/>
            <p:nvPr/>
          </p:nvSpPr>
          <p:spPr>
            <a:xfrm rot="4286866">
              <a:off x="2786848" y="286469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13"/>
            <p:cNvSpPr/>
            <p:nvPr/>
          </p:nvSpPr>
          <p:spPr>
            <a:xfrm rot="4286866">
              <a:off x="2639489" y="315246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13"/>
            <p:cNvSpPr/>
            <p:nvPr/>
          </p:nvSpPr>
          <p:spPr>
            <a:xfrm rot="-6513134">
              <a:off x="2564478" y="309900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13"/>
            <p:cNvSpPr/>
            <p:nvPr/>
          </p:nvSpPr>
          <p:spPr>
            <a:xfrm rot="-6513134">
              <a:off x="2571426" y="287147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13"/>
            <p:cNvSpPr/>
            <p:nvPr/>
          </p:nvSpPr>
          <p:spPr>
            <a:xfrm rot="-6513134">
              <a:off x="2647924" y="303254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13"/>
            <p:cNvSpPr/>
            <p:nvPr/>
          </p:nvSpPr>
          <p:spPr>
            <a:xfrm rot="4286866">
              <a:off x="2468199" y="306483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13"/>
            <p:cNvSpPr/>
            <p:nvPr/>
          </p:nvSpPr>
          <p:spPr>
            <a:xfrm rot="4286866">
              <a:off x="2760203" y="294490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13"/>
            <p:cNvSpPr/>
            <p:nvPr/>
          </p:nvSpPr>
          <p:spPr>
            <a:xfrm rot="4286866">
              <a:off x="2465981" y="2913729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13"/>
            <p:cNvSpPr/>
            <p:nvPr/>
          </p:nvSpPr>
          <p:spPr>
            <a:xfrm rot="4286866">
              <a:off x="2438948" y="2223106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13"/>
            <p:cNvSpPr/>
            <p:nvPr/>
          </p:nvSpPr>
          <p:spPr>
            <a:xfrm rot="-6513134">
              <a:off x="2674743" y="3214083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13"/>
            <p:cNvSpPr/>
            <p:nvPr/>
          </p:nvSpPr>
          <p:spPr>
            <a:xfrm rot="4286866">
              <a:off x="2711740" y="310903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13"/>
            <p:cNvSpPr/>
            <p:nvPr/>
          </p:nvSpPr>
          <p:spPr>
            <a:xfrm rot="4286866">
              <a:off x="2568955" y="319544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13"/>
            <p:cNvSpPr/>
            <p:nvPr/>
          </p:nvSpPr>
          <p:spPr>
            <a:xfrm rot="4286866">
              <a:off x="2851486" y="308464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13"/>
            <p:cNvSpPr/>
            <p:nvPr/>
          </p:nvSpPr>
          <p:spPr>
            <a:xfrm rot="-5400000">
              <a:off x="2469644" y="853949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13"/>
            <p:cNvSpPr/>
            <p:nvPr/>
          </p:nvSpPr>
          <p:spPr>
            <a:xfrm rot="-5400000">
              <a:off x="2249610" y="98355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13"/>
            <p:cNvSpPr/>
            <p:nvPr/>
          </p:nvSpPr>
          <p:spPr>
            <a:xfrm rot="5400000">
              <a:off x="2320754" y="822447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13"/>
            <p:cNvSpPr/>
            <p:nvPr/>
          </p:nvSpPr>
          <p:spPr>
            <a:xfrm rot="5400000">
              <a:off x="2507100" y="108508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13"/>
            <p:cNvSpPr/>
            <p:nvPr/>
          </p:nvSpPr>
          <p:spPr>
            <a:xfrm rot="5400000">
              <a:off x="2545700" y="974383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13"/>
            <p:cNvSpPr/>
            <p:nvPr/>
          </p:nvSpPr>
          <p:spPr>
            <a:xfrm rot="5400000">
              <a:off x="2658984" y="88393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13"/>
            <p:cNvSpPr/>
            <p:nvPr/>
          </p:nvSpPr>
          <p:spPr>
            <a:xfrm rot="5400000">
              <a:off x="2384422" y="104080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13"/>
            <p:cNvSpPr/>
            <p:nvPr/>
          </p:nvSpPr>
          <p:spPr>
            <a:xfrm rot="-5400000">
              <a:off x="2330318" y="96626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13"/>
            <p:cNvSpPr/>
            <p:nvPr/>
          </p:nvSpPr>
          <p:spPr>
            <a:xfrm rot="-5400000">
              <a:off x="2445952" y="800015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13"/>
            <p:cNvSpPr/>
            <p:nvPr/>
          </p:nvSpPr>
          <p:spPr>
            <a:xfrm rot="-5400000">
              <a:off x="2426682" y="93260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13"/>
            <p:cNvSpPr/>
            <p:nvPr/>
          </p:nvSpPr>
          <p:spPr>
            <a:xfrm rot="5400000">
              <a:off x="2249914" y="90323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13"/>
            <p:cNvSpPr/>
            <p:nvPr/>
          </p:nvSpPr>
          <p:spPr>
            <a:xfrm rot="5400000">
              <a:off x="2562956" y="88384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13"/>
            <p:cNvSpPr/>
            <p:nvPr/>
          </p:nvSpPr>
          <p:spPr>
            <a:xfrm rot="5400000">
              <a:off x="2191464" y="1044444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13"/>
            <p:cNvSpPr/>
            <p:nvPr/>
          </p:nvSpPr>
          <p:spPr>
            <a:xfrm rot="5400000">
              <a:off x="2642861" y="953437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13"/>
            <p:cNvSpPr/>
            <p:nvPr/>
          </p:nvSpPr>
          <p:spPr>
            <a:xfrm rot="-5400000">
              <a:off x="2388517" y="111743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13"/>
            <p:cNvSpPr/>
            <p:nvPr/>
          </p:nvSpPr>
          <p:spPr>
            <a:xfrm rot="5400000">
              <a:off x="2464792" y="102402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13"/>
            <p:cNvSpPr/>
            <p:nvPr/>
          </p:nvSpPr>
          <p:spPr>
            <a:xfrm rot="5400000">
              <a:off x="2301933" y="106051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13"/>
            <p:cNvSpPr/>
            <p:nvPr/>
          </p:nvSpPr>
          <p:spPr>
            <a:xfrm rot="5400000">
              <a:off x="2606981" y="104396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13"/>
            <p:cNvSpPr/>
            <p:nvPr/>
          </p:nvSpPr>
          <p:spPr>
            <a:xfrm rot="-5400000">
              <a:off x="2356480" y="122662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13"/>
            <p:cNvSpPr/>
            <p:nvPr/>
          </p:nvSpPr>
          <p:spPr>
            <a:xfrm rot="5400000">
              <a:off x="2208531" y="1210245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13"/>
            <p:cNvSpPr/>
            <p:nvPr/>
          </p:nvSpPr>
          <p:spPr>
            <a:xfrm rot="5400000">
              <a:off x="2394877" y="147288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13"/>
            <p:cNvSpPr/>
            <p:nvPr/>
          </p:nvSpPr>
          <p:spPr>
            <a:xfrm rot="5400000">
              <a:off x="2418089" y="135345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13"/>
            <p:cNvSpPr/>
            <p:nvPr/>
          </p:nvSpPr>
          <p:spPr>
            <a:xfrm rot="5400000">
              <a:off x="2501514" y="120407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13"/>
            <p:cNvSpPr/>
            <p:nvPr/>
          </p:nvSpPr>
          <p:spPr>
            <a:xfrm rot="5400000">
              <a:off x="2272199" y="142860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13"/>
            <p:cNvSpPr/>
            <p:nvPr/>
          </p:nvSpPr>
          <p:spPr>
            <a:xfrm rot="-5400000">
              <a:off x="2218094" y="135406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13"/>
            <p:cNvSpPr/>
            <p:nvPr/>
          </p:nvSpPr>
          <p:spPr>
            <a:xfrm rot="-5400000">
              <a:off x="2295128" y="114196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13"/>
            <p:cNvSpPr/>
            <p:nvPr/>
          </p:nvSpPr>
          <p:spPr>
            <a:xfrm rot="-5400000">
              <a:off x="2314459" y="1320406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13"/>
            <p:cNvSpPr/>
            <p:nvPr/>
          </p:nvSpPr>
          <p:spPr>
            <a:xfrm rot="5400000">
              <a:off x="2494294" y="193891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13"/>
            <p:cNvSpPr/>
            <p:nvPr/>
          </p:nvSpPr>
          <p:spPr>
            <a:xfrm rot="5400000">
              <a:off x="2450732" y="1271646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13"/>
            <p:cNvSpPr/>
            <p:nvPr/>
          </p:nvSpPr>
          <p:spPr>
            <a:xfrm rot="5400000">
              <a:off x="2530638" y="1341235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13"/>
            <p:cNvSpPr/>
            <p:nvPr/>
          </p:nvSpPr>
          <p:spPr>
            <a:xfrm rot="-5400000">
              <a:off x="2276293" y="1505234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13"/>
            <p:cNvSpPr/>
            <p:nvPr/>
          </p:nvSpPr>
          <p:spPr>
            <a:xfrm rot="5400000">
              <a:off x="2352569" y="141181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13"/>
            <p:cNvSpPr/>
            <p:nvPr/>
          </p:nvSpPr>
          <p:spPr>
            <a:xfrm rot="5400000">
              <a:off x="3215996" y="229222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13"/>
            <p:cNvSpPr/>
            <p:nvPr/>
          </p:nvSpPr>
          <p:spPr>
            <a:xfrm rot="5400000">
              <a:off x="2494757" y="143176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13"/>
            <p:cNvSpPr/>
            <p:nvPr/>
          </p:nvSpPr>
          <p:spPr>
            <a:xfrm rot="-5400000">
              <a:off x="2974522" y="213859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13"/>
            <p:cNvSpPr/>
            <p:nvPr/>
          </p:nvSpPr>
          <p:spPr>
            <a:xfrm rot="-5400000">
              <a:off x="2626573" y="184428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13"/>
            <p:cNvSpPr/>
            <p:nvPr/>
          </p:nvSpPr>
          <p:spPr>
            <a:xfrm rot="5400000">
              <a:off x="2884063" y="194580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13"/>
            <p:cNvSpPr/>
            <p:nvPr/>
          </p:nvSpPr>
          <p:spPr>
            <a:xfrm rot="5400000">
              <a:off x="2907275" y="1826379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13"/>
            <p:cNvSpPr/>
            <p:nvPr/>
          </p:nvSpPr>
          <p:spPr>
            <a:xfrm rot="5400000">
              <a:off x="2835786" y="298593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13"/>
            <p:cNvSpPr/>
            <p:nvPr/>
          </p:nvSpPr>
          <p:spPr>
            <a:xfrm rot="5400000">
              <a:off x="2761385" y="190153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13"/>
            <p:cNvSpPr/>
            <p:nvPr/>
          </p:nvSpPr>
          <p:spPr>
            <a:xfrm rot="-5400000">
              <a:off x="2707281" y="1826986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13"/>
            <p:cNvSpPr/>
            <p:nvPr/>
          </p:nvSpPr>
          <p:spPr>
            <a:xfrm rot="-5400000">
              <a:off x="2603441" y="1544454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13"/>
            <p:cNvSpPr/>
            <p:nvPr/>
          </p:nvSpPr>
          <p:spPr>
            <a:xfrm rot="-5400000">
              <a:off x="2803645" y="179333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13"/>
            <p:cNvSpPr/>
            <p:nvPr/>
          </p:nvSpPr>
          <p:spPr>
            <a:xfrm rot="5400000">
              <a:off x="2626877" y="176395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13"/>
            <p:cNvSpPr/>
            <p:nvPr/>
          </p:nvSpPr>
          <p:spPr>
            <a:xfrm rot="5400000">
              <a:off x="4361704" y="344166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13"/>
            <p:cNvSpPr/>
            <p:nvPr/>
          </p:nvSpPr>
          <p:spPr>
            <a:xfrm rot="5400000">
              <a:off x="2568427" y="190516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13"/>
            <p:cNvSpPr/>
            <p:nvPr/>
          </p:nvSpPr>
          <p:spPr>
            <a:xfrm rot="5400000">
              <a:off x="3019824" y="1814160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13"/>
            <p:cNvSpPr/>
            <p:nvPr/>
          </p:nvSpPr>
          <p:spPr>
            <a:xfrm rot="-5400000">
              <a:off x="2765480" y="1978159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13"/>
            <p:cNvSpPr/>
            <p:nvPr/>
          </p:nvSpPr>
          <p:spPr>
            <a:xfrm rot="5400000">
              <a:off x="2841755" y="188474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13"/>
            <p:cNvSpPr/>
            <p:nvPr/>
          </p:nvSpPr>
          <p:spPr>
            <a:xfrm rot="5400000">
              <a:off x="2678896" y="192123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13"/>
            <p:cNvSpPr/>
            <p:nvPr/>
          </p:nvSpPr>
          <p:spPr>
            <a:xfrm rot="5400000">
              <a:off x="2983944" y="190468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13"/>
            <p:cNvSpPr/>
            <p:nvPr/>
          </p:nvSpPr>
          <p:spPr>
            <a:xfrm rot="-5400000">
              <a:off x="2733443" y="208734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13"/>
            <p:cNvSpPr/>
            <p:nvPr/>
          </p:nvSpPr>
          <p:spPr>
            <a:xfrm rot="-5400000">
              <a:off x="2487043" y="206892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13"/>
            <p:cNvSpPr/>
            <p:nvPr/>
          </p:nvSpPr>
          <p:spPr>
            <a:xfrm rot="-5400000">
              <a:off x="2514350" y="2232080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13"/>
            <p:cNvSpPr/>
            <p:nvPr/>
          </p:nvSpPr>
          <p:spPr>
            <a:xfrm rot="5400000">
              <a:off x="2585494" y="2070968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13"/>
            <p:cNvSpPr/>
            <p:nvPr/>
          </p:nvSpPr>
          <p:spPr>
            <a:xfrm rot="5400000">
              <a:off x="2771840" y="233360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13"/>
            <p:cNvSpPr/>
            <p:nvPr/>
          </p:nvSpPr>
          <p:spPr>
            <a:xfrm rot="5400000">
              <a:off x="2795052" y="2214177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13"/>
            <p:cNvSpPr/>
            <p:nvPr/>
          </p:nvSpPr>
          <p:spPr>
            <a:xfrm rot="5400000">
              <a:off x="2878477" y="206480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13"/>
            <p:cNvSpPr/>
            <p:nvPr/>
          </p:nvSpPr>
          <p:spPr>
            <a:xfrm rot="5400000">
              <a:off x="2649162" y="228932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13"/>
            <p:cNvSpPr/>
            <p:nvPr/>
          </p:nvSpPr>
          <p:spPr>
            <a:xfrm rot="-5400000">
              <a:off x="2595057" y="221478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13"/>
            <p:cNvSpPr/>
            <p:nvPr/>
          </p:nvSpPr>
          <p:spPr>
            <a:xfrm rot="-5400000">
              <a:off x="2672091" y="2002692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13"/>
            <p:cNvSpPr/>
            <p:nvPr/>
          </p:nvSpPr>
          <p:spPr>
            <a:xfrm rot="-5400000">
              <a:off x="2691422" y="218112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13"/>
            <p:cNvSpPr/>
            <p:nvPr/>
          </p:nvSpPr>
          <p:spPr>
            <a:xfrm rot="5400000">
              <a:off x="2514654" y="215175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13"/>
            <p:cNvSpPr/>
            <p:nvPr/>
          </p:nvSpPr>
          <p:spPr>
            <a:xfrm rot="5400000">
              <a:off x="2827695" y="213236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13"/>
            <p:cNvSpPr/>
            <p:nvPr/>
          </p:nvSpPr>
          <p:spPr>
            <a:xfrm rot="5400000">
              <a:off x="2562427" y="2006504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13"/>
            <p:cNvSpPr/>
            <p:nvPr/>
          </p:nvSpPr>
          <p:spPr>
            <a:xfrm rot="5400000">
              <a:off x="2907601" y="220195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13"/>
            <p:cNvSpPr/>
            <p:nvPr/>
          </p:nvSpPr>
          <p:spPr>
            <a:xfrm rot="-5400000">
              <a:off x="2653256" y="236595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13"/>
            <p:cNvSpPr/>
            <p:nvPr/>
          </p:nvSpPr>
          <p:spPr>
            <a:xfrm rot="5400000">
              <a:off x="2729532" y="227254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13"/>
            <p:cNvSpPr/>
            <p:nvPr/>
          </p:nvSpPr>
          <p:spPr>
            <a:xfrm rot="5400000">
              <a:off x="2566672" y="230903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13"/>
            <p:cNvSpPr/>
            <p:nvPr/>
          </p:nvSpPr>
          <p:spPr>
            <a:xfrm rot="5400000">
              <a:off x="2871720" y="229248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13"/>
            <p:cNvSpPr/>
            <p:nvPr/>
          </p:nvSpPr>
          <p:spPr>
            <a:xfrm rot="-5400000">
              <a:off x="2382057" y="160719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3"/>
            <p:cNvSpPr/>
            <p:nvPr/>
          </p:nvSpPr>
          <p:spPr>
            <a:xfrm rot="-5400000">
              <a:off x="2485687" y="154879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13"/>
            <p:cNvSpPr/>
            <p:nvPr/>
          </p:nvSpPr>
          <p:spPr>
            <a:xfrm rot="-5400000">
              <a:off x="2162964" y="175192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13"/>
            <p:cNvSpPr/>
            <p:nvPr/>
          </p:nvSpPr>
          <p:spPr>
            <a:xfrm rot="5400000">
              <a:off x="4397158" y="351484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3"/>
            <p:cNvSpPr/>
            <p:nvPr/>
          </p:nvSpPr>
          <p:spPr>
            <a:xfrm rot="5400000">
              <a:off x="2420454" y="185345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13"/>
            <p:cNvSpPr/>
            <p:nvPr/>
          </p:nvSpPr>
          <p:spPr>
            <a:xfrm rot="5400000">
              <a:off x="2443666" y="173402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13"/>
            <p:cNvSpPr/>
            <p:nvPr/>
          </p:nvSpPr>
          <p:spPr>
            <a:xfrm rot="5400000">
              <a:off x="2576745" y="162744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13"/>
            <p:cNvSpPr/>
            <p:nvPr/>
          </p:nvSpPr>
          <p:spPr>
            <a:xfrm rot="5400000">
              <a:off x="2297776" y="180917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13"/>
            <p:cNvSpPr/>
            <p:nvPr/>
          </p:nvSpPr>
          <p:spPr>
            <a:xfrm rot="-5400000">
              <a:off x="2243672" y="173463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13"/>
            <p:cNvSpPr/>
            <p:nvPr/>
          </p:nvSpPr>
          <p:spPr>
            <a:xfrm rot="-5400000">
              <a:off x="2320705" y="1522541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13"/>
            <p:cNvSpPr/>
            <p:nvPr/>
          </p:nvSpPr>
          <p:spPr>
            <a:xfrm rot="-5400000">
              <a:off x="2340036" y="170097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13"/>
            <p:cNvSpPr/>
            <p:nvPr/>
          </p:nvSpPr>
          <p:spPr>
            <a:xfrm rot="5400000">
              <a:off x="2494564" y="151593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13"/>
            <p:cNvSpPr/>
            <p:nvPr/>
          </p:nvSpPr>
          <p:spPr>
            <a:xfrm rot="5400000">
              <a:off x="2476310" y="165221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13"/>
            <p:cNvSpPr/>
            <p:nvPr/>
          </p:nvSpPr>
          <p:spPr>
            <a:xfrm rot="5400000">
              <a:off x="2104818" y="1812814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13"/>
            <p:cNvSpPr/>
            <p:nvPr/>
          </p:nvSpPr>
          <p:spPr>
            <a:xfrm rot="5400000">
              <a:off x="2551538" y="1686661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13"/>
            <p:cNvSpPr/>
            <p:nvPr/>
          </p:nvSpPr>
          <p:spPr>
            <a:xfrm rot="-5400000">
              <a:off x="2301871" y="188580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13"/>
            <p:cNvSpPr/>
            <p:nvPr/>
          </p:nvSpPr>
          <p:spPr>
            <a:xfrm rot="5400000">
              <a:off x="2378146" y="179239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13"/>
            <p:cNvSpPr/>
            <p:nvPr/>
          </p:nvSpPr>
          <p:spPr>
            <a:xfrm rot="5400000">
              <a:off x="2215287" y="182888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13"/>
            <p:cNvSpPr/>
            <p:nvPr/>
          </p:nvSpPr>
          <p:spPr>
            <a:xfrm rot="5400000">
              <a:off x="2520335" y="181233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13"/>
            <p:cNvSpPr/>
            <p:nvPr/>
          </p:nvSpPr>
          <p:spPr>
            <a:xfrm rot="-5400000">
              <a:off x="2269834" y="199499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13"/>
            <p:cNvSpPr/>
            <p:nvPr/>
          </p:nvSpPr>
          <p:spPr>
            <a:xfrm rot="-5400000">
              <a:off x="2041833" y="195295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13"/>
            <p:cNvSpPr/>
            <p:nvPr/>
          </p:nvSpPr>
          <p:spPr>
            <a:xfrm rot="-5400000">
              <a:off x="2050741" y="213972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13"/>
            <p:cNvSpPr/>
            <p:nvPr/>
          </p:nvSpPr>
          <p:spPr>
            <a:xfrm rot="5400000">
              <a:off x="2121885" y="1978615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13"/>
            <p:cNvSpPr/>
            <p:nvPr/>
          </p:nvSpPr>
          <p:spPr>
            <a:xfrm rot="5400000">
              <a:off x="2308231" y="224125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13"/>
            <p:cNvSpPr/>
            <p:nvPr/>
          </p:nvSpPr>
          <p:spPr>
            <a:xfrm rot="5400000">
              <a:off x="2331443" y="212182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13"/>
            <p:cNvSpPr/>
            <p:nvPr/>
          </p:nvSpPr>
          <p:spPr>
            <a:xfrm rot="5400000">
              <a:off x="2414868" y="197244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13"/>
            <p:cNvSpPr/>
            <p:nvPr/>
          </p:nvSpPr>
          <p:spPr>
            <a:xfrm rot="5400000">
              <a:off x="2185553" y="219697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13"/>
            <p:cNvSpPr/>
            <p:nvPr/>
          </p:nvSpPr>
          <p:spPr>
            <a:xfrm rot="-5400000">
              <a:off x="2131448" y="212243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13"/>
            <p:cNvSpPr/>
            <p:nvPr/>
          </p:nvSpPr>
          <p:spPr>
            <a:xfrm rot="-5400000">
              <a:off x="2208482" y="191033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13"/>
            <p:cNvSpPr/>
            <p:nvPr/>
          </p:nvSpPr>
          <p:spPr>
            <a:xfrm rot="-5400000">
              <a:off x="2227813" y="2088776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13"/>
            <p:cNvSpPr/>
            <p:nvPr/>
          </p:nvSpPr>
          <p:spPr>
            <a:xfrm rot="5400000">
              <a:off x="2051045" y="205940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13"/>
            <p:cNvSpPr/>
            <p:nvPr/>
          </p:nvSpPr>
          <p:spPr>
            <a:xfrm rot="5400000">
              <a:off x="2364086" y="2040016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13"/>
            <p:cNvSpPr/>
            <p:nvPr/>
          </p:nvSpPr>
          <p:spPr>
            <a:xfrm rot="5400000">
              <a:off x="2098818" y="1914151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13"/>
            <p:cNvSpPr/>
            <p:nvPr/>
          </p:nvSpPr>
          <p:spPr>
            <a:xfrm rot="5400000">
              <a:off x="2443992" y="2109605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13"/>
            <p:cNvSpPr/>
            <p:nvPr/>
          </p:nvSpPr>
          <p:spPr>
            <a:xfrm rot="-5400000">
              <a:off x="2189647" y="2273604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13"/>
            <p:cNvSpPr/>
            <p:nvPr/>
          </p:nvSpPr>
          <p:spPr>
            <a:xfrm rot="5400000">
              <a:off x="2265923" y="218018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13"/>
            <p:cNvSpPr/>
            <p:nvPr/>
          </p:nvSpPr>
          <p:spPr>
            <a:xfrm rot="5400000">
              <a:off x="2103063" y="221668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13"/>
            <p:cNvSpPr/>
            <p:nvPr/>
          </p:nvSpPr>
          <p:spPr>
            <a:xfrm rot="5400000">
              <a:off x="2408111" y="220013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13"/>
            <p:cNvSpPr/>
            <p:nvPr/>
          </p:nvSpPr>
          <p:spPr>
            <a:xfrm rot="-5400000">
              <a:off x="1754618" y="189756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13"/>
            <p:cNvSpPr/>
            <p:nvPr/>
          </p:nvSpPr>
          <p:spPr>
            <a:xfrm rot="-5400000">
              <a:off x="1847790" y="184639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13"/>
            <p:cNvSpPr/>
            <p:nvPr/>
          </p:nvSpPr>
          <p:spPr>
            <a:xfrm rot="-5400000">
              <a:off x="1564333" y="203781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13"/>
            <p:cNvSpPr/>
            <p:nvPr/>
          </p:nvSpPr>
          <p:spPr>
            <a:xfrm rot="-5400000">
              <a:off x="1685065" y="1965721"/>
              <a:ext cx="58730" cy="587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13"/>
            <p:cNvSpPr/>
            <p:nvPr/>
          </p:nvSpPr>
          <p:spPr>
            <a:xfrm rot="5400000">
              <a:off x="1829619" y="2134620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13"/>
            <p:cNvSpPr/>
            <p:nvPr/>
          </p:nvSpPr>
          <p:spPr>
            <a:xfrm rot="5400000">
              <a:off x="1845035" y="2019909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13"/>
            <p:cNvSpPr/>
            <p:nvPr/>
          </p:nvSpPr>
          <p:spPr>
            <a:xfrm rot="5400000">
              <a:off x="1965808" y="191567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13"/>
            <p:cNvSpPr/>
            <p:nvPr/>
          </p:nvSpPr>
          <p:spPr>
            <a:xfrm rot="5400000">
              <a:off x="1699145" y="209506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13"/>
            <p:cNvSpPr/>
            <p:nvPr/>
          </p:nvSpPr>
          <p:spPr>
            <a:xfrm rot="-5400000">
              <a:off x="1645041" y="2020516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13"/>
            <p:cNvSpPr/>
            <p:nvPr/>
          </p:nvSpPr>
          <p:spPr>
            <a:xfrm rot="-5400000">
              <a:off x="1922430" y="2202120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13"/>
            <p:cNvSpPr/>
            <p:nvPr/>
          </p:nvSpPr>
          <p:spPr>
            <a:xfrm rot="-5400000">
              <a:off x="1741405" y="198686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13"/>
            <p:cNvSpPr/>
            <p:nvPr/>
          </p:nvSpPr>
          <p:spPr>
            <a:xfrm rot="5400000">
              <a:off x="2038665" y="228029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13"/>
            <p:cNvSpPr/>
            <p:nvPr/>
          </p:nvSpPr>
          <p:spPr>
            <a:xfrm rot="5400000">
              <a:off x="1877679" y="193810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13"/>
            <p:cNvSpPr/>
            <p:nvPr/>
          </p:nvSpPr>
          <p:spPr>
            <a:xfrm rot="5400000">
              <a:off x="1521601" y="211461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13"/>
            <p:cNvSpPr/>
            <p:nvPr/>
          </p:nvSpPr>
          <p:spPr>
            <a:xfrm rot="5400000">
              <a:off x="1957584" y="2007690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13"/>
            <p:cNvSpPr/>
            <p:nvPr/>
          </p:nvSpPr>
          <p:spPr>
            <a:xfrm rot="-5400000">
              <a:off x="1703240" y="2171689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13"/>
            <p:cNvSpPr/>
            <p:nvPr/>
          </p:nvSpPr>
          <p:spPr>
            <a:xfrm rot="5400000">
              <a:off x="1779515" y="207827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13"/>
            <p:cNvSpPr/>
            <p:nvPr/>
          </p:nvSpPr>
          <p:spPr>
            <a:xfrm rot="5400000">
              <a:off x="1616656" y="211476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13"/>
            <p:cNvSpPr/>
            <p:nvPr/>
          </p:nvSpPr>
          <p:spPr>
            <a:xfrm rot="5400000">
              <a:off x="1902327" y="209030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13"/>
            <p:cNvSpPr/>
            <p:nvPr/>
          </p:nvSpPr>
          <p:spPr>
            <a:xfrm rot="5400000">
              <a:off x="1820978" y="223115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13"/>
            <p:cNvSpPr/>
            <p:nvPr/>
          </p:nvSpPr>
          <p:spPr>
            <a:xfrm rot="-5400000">
              <a:off x="1609851" y="2196222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13"/>
            <p:cNvSpPr/>
            <p:nvPr/>
          </p:nvSpPr>
          <p:spPr>
            <a:xfrm rot="5400000">
              <a:off x="1482178" y="2192500"/>
              <a:ext cx="99630" cy="9963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13"/>
            <p:cNvSpPr/>
            <p:nvPr/>
          </p:nvSpPr>
          <p:spPr>
            <a:xfrm rot="-5400000">
              <a:off x="1536546" y="227250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13"/>
            <p:cNvSpPr/>
            <p:nvPr/>
          </p:nvSpPr>
          <p:spPr>
            <a:xfrm rot="-5400000">
              <a:off x="1317453" y="241724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13"/>
            <p:cNvSpPr/>
            <p:nvPr/>
          </p:nvSpPr>
          <p:spPr>
            <a:xfrm rot="5400000">
              <a:off x="1399473" y="2253341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13"/>
            <p:cNvSpPr/>
            <p:nvPr/>
          </p:nvSpPr>
          <p:spPr>
            <a:xfrm rot="5400000">
              <a:off x="1558539" y="2519706"/>
              <a:ext cx="64460" cy="644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13"/>
            <p:cNvSpPr/>
            <p:nvPr/>
          </p:nvSpPr>
          <p:spPr>
            <a:xfrm rot="5400000">
              <a:off x="1598155" y="239933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13"/>
            <p:cNvSpPr/>
            <p:nvPr/>
          </p:nvSpPr>
          <p:spPr>
            <a:xfrm rot="5400000">
              <a:off x="1452265" y="247449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13"/>
            <p:cNvSpPr/>
            <p:nvPr/>
          </p:nvSpPr>
          <p:spPr>
            <a:xfrm rot="-5400000">
              <a:off x="1398160" y="239994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13"/>
            <p:cNvSpPr/>
            <p:nvPr/>
          </p:nvSpPr>
          <p:spPr>
            <a:xfrm rot="-5400000">
              <a:off x="1494525" y="2366290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13"/>
            <p:cNvSpPr/>
            <p:nvPr/>
          </p:nvSpPr>
          <p:spPr>
            <a:xfrm rot="5400000">
              <a:off x="1349581" y="234188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13"/>
            <p:cNvSpPr/>
            <p:nvPr/>
          </p:nvSpPr>
          <p:spPr>
            <a:xfrm rot="5400000">
              <a:off x="1630798" y="231753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13"/>
            <p:cNvSpPr/>
            <p:nvPr/>
          </p:nvSpPr>
          <p:spPr>
            <a:xfrm rot="5400000">
              <a:off x="1694347" y="2338104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13"/>
            <p:cNvSpPr/>
            <p:nvPr/>
          </p:nvSpPr>
          <p:spPr>
            <a:xfrm rot="-5400000">
              <a:off x="1456359" y="2551118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13"/>
            <p:cNvSpPr/>
            <p:nvPr/>
          </p:nvSpPr>
          <p:spPr>
            <a:xfrm rot="5400000">
              <a:off x="1523884" y="245109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13"/>
            <p:cNvSpPr/>
            <p:nvPr/>
          </p:nvSpPr>
          <p:spPr>
            <a:xfrm rot="5400000">
              <a:off x="1974809" y="222539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13"/>
            <p:cNvSpPr/>
            <p:nvPr/>
          </p:nvSpPr>
          <p:spPr>
            <a:xfrm rot="5400000">
              <a:off x="1756899" y="228088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13"/>
            <p:cNvSpPr/>
            <p:nvPr/>
          </p:nvSpPr>
          <p:spPr>
            <a:xfrm rot="-5400000">
              <a:off x="1439111" y="2673083"/>
              <a:ext cx="45720" cy="457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13"/>
            <p:cNvSpPr/>
            <p:nvPr/>
          </p:nvSpPr>
          <p:spPr>
            <a:xfrm rot="-5400000">
              <a:off x="2875458" y="341366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13"/>
            <p:cNvSpPr/>
            <p:nvPr/>
          </p:nvSpPr>
          <p:spPr>
            <a:xfrm rot="-5400000">
              <a:off x="1256954" y="251133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13"/>
            <p:cNvSpPr/>
            <p:nvPr/>
          </p:nvSpPr>
          <p:spPr>
            <a:xfrm rot="5400000">
              <a:off x="1213423" y="2761492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13"/>
            <p:cNvSpPr/>
            <p:nvPr/>
          </p:nvSpPr>
          <p:spPr>
            <a:xfrm rot="5400000">
              <a:off x="1251588" y="267782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13"/>
            <p:cNvSpPr/>
            <p:nvPr/>
          </p:nvSpPr>
          <p:spPr>
            <a:xfrm rot="5400000">
              <a:off x="1087767" y="271117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13"/>
            <p:cNvSpPr/>
            <p:nvPr/>
          </p:nvSpPr>
          <p:spPr>
            <a:xfrm rot="-5400000">
              <a:off x="1022045" y="281535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13"/>
            <p:cNvSpPr/>
            <p:nvPr/>
          </p:nvSpPr>
          <p:spPr>
            <a:xfrm rot="-5400000">
              <a:off x="1168013" y="260504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13"/>
            <p:cNvSpPr/>
            <p:nvPr/>
          </p:nvSpPr>
          <p:spPr>
            <a:xfrm rot="5400000">
              <a:off x="1231753" y="286081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13"/>
            <p:cNvSpPr/>
            <p:nvPr/>
          </p:nvSpPr>
          <p:spPr>
            <a:xfrm rot="5400000">
              <a:off x="1265957" y="2594435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13"/>
            <p:cNvSpPr/>
            <p:nvPr/>
          </p:nvSpPr>
          <p:spPr>
            <a:xfrm rot="5400000">
              <a:off x="1333137" y="2609452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13"/>
            <p:cNvSpPr/>
            <p:nvPr/>
          </p:nvSpPr>
          <p:spPr>
            <a:xfrm rot="-5400000">
              <a:off x="1091861" y="278780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13"/>
            <p:cNvSpPr/>
            <p:nvPr/>
          </p:nvSpPr>
          <p:spPr>
            <a:xfrm rot="5400000">
              <a:off x="1168137" y="269439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13"/>
            <p:cNvSpPr/>
            <p:nvPr/>
          </p:nvSpPr>
          <p:spPr>
            <a:xfrm rot="5400000">
              <a:off x="1050276" y="289104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13"/>
            <p:cNvSpPr/>
            <p:nvPr/>
          </p:nvSpPr>
          <p:spPr>
            <a:xfrm rot="5400000">
              <a:off x="1370223" y="271753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13"/>
            <p:cNvSpPr/>
            <p:nvPr/>
          </p:nvSpPr>
          <p:spPr>
            <a:xfrm rot="-5400000">
              <a:off x="1031366" y="296955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13"/>
            <p:cNvSpPr/>
            <p:nvPr/>
          </p:nvSpPr>
          <p:spPr>
            <a:xfrm rot="-5400000">
              <a:off x="1134996" y="291115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13"/>
            <p:cNvSpPr/>
            <p:nvPr/>
          </p:nvSpPr>
          <p:spPr>
            <a:xfrm rot="-5400000">
              <a:off x="829445" y="312985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13"/>
            <p:cNvSpPr/>
            <p:nvPr/>
          </p:nvSpPr>
          <p:spPr>
            <a:xfrm rot="5400000">
              <a:off x="911262" y="296361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13"/>
            <p:cNvSpPr/>
            <p:nvPr/>
          </p:nvSpPr>
          <p:spPr>
            <a:xfrm rot="5400000">
              <a:off x="1066109" y="3076950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13"/>
            <p:cNvSpPr/>
            <p:nvPr/>
          </p:nvSpPr>
          <p:spPr>
            <a:xfrm rot="5400000">
              <a:off x="2451423" y="246667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13"/>
            <p:cNvSpPr/>
            <p:nvPr/>
          </p:nvSpPr>
          <p:spPr>
            <a:xfrm rot="5400000">
              <a:off x="928466" y="309541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13"/>
            <p:cNvSpPr/>
            <p:nvPr/>
          </p:nvSpPr>
          <p:spPr>
            <a:xfrm rot="-5400000">
              <a:off x="895362" y="316181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13"/>
            <p:cNvSpPr/>
            <p:nvPr/>
          </p:nvSpPr>
          <p:spPr>
            <a:xfrm rot="-5400000">
              <a:off x="970014" y="2884896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13"/>
            <p:cNvSpPr/>
            <p:nvPr/>
          </p:nvSpPr>
          <p:spPr>
            <a:xfrm rot="-5400000">
              <a:off x="989345" y="3063333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13"/>
            <p:cNvSpPr/>
            <p:nvPr/>
          </p:nvSpPr>
          <p:spPr>
            <a:xfrm rot="5400000">
              <a:off x="860230" y="306127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13"/>
            <p:cNvSpPr/>
            <p:nvPr/>
          </p:nvSpPr>
          <p:spPr>
            <a:xfrm rot="5400000">
              <a:off x="1125619" y="301457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13"/>
            <p:cNvSpPr/>
            <p:nvPr/>
          </p:nvSpPr>
          <p:spPr>
            <a:xfrm rot="5400000">
              <a:off x="760111" y="3239146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13"/>
            <p:cNvSpPr/>
            <p:nvPr/>
          </p:nvSpPr>
          <p:spPr>
            <a:xfrm rot="5400000">
              <a:off x="1349789" y="2497161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13"/>
            <p:cNvSpPr/>
            <p:nvPr/>
          </p:nvSpPr>
          <p:spPr>
            <a:xfrm rot="-5400000">
              <a:off x="919239" y="320746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13"/>
            <p:cNvSpPr/>
            <p:nvPr/>
          </p:nvSpPr>
          <p:spPr>
            <a:xfrm rot="5400000">
              <a:off x="1019168" y="315781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13"/>
            <p:cNvSpPr/>
            <p:nvPr/>
          </p:nvSpPr>
          <p:spPr>
            <a:xfrm rot="5400000">
              <a:off x="855781" y="323381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13"/>
            <p:cNvSpPr/>
            <p:nvPr/>
          </p:nvSpPr>
          <p:spPr>
            <a:xfrm rot="5400000">
              <a:off x="468364" y="381360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13"/>
            <p:cNvSpPr/>
            <p:nvPr/>
          </p:nvSpPr>
          <p:spPr>
            <a:xfrm rot="5400000">
              <a:off x="2495303" y="238524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13"/>
            <p:cNvSpPr/>
            <p:nvPr/>
          </p:nvSpPr>
          <p:spPr>
            <a:xfrm rot="-5400000">
              <a:off x="857844" y="3310025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13"/>
            <p:cNvSpPr/>
            <p:nvPr/>
          </p:nvSpPr>
          <p:spPr>
            <a:xfrm rot="5400000">
              <a:off x="779017" y="331950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13"/>
            <p:cNvSpPr/>
            <p:nvPr/>
          </p:nvSpPr>
          <p:spPr>
            <a:xfrm rot="-5400000">
              <a:off x="704074" y="3421439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13"/>
            <p:cNvSpPr/>
            <p:nvPr/>
          </p:nvSpPr>
          <p:spPr>
            <a:xfrm rot="-5400000">
              <a:off x="778232" y="337073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13"/>
            <p:cNvSpPr/>
            <p:nvPr/>
          </p:nvSpPr>
          <p:spPr>
            <a:xfrm rot="-5400000">
              <a:off x="499653" y="356595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13"/>
            <p:cNvSpPr/>
            <p:nvPr/>
          </p:nvSpPr>
          <p:spPr>
            <a:xfrm rot="5400000">
              <a:off x="1993855" y="240831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13"/>
            <p:cNvSpPr/>
            <p:nvPr/>
          </p:nvSpPr>
          <p:spPr>
            <a:xfrm rot="5400000">
              <a:off x="2380787" y="274403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13"/>
            <p:cNvSpPr/>
            <p:nvPr/>
          </p:nvSpPr>
          <p:spPr>
            <a:xfrm rot="5400000">
              <a:off x="619793" y="362342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13"/>
            <p:cNvSpPr/>
            <p:nvPr/>
          </p:nvSpPr>
          <p:spPr>
            <a:xfrm rot="-5400000">
              <a:off x="570953" y="356485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13"/>
            <p:cNvSpPr/>
            <p:nvPr/>
          </p:nvSpPr>
          <p:spPr>
            <a:xfrm flipH="1" rot="-5400000">
              <a:off x="679980" y="3385161"/>
              <a:ext cx="45720" cy="4572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13"/>
            <p:cNvSpPr/>
            <p:nvPr/>
          </p:nvSpPr>
          <p:spPr>
            <a:xfrm rot="-5400000">
              <a:off x="662053" y="351522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13"/>
            <p:cNvSpPr/>
            <p:nvPr/>
          </p:nvSpPr>
          <p:spPr>
            <a:xfrm rot="5400000">
              <a:off x="574150" y="349193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13"/>
            <p:cNvSpPr/>
            <p:nvPr/>
          </p:nvSpPr>
          <p:spPr>
            <a:xfrm rot="5400000">
              <a:off x="668547" y="3681092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13"/>
            <p:cNvSpPr/>
            <p:nvPr/>
          </p:nvSpPr>
          <p:spPr>
            <a:xfrm rot="5400000">
              <a:off x="440075" y="363509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13"/>
            <p:cNvSpPr/>
            <p:nvPr/>
          </p:nvSpPr>
          <p:spPr>
            <a:xfrm rot="5400000">
              <a:off x="1958200" y="2117222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13"/>
            <p:cNvSpPr/>
            <p:nvPr/>
          </p:nvSpPr>
          <p:spPr>
            <a:xfrm rot="-5400000">
              <a:off x="575905" y="3814517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13"/>
            <p:cNvSpPr/>
            <p:nvPr/>
          </p:nvSpPr>
          <p:spPr>
            <a:xfrm rot="5400000">
              <a:off x="697888" y="3608467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13"/>
            <p:cNvSpPr/>
            <p:nvPr/>
          </p:nvSpPr>
          <p:spPr>
            <a:xfrm rot="5400000">
              <a:off x="537304" y="364312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13"/>
            <p:cNvSpPr/>
            <p:nvPr/>
          </p:nvSpPr>
          <p:spPr>
            <a:xfrm rot="5400000">
              <a:off x="384518" y="377919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13"/>
            <p:cNvSpPr/>
            <p:nvPr/>
          </p:nvSpPr>
          <p:spPr>
            <a:xfrm rot="5400000">
              <a:off x="586549" y="374223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13"/>
            <p:cNvSpPr/>
            <p:nvPr/>
          </p:nvSpPr>
          <p:spPr>
            <a:xfrm rot="-5400000">
              <a:off x="2855395" y="275411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13"/>
            <p:cNvSpPr/>
            <p:nvPr/>
          </p:nvSpPr>
          <p:spPr>
            <a:xfrm rot="5400000">
              <a:off x="407548" y="3710507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13"/>
            <p:cNvSpPr/>
            <p:nvPr/>
          </p:nvSpPr>
          <p:spPr>
            <a:xfrm rot="-5400000">
              <a:off x="2559264" y="329948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13"/>
            <p:cNvSpPr/>
            <p:nvPr/>
          </p:nvSpPr>
          <p:spPr>
            <a:xfrm rot="-5400000">
              <a:off x="611502" y="341952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13"/>
            <p:cNvSpPr/>
            <p:nvPr/>
          </p:nvSpPr>
          <p:spPr>
            <a:xfrm rot="5400000">
              <a:off x="494392" y="3711059"/>
              <a:ext cx="45720" cy="4572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13"/>
            <p:cNvSpPr/>
            <p:nvPr/>
          </p:nvSpPr>
          <p:spPr>
            <a:xfrm rot="5400000">
              <a:off x="710782" y="333189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13"/>
            <p:cNvSpPr/>
            <p:nvPr/>
          </p:nvSpPr>
          <p:spPr>
            <a:xfrm rot="-5400000">
              <a:off x="442727" y="397221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13"/>
            <p:cNvSpPr/>
            <p:nvPr/>
          </p:nvSpPr>
          <p:spPr>
            <a:xfrm rot="-5400000">
              <a:off x="466574" y="3762918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13"/>
            <p:cNvSpPr/>
            <p:nvPr/>
          </p:nvSpPr>
          <p:spPr>
            <a:xfrm rot="5400000">
              <a:off x="401544" y="384400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13"/>
            <p:cNvSpPr/>
            <p:nvPr/>
          </p:nvSpPr>
          <p:spPr>
            <a:xfrm rot="5400000">
              <a:off x="606838" y="3691231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13"/>
            <p:cNvSpPr/>
            <p:nvPr/>
          </p:nvSpPr>
          <p:spPr>
            <a:xfrm rot="5400000">
              <a:off x="468993" y="3884046"/>
              <a:ext cx="51496" cy="514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13"/>
            <p:cNvSpPr/>
            <p:nvPr/>
          </p:nvSpPr>
          <p:spPr>
            <a:xfrm rot="5400000">
              <a:off x="1303700" y="275103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13"/>
            <p:cNvSpPr/>
            <p:nvPr/>
          </p:nvSpPr>
          <p:spPr>
            <a:xfrm flipH="1" rot="5400000">
              <a:off x="816019" y="3206061"/>
              <a:ext cx="45720" cy="457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13"/>
            <p:cNvSpPr/>
            <p:nvPr/>
          </p:nvSpPr>
          <p:spPr>
            <a:xfrm rot="5400000">
              <a:off x="412005" y="391575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13"/>
            <p:cNvSpPr/>
            <p:nvPr/>
          </p:nvSpPr>
          <p:spPr>
            <a:xfrm rot="-5400000">
              <a:off x="3237773" y="189124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13"/>
            <p:cNvSpPr/>
            <p:nvPr/>
          </p:nvSpPr>
          <p:spPr>
            <a:xfrm rot="-5400000">
              <a:off x="3018680" y="203597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13"/>
            <p:cNvSpPr/>
            <p:nvPr/>
          </p:nvSpPr>
          <p:spPr>
            <a:xfrm rot="5400000">
              <a:off x="3089824" y="187486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13"/>
            <p:cNvSpPr/>
            <p:nvPr/>
          </p:nvSpPr>
          <p:spPr>
            <a:xfrm rot="5400000">
              <a:off x="3276170" y="213750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13"/>
            <p:cNvSpPr/>
            <p:nvPr/>
          </p:nvSpPr>
          <p:spPr>
            <a:xfrm rot="5400000">
              <a:off x="3299382" y="201807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13"/>
            <p:cNvSpPr/>
            <p:nvPr/>
          </p:nvSpPr>
          <p:spPr>
            <a:xfrm rot="5400000">
              <a:off x="3153492" y="209322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13"/>
            <p:cNvSpPr/>
            <p:nvPr/>
          </p:nvSpPr>
          <p:spPr>
            <a:xfrm rot="-5400000">
              <a:off x="3099388" y="201868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13"/>
            <p:cNvSpPr/>
            <p:nvPr/>
          </p:nvSpPr>
          <p:spPr>
            <a:xfrm rot="-5400000">
              <a:off x="4313712" y="349401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13"/>
            <p:cNvSpPr/>
            <p:nvPr/>
          </p:nvSpPr>
          <p:spPr>
            <a:xfrm rot="-5400000">
              <a:off x="3195752" y="198502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13"/>
            <p:cNvSpPr/>
            <p:nvPr/>
          </p:nvSpPr>
          <p:spPr>
            <a:xfrm rot="5400000">
              <a:off x="3018984" y="195565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13"/>
            <p:cNvSpPr/>
            <p:nvPr/>
          </p:nvSpPr>
          <p:spPr>
            <a:xfrm rot="5400000">
              <a:off x="3332026" y="193626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13"/>
            <p:cNvSpPr/>
            <p:nvPr/>
          </p:nvSpPr>
          <p:spPr>
            <a:xfrm rot="5400000">
              <a:off x="3163153" y="1820645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13"/>
            <p:cNvSpPr/>
            <p:nvPr/>
          </p:nvSpPr>
          <p:spPr>
            <a:xfrm rot="5400000">
              <a:off x="3411931" y="2005856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13"/>
            <p:cNvSpPr/>
            <p:nvPr/>
          </p:nvSpPr>
          <p:spPr>
            <a:xfrm rot="-5400000">
              <a:off x="3157587" y="2169855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13"/>
            <p:cNvSpPr/>
            <p:nvPr/>
          </p:nvSpPr>
          <p:spPr>
            <a:xfrm rot="5400000">
              <a:off x="3233862" y="207643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13"/>
            <p:cNvSpPr/>
            <p:nvPr/>
          </p:nvSpPr>
          <p:spPr>
            <a:xfrm rot="5400000">
              <a:off x="3071003" y="211293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13"/>
            <p:cNvSpPr/>
            <p:nvPr/>
          </p:nvSpPr>
          <p:spPr>
            <a:xfrm rot="5400000">
              <a:off x="3376051" y="209638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13"/>
            <p:cNvSpPr/>
            <p:nvPr/>
          </p:nvSpPr>
          <p:spPr>
            <a:xfrm rot="5400000">
              <a:off x="3270584" y="225649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13"/>
            <p:cNvSpPr/>
            <p:nvPr/>
          </p:nvSpPr>
          <p:spPr>
            <a:xfrm rot="-5400000">
              <a:off x="3064198" y="2194388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13"/>
            <p:cNvSpPr/>
            <p:nvPr/>
          </p:nvSpPr>
          <p:spPr>
            <a:xfrm rot="5400000">
              <a:off x="2954534" y="219820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13"/>
            <p:cNvSpPr/>
            <p:nvPr/>
          </p:nvSpPr>
          <p:spPr>
            <a:xfrm rot="-6259535">
              <a:off x="3706370" y="253948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13"/>
            <p:cNvSpPr/>
            <p:nvPr/>
          </p:nvSpPr>
          <p:spPr>
            <a:xfrm rot="-6259535">
              <a:off x="3461938" y="258406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13"/>
            <p:cNvSpPr/>
            <p:nvPr/>
          </p:nvSpPr>
          <p:spPr>
            <a:xfrm rot="4540465">
              <a:off x="3561241" y="255729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13"/>
            <p:cNvSpPr/>
            <p:nvPr/>
          </p:nvSpPr>
          <p:spPr>
            <a:xfrm rot="4540465">
              <a:off x="3804505" y="276858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13"/>
            <p:cNvSpPr/>
            <p:nvPr/>
          </p:nvSpPr>
          <p:spPr>
            <a:xfrm rot="4540465">
              <a:off x="3796309" y="2648590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13"/>
            <p:cNvSpPr/>
            <p:nvPr/>
          </p:nvSpPr>
          <p:spPr>
            <a:xfrm rot="4540465">
              <a:off x="3671277" y="276042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13"/>
            <p:cNvSpPr/>
            <p:nvPr/>
          </p:nvSpPr>
          <p:spPr>
            <a:xfrm rot="-6259535">
              <a:off x="3600410" y="270158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13"/>
            <p:cNvSpPr/>
            <p:nvPr/>
          </p:nvSpPr>
          <p:spPr>
            <a:xfrm rot="-6259535">
              <a:off x="3687724" y="264221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13"/>
            <p:cNvSpPr/>
            <p:nvPr/>
          </p:nvSpPr>
          <p:spPr>
            <a:xfrm rot="4540465">
              <a:off x="3506911" y="266041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13"/>
            <p:cNvSpPr/>
            <p:nvPr/>
          </p:nvSpPr>
          <p:spPr>
            <a:xfrm rot="4540465">
              <a:off x="3806558" y="256271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13"/>
            <p:cNvSpPr/>
            <p:nvPr/>
          </p:nvSpPr>
          <p:spPr>
            <a:xfrm rot="-6259535">
              <a:off x="3699886" y="282634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13"/>
            <p:cNvSpPr/>
            <p:nvPr/>
          </p:nvSpPr>
          <p:spPr>
            <a:xfrm rot="4540465">
              <a:off x="3746131" y="272281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13"/>
            <p:cNvSpPr/>
            <p:nvPr/>
          </p:nvSpPr>
          <p:spPr>
            <a:xfrm rot="4540465">
              <a:off x="3887696" y="270841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13"/>
            <p:cNvSpPr/>
            <p:nvPr/>
          </p:nvSpPr>
          <p:spPr>
            <a:xfrm rot="4739662">
              <a:off x="3456021" y="247246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13"/>
            <p:cNvSpPr/>
            <p:nvPr/>
          </p:nvSpPr>
          <p:spPr>
            <a:xfrm rot="4739662">
              <a:off x="3712816" y="245291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13"/>
            <p:cNvSpPr/>
            <p:nvPr/>
          </p:nvSpPr>
          <p:spPr>
            <a:xfrm rot="-6060338">
              <a:off x="3581553" y="244148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13"/>
            <p:cNvSpPr/>
            <p:nvPr/>
          </p:nvSpPr>
          <p:spPr>
            <a:xfrm rot="-6060338">
              <a:off x="3371318" y="2238063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13"/>
            <p:cNvSpPr/>
            <p:nvPr/>
          </p:nvSpPr>
          <p:spPr>
            <a:xfrm rot="-6060338">
              <a:off x="3382743" y="236913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13"/>
            <p:cNvSpPr/>
            <p:nvPr/>
          </p:nvSpPr>
          <p:spPr>
            <a:xfrm rot="-6060338">
              <a:off x="3534427" y="228632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13"/>
            <p:cNvSpPr/>
            <p:nvPr/>
          </p:nvSpPr>
          <p:spPr>
            <a:xfrm rot="4739662">
              <a:off x="3601768" y="234917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13"/>
            <p:cNvSpPr/>
            <p:nvPr/>
          </p:nvSpPr>
          <p:spPr>
            <a:xfrm rot="4739662">
              <a:off x="3490777" y="2381790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13"/>
            <p:cNvSpPr/>
            <p:nvPr/>
          </p:nvSpPr>
          <p:spPr>
            <a:xfrm rot="-6060338">
              <a:off x="3692725" y="239569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13"/>
            <p:cNvSpPr/>
            <p:nvPr/>
          </p:nvSpPr>
          <p:spPr>
            <a:xfrm rot="-6060338">
              <a:off x="3377729" y="246507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13"/>
            <p:cNvSpPr/>
            <p:nvPr/>
          </p:nvSpPr>
          <p:spPr>
            <a:xfrm rot="-6060338">
              <a:off x="3263186" y="239320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13"/>
            <p:cNvSpPr/>
            <p:nvPr/>
          </p:nvSpPr>
          <p:spPr>
            <a:xfrm rot="4739662">
              <a:off x="3458723" y="2164858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13"/>
            <p:cNvSpPr/>
            <p:nvPr/>
          </p:nvSpPr>
          <p:spPr>
            <a:xfrm rot="-6060338">
              <a:off x="3447328" y="230874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13"/>
            <p:cNvSpPr/>
            <p:nvPr/>
          </p:nvSpPr>
          <p:spPr>
            <a:xfrm rot="-6060338">
              <a:off x="3315359" y="232571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13"/>
            <p:cNvSpPr/>
            <p:nvPr/>
          </p:nvSpPr>
          <p:spPr>
            <a:xfrm rot="-6259535">
              <a:off x="4158705" y="317056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13"/>
            <p:cNvSpPr/>
            <p:nvPr/>
          </p:nvSpPr>
          <p:spPr>
            <a:xfrm rot="4540465">
              <a:off x="4013576" y="318838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13"/>
            <p:cNvSpPr/>
            <p:nvPr/>
          </p:nvSpPr>
          <p:spPr>
            <a:xfrm rot="4540465">
              <a:off x="4256840" y="3399670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13"/>
            <p:cNvSpPr/>
            <p:nvPr/>
          </p:nvSpPr>
          <p:spPr>
            <a:xfrm rot="4540465">
              <a:off x="4248644" y="327967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13"/>
            <p:cNvSpPr/>
            <p:nvPr/>
          </p:nvSpPr>
          <p:spPr>
            <a:xfrm rot="-6259535">
              <a:off x="4374189" y="362450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13"/>
            <p:cNvSpPr/>
            <p:nvPr/>
          </p:nvSpPr>
          <p:spPr>
            <a:xfrm rot="-6259535">
              <a:off x="4140059" y="3273295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13"/>
            <p:cNvSpPr/>
            <p:nvPr/>
          </p:nvSpPr>
          <p:spPr>
            <a:xfrm rot="-6259535">
              <a:off x="2384889" y="232601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13"/>
            <p:cNvSpPr/>
            <p:nvPr/>
          </p:nvSpPr>
          <p:spPr>
            <a:xfrm rot="4540465">
              <a:off x="4198466" y="335389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13"/>
            <p:cNvSpPr/>
            <p:nvPr/>
          </p:nvSpPr>
          <p:spPr>
            <a:xfrm rot="4540465">
              <a:off x="4299837" y="357169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13"/>
            <p:cNvSpPr/>
            <p:nvPr/>
          </p:nvSpPr>
          <p:spPr>
            <a:xfrm rot="4540465">
              <a:off x="4340031" y="333950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13"/>
            <p:cNvSpPr/>
            <p:nvPr/>
          </p:nvSpPr>
          <p:spPr>
            <a:xfrm rot="4739662">
              <a:off x="3943871" y="312328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13"/>
            <p:cNvSpPr/>
            <p:nvPr/>
          </p:nvSpPr>
          <p:spPr>
            <a:xfrm rot="4739662">
              <a:off x="4165151" y="308399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13"/>
            <p:cNvSpPr/>
            <p:nvPr/>
          </p:nvSpPr>
          <p:spPr>
            <a:xfrm rot="-6060338">
              <a:off x="4033888" y="307257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13"/>
            <p:cNvSpPr/>
            <p:nvPr/>
          </p:nvSpPr>
          <p:spPr>
            <a:xfrm rot="-6060338">
              <a:off x="3823653" y="286914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13"/>
            <p:cNvSpPr/>
            <p:nvPr/>
          </p:nvSpPr>
          <p:spPr>
            <a:xfrm rot="-6060338">
              <a:off x="3835078" y="300021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13"/>
            <p:cNvSpPr/>
            <p:nvPr/>
          </p:nvSpPr>
          <p:spPr>
            <a:xfrm rot="-6060338">
              <a:off x="3986762" y="291740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13"/>
            <p:cNvSpPr/>
            <p:nvPr/>
          </p:nvSpPr>
          <p:spPr>
            <a:xfrm rot="4739662">
              <a:off x="4054103" y="298025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13"/>
            <p:cNvSpPr/>
            <p:nvPr/>
          </p:nvSpPr>
          <p:spPr>
            <a:xfrm rot="4739662">
              <a:off x="3943112" y="3012874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13"/>
            <p:cNvSpPr/>
            <p:nvPr/>
          </p:nvSpPr>
          <p:spPr>
            <a:xfrm rot="-6060338">
              <a:off x="3878336" y="308146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13"/>
            <p:cNvSpPr/>
            <p:nvPr/>
          </p:nvSpPr>
          <p:spPr>
            <a:xfrm rot="4739662">
              <a:off x="3911058" y="2795942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13"/>
            <p:cNvSpPr/>
            <p:nvPr/>
          </p:nvSpPr>
          <p:spPr>
            <a:xfrm rot="-6060338">
              <a:off x="3899663" y="2939825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13"/>
            <p:cNvSpPr/>
            <p:nvPr/>
          </p:nvSpPr>
          <p:spPr>
            <a:xfrm rot="-6060338">
              <a:off x="3767694" y="295679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13"/>
            <p:cNvSpPr/>
            <p:nvPr/>
          </p:nvSpPr>
          <p:spPr>
            <a:xfrm rot="9903218">
              <a:off x="2621259" y="122729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13"/>
            <p:cNvSpPr/>
            <p:nvPr/>
          </p:nvSpPr>
          <p:spPr>
            <a:xfrm rot="9903218">
              <a:off x="2562986" y="1451609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13"/>
            <p:cNvSpPr/>
            <p:nvPr/>
          </p:nvSpPr>
          <p:spPr>
            <a:xfrm rot="9903218">
              <a:off x="2650215" y="145835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13"/>
            <p:cNvSpPr/>
            <p:nvPr/>
          </p:nvSpPr>
          <p:spPr>
            <a:xfrm rot="-896782">
              <a:off x="2640528" y="1351098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13"/>
            <p:cNvSpPr/>
            <p:nvPr/>
          </p:nvSpPr>
          <p:spPr>
            <a:xfrm rot="-896782">
              <a:off x="2272600" y="162949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13"/>
            <p:cNvSpPr/>
            <p:nvPr/>
          </p:nvSpPr>
          <p:spPr>
            <a:xfrm rot="-896782">
              <a:off x="2561006" y="117790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13"/>
            <p:cNvSpPr/>
            <p:nvPr/>
          </p:nvSpPr>
          <p:spPr>
            <a:xfrm rot="9903218">
              <a:off x="2634287" y="1317657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13"/>
            <p:cNvSpPr/>
            <p:nvPr/>
          </p:nvSpPr>
          <p:spPr>
            <a:xfrm rot="9903218">
              <a:off x="2724239" y="125538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13"/>
            <p:cNvSpPr/>
            <p:nvPr/>
          </p:nvSpPr>
          <p:spPr>
            <a:xfrm rot="-896782">
              <a:off x="2957579" y="205980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13"/>
            <p:cNvSpPr/>
            <p:nvPr/>
          </p:nvSpPr>
          <p:spPr>
            <a:xfrm rot="-896782">
              <a:off x="2643514" y="114798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13"/>
            <p:cNvSpPr/>
            <p:nvPr/>
          </p:nvSpPr>
          <p:spPr>
            <a:xfrm rot="-896782">
              <a:off x="2692637" y="107044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13"/>
            <p:cNvSpPr/>
            <p:nvPr/>
          </p:nvSpPr>
          <p:spPr>
            <a:xfrm rot="-896782">
              <a:off x="2719246" y="100449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13"/>
            <p:cNvSpPr/>
            <p:nvPr/>
          </p:nvSpPr>
          <p:spPr>
            <a:xfrm rot="-896782">
              <a:off x="2575876" y="126759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13"/>
            <p:cNvSpPr/>
            <p:nvPr/>
          </p:nvSpPr>
          <p:spPr>
            <a:xfrm rot="-896782">
              <a:off x="2711862" y="118523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13"/>
            <p:cNvSpPr/>
            <p:nvPr/>
          </p:nvSpPr>
          <p:spPr>
            <a:xfrm rot="4739662">
              <a:off x="4536730" y="391095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13"/>
            <p:cNvSpPr/>
            <p:nvPr/>
          </p:nvSpPr>
          <p:spPr>
            <a:xfrm rot="-6060338">
              <a:off x="4437441" y="366168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13"/>
            <p:cNvSpPr/>
            <p:nvPr/>
          </p:nvSpPr>
          <p:spPr>
            <a:xfrm rot="-6060338">
              <a:off x="4409046" y="376251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13"/>
            <p:cNvSpPr/>
            <p:nvPr/>
          </p:nvSpPr>
          <p:spPr>
            <a:xfrm rot="-6060338">
              <a:off x="4600550" y="370994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13"/>
            <p:cNvSpPr/>
            <p:nvPr/>
          </p:nvSpPr>
          <p:spPr>
            <a:xfrm rot="4739662">
              <a:off x="3381509" y="217282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13"/>
            <p:cNvSpPr/>
            <p:nvPr/>
          </p:nvSpPr>
          <p:spPr>
            <a:xfrm rot="4739662">
              <a:off x="4556900" y="380541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13"/>
            <p:cNvSpPr/>
            <p:nvPr/>
          </p:nvSpPr>
          <p:spPr>
            <a:xfrm rot="-6060338">
              <a:off x="4127897" y="317742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13"/>
            <p:cNvSpPr/>
            <p:nvPr/>
          </p:nvSpPr>
          <p:spPr>
            <a:xfrm rot="-6060338">
              <a:off x="4372436" y="370552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13"/>
            <p:cNvSpPr/>
            <p:nvPr/>
          </p:nvSpPr>
          <p:spPr>
            <a:xfrm rot="4739662">
              <a:off x="4550459" y="3614093"/>
              <a:ext cx="64330" cy="6433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13"/>
            <p:cNvSpPr/>
            <p:nvPr/>
          </p:nvSpPr>
          <p:spPr>
            <a:xfrm rot="-6060338">
              <a:off x="4531009" y="3740150"/>
              <a:ext cx="80692" cy="6718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13"/>
            <p:cNvSpPr/>
            <p:nvPr/>
          </p:nvSpPr>
          <p:spPr>
            <a:xfrm rot="-6060338">
              <a:off x="4500535" y="385182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13"/>
            <p:cNvSpPr/>
            <p:nvPr/>
          </p:nvSpPr>
          <p:spPr>
            <a:xfrm rot="-6060338">
              <a:off x="4320340" y="364309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13"/>
            <p:cNvSpPr/>
            <p:nvPr/>
          </p:nvSpPr>
          <p:spPr>
            <a:xfrm rot="-3752648">
              <a:off x="2843011" y="349262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13"/>
            <p:cNvSpPr/>
            <p:nvPr/>
          </p:nvSpPr>
          <p:spPr>
            <a:xfrm rot="-3752648">
              <a:off x="2652171" y="333782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13"/>
            <p:cNvSpPr/>
            <p:nvPr/>
          </p:nvSpPr>
          <p:spPr>
            <a:xfrm rot="-3752648">
              <a:off x="2587891" y="351637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13"/>
            <p:cNvSpPr/>
            <p:nvPr/>
          </p:nvSpPr>
          <p:spPr>
            <a:xfrm rot="7047352">
              <a:off x="2713251" y="3413537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13"/>
            <p:cNvSpPr/>
            <p:nvPr/>
          </p:nvSpPr>
          <p:spPr>
            <a:xfrm rot="7047352">
              <a:off x="2763542" y="372885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13"/>
            <p:cNvSpPr/>
            <p:nvPr/>
          </p:nvSpPr>
          <p:spPr>
            <a:xfrm rot="7047352">
              <a:off x="2842218" y="363174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13"/>
            <p:cNvSpPr/>
            <p:nvPr/>
          </p:nvSpPr>
          <p:spPr>
            <a:xfrm rot="7047352">
              <a:off x="2047350" y="185359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13"/>
            <p:cNvSpPr/>
            <p:nvPr/>
          </p:nvSpPr>
          <p:spPr>
            <a:xfrm rot="7047352">
              <a:off x="2684137" y="362750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13"/>
            <p:cNvSpPr/>
            <p:nvPr/>
          </p:nvSpPr>
          <p:spPr>
            <a:xfrm rot="-3752648">
              <a:off x="2670496" y="353641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13"/>
            <p:cNvSpPr/>
            <p:nvPr/>
          </p:nvSpPr>
          <p:spPr>
            <a:xfrm rot="-3752648">
              <a:off x="2833628" y="338555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13"/>
            <p:cNvSpPr/>
            <p:nvPr/>
          </p:nvSpPr>
          <p:spPr>
            <a:xfrm rot="-3752648">
              <a:off x="2765497" y="355463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13"/>
            <p:cNvSpPr/>
            <p:nvPr/>
          </p:nvSpPr>
          <p:spPr>
            <a:xfrm rot="7047352">
              <a:off x="2628210" y="344341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13"/>
            <p:cNvSpPr/>
            <p:nvPr/>
          </p:nvSpPr>
          <p:spPr>
            <a:xfrm rot="7047352">
              <a:off x="2911917" y="3572372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13"/>
            <p:cNvSpPr/>
            <p:nvPr/>
          </p:nvSpPr>
          <p:spPr>
            <a:xfrm rot="7047352">
              <a:off x="2505209" y="354542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13"/>
            <p:cNvSpPr/>
            <p:nvPr/>
          </p:nvSpPr>
          <p:spPr>
            <a:xfrm rot="7047352">
              <a:off x="2944710" y="3674625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13"/>
            <p:cNvSpPr/>
            <p:nvPr/>
          </p:nvSpPr>
          <p:spPr>
            <a:xfrm rot="-3752648">
              <a:off x="2637372" y="3706543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13"/>
            <p:cNvSpPr/>
            <p:nvPr/>
          </p:nvSpPr>
          <p:spPr>
            <a:xfrm rot="7047352">
              <a:off x="2760181" y="3651496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13"/>
            <p:cNvSpPr/>
            <p:nvPr/>
          </p:nvSpPr>
          <p:spPr>
            <a:xfrm rot="7047352">
              <a:off x="2598838" y="360879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13"/>
            <p:cNvSpPr/>
            <p:nvPr/>
          </p:nvSpPr>
          <p:spPr>
            <a:xfrm rot="7047352">
              <a:off x="2880172" y="373292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13"/>
            <p:cNvSpPr/>
            <p:nvPr/>
          </p:nvSpPr>
          <p:spPr>
            <a:xfrm rot="-3752648">
              <a:off x="2379349" y="358651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13"/>
            <p:cNvSpPr/>
            <p:nvPr/>
          </p:nvSpPr>
          <p:spPr>
            <a:xfrm rot="-3752648">
              <a:off x="2352824" y="366110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13"/>
            <p:cNvSpPr/>
            <p:nvPr/>
          </p:nvSpPr>
          <p:spPr>
            <a:xfrm rot="7047352">
              <a:off x="2434868" y="3705913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13"/>
            <p:cNvSpPr/>
            <p:nvPr/>
          </p:nvSpPr>
          <p:spPr>
            <a:xfrm rot="-3752648">
              <a:off x="2555245" y="3677934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13"/>
            <p:cNvSpPr/>
            <p:nvPr/>
          </p:nvSpPr>
          <p:spPr>
            <a:xfrm rot="7047352">
              <a:off x="2349827" y="3735787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13"/>
            <p:cNvSpPr/>
            <p:nvPr/>
          </p:nvSpPr>
          <p:spPr>
            <a:xfrm rot="7047352">
              <a:off x="2461978" y="362723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13"/>
            <p:cNvSpPr/>
            <p:nvPr/>
          </p:nvSpPr>
          <p:spPr>
            <a:xfrm rot="-5400000">
              <a:off x="2527620" y="3428536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13"/>
            <p:cNvSpPr/>
            <p:nvPr/>
          </p:nvSpPr>
          <p:spPr>
            <a:xfrm rot="4396595">
              <a:off x="1961255" y="184203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13"/>
            <p:cNvSpPr/>
            <p:nvPr/>
          </p:nvSpPr>
          <p:spPr>
            <a:xfrm rot="-6403405">
              <a:off x="2857129" y="240685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6" name="Google Shape;1336;p13"/>
          <p:cNvGrpSpPr/>
          <p:nvPr/>
        </p:nvGrpSpPr>
        <p:grpSpPr>
          <a:xfrm>
            <a:off x="1892442" y="3627767"/>
            <a:ext cx="1206403" cy="3207332"/>
            <a:chOff x="9124747" y="3738224"/>
            <a:chExt cx="1206403" cy="3207332"/>
          </a:xfrm>
        </p:grpSpPr>
        <p:sp>
          <p:nvSpPr>
            <p:cNvPr id="1337" name="Google Shape;1337;p13"/>
            <p:cNvSpPr/>
            <p:nvPr/>
          </p:nvSpPr>
          <p:spPr>
            <a:xfrm rot="-5400000">
              <a:off x="9582915" y="4506959"/>
              <a:ext cx="290061" cy="2900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8" name="Google Shape;1338;p13"/>
            <p:cNvGrpSpPr/>
            <p:nvPr/>
          </p:nvGrpSpPr>
          <p:grpSpPr>
            <a:xfrm rot="5400000">
              <a:off x="9067426" y="3808730"/>
              <a:ext cx="719050" cy="604408"/>
              <a:chOff x="1835978" y="6129099"/>
              <a:chExt cx="539290" cy="453308"/>
            </a:xfrm>
          </p:grpSpPr>
          <p:sp>
            <p:nvSpPr>
              <p:cNvPr id="1339" name="Google Shape;1339;p13"/>
              <p:cNvSpPr/>
              <p:nvPr/>
            </p:nvSpPr>
            <p:spPr>
              <a:xfrm rot="10800000">
                <a:off x="2197275" y="6293467"/>
                <a:ext cx="177993" cy="17799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13"/>
              <p:cNvSpPr/>
              <p:nvPr/>
            </p:nvSpPr>
            <p:spPr>
              <a:xfrm>
                <a:off x="2256605" y="6129099"/>
                <a:ext cx="59331" cy="19964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13"/>
              <p:cNvSpPr/>
              <p:nvPr/>
            </p:nvSpPr>
            <p:spPr>
              <a:xfrm rot="10800000">
                <a:off x="2011682" y="6417006"/>
                <a:ext cx="158216" cy="15821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13"/>
              <p:cNvSpPr/>
              <p:nvPr/>
            </p:nvSpPr>
            <p:spPr>
              <a:xfrm>
                <a:off x="2061124" y="6129099"/>
                <a:ext cx="59331" cy="29861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13"/>
              <p:cNvSpPr/>
              <p:nvPr/>
            </p:nvSpPr>
            <p:spPr>
              <a:xfrm rot="10800000">
                <a:off x="1835978" y="6443968"/>
                <a:ext cx="138439" cy="13843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4" name="Google Shape;1344;p13"/>
              <p:cNvSpPr/>
              <p:nvPr/>
            </p:nvSpPr>
            <p:spPr>
              <a:xfrm>
                <a:off x="1875531" y="6134265"/>
                <a:ext cx="59331" cy="316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5" name="Google Shape;1345;p13"/>
            <p:cNvGrpSpPr/>
            <p:nvPr/>
          </p:nvGrpSpPr>
          <p:grpSpPr>
            <a:xfrm rot="5400000">
              <a:off x="9310496" y="4784716"/>
              <a:ext cx="1293070" cy="748232"/>
              <a:chOff x="2406647" y="5677604"/>
              <a:chExt cx="969807" cy="561175"/>
            </a:xfrm>
          </p:grpSpPr>
          <p:sp>
            <p:nvSpPr>
              <p:cNvPr id="1346" name="Google Shape;1346;p13"/>
              <p:cNvSpPr/>
              <p:nvPr/>
            </p:nvSpPr>
            <p:spPr>
              <a:xfrm>
                <a:off x="2406647" y="6021232"/>
                <a:ext cx="217547" cy="21754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13"/>
              <p:cNvSpPr/>
              <p:nvPr/>
            </p:nvSpPr>
            <p:spPr>
              <a:xfrm>
                <a:off x="2651571" y="5788551"/>
                <a:ext cx="177993" cy="17799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13"/>
              <p:cNvSpPr/>
              <p:nvPr/>
            </p:nvSpPr>
            <p:spPr>
              <a:xfrm rot="10800000">
                <a:off x="2710903" y="5931271"/>
                <a:ext cx="59331" cy="19964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13"/>
              <p:cNvSpPr/>
              <p:nvPr/>
            </p:nvSpPr>
            <p:spPr>
              <a:xfrm>
                <a:off x="2856940" y="5684789"/>
                <a:ext cx="158216" cy="15821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13"/>
              <p:cNvSpPr/>
              <p:nvPr/>
            </p:nvSpPr>
            <p:spPr>
              <a:xfrm rot="10800000">
                <a:off x="2906384" y="5832302"/>
                <a:ext cx="59331" cy="29861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13"/>
              <p:cNvSpPr/>
              <p:nvPr/>
            </p:nvSpPr>
            <p:spPr>
              <a:xfrm>
                <a:off x="3052422" y="5677604"/>
                <a:ext cx="138439" cy="13843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13"/>
              <p:cNvSpPr/>
              <p:nvPr/>
            </p:nvSpPr>
            <p:spPr>
              <a:xfrm rot="10800000">
                <a:off x="3091977" y="5809314"/>
                <a:ext cx="59331" cy="316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13"/>
              <p:cNvSpPr/>
              <p:nvPr/>
            </p:nvSpPr>
            <p:spPr>
              <a:xfrm>
                <a:off x="3257792" y="5786456"/>
                <a:ext cx="118662" cy="11866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13"/>
              <p:cNvSpPr/>
              <p:nvPr/>
            </p:nvSpPr>
            <p:spPr>
              <a:xfrm rot="10800000">
                <a:off x="3287458" y="5898389"/>
                <a:ext cx="59331" cy="2316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5" name="Google Shape;1355;p13"/>
            <p:cNvGrpSpPr/>
            <p:nvPr/>
          </p:nvGrpSpPr>
          <p:grpSpPr>
            <a:xfrm rot="5400000">
              <a:off x="9080612" y="6297011"/>
              <a:ext cx="692681" cy="604408"/>
              <a:chOff x="3712085" y="6129098"/>
              <a:chExt cx="519513" cy="453308"/>
            </a:xfrm>
          </p:grpSpPr>
          <p:sp>
            <p:nvSpPr>
              <p:cNvPr id="1356" name="Google Shape;1356;p13"/>
              <p:cNvSpPr/>
              <p:nvPr/>
            </p:nvSpPr>
            <p:spPr>
              <a:xfrm rot="10800000">
                <a:off x="4073382" y="6417005"/>
                <a:ext cx="158216" cy="15821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13"/>
              <p:cNvSpPr/>
              <p:nvPr/>
            </p:nvSpPr>
            <p:spPr>
              <a:xfrm>
                <a:off x="4122824" y="6129098"/>
                <a:ext cx="59331" cy="29861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Google Shape;1358;p13"/>
              <p:cNvSpPr/>
              <p:nvPr/>
            </p:nvSpPr>
            <p:spPr>
              <a:xfrm rot="10800000">
                <a:off x="3897678" y="6443967"/>
                <a:ext cx="138439" cy="13843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Google Shape;1359;p13"/>
              <p:cNvSpPr/>
              <p:nvPr/>
            </p:nvSpPr>
            <p:spPr>
              <a:xfrm>
                <a:off x="3937231" y="6134264"/>
                <a:ext cx="59331" cy="316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Google Shape;1360;p13"/>
              <p:cNvSpPr/>
              <p:nvPr/>
            </p:nvSpPr>
            <p:spPr>
              <a:xfrm rot="10800000">
                <a:off x="3712085" y="6354892"/>
                <a:ext cx="118662" cy="11866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p13"/>
              <p:cNvSpPr/>
              <p:nvPr/>
            </p:nvSpPr>
            <p:spPr>
              <a:xfrm>
                <a:off x="3741750" y="6130005"/>
                <a:ext cx="59331" cy="2316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62" name="Google Shape;1362;p13"/>
            <p:cNvGrpSpPr/>
            <p:nvPr/>
          </p:nvGrpSpPr>
          <p:grpSpPr>
            <a:xfrm rot="5400000">
              <a:off x="9680363" y="3780125"/>
              <a:ext cx="692682" cy="608880"/>
              <a:chOff x="1826089" y="5677604"/>
              <a:chExt cx="519514" cy="456661"/>
            </a:xfrm>
          </p:grpSpPr>
          <p:sp>
            <p:nvSpPr>
              <p:cNvPr id="1363" name="Google Shape;1363;p13"/>
              <p:cNvSpPr/>
              <p:nvPr/>
            </p:nvSpPr>
            <p:spPr>
              <a:xfrm rot="10800000">
                <a:off x="2256606" y="5899323"/>
                <a:ext cx="59331" cy="23494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13"/>
              <p:cNvSpPr/>
              <p:nvPr/>
            </p:nvSpPr>
            <p:spPr>
              <a:xfrm rot="10800000">
                <a:off x="2226941" y="5788551"/>
                <a:ext cx="118662" cy="11866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p13"/>
              <p:cNvSpPr/>
              <p:nvPr/>
            </p:nvSpPr>
            <p:spPr>
              <a:xfrm rot="10800000">
                <a:off x="2021571" y="5684790"/>
                <a:ext cx="138439" cy="138439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13"/>
              <p:cNvSpPr/>
              <p:nvPr/>
            </p:nvSpPr>
            <p:spPr>
              <a:xfrm rot="10800000">
                <a:off x="2061125" y="5794846"/>
                <a:ext cx="59331" cy="33425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p13"/>
              <p:cNvSpPr/>
              <p:nvPr/>
            </p:nvSpPr>
            <p:spPr>
              <a:xfrm rot="10800000">
                <a:off x="1826089" y="5677604"/>
                <a:ext cx="158216" cy="1582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Google Shape;1368;p13"/>
              <p:cNvSpPr/>
              <p:nvPr/>
            </p:nvSpPr>
            <p:spPr>
              <a:xfrm rot="10800000">
                <a:off x="1875532" y="5817833"/>
                <a:ext cx="59331" cy="31643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69" name="Google Shape;1369;p13"/>
            <p:cNvGrpSpPr/>
            <p:nvPr/>
          </p:nvGrpSpPr>
          <p:grpSpPr>
            <a:xfrm rot="5400000">
              <a:off x="8945935" y="5057226"/>
              <a:ext cx="966505" cy="608880"/>
              <a:chOff x="2681237" y="6125745"/>
              <a:chExt cx="724882" cy="456662"/>
            </a:xfrm>
          </p:grpSpPr>
          <p:sp>
            <p:nvSpPr>
              <p:cNvPr id="1370" name="Google Shape;1370;p13"/>
              <p:cNvSpPr/>
              <p:nvPr/>
            </p:nvSpPr>
            <p:spPr>
              <a:xfrm>
                <a:off x="2710902" y="6125746"/>
                <a:ext cx="59331" cy="23494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p13"/>
              <p:cNvSpPr/>
              <p:nvPr/>
            </p:nvSpPr>
            <p:spPr>
              <a:xfrm>
                <a:off x="2681237" y="6352798"/>
                <a:ext cx="118662" cy="11866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13"/>
              <p:cNvSpPr/>
              <p:nvPr/>
            </p:nvSpPr>
            <p:spPr>
              <a:xfrm>
                <a:off x="2866829" y="6436782"/>
                <a:ext cx="138439" cy="138439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13"/>
              <p:cNvSpPr/>
              <p:nvPr/>
            </p:nvSpPr>
            <p:spPr>
              <a:xfrm>
                <a:off x="2906383" y="6130912"/>
                <a:ext cx="59331" cy="33425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13"/>
              <p:cNvSpPr/>
              <p:nvPr/>
            </p:nvSpPr>
            <p:spPr>
              <a:xfrm>
                <a:off x="3042533" y="6424191"/>
                <a:ext cx="158216" cy="1582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Google Shape;1375;p13"/>
              <p:cNvSpPr/>
              <p:nvPr/>
            </p:nvSpPr>
            <p:spPr>
              <a:xfrm>
                <a:off x="3091976" y="6125746"/>
                <a:ext cx="59331" cy="31643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6" name="Google Shape;1376;p13"/>
              <p:cNvSpPr/>
              <p:nvPr/>
            </p:nvSpPr>
            <p:spPr>
              <a:xfrm>
                <a:off x="3228126" y="6295562"/>
                <a:ext cx="177993" cy="17799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7" name="Google Shape;1377;p13"/>
              <p:cNvSpPr/>
              <p:nvPr/>
            </p:nvSpPr>
            <p:spPr>
              <a:xfrm>
                <a:off x="3287457" y="6125745"/>
                <a:ext cx="59331" cy="1812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78" name="Google Shape;1378;p13"/>
            <p:cNvGrpSpPr/>
            <p:nvPr/>
          </p:nvGrpSpPr>
          <p:grpSpPr>
            <a:xfrm rot="5400000">
              <a:off x="9431558" y="6032779"/>
              <a:ext cx="1050950" cy="748233"/>
              <a:chOff x="3433494" y="5677603"/>
              <a:chExt cx="788216" cy="561176"/>
            </a:xfrm>
          </p:grpSpPr>
          <p:sp>
            <p:nvSpPr>
              <p:cNvPr id="1379" name="Google Shape;1379;p13"/>
              <p:cNvSpPr/>
              <p:nvPr/>
            </p:nvSpPr>
            <p:spPr>
              <a:xfrm>
                <a:off x="3433494" y="6021232"/>
                <a:ext cx="217547" cy="21754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13"/>
              <p:cNvSpPr/>
              <p:nvPr/>
            </p:nvSpPr>
            <p:spPr>
              <a:xfrm rot="10800000">
                <a:off x="3437497" y="6021231"/>
                <a:ext cx="217547" cy="21754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13"/>
              <p:cNvSpPr/>
              <p:nvPr/>
            </p:nvSpPr>
            <p:spPr>
              <a:xfrm rot="10800000">
                <a:off x="4083271" y="5684789"/>
                <a:ext cx="138439" cy="138439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13"/>
              <p:cNvSpPr/>
              <p:nvPr/>
            </p:nvSpPr>
            <p:spPr>
              <a:xfrm rot="10800000">
                <a:off x="4122825" y="5794845"/>
                <a:ext cx="59331" cy="33425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13"/>
              <p:cNvSpPr/>
              <p:nvPr/>
            </p:nvSpPr>
            <p:spPr>
              <a:xfrm rot="10800000">
                <a:off x="3887789" y="5677603"/>
                <a:ext cx="158216" cy="1582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13"/>
              <p:cNvSpPr/>
              <p:nvPr/>
            </p:nvSpPr>
            <p:spPr>
              <a:xfrm rot="10800000">
                <a:off x="3937232" y="5817832"/>
                <a:ext cx="59331" cy="31643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5" name="Google Shape;1385;p13"/>
              <p:cNvSpPr/>
              <p:nvPr/>
            </p:nvSpPr>
            <p:spPr>
              <a:xfrm rot="10800000">
                <a:off x="3682420" y="5786455"/>
                <a:ext cx="177993" cy="17799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6" name="Google Shape;1386;p13"/>
              <p:cNvSpPr/>
              <p:nvPr/>
            </p:nvSpPr>
            <p:spPr>
              <a:xfrm rot="10800000">
                <a:off x="3741751" y="5953061"/>
                <a:ext cx="59331" cy="1812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0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14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392" name="Google Shape;1392;p14"/>
          <p:cNvGraphicFramePr/>
          <p:nvPr/>
        </p:nvGraphicFramePr>
        <p:xfrm>
          <a:off x="887241" y="180164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{CC0428EB-D728-4A59-918A-B2ACD06FD5A6}</a:tableStyleId>
              </a:tblPr>
              <a:tblGrid>
                <a:gridCol w="2082300"/>
                <a:gridCol w="2082300"/>
                <a:gridCol w="2082300"/>
                <a:gridCol w="2082300"/>
                <a:gridCol w="2082300"/>
              </a:tblGrid>
              <a:tr h="3756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Option A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Option B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Option C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Option D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FDFB"/>
                    </a:solidFill>
                  </a:tcPr>
                </a:tc>
              </a:tr>
              <a:tr h="3590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90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9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9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9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9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F3F3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1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grpSp>
        <p:nvGrpSpPr>
          <p:cNvPr id="1393" name="Google Shape;1393;p14"/>
          <p:cNvGrpSpPr/>
          <p:nvPr/>
        </p:nvGrpSpPr>
        <p:grpSpPr>
          <a:xfrm>
            <a:off x="911384" y="5180162"/>
            <a:ext cx="2438282" cy="919505"/>
            <a:chOff x="395534" y="3722056"/>
            <a:chExt cx="3972999" cy="919505"/>
          </a:xfrm>
        </p:grpSpPr>
        <p:sp>
          <p:nvSpPr>
            <p:cNvPr id="1394" name="Google Shape;1394;p14"/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Option A</a:t>
              </a:r>
              <a:endParaRPr/>
            </a:p>
          </p:txBody>
        </p:sp>
        <p:sp>
          <p:nvSpPr>
            <p:cNvPr id="1395" name="Google Shape;1395;p14"/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396" name="Google Shape;1396;p14"/>
          <p:cNvGrpSpPr/>
          <p:nvPr/>
        </p:nvGrpSpPr>
        <p:grpSpPr>
          <a:xfrm>
            <a:off x="3561072" y="5180162"/>
            <a:ext cx="2438282" cy="919505"/>
            <a:chOff x="395534" y="3722056"/>
            <a:chExt cx="3972999" cy="919505"/>
          </a:xfrm>
        </p:grpSpPr>
        <p:sp>
          <p:nvSpPr>
            <p:cNvPr id="1397" name="Google Shape;1397;p14"/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Option B</a:t>
              </a:r>
              <a:endParaRPr/>
            </a:p>
          </p:txBody>
        </p:sp>
        <p:sp>
          <p:nvSpPr>
            <p:cNvPr id="1398" name="Google Shape;1398;p14"/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399" name="Google Shape;1399;p14"/>
          <p:cNvGrpSpPr/>
          <p:nvPr/>
        </p:nvGrpSpPr>
        <p:grpSpPr>
          <a:xfrm>
            <a:off x="6210760" y="5180162"/>
            <a:ext cx="2438282" cy="919505"/>
            <a:chOff x="395534" y="3722056"/>
            <a:chExt cx="3972999" cy="919505"/>
          </a:xfrm>
        </p:grpSpPr>
        <p:sp>
          <p:nvSpPr>
            <p:cNvPr id="1400" name="Google Shape;1400;p14"/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Option C</a:t>
              </a:r>
              <a:endParaRPr/>
            </a:p>
          </p:txBody>
        </p:sp>
        <p:sp>
          <p:nvSpPr>
            <p:cNvPr id="1401" name="Google Shape;1401;p14"/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grpSp>
        <p:nvGrpSpPr>
          <p:cNvPr id="1402" name="Google Shape;1402;p14"/>
          <p:cNvGrpSpPr/>
          <p:nvPr/>
        </p:nvGrpSpPr>
        <p:grpSpPr>
          <a:xfrm>
            <a:off x="8860448" y="5180162"/>
            <a:ext cx="2438282" cy="919505"/>
            <a:chOff x="395534" y="3722056"/>
            <a:chExt cx="3972999" cy="919505"/>
          </a:xfrm>
        </p:grpSpPr>
        <p:sp>
          <p:nvSpPr>
            <p:cNvPr id="1403" name="Google Shape;1403;p14"/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Option D</a:t>
              </a:r>
              <a:endParaRPr/>
            </a:p>
          </p:txBody>
        </p:sp>
        <p:sp>
          <p:nvSpPr>
            <p:cNvPr id="1404" name="Google Shape;1404;p14"/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</p:grpSp>
      <p:sp>
        <p:nvSpPr>
          <p:cNvPr id="1405" name="Google Shape;1405;p14"/>
          <p:cNvSpPr/>
          <p:nvPr/>
        </p:nvSpPr>
        <p:spPr>
          <a:xfrm>
            <a:off x="9807618" y="4536169"/>
            <a:ext cx="543943" cy="543943"/>
          </a:xfrm>
          <a:prstGeom prst="ellipse">
            <a:avLst/>
          </a:prstGeom>
          <a:solidFill>
            <a:srgbClr val="9FFD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14"/>
          <p:cNvSpPr/>
          <p:nvPr/>
        </p:nvSpPr>
        <p:spPr>
          <a:xfrm>
            <a:off x="7157930" y="4536169"/>
            <a:ext cx="543943" cy="54394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7" name="Google Shape;1407;p14"/>
          <p:cNvSpPr/>
          <p:nvPr/>
        </p:nvSpPr>
        <p:spPr>
          <a:xfrm>
            <a:off x="4508242" y="4536169"/>
            <a:ext cx="543943" cy="54394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8" name="Google Shape;1408;p14"/>
          <p:cNvSpPr/>
          <p:nvPr/>
        </p:nvSpPr>
        <p:spPr>
          <a:xfrm>
            <a:off x="1858554" y="4536169"/>
            <a:ext cx="543943" cy="54394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14"/>
          <p:cNvSpPr/>
          <p:nvPr/>
        </p:nvSpPr>
        <p:spPr>
          <a:xfrm>
            <a:off x="1987266" y="4709876"/>
            <a:ext cx="286517" cy="210104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0" name="Google Shape;1410;p14"/>
          <p:cNvSpPr/>
          <p:nvPr/>
        </p:nvSpPr>
        <p:spPr>
          <a:xfrm flipH="1">
            <a:off x="4635270" y="4658624"/>
            <a:ext cx="307706" cy="307706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1" name="Google Shape;1411;p14"/>
          <p:cNvSpPr/>
          <p:nvPr/>
        </p:nvSpPr>
        <p:spPr>
          <a:xfrm>
            <a:off x="9923439" y="4651635"/>
            <a:ext cx="310807" cy="310807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2" name="Google Shape;1412;p14"/>
          <p:cNvSpPr/>
          <p:nvPr/>
        </p:nvSpPr>
        <p:spPr>
          <a:xfrm>
            <a:off x="7256902" y="4685001"/>
            <a:ext cx="354588" cy="259857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6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Google Shape;1417;p15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418" name="Google Shape;1418;p15"/>
          <p:cNvSpPr/>
          <p:nvPr/>
        </p:nvSpPr>
        <p:spPr>
          <a:xfrm>
            <a:off x="4622855" y="4826584"/>
            <a:ext cx="612000" cy="612000"/>
          </a:xfrm>
          <a:custGeom>
            <a:rect b="b" l="l" r="r" t="t"/>
            <a:pathLst>
              <a:path extrusionOk="0" h="3888432" w="3888432">
                <a:moveTo>
                  <a:pt x="2250798" y="578107"/>
                </a:moveTo>
                <a:lnTo>
                  <a:pt x="1637760" y="578107"/>
                </a:lnTo>
                <a:lnTo>
                  <a:pt x="1637760" y="1311063"/>
                </a:lnTo>
                <a:lnTo>
                  <a:pt x="1042560" y="895535"/>
                </a:lnTo>
                <a:lnTo>
                  <a:pt x="691636" y="1398197"/>
                </a:lnTo>
                <a:lnTo>
                  <a:pt x="1405184" y="1896345"/>
                </a:lnTo>
                <a:lnTo>
                  <a:pt x="665257" y="2393266"/>
                </a:lnTo>
                <a:lnTo>
                  <a:pt x="1007039" y="2902187"/>
                </a:lnTo>
                <a:lnTo>
                  <a:pt x="1637760" y="2478608"/>
                </a:lnTo>
                <a:lnTo>
                  <a:pt x="1637760" y="3234607"/>
                </a:lnTo>
                <a:lnTo>
                  <a:pt x="2250799" y="3234607"/>
                </a:lnTo>
                <a:lnTo>
                  <a:pt x="2250798" y="2486693"/>
                </a:lnTo>
                <a:lnTo>
                  <a:pt x="2869840" y="2918864"/>
                </a:lnTo>
                <a:lnTo>
                  <a:pt x="3220762" y="2416201"/>
                </a:lnTo>
                <a:lnTo>
                  <a:pt x="2490164" y="1906150"/>
                </a:lnTo>
                <a:lnTo>
                  <a:pt x="3212367" y="1421133"/>
                </a:lnTo>
                <a:lnTo>
                  <a:pt x="2870585" y="912211"/>
                </a:lnTo>
                <a:lnTo>
                  <a:pt x="2250798" y="1328447"/>
                </a:lnTo>
                <a:close/>
                <a:moveTo>
                  <a:pt x="1944216" y="0"/>
                </a:moveTo>
                <a:cubicBezTo>
                  <a:pt x="3017977" y="0"/>
                  <a:pt x="3888432" y="870455"/>
                  <a:pt x="3888432" y="1944216"/>
                </a:cubicBezTo>
                <a:cubicBezTo>
                  <a:pt x="3888432" y="3017977"/>
                  <a:pt x="3017977" y="3888432"/>
                  <a:pt x="1944216" y="3888432"/>
                </a:cubicBezTo>
                <a:cubicBezTo>
                  <a:pt x="870455" y="3888432"/>
                  <a:pt x="0" y="3017977"/>
                  <a:pt x="0" y="1944216"/>
                </a:cubicBezTo>
                <a:cubicBezTo>
                  <a:pt x="0" y="870455"/>
                  <a:pt x="870455" y="0"/>
                  <a:pt x="19442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9" name="Google Shape;1419;p15"/>
          <p:cNvSpPr txBox="1"/>
          <p:nvPr/>
        </p:nvSpPr>
        <p:spPr>
          <a:xfrm>
            <a:off x="7802222" y="4809422"/>
            <a:ext cx="2664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/>
          </a:p>
        </p:txBody>
      </p:sp>
      <p:sp>
        <p:nvSpPr>
          <p:cNvPr id="1420" name="Google Shape;1420;p15"/>
          <p:cNvSpPr txBox="1"/>
          <p:nvPr/>
        </p:nvSpPr>
        <p:spPr>
          <a:xfrm>
            <a:off x="1747314" y="4809422"/>
            <a:ext cx="2664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1421" name="Google Shape;1421;p15"/>
          <p:cNvSpPr/>
          <p:nvPr/>
        </p:nvSpPr>
        <p:spPr>
          <a:xfrm>
            <a:off x="3671842" y="2827072"/>
            <a:ext cx="460349" cy="647632"/>
          </a:xfrm>
          <a:custGeom>
            <a:rect b="b" l="l" r="r" t="t"/>
            <a:pathLst>
              <a:path extrusionOk="0" h="3873" w="275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2" name="Google Shape;1422;p15"/>
          <p:cNvSpPr txBox="1"/>
          <p:nvPr/>
        </p:nvSpPr>
        <p:spPr>
          <a:xfrm>
            <a:off x="8750392" y="2827726"/>
            <a:ext cx="2664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</a:t>
            </a:r>
            <a:endParaRPr/>
          </a:p>
        </p:txBody>
      </p:sp>
      <p:sp>
        <p:nvSpPr>
          <p:cNvPr id="1423" name="Google Shape;1423;p15"/>
          <p:cNvSpPr txBox="1"/>
          <p:nvPr/>
        </p:nvSpPr>
        <p:spPr>
          <a:xfrm>
            <a:off x="753839" y="2827726"/>
            <a:ext cx="2664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1424" name="Google Shape;1424;p15"/>
          <p:cNvSpPr/>
          <p:nvPr/>
        </p:nvSpPr>
        <p:spPr>
          <a:xfrm>
            <a:off x="7953106" y="2835505"/>
            <a:ext cx="572853" cy="630770"/>
          </a:xfrm>
          <a:custGeom>
            <a:rect b="b" l="l" r="r" t="t"/>
            <a:pathLst>
              <a:path extrusionOk="0" h="3960440" w="3596792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25" name="Google Shape;1425;p15"/>
          <p:cNvGrpSpPr/>
          <p:nvPr/>
        </p:nvGrpSpPr>
        <p:grpSpPr>
          <a:xfrm>
            <a:off x="3997856" y="1855687"/>
            <a:ext cx="4196288" cy="4284406"/>
            <a:chOff x="4241631" y="2018644"/>
            <a:chExt cx="3708741" cy="3786621"/>
          </a:xfrm>
        </p:grpSpPr>
        <p:sp>
          <p:nvSpPr>
            <p:cNvPr id="1426" name="Google Shape;1426;p15"/>
            <p:cNvSpPr/>
            <p:nvPr/>
          </p:nvSpPr>
          <p:spPr>
            <a:xfrm>
              <a:off x="6220661" y="2122391"/>
              <a:ext cx="1729711" cy="721391"/>
            </a:xfrm>
            <a:custGeom>
              <a:rect b="b" l="l" r="r" t="t"/>
              <a:pathLst>
                <a:path extrusionOk="0" h="621" w="1489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15"/>
            <p:cNvSpPr/>
            <p:nvPr/>
          </p:nvSpPr>
          <p:spPr>
            <a:xfrm>
              <a:off x="5234856" y="2950293"/>
              <a:ext cx="1409093" cy="2702029"/>
            </a:xfrm>
            <a:custGeom>
              <a:rect b="b" l="l" r="r" t="t"/>
              <a:pathLst>
                <a:path extrusionOk="0" h="2416" w="1213">
                  <a:moveTo>
                    <a:pt x="656" y="1932"/>
                  </a:moveTo>
                  <a:lnTo>
                    <a:pt x="673" y="1932"/>
                  </a:lnTo>
                  <a:lnTo>
                    <a:pt x="673" y="1940"/>
                  </a:lnTo>
                  <a:lnTo>
                    <a:pt x="673" y="1963"/>
                  </a:lnTo>
                  <a:lnTo>
                    <a:pt x="674" y="1981"/>
                  </a:lnTo>
                  <a:lnTo>
                    <a:pt x="674" y="1998"/>
                  </a:lnTo>
                  <a:lnTo>
                    <a:pt x="674" y="2014"/>
                  </a:lnTo>
                  <a:lnTo>
                    <a:pt x="674" y="2032"/>
                  </a:lnTo>
                  <a:lnTo>
                    <a:pt x="676" y="2054"/>
                  </a:lnTo>
                  <a:lnTo>
                    <a:pt x="676" y="2083"/>
                  </a:lnTo>
                  <a:lnTo>
                    <a:pt x="676" y="2120"/>
                  </a:lnTo>
                  <a:lnTo>
                    <a:pt x="682" y="2170"/>
                  </a:lnTo>
                  <a:lnTo>
                    <a:pt x="693" y="2216"/>
                  </a:lnTo>
                  <a:lnTo>
                    <a:pt x="709" y="2260"/>
                  </a:lnTo>
                  <a:lnTo>
                    <a:pt x="727" y="2300"/>
                  </a:lnTo>
                  <a:lnTo>
                    <a:pt x="753" y="2340"/>
                  </a:lnTo>
                  <a:lnTo>
                    <a:pt x="778" y="2378"/>
                  </a:lnTo>
                  <a:lnTo>
                    <a:pt x="805" y="2416"/>
                  </a:lnTo>
                  <a:lnTo>
                    <a:pt x="762" y="2381"/>
                  </a:lnTo>
                  <a:lnTo>
                    <a:pt x="724" y="2341"/>
                  </a:lnTo>
                  <a:lnTo>
                    <a:pt x="691" y="2298"/>
                  </a:lnTo>
                  <a:lnTo>
                    <a:pt x="664" y="2254"/>
                  </a:lnTo>
                  <a:lnTo>
                    <a:pt x="640" y="2207"/>
                  </a:lnTo>
                  <a:lnTo>
                    <a:pt x="624" y="2161"/>
                  </a:lnTo>
                  <a:lnTo>
                    <a:pt x="614" y="2116"/>
                  </a:lnTo>
                  <a:lnTo>
                    <a:pt x="609" y="2074"/>
                  </a:lnTo>
                  <a:lnTo>
                    <a:pt x="613" y="2036"/>
                  </a:lnTo>
                  <a:lnTo>
                    <a:pt x="622" y="2007"/>
                  </a:lnTo>
                  <a:lnTo>
                    <a:pt x="631" y="1980"/>
                  </a:lnTo>
                  <a:lnTo>
                    <a:pt x="644" y="1956"/>
                  </a:lnTo>
                  <a:lnTo>
                    <a:pt x="656" y="1932"/>
                  </a:lnTo>
                  <a:close/>
                  <a:moveTo>
                    <a:pt x="573" y="980"/>
                  </a:moveTo>
                  <a:lnTo>
                    <a:pt x="604" y="992"/>
                  </a:lnTo>
                  <a:lnTo>
                    <a:pt x="636" y="1007"/>
                  </a:lnTo>
                  <a:lnTo>
                    <a:pt x="665" y="1020"/>
                  </a:lnTo>
                  <a:lnTo>
                    <a:pt x="662" y="1029"/>
                  </a:lnTo>
                  <a:lnTo>
                    <a:pt x="660" y="1043"/>
                  </a:lnTo>
                  <a:lnTo>
                    <a:pt x="656" y="1052"/>
                  </a:lnTo>
                  <a:lnTo>
                    <a:pt x="629" y="1067"/>
                  </a:lnTo>
                  <a:lnTo>
                    <a:pt x="604" y="1089"/>
                  </a:lnTo>
                  <a:lnTo>
                    <a:pt x="584" y="1114"/>
                  </a:lnTo>
                  <a:lnTo>
                    <a:pt x="567" y="1145"/>
                  </a:lnTo>
                  <a:lnTo>
                    <a:pt x="560" y="1178"/>
                  </a:lnTo>
                  <a:lnTo>
                    <a:pt x="558" y="1212"/>
                  </a:lnTo>
                  <a:lnTo>
                    <a:pt x="565" y="1249"/>
                  </a:lnTo>
                  <a:lnTo>
                    <a:pt x="582" y="1285"/>
                  </a:lnTo>
                  <a:lnTo>
                    <a:pt x="609" y="1321"/>
                  </a:lnTo>
                  <a:lnTo>
                    <a:pt x="640" y="1354"/>
                  </a:lnTo>
                  <a:lnTo>
                    <a:pt x="676" y="1385"/>
                  </a:lnTo>
                  <a:lnTo>
                    <a:pt x="714" y="1410"/>
                  </a:lnTo>
                  <a:lnTo>
                    <a:pt x="754" y="1438"/>
                  </a:lnTo>
                  <a:lnTo>
                    <a:pt x="796" y="1463"/>
                  </a:lnTo>
                  <a:lnTo>
                    <a:pt x="834" y="1489"/>
                  </a:lnTo>
                  <a:lnTo>
                    <a:pt x="873" y="1518"/>
                  </a:lnTo>
                  <a:lnTo>
                    <a:pt x="907" y="1549"/>
                  </a:lnTo>
                  <a:lnTo>
                    <a:pt x="936" y="1585"/>
                  </a:lnTo>
                  <a:lnTo>
                    <a:pt x="953" y="1614"/>
                  </a:lnTo>
                  <a:lnTo>
                    <a:pt x="962" y="1647"/>
                  </a:lnTo>
                  <a:lnTo>
                    <a:pt x="962" y="1680"/>
                  </a:lnTo>
                  <a:lnTo>
                    <a:pt x="956" y="1714"/>
                  </a:lnTo>
                  <a:lnTo>
                    <a:pt x="945" y="1749"/>
                  </a:lnTo>
                  <a:lnTo>
                    <a:pt x="931" y="1781"/>
                  </a:lnTo>
                  <a:lnTo>
                    <a:pt x="911" y="1810"/>
                  </a:lnTo>
                  <a:lnTo>
                    <a:pt x="887" y="1836"/>
                  </a:lnTo>
                  <a:lnTo>
                    <a:pt x="862" y="1856"/>
                  </a:lnTo>
                  <a:lnTo>
                    <a:pt x="833" y="1872"/>
                  </a:lnTo>
                  <a:lnTo>
                    <a:pt x="833" y="1870"/>
                  </a:lnTo>
                  <a:lnTo>
                    <a:pt x="829" y="1869"/>
                  </a:lnTo>
                  <a:lnTo>
                    <a:pt x="825" y="1867"/>
                  </a:lnTo>
                  <a:lnTo>
                    <a:pt x="822" y="1863"/>
                  </a:lnTo>
                  <a:lnTo>
                    <a:pt x="818" y="1861"/>
                  </a:lnTo>
                  <a:lnTo>
                    <a:pt x="816" y="1860"/>
                  </a:lnTo>
                  <a:lnTo>
                    <a:pt x="816" y="1827"/>
                  </a:lnTo>
                  <a:lnTo>
                    <a:pt x="816" y="1792"/>
                  </a:lnTo>
                  <a:lnTo>
                    <a:pt x="844" y="1767"/>
                  </a:lnTo>
                  <a:lnTo>
                    <a:pt x="864" y="1736"/>
                  </a:lnTo>
                  <a:lnTo>
                    <a:pt x="882" y="1700"/>
                  </a:lnTo>
                  <a:lnTo>
                    <a:pt x="869" y="1660"/>
                  </a:lnTo>
                  <a:lnTo>
                    <a:pt x="853" y="1625"/>
                  </a:lnTo>
                  <a:lnTo>
                    <a:pt x="831" y="1596"/>
                  </a:lnTo>
                  <a:lnTo>
                    <a:pt x="804" y="1570"/>
                  </a:lnTo>
                  <a:lnTo>
                    <a:pt x="774" y="1547"/>
                  </a:lnTo>
                  <a:lnTo>
                    <a:pt x="744" y="1527"/>
                  </a:lnTo>
                  <a:lnTo>
                    <a:pt x="711" y="1509"/>
                  </a:lnTo>
                  <a:lnTo>
                    <a:pt x="678" y="1490"/>
                  </a:lnTo>
                  <a:lnTo>
                    <a:pt x="647" y="1470"/>
                  </a:lnTo>
                  <a:lnTo>
                    <a:pt x="616" y="1450"/>
                  </a:lnTo>
                  <a:lnTo>
                    <a:pt x="589" y="1429"/>
                  </a:lnTo>
                  <a:lnTo>
                    <a:pt x="560" y="1400"/>
                  </a:lnTo>
                  <a:lnTo>
                    <a:pt x="534" y="1369"/>
                  </a:lnTo>
                  <a:lnTo>
                    <a:pt x="509" y="1336"/>
                  </a:lnTo>
                  <a:lnTo>
                    <a:pt x="494" y="1314"/>
                  </a:lnTo>
                  <a:lnTo>
                    <a:pt x="478" y="1287"/>
                  </a:lnTo>
                  <a:lnTo>
                    <a:pt x="465" y="1254"/>
                  </a:lnTo>
                  <a:lnTo>
                    <a:pt x="454" y="1220"/>
                  </a:lnTo>
                  <a:lnTo>
                    <a:pt x="449" y="1185"/>
                  </a:lnTo>
                  <a:lnTo>
                    <a:pt x="453" y="1149"/>
                  </a:lnTo>
                  <a:lnTo>
                    <a:pt x="465" y="1112"/>
                  </a:lnTo>
                  <a:lnTo>
                    <a:pt x="485" y="1076"/>
                  </a:lnTo>
                  <a:lnTo>
                    <a:pt x="511" y="1043"/>
                  </a:lnTo>
                  <a:lnTo>
                    <a:pt x="538" y="1012"/>
                  </a:lnTo>
                  <a:lnTo>
                    <a:pt x="573" y="980"/>
                  </a:lnTo>
                  <a:close/>
                  <a:moveTo>
                    <a:pt x="380" y="0"/>
                  </a:moveTo>
                  <a:lnTo>
                    <a:pt x="418" y="1"/>
                  </a:lnTo>
                  <a:lnTo>
                    <a:pt x="454" y="7"/>
                  </a:lnTo>
                  <a:lnTo>
                    <a:pt x="487" y="14"/>
                  </a:lnTo>
                  <a:lnTo>
                    <a:pt x="518" y="23"/>
                  </a:lnTo>
                  <a:lnTo>
                    <a:pt x="544" y="38"/>
                  </a:lnTo>
                  <a:lnTo>
                    <a:pt x="564" y="54"/>
                  </a:lnTo>
                  <a:lnTo>
                    <a:pt x="578" y="74"/>
                  </a:lnTo>
                  <a:lnTo>
                    <a:pt x="585" y="100"/>
                  </a:lnTo>
                  <a:lnTo>
                    <a:pt x="585" y="129"/>
                  </a:lnTo>
                  <a:lnTo>
                    <a:pt x="576" y="138"/>
                  </a:lnTo>
                  <a:lnTo>
                    <a:pt x="562" y="150"/>
                  </a:lnTo>
                  <a:lnTo>
                    <a:pt x="545" y="161"/>
                  </a:lnTo>
                  <a:lnTo>
                    <a:pt x="524" y="170"/>
                  </a:lnTo>
                  <a:lnTo>
                    <a:pt x="496" y="176"/>
                  </a:lnTo>
                  <a:lnTo>
                    <a:pt x="467" y="176"/>
                  </a:lnTo>
                  <a:lnTo>
                    <a:pt x="433" y="169"/>
                  </a:lnTo>
                  <a:lnTo>
                    <a:pt x="407" y="160"/>
                  </a:lnTo>
                  <a:lnTo>
                    <a:pt x="378" y="149"/>
                  </a:lnTo>
                  <a:lnTo>
                    <a:pt x="345" y="138"/>
                  </a:lnTo>
                  <a:lnTo>
                    <a:pt x="313" y="127"/>
                  </a:lnTo>
                  <a:lnTo>
                    <a:pt x="278" y="116"/>
                  </a:lnTo>
                  <a:lnTo>
                    <a:pt x="245" y="109"/>
                  </a:lnTo>
                  <a:lnTo>
                    <a:pt x="213" y="103"/>
                  </a:lnTo>
                  <a:lnTo>
                    <a:pt x="182" y="100"/>
                  </a:lnTo>
                  <a:lnTo>
                    <a:pt x="154" y="101"/>
                  </a:lnTo>
                  <a:lnTo>
                    <a:pt x="133" y="109"/>
                  </a:lnTo>
                  <a:lnTo>
                    <a:pt x="114" y="121"/>
                  </a:lnTo>
                  <a:lnTo>
                    <a:pt x="102" y="140"/>
                  </a:lnTo>
                  <a:lnTo>
                    <a:pt x="105" y="174"/>
                  </a:lnTo>
                  <a:lnTo>
                    <a:pt x="120" y="203"/>
                  </a:lnTo>
                  <a:lnTo>
                    <a:pt x="142" y="229"/>
                  </a:lnTo>
                  <a:lnTo>
                    <a:pt x="171" y="250"/>
                  </a:lnTo>
                  <a:lnTo>
                    <a:pt x="205" y="270"/>
                  </a:lnTo>
                  <a:lnTo>
                    <a:pt x="247" y="289"/>
                  </a:lnTo>
                  <a:lnTo>
                    <a:pt x="293" y="303"/>
                  </a:lnTo>
                  <a:lnTo>
                    <a:pt x="344" y="316"/>
                  </a:lnTo>
                  <a:lnTo>
                    <a:pt x="398" y="327"/>
                  </a:lnTo>
                  <a:lnTo>
                    <a:pt x="454" y="336"/>
                  </a:lnTo>
                  <a:lnTo>
                    <a:pt x="513" y="345"/>
                  </a:lnTo>
                  <a:lnTo>
                    <a:pt x="571" y="352"/>
                  </a:lnTo>
                  <a:lnTo>
                    <a:pt x="631" y="360"/>
                  </a:lnTo>
                  <a:lnTo>
                    <a:pt x="691" y="365"/>
                  </a:lnTo>
                  <a:lnTo>
                    <a:pt x="749" y="372"/>
                  </a:lnTo>
                  <a:lnTo>
                    <a:pt x="805" y="380"/>
                  </a:lnTo>
                  <a:lnTo>
                    <a:pt x="858" y="387"/>
                  </a:lnTo>
                  <a:lnTo>
                    <a:pt x="907" y="394"/>
                  </a:lnTo>
                  <a:lnTo>
                    <a:pt x="954" y="405"/>
                  </a:lnTo>
                  <a:lnTo>
                    <a:pt x="994" y="416"/>
                  </a:lnTo>
                  <a:lnTo>
                    <a:pt x="1029" y="429"/>
                  </a:lnTo>
                  <a:lnTo>
                    <a:pt x="1053" y="440"/>
                  </a:lnTo>
                  <a:lnTo>
                    <a:pt x="1080" y="454"/>
                  </a:lnTo>
                  <a:lnTo>
                    <a:pt x="1105" y="472"/>
                  </a:lnTo>
                  <a:lnTo>
                    <a:pt x="1133" y="494"/>
                  </a:lnTo>
                  <a:lnTo>
                    <a:pt x="1156" y="518"/>
                  </a:lnTo>
                  <a:lnTo>
                    <a:pt x="1178" y="543"/>
                  </a:lnTo>
                  <a:lnTo>
                    <a:pt x="1196" y="572"/>
                  </a:lnTo>
                  <a:lnTo>
                    <a:pt x="1207" y="605"/>
                  </a:lnTo>
                  <a:lnTo>
                    <a:pt x="1213" y="638"/>
                  </a:lnTo>
                  <a:lnTo>
                    <a:pt x="1209" y="674"/>
                  </a:lnTo>
                  <a:lnTo>
                    <a:pt x="1196" y="712"/>
                  </a:lnTo>
                  <a:lnTo>
                    <a:pt x="1180" y="743"/>
                  </a:lnTo>
                  <a:lnTo>
                    <a:pt x="1162" y="770"/>
                  </a:lnTo>
                  <a:lnTo>
                    <a:pt x="1142" y="794"/>
                  </a:lnTo>
                  <a:lnTo>
                    <a:pt x="1116" y="816"/>
                  </a:lnTo>
                  <a:lnTo>
                    <a:pt x="1071" y="854"/>
                  </a:lnTo>
                  <a:lnTo>
                    <a:pt x="1024" y="887"/>
                  </a:lnTo>
                  <a:lnTo>
                    <a:pt x="976" y="914"/>
                  </a:lnTo>
                  <a:lnTo>
                    <a:pt x="925" y="940"/>
                  </a:lnTo>
                  <a:lnTo>
                    <a:pt x="829" y="892"/>
                  </a:lnTo>
                  <a:lnTo>
                    <a:pt x="829" y="872"/>
                  </a:lnTo>
                  <a:lnTo>
                    <a:pt x="862" y="852"/>
                  </a:lnTo>
                  <a:lnTo>
                    <a:pt x="896" y="836"/>
                  </a:lnTo>
                  <a:lnTo>
                    <a:pt x="934" y="818"/>
                  </a:lnTo>
                  <a:lnTo>
                    <a:pt x="973" y="800"/>
                  </a:lnTo>
                  <a:lnTo>
                    <a:pt x="1005" y="776"/>
                  </a:lnTo>
                  <a:lnTo>
                    <a:pt x="1007" y="774"/>
                  </a:lnTo>
                  <a:lnTo>
                    <a:pt x="1009" y="772"/>
                  </a:lnTo>
                  <a:lnTo>
                    <a:pt x="1011" y="769"/>
                  </a:lnTo>
                  <a:lnTo>
                    <a:pt x="1013" y="765"/>
                  </a:lnTo>
                  <a:lnTo>
                    <a:pt x="1016" y="761"/>
                  </a:lnTo>
                  <a:lnTo>
                    <a:pt x="1018" y="758"/>
                  </a:lnTo>
                  <a:lnTo>
                    <a:pt x="1020" y="758"/>
                  </a:lnTo>
                  <a:lnTo>
                    <a:pt x="1024" y="758"/>
                  </a:lnTo>
                  <a:lnTo>
                    <a:pt x="1025" y="760"/>
                  </a:lnTo>
                  <a:lnTo>
                    <a:pt x="1044" y="723"/>
                  </a:lnTo>
                  <a:lnTo>
                    <a:pt x="1053" y="689"/>
                  </a:lnTo>
                  <a:lnTo>
                    <a:pt x="1053" y="656"/>
                  </a:lnTo>
                  <a:lnTo>
                    <a:pt x="1044" y="627"/>
                  </a:lnTo>
                  <a:lnTo>
                    <a:pt x="1027" y="600"/>
                  </a:lnTo>
                  <a:lnTo>
                    <a:pt x="1005" y="574"/>
                  </a:lnTo>
                  <a:lnTo>
                    <a:pt x="978" y="552"/>
                  </a:lnTo>
                  <a:lnTo>
                    <a:pt x="945" y="532"/>
                  </a:lnTo>
                  <a:lnTo>
                    <a:pt x="898" y="512"/>
                  </a:lnTo>
                  <a:lnTo>
                    <a:pt x="845" y="498"/>
                  </a:lnTo>
                  <a:lnTo>
                    <a:pt x="787" y="490"/>
                  </a:lnTo>
                  <a:lnTo>
                    <a:pt x="727" y="483"/>
                  </a:lnTo>
                  <a:lnTo>
                    <a:pt x="665" y="480"/>
                  </a:lnTo>
                  <a:lnTo>
                    <a:pt x="604" y="474"/>
                  </a:lnTo>
                  <a:lnTo>
                    <a:pt x="542" y="469"/>
                  </a:lnTo>
                  <a:lnTo>
                    <a:pt x="482" y="460"/>
                  </a:lnTo>
                  <a:lnTo>
                    <a:pt x="396" y="441"/>
                  </a:lnTo>
                  <a:lnTo>
                    <a:pt x="318" y="420"/>
                  </a:lnTo>
                  <a:lnTo>
                    <a:pt x="244" y="392"/>
                  </a:lnTo>
                  <a:lnTo>
                    <a:pt x="176" y="360"/>
                  </a:lnTo>
                  <a:lnTo>
                    <a:pt x="113" y="316"/>
                  </a:lnTo>
                  <a:lnTo>
                    <a:pt x="94" y="301"/>
                  </a:lnTo>
                  <a:lnTo>
                    <a:pt x="74" y="285"/>
                  </a:lnTo>
                  <a:lnTo>
                    <a:pt x="53" y="267"/>
                  </a:lnTo>
                  <a:lnTo>
                    <a:pt x="33" y="245"/>
                  </a:lnTo>
                  <a:lnTo>
                    <a:pt x="16" y="221"/>
                  </a:lnTo>
                  <a:lnTo>
                    <a:pt x="5" y="194"/>
                  </a:lnTo>
                  <a:lnTo>
                    <a:pt x="0" y="163"/>
                  </a:lnTo>
                  <a:lnTo>
                    <a:pt x="5" y="129"/>
                  </a:lnTo>
                  <a:lnTo>
                    <a:pt x="16" y="100"/>
                  </a:lnTo>
                  <a:lnTo>
                    <a:pt x="34" y="76"/>
                  </a:lnTo>
                  <a:lnTo>
                    <a:pt x="58" y="58"/>
                  </a:lnTo>
                  <a:lnTo>
                    <a:pt x="85" y="41"/>
                  </a:lnTo>
                  <a:lnTo>
                    <a:pt x="114" y="30"/>
                  </a:lnTo>
                  <a:lnTo>
                    <a:pt x="147" y="23"/>
                  </a:lnTo>
                  <a:lnTo>
                    <a:pt x="180" y="18"/>
                  </a:lnTo>
                  <a:lnTo>
                    <a:pt x="213" y="12"/>
                  </a:lnTo>
                  <a:lnTo>
                    <a:pt x="245" y="10"/>
                  </a:lnTo>
                  <a:lnTo>
                    <a:pt x="274" y="9"/>
                  </a:lnTo>
                  <a:lnTo>
                    <a:pt x="302" y="7"/>
                  </a:lnTo>
                  <a:lnTo>
                    <a:pt x="324" y="3"/>
                  </a:lnTo>
                  <a:lnTo>
                    <a:pt x="342" y="0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15"/>
            <p:cNvSpPr/>
            <p:nvPr/>
          </p:nvSpPr>
          <p:spPr>
            <a:xfrm>
              <a:off x="5543509" y="2934294"/>
              <a:ext cx="1427679" cy="2553284"/>
            </a:xfrm>
            <a:custGeom>
              <a:rect b="b" l="l" r="r" t="t"/>
              <a:pathLst>
                <a:path extrusionOk="0" h="2283" w="1229">
                  <a:moveTo>
                    <a:pt x="351" y="1516"/>
                  </a:moveTo>
                  <a:lnTo>
                    <a:pt x="367" y="1521"/>
                  </a:lnTo>
                  <a:lnTo>
                    <a:pt x="382" y="1527"/>
                  </a:lnTo>
                  <a:lnTo>
                    <a:pt x="391" y="1534"/>
                  </a:lnTo>
                  <a:lnTo>
                    <a:pt x="396" y="1551"/>
                  </a:lnTo>
                  <a:lnTo>
                    <a:pt x="396" y="1572"/>
                  </a:lnTo>
                  <a:lnTo>
                    <a:pt x="395" y="1600"/>
                  </a:lnTo>
                  <a:lnTo>
                    <a:pt x="371" y="1636"/>
                  </a:lnTo>
                  <a:lnTo>
                    <a:pt x="356" y="1669"/>
                  </a:lnTo>
                  <a:lnTo>
                    <a:pt x="349" y="1698"/>
                  </a:lnTo>
                  <a:lnTo>
                    <a:pt x="347" y="1725"/>
                  </a:lnTo>
                  <a:lnTo>
                    <a:pt x="353" y="1749"/>
                  </a:lnTo>
                  <a:lnTo>
                    <a:pt x="364" y="1769"/>
                  </a:lnTo>
                  <a:lnTo>
                    <a:pt x="378" y="1789"/>
                  </a:lnTo>
                  <a:lnTo>
                    <a:pt x="396" y="1807"/>
                  </a:lnTo>
                  <a:lnTo>
                    <a:pt x="416" y="1823"/>
                  </a:lnTo>
                  <a:lnTo>
                    <a:pt x="440" y="1841"/>
                  </a:lnTo>
                  <a:lnTo>
                    <a:pt x="464" y="1858"/>
                  </a:lnTo>
                  <a:lnTo>
                    <a:pt x="487" y="1876"/>
                  </a:lnTo>
                  <a:lnTo>
                    <a:pt x="511" y="1894"/>
                  </a:lnTo>
                  <a:lnTo>
                    <a:pt x="535" y="1914"/>
                  </a:lnTo>
                  <a:lnTo>
                    <a:pt x="555" y="1934"/>
                  </a:lnTo>
                  <a:lnTo>
                    <a:pt x="571" y="1960"/>
                  </a:lnTo>
                  <a:lnTo>
                    <a:pt x="586" y="1992"/>
                  </a:lnTo>
                  <a:lnTo>
                    <a:pt x="596" y="2031"/>
                  </a:lnTo>
                  <a:lnTo>
                    <a:pt x="602" y="2071"/>
                  </a:lnTo>
                  <a:lnTo>
                    <a:pt x="602" y="2112"/>
                  </a:lnTo>
                  <a:lnTo>
                    <a:pt x="596" y="2154"/>
                  </a:lnTo>
                  <a:lnTo>
                    <a:pt x="587" y="2194"/>
                  </a:lnTo>
                  <a:lnTo>
                    <a:pt x="575" y="2231"/>
                  </a:lnTo>
                  <a:lnTo>
                    <a:pt x="556" y="2260"/>
                  </a:lnTo>
                  <a:lnTo>
                    <a:pt x="535" y="2283"/>
                  </a:lnTo>
                  <a:lnTo>
                    <a:pt x="536" y="2231"/>
                  </a:lnTo>
                  <a:lnTo>
                    <a:pt x="538" y="2180"/>
                  </a:lnTo>
                  <a:lnTo>
                    <a:pt x="540" y="2134"/>
                  </a:lnTo>
                  <a:lnTo>
                    <a:pt x="536" y="2091"/>
                  </a:lnTo>
                  <a:lnTo>
                    <a:pt x="529" y="2049"/>
                  </a:lnTo>
                  <a:lnTo>
                    <a:pt x="515" y="2011"/>
                  </a:lnTo>
                  <a:lnTo>
                    <a:pt x="500" y="1991"/>
                  </a:lnTo>
                  <a:lnTo>
                    <a:pt x="480" y="1969"/>
                  </a:lnTo>
                  <a:lnTo>
                    <a:pt x="456" y="1947"/>
                  </a:lnTo>
                  <a:lnTo>
                    <a:pt x="429" y="1923"/>
                  </a:lnTo>
                  <a:lnTo>
                    <a:pt x="400" y="1900"/>
                  </a:lnTo>
                  <a:lnTo>
                    <a:pt x="369" y="1874"/>
                  </a:lnTo>
                  <a:lnTo>
                    <a:pt x="340" y="1849"/>
                  </a:lnTo>
                  <a:lnTo>
                    <a:pt x="313" y="1821"/>
                  </a:lnTo>
                  <a:lnTo>
                    <a:pt x="289" y="1794"/>
                  </a:lnTo>
                  <a:lnTo>
                    <a:pt x="269" y="1763"/>
                  </a:lnTo>
                  <a:lnTo>
                    <a:pt x="255" y="1732"/>
                  </a:lnTo>
                  <a:lnTo>
                    <a:pt x="247" y="1700"/>
                  </a:lnTo>
                  <a:lnTo>
                    <a:pt x="249" y="1663"/>
                  </a:lnTo>
                  <a:lnTo>
                    <a:pt x="260" y="1627"/>
                  </a:lnTo>
                  <a:lnTo>
                    <a:pt x="284" y="1587"/>
                  </a:lnTo>
                  <a:lnTo>
                    <a:pt x="304" y="1561"/>
                  </a:lnTo>
                  <a:lnTo>
                    <a:pt x="327" y="1538"/>
                  </a:lnTo>
                  <a:lnTo>
                    <a:pt x="351" y="1516"/>
                  </a:lnTo>
                  <a:close/>
                  <a:moveTo>
                    <a:pt x="95" y="491"/>
                  </a:moveTo>
                  <a:lnTo>
                    <a:pt x="264" y="516"/>
                  </a:lnTo>
                  <a:lnTo>
                    <a:pt x="267" y="518"/>
                  </a:lnTo>
                  <a:lnTo>
                    <a:pt x="276" y="518"/>
                  </a:lnTo>
                  <a:lnTo>
                    <a:pt x="289" y="516"/>
                  </a:lnTo>
                  <a:lnTo>
                    <a:pt x="298" y="516"/>
                  </a:lnTo>
                  <a:lnTo>
                    <a:pt x="304" y="520"/>
                  </a:lnTo>
                  <a:lnTo>
                    <a:pt x="255" y="541"/>
                  </a:lnTo>
                  <a:lnTo>
                    <a:pt x="216" y="569"/>
                  </a:lnTo>
                  <a:lnTo>
                    <a:pt x="187" y="596"/>
                  </a:lnTo>
                  <a:lnTo>
                    <a:pt x="167" y="627"/>
                  </a:lnTo>
                  <a:lnTo>
                    <a:pt x="156" y="660"/>
                  </a:lnTo>
                  <a:lnTo>
                    <a:pt x="155" y="692"/>
                  </a:lnTo>
                  <a:lnTo>
                    <a:pt x="162" y="723"/>
                  </a:lnTo>
                  <a:lnTo>
                    <a:pt x="180" y="756"/>
                  </a:lnTo>
                  <a:lnTo>
                    <a:pt x="207" y="787"/>
                  </a:lnTo>
                  <a:lnTo>
                    <a:pt x="242" y="814"/>
                  </a:lnTo>
                  <a:lnTo>
                    <a:pt x="278" y="838"/>
                  </a:lnTo>
                  <a:lnTo>
                    <a:pt x="320" y="858"/>
                  </a:lnTo>
                  <a:lnTo>
                    <a:pt x="362" y="876"/>
                  </a:lnTo>
                  <a:lnTo>
                    <a:pt x="406" y="892"/>
                  </a:lnTo>
                  <a:lnTo>
                    <a:pt x="451" y="909"/>
                  </a:lnTo>
                  <a:lnTo>
                    <a:pt x="496" y="925"/>
                  </a:lnTo>
                  <a:lnTo>
                    <a:pt x="540" y="941"/>
                  </a:lnTo>
                  <a:lnTo>
                    <a:pt x="582" y="960"/>
                  </a:lnTo>
                  <a:lnTo>
                    <a:pt x="622" y="981"/>
                  </a:lnTo>
                  <a:lnTo>
                    <a:pt x="658" y="1005"/>
                  </a:lnTo>
                  <a:lnTo>
                    <a:pt x="691" y="1034"/>
                  </a:lnTo>
                  <a:lnTo>
                    <a:pt x="720" y="1069"/>
                  </a:lnTo>
                  <a:lnTo>
                    <a:pt x="744" y="1107"/>
                  </a:lnTo>
                  <a:lnTo>
                    <a:pt x="756" y="1145"/>
                  </a:lnTo>
                  <a:lnTo>
                    <a:pt x="760" y="1185"/>
                  </a:lnTo>
                  <a:lnTo>
                    <a:pt x="758" y="1223"/>
                  </a:lnTo>
                  <a:lnTo>
                    <a:pt x="749" y="1261"/>
                  </a:lnTo>
                  <a:lnTo>
                    <a:pt x="735" y="1298"/>
                  </a:lnTo>
                  <a:lnTo>
                    <a:pt x="715" y="1332"/>
                  </a:lnTo>
                  <a:lnTo>
                    <a:pt x="695" y="1365"/>
                  </a:lnTo>
                  <a:lnTo>
                    <a:pt x="671" y="1394"/>
                  </a:lnTo>
                  <a:lnTo>
                    <a:pt x="649" y="1418"/>
                  </a:lnTo>
                  <a:lnTo>
                    <a:pt x="627" y="1440"/>
                  </a:lnTo>
                  <a:lnTo>
                    <a:pt x="607" y="1454"/>
                  </a:lnTo>
                  <a:lnTo>
                    <a:pt x="591" y="1463"/>
                  </a:lnTo>
                  <a:lnTo>
                    <a:pt x="578" y="1467"/>
                  </a:lnTo>
                  <a:lnTo>
                    <a:pt x="567" y="1460"/>
                  </a:lnTo>
                  <a:lnTo>
                    <a:pt x="555" y="1451"/>
                  </a:lnTo>
                  <a:lnTo>
                    <a:pt x="544" y="1443"/>
                  </a:lnTo>
                  <a:lnTo>
                    <a:pt x="547" y="1383"/>
                  </a:lnTo>
                  <a:lnTo>
                    <a:pt x="582" y="1354"/>
                  </a:lnTo>
                  <a:lnTo>
                    <a:pt x="611" y="1323"/>
                  </a:lnTo>
                  <a:lnTo>
                    <a:pt x="633" y="1291"/>
                  </a:lnTo>
                  <a:lnTo>
                    <a:pt x="646" y="1258"/>
                  </a:lnTo>
                  <a:lnTo>
                    <a:pt x="651" y="1223"/>
                  </a:lnTo>
                  <a:lnTo>
                    <a:pt x="649" y="1189"/>
                  </a:lnTo>
                  <a:lnTo>
                    <a:pt x="640" y="1154"/>
                  </a:lnTo>
                  <a:lnTo>
                    <a:pt x="622" y="1121"/>
                  </a:lnTo>
                  <a:lnTo>
                    <a:pt x="596" y="1092"/>
                  </a:lnTo>
                  <a:lnTo>
                    <a:pt x="562" y="1063"/>
                  </a:lnTo>
                  <a:lnTo>
                    <a:pt x="518" y="1040"/>
                  </a:lnTo>
                  <a:lnTo>
                    <a:pt x="467" y="1020"/>
                  </a:lnTo>
                  <a:lnTo>
                    <a:pt x="433" y="1007"/>
                  </a:lnTo>
                  <a:lnTo>
                    <a:pt x="396" y="994"/>
                  </a:lnTo>
                  <a:lnTo>
                    <a:pt x="356" y="978"/>
                  </a:lnTo>
                  <a:lnTo>
                    <a:pt x="315" y="960"/>
                  </a:lnTo>
                  <a:lnTo>
                    <a:pt x="273" y="940"/>
                  </a:lnTo>
                  <a:lnTo>
                    <a:pt x="229" y="918"/>
                  </a:lnTo>
                  <a:lnTo>
                    <a:pt x="187" y="894"/>
                  </a:lnTo>
                  <a:lnTo>
                    <a:pt x="149" y="869"/>
                  </a:lnTo>
                  <a:lnTo>
                    <a:pt x="111" y="841"/>
                  </a:lnTo>
                  <a:lnTo>
                    <a:pt x="78" y="812"/>
                  </a:lnTo>
                  <a:lnTo>
                    <a:pt x="51" y="783"/>
                  </a:lnTo>
                  <a:lnTo>
                    <a:pt x="27" y="751"/>
                  </a:lnTo>
                  <a:lnTo>
                    <a:pt x="11" y="718"/>
                  </a:lnTo>
                  <a:lnTo>
                    <a:pt x="2" y="683"/>
                  </a:lnTo>
                  <a:lnTo>
                    <a:pt x="0" y="647"/>
                  </a:lnTo>
                  <a:lnTo>
                    <a:pt x="7" y="609"/>
                  </a:lnTo>
                  <a:lnTo>
                    <a:pt x="26" y="571"/>
                  </a:lnTo>
                  <a:lnTo>
                    <a:pt x="55" y="532"/>
                  </a:lnTo>
                  <a:lnTo>
                    <a:pt x="95" y="491"/>
                  </a:lnTo>
                  <a:close/>
                  <a:moveTo>
                    <a:pt x="822" y="0"/>
                  </a:moveTo>
                  <a:lnTo>
                    <a:pt x="864" y="1"/>
                  </a:lnTo>
                  <a:lnTo>
                    <a:pt x="909" y="5"/>
                  </a:lnTo>
                  <a:lnTo>
                    <a:pt x="958" y="11"/>
                  </a:lnTo>
                  <a:lnTo>
                    <a:pt x="1007" y="18"/>
                  </a:lnTo>
                  <a:lnTo>
                    <a:pt x="1056" y="31"/>
                  </a:lnTo>
                  <a:lnTo>
                    <a:pt x="1102" y="43"/>
                  </a:lnTo>
                  <a:lnTo>
                    <a:pt x="1144" y="60"/>
                  </a:lnTo>
                  <a:lnTo>
                    <a:pt x="1178" y="80"/>
                  </a:lnTo>
                  <a:lnTo>
                    <a:pt x="1206" y="101"/>
                  </a:lnTo>
                  <a:lnTo>
                    <a:pt x="1224" y="127"/>
                  </a:lnTo>
                  <a:lnTo>
                    <a:pt x="1229" y="158"/>
                  </a:lnTo>
                  <a:lnTo>
                    <a:pt x="1226" y="189"/>
                  </a:lnTo>
                  <a:lnTo>
                    <a:pt x="1215" y="218"/>
                  </a:lnTo>
                  <a:lnTo>
                    <a:pt x="1198" y="245"/>
                  </a:lnTo>
                  <a:lnTo>
                    <a:pt x="1176" y="271"/>
                  </a:lnTo>
                  <a:lnTo>
                    <a:pt x="1156" y="292"/>
                  </a:lnTo>
                  <a:lnTo>
                    <a:pt x="1135" y="311"/>
                  </a:lnTo>
                  <a:lnTo>
                    <a:pt x="1118" y="325"/>
                  </a:lnTo>
                  <a:lnTo>
                    <a:pt x="1100" y="336"/>
                  </a:lnTo>
                  <a:lnTo>
                    <a:pt x="1076" y="351"/>
                  </a:lnTo>
                  <a:lnTo>
                    <a:pt x="1046" y="369"/>
                  </a:lnTo>
                  <a:lnTo>
                    <a:pt x="1011" y="385"/>
                  </a:lnTo>
                  <a:lnTo>
                    <a:pt x="975" y="403"/>
                  </a:lnTo>
                  <a:lnTo>
                    <a:pt x="936" y="420"/>
                  </a:lnTo>
                  <a:lnTo>
                    <a:pt x="902" y="432"/>
                  </a:lnTo>
                  <a:lnTo>
                    <a:pt x="867" y="443"/>
                  </a:lnTo>
                  <a:lnTo>
                    <a:pt x="838" y="447"/>
                  </a:lnTo>
                  <a:lnTo>
                    <a:pt x="787" y="421"/>
                  </a:lnTo>
                  <a:lnTo>
                    <a:pt x="735" y="396"/>
                  </a:lnTo>
                  <a:lnTo>
                    <a:pt x="711" y="387"/>
                  </a:lnTo>
                  <a:lnTo>
                    <a:pt x="678" y="378"/>
                  </a:lnTo>
                  <a:lnTo>
                    <a:pt x="647" y="369"/>
                  </a:lnTo>
                  <a:lnTo>
                    <a:pt x="624" y="360"/>
                  </a:lnTo>
                  <a:lnTo>
                    <a:pt x="664" y="358"/>
                  </a:lnTo>
                  <a:lnTo>
                    <a:pt x="711" y="354"/>
                  </a:lnTo>
                  <a:lnTo>
                    <a:pt x="762" y="349"/>
                  </a:lnTo>
                  <a:lnTo>
                    <a:pt x="816" y="340"/>
                  </a:lnTo>
                  <a:lnTo>
                    <a:pt x="871" y="327"/>
                  </a:lnTo>
                  <a:lnTo>
                    <a:pt x="924" y="314"/>
                  </a:lnTo>
                  <a:lnTo>
                    <a:pt x="975" y="298"/>
                  </a:lnTo>
                  <a:lnTo>
                    <a:pt x="1020" y="280"/>
                  </a:lnTo>
                  <a:lnTo>
                    <a:pt x="1060" y="260"/>
                  </a:lnTo>
                  <a:lnTo>
                    <a:pt x="1091" y="238"/>
                  </a:lnTo>
                  <a:lnTo>
                    <a:pt x="1111" y="214"/>
                  </a:lnTo>
                  <a:lnTo>
                    <a:pt x="1126" y="192"/>
                  </a:lnTo>
                  <a:lnTo>
                    <a:pt x="1131" y="172"/>
                  </a:lnTo>
                  <a:lnTo>
                    <a:pt x="1129" y="154"/>
                  </a:lnTo>
                  <a:lnTo>
                    <a:pt x="1120" y="138"/>
                  </a:lnTo>
                  <a:lnTo>
                    <a:pt x="1107" y="127"/>
                  </a:lnTo>
                  <a:lnTo>
                    <a:pt x="1089" y="120"/>
                  </a:lnTo>
                  <a:lnTo>
                    <a:pt x="1066" y="114"/>
                  </a:lnTo>
                  <a:lnTo>
                    <a:pt x="1036" y="112"/>
                  </a:lnTo>
                  <a:lnTo>
                    <a:pt x="1004" y="114"/>
                  </a:lnTo>
                  <a:lnTo>
                    <a:pt x="969" y="116"/>
                  </a:lnTo>
                  <a:lnTo>
                    <a:pt x="938" y="120"/>
                  </a:lnTo>
                  <a:lnTo>
                    <a:pt x="911" y="125"/>
                  </a:lnTo>
                  <a:lnTo>
                    <a:pt x="891" y="131"/>
                  </a:lnTo>
                  <a:lnTo>
                    <a:pt x="878" y="134"/>
                  </a:lnTo>
                  <a:lnTo>
                    <a:pt x="847" y="154"/>
                  </a:lnTo>
                  <a:lnTo>
                    <a:pt x="813" y="167"/>
                  </a:lnTo>
                  <a:lnTo>
                    <a:pt x="778" y="174"/>
                  </a:lnTo>
                  <a:lnTo>
                    <a:pt x="742" y="178"/>
                  </a:lnTo>
                  <a:lnTo>
                    <a:pt x="709" y="178"/>
                  </a:lnTo>
                  <a:lnTo>
                    <a:pt x="680" y="172"/>
                  </a:lnTo>
                  <a:lnTo>
                    <a:pt x="655" y="165"/>
                  </a:lnTo>
                  <a:lnTo>
                    <a:pt x="636" y="152"/>
                  </a:lnTo>
                  <a:lnTo>
                    <a:pt x="627" y="140"/>
                  </a:lnTo>
                  <a:lnTo>
                    <a:pt x="626" y="120"/>
                  </a:lnTo>
                  <a:lnTo>
                    <a:pt x="633" y="98"/>
                  </a:lnTo>
                  <a:lnTo>
                    <a:pt x="647" y="74"/>
                  </a:lnTo>
                  <a:lnTo>
                    <a:pt x="669" y="51"/>
                  </a:lnTo>
                  <a:lnTo>
                    <a:pt x="700" y="29"/>
                  </a:lnTo>
                  <a:lnTo>
                    <a:pt x="738" y="11"/>
                  </a:lnTo>
                  <a:lnTo>
                    <a:pt x="758" y="5"/>
                  </a:lnTo>
                  <a:lnTo>
                    <a:pt x="786" y="1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15"/>
            <p:cNvSpPr/>
            <p:nvPr/>
          </p:nvSpPr>
          <p:spPr>
            <a:xfrm flipH="1">
              <a:off x="4241631" y="2122391"/>
              <a:ext cx="1729711" cy="721391"/>
            </a:xfrm>
            <a:custGeom>
              <a:rect b="b" l="l" r="r" t="t"/>
              <a:pathLst>
                <a:path extrusionOk="0" h="621" w="1489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15"/>
            <p:cNvSpPr/>
            <p:nvPr/>
          </p:nvSpPr>
          <p:spPr>
            <a:xfrm>
              <a:off x="5919922" y="2018644"/>
              <a:ext cx="337188" cy="3786621"/>
            </a:xfrm>
            <a:custGeom>
              <a:rect b="b" l="l" r="r" t="t"/>
              <a:pathLst>
                <a:path extrusionOk="0" h="3369" w="300">
                  <a:moveTo>
                    <a:pt x="127" y="3220"/>
                  </a:moveTo>
                  <a:lnTo>
                    <a:pt x="136" y="3227"/>
                  </a:lnTo>
                  <a:lnTo>
                    <a:pt x="147" y="3238"/>
                  </a:lnTo>
                  <a:lnTo>
                    <a:pt x="160" y="3251"/>
                  </a:lnTo>
                  <a:lnTo>
                    <a:pt x="173" y="3266"/>
                  </a:lnTo>
                  <a:lnTo>
                    <a:pt x="184" y="3277"/>
                  </a:lnTo>
                  <a:lnTo>
                    <a:pt x="182" y="3282"/>
                  </a:lnTo>
                  <a:lnTo>
                    <a:pt x="182" y="3293"/>
                  </a:lnTo>
                  <a:lnTo>
                    <a:pt x="180" y="3309"/>
                  </a:lnTo>
                  <a:lnTo>
                    <a:pt x="178" y="3327"/>
                  </a:lnTo>
                  <a:lnTo>
                    <a:pt x="175" y="3346"/>
                  </a:lnTo>
                  <a:lnTo>
                    <a:pt x="167" y="3360"/>
                  </a:lnTo>
                  <a:lnTo>
                    <a:pt x="156" y="3369"/>
                  </a:lnTo>
                  <a:lnTo>
                    <a:pt x="147" y="3358"/>
                  </a:lnTo>
                  <a:lnTo>
                    <a:pt x="136" y="3340"/>
                  </a:lnTo>
                  <a:lnTo>
                    <a:pt x="129" y="3313"/>
                  </a:lnTo>
                  <a:lnTo>
                    <a:pt x="125" y="3282"/>
                  </a:lnTo>
                  <a:lnTo>
                    <a:pt x="124" y="3251"/>
                  </a:lnTo>
                  <a:lnTo>
                    <a:pt x="127" y="3220"/>
                  </a:lnTo>
                  <a:close/>
                  <a:moveTo>
                    <a:pt x="120" y="2800"/>
                  </a:moveTo>
                  <a:lnTo>
                    <a:pt x="142" y="2813"/>
                  </a:lnTo>
                  <a:lnTo>
                    <a:pt x="160" y="2833"/>
                  </a:lnTo>
                  <a:lnTo>
                    <a:pt x="173" y="2857"/>
                  </a:lnTo>
                  <a:lnTo>
                    <a:pt x="184" y="2884"/>
                  </a:lnTo>
                  <a:lnTo>
                    <a:pt x="189" y="2917"/>
                  </a:lnTo>
                  <a:lnTo>
                    <a:pt x="193" y="2949"/>
                  </a:lnTo>
                  <a:lnTo>
                    <a:pt x="195" y="2986"/>
                  </a:lnTo>
                  <a:lnTo>
                    <a:pt x="195" y="3020"/>
                  </a:lnTo>
                  <a:lnTo>
                    <a:pt x="195" y="3055"/>
                  </a:lnTo>
                  <a:lnTo>
                    <a:pt x="191" y="3087"/>
                  </a:lnTo>
                  <a:lnTo>
                    <a:pt x="189" y="3118"/>
                  </a:lnTo>
                  <a:lnTo>
                    <a:pt x="187" y="3146"/>
                  </a:lnTo>
                  <a:lnTo>
                    <a:pt x="184" y="3140"/>
                  </a:lnTo>
                  <a:lnTo>
                    <a:pt x="176" y="3127"/>
                  </a:lnTo>
                  <a:lnTo>
                    <a:pt x="167" y="3107"/>
                  </a:lnTo>
                  <a:lnTo>
                    <a:pt x="156" y="3082"/>
                  </a:lnTo>
                  <a:lnTo>
                    <a:pt x="144" y="3053"/>
                  </a:lnTo>
                  <a:lnTo>
                    <a:pt x="131" y="3020"/>
                  </a:lnTo>
                  <a:lnTo>
                    <a:pt x="120" y="2986"/>
                  </a:lnTo>
                  <a:lnTo>
                    <a:pt x="120" y="2944"/>
                  </a:lnTo>
                  <a:lnTo>
                    <a:pt x="120" y="2904"/>
                  </a:lnTo>
                  <a:lnTo>
                    <a:pt x="120" y="2857"/>
                  </a:lnTo>
                  <a:lnTo>
                    <a:pt x="120" y="2800"/>
                  </a:lnTo>
                  <a:close/>
                  <a:moveTo>
                    <a:pt x="116" y="2386"/>
                  </a:moveTo>
                  <a:lnTo>
                    <a:pt x="124" y="2386"/>
                  </a:lnTo>
                  <a:lnTo>
                    <a:pt x="151" y="2407"/>
                  </a:lnTo>
                  <a:lnTo>
                    <a:pt x="176" y="2427"/>
                  </a:lnTo>
                  <a:lnTo>
                    <a:pt x="196" y="2449"/>
                  </a:lnTo>
                  <a:lnTo>
                    <a:pt x="195" y="2520"/>
                  </a:lnTo>
                  <a:lnTo>
                    <a:pt x="193" y="2593"/>
                  </a:lnTo>
                  <a:lnTo>
                    <a:pt x="193" y="2666"/>
                  </a:lnTo>
                  <a:lnTo>
                    <a:pt x="189" y="2664"/>
                  </a:lnTo>
                  <a:lnTo>
                    <a:pt x="185" y="2662"/>
                  </a:lnTo>
                  <a:lnTo>
                    <a:pt x="182" y="2658"/>
                  </a:lnTo>
                  <a:lnTo>
                    <a:pt x="178" y="2655"/>
                  </a:lnTo>
                  <a:lnTo>
                    <a:pt x="175" y="2653"/>
                  </a:lnTo>
                  <a:lnTo>
                    <a:pt x="171" y="2649"/>
                  </a:lnTo>
                  <a:lnTo>
                    <a:pt x="167" y="2649"/>
                  </a:lnTo>
                  <a:lnTo>
                    <a:pt x="151" y="2637"/>
                  </a:lnTo>
                  <a:lnTo>
                    <a:pt x="136" y="2626"/>
                  </a:lnTo>
                  <a:lnTo>
                    <a:pt x="120" y="2613"/>
                  </a:lnTo>
                  <a:lnTo>
                    <a:pt x="116" y="2386"/>
                  </a:lnTo>
                  <a:close/>
                  <a:moveTo>
                    <a:pt x="113" y="1866"/>
                  </a:moveTo>
                  <a:lnTo>
                    <a:pt x="156" y="1884"/>
                  </a:lnTo>
                  <a:lnTo>
                    <a:pt x="200" y="1902"/>
                  </a:lnTo>
                  <a:lnTo>
                    <a:pt x="200" y="1931"/>
                  </a:lnTo>
                  <a:lnTo>
                    <a:pt x="200" y="1971"/>
                  </a:lnTo>
                  <a:lnTo>
                    <a:pt x="202" y="2018"/>
                  </a:lnTo>
                  <a:lnTo>
                    <a:pt x="200" y="2067"/>
                  </a:lnTo>
                  <a:lnTo>
                    <a:pt x="200" y="2118"/>
                  </a:lnTo>
                  <a:lnTo>
                    <a:pt x="200" y="2169"/>
                  </a:lnTo>
                  <a:lnTo>
                    <a:pt x="198" y="2215"/>
                  </a:lnTo>
                  <a:lnTo>
                    <a:pt x="196" y="2253"/>
                  </a:lnTo>
                  <a:lnTo>
                    <a:pt x="169" y="2233"/>
                  </a:lnTo>
                  <a:lnTo>
                    <a:pt x="138" y="2213"/>
                  </a:lnTo>
                  <a:lnTo>
                    <a:pt x="113" y="2193"/>
                  </a:lnTo>
                  <a:lnTo>
                    <a:pt x="113" y="2029"/>
                  </a:lnTo>
                  <a:lnTo>
                    <a:pt x="113" y="1866"/>
                  </a:lnTo>
                  <a:close/>
                  <a:moveTo>
                    <a:pt x="104" y="1357"/>
                  </a:moveTo>
                  <a:lnTo>
                    <a:pt x="207" y="1362"/>
                  </a:lnTo>
                  <a:lnTo>
                    <a:pt x="204" y="1709"/>
                  </a:lnTo>
                  <a:lnTo>
                    <a:pt x="180" y="1706"/>
                  </a:lnTo>
                  <a:lnTo>
                    <a:pt x="160" y="1700"/>
                  </a:lnTo>
                  <a:lnTo>
                    <a:pt x="144" y="1693"/>
                  </a:lnTo>
                  <a:lnTo>
                    <a:pt x="127" y="1684"/>
                  </a:lnTo>
                  <a:lnTo>
                    <a:pt x="107" y="1677"/>
                  </a:lnTo>
                  <a:lnTo>
                    <a:pt x="104" y="1357"/>
                  </a:lnTo>
                  <a:close/>
                  <a:moveTo>
                    <a:pt x="156" y="0"/>
                  </a:moveTo>
                  <a:lnTo>
                    <a:pt x="193" y="7"/>
                  </a:lnTo>
                  <a:lnTo>
                    <a:pt x="224" y="20"/>
                  </a:lnTo>
                  <a:lnTo>
                    <a:pt x="251" y="38"/>
                  </a:lnTo>
                  <a:lnTo>
                    <a:pt x="271" y="62"/>
                  </a:lnTo>
                  <a:lnTo>
                    <a:pt x="287" y="89"/>
                  </a:lnTo>
                  <a:lnTo>
                    <a:pt x="296" y="120"/>
                  </a:lnTo>
                  <a:lnTo>
                    <a:pt x="300" y="153"/>
                  </a:lnTo>
                  <a:lnTo>
                    <a:pt x="298" y="173"/>
                  </a:lnTo>
                  <a:lnTo>
                    <a:pt x="289" y="197"/>
                  </a:lnTo>
                  <a:lnTo>
                    <a:pt x="276" y="220"/>
                  </a:lnTo>
                  <a:lnTo>
                    <a:pt x="260" y="242"/>
                  </a:lnTo>
                  <a:lnTo>
                    <a:pt x="244" y="260"/>
                  </a:lnTo>
                  <a:lnTo>
                    <a:pt x="224" y="273"/>
                  </a:lnTo>
                  <a:lnTo>
                    <a:pt x="222" y="377"/>
                  </a:lnTo>
                  <a:lnTo>
                    <a:pt x="222" y="471"/>
                  </a:lnTo>
                  <a:lnTo>
                    <a:pt x="220" y="557"/>
                  </a:lnTo>
                  <a:lnTo>
                    <a:pt x="218" y="640"/>
                  </a:lnTo>
                  <a:lnTo>
                    <a:pt x="218" y="718"/>
                  </a:lnTo>
                  <a:lnTo>
                    <a:pt x="216" y="798"/>
                  </a:lnTo>
                  <a:lnTo>
                    <a:pt x="216" y="880"/>
                  </a:lnTo>
                  <a:lnTo>
                    <a:pt x="215" y="967"/>
                  </a:lnTo>
                  <a:lnTo>
                    <a:pt x="213" y="1062"/>
                  </a:lnTo>
                  <a:lnTo>
                    <a:pt x="213" y="1166"/>
                  </a:lnTo>
                  <a:lnTo>
                    <a:pt x="100" y="1153"/>
                  </a:lnTo>
                  <a:lnTo>
                    <a:pt x="98" y="1051"/>
                  </a:lnTo>
                  <a:lnTo>
                    <a:pt x="96" y="958"/>
                  </a:lnTo>
                  <a:lnTo>
                    <a:pt x="95" y="873"/>
                  </a:lnTo>
                  <a:lnTo>
                    <a:pt x="93" y="793"/>
                  </a:lnTo>
                  <a:lnTo>
                    <a:pt x="87" y="637"/>
                  </a:lnTo>
                  <a:lnTo>
                    <a:pt x="85" y="557"/>
                  </a:lnTo>
                  <a:lnTo>
                    <a:pt x="84" y="471"/>
                  </a:lnTo>
                  <a:lnTo>
                    <a:pt x="82" y="380"/>
                  </a:lnTo>
                  <a:lnTo>
                    <a:pt x="80" y="277"/>
                  </a:lnTo>
                  <a:lnTo>
                    <a:pt x="53" y="258"/>
                  </a:lnTo>
                  <a:lnTo>
                    <a:pt x="31" y="237"/>
                  </a:lnTo>
                  <a:lnTo>
                    <a:pt x="16" y="211"/>
                  </a:lnTo>
                  <a:lnTo>
                    <a:pt x="5" y="184"/>
                  </a:lnTo>
                  <a:lnTo>
                    <a:pt x="0" y="155"/>
                  </a:lnTo>
                  <a:lnTo>
                    <a:pt x="0" y="127"/>
                  </a:lnTo>
                  <a:lnTo>
                    <a:pt x="7" y="98"/>
                  </a:lnTo>
                  <a:lnTo>
                    <a:pt x="18" y="73"/>
                  </a:lnTo>
                  <a:lnTo>
                    <a:pt x="35" y="49"/>
                  </a:lnTo>
                  <a:lnTo>
                    <a:pt x="56" y="29"/>
                  </a:lnTo>
                  <a:lnTo>
                    <a:pt x="85" y="15"/>
                  </a:lnTo>
                  <a:lnTo>
                    <a:pt x="118" y="4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15"/>
            <p:cNvSpPr/>
            <p:nvPr/>
          </p:nvSpPr>
          <p:spPr>
            <a:xfrm>
              <a:off x="6949939" y="2419463"/>
              <a:ext cx="144015" cy="144015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15"/>
            <p:cNvSpPr/>
            <p:nvPr/>
          </p:nvSpPr>
          <p:spPr>
            <a:xfrm>
              <a:off x="5760699" y="4132902"/>
              <a:ext cx="144015" cy="144015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15"/>
            <p:cNvSpPr/>
            <p:nvPr/>
          </p:nvSpPr>
          <p:spPr>
            <a:xfrm>
              <a:off x="6296791" y="4132410"/>
              <a:ext cx="144015" cy="144015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34" name="Google Shape;1434;p15"/>
            <p:cNvCxnSpPr>
              <a:stCxn id="1435" idx="3"/>
            </p:cNvCxnSpPr>
            <p:nvPr/>
          </p:nvCxnSpPr>
          <p:spPr>
            <a:xfrm flipH="1">
              <a:off x="4375469" y="2542387"/>
              <a:ext cx="680100" cy="540900"/>
            </a:xfrm>
            <a:prstGeom prst="straightConnector1">
              <a:avLst/>
            </a:prstGeom>
            <a:noFill/>
            <a:ln cap="flat" cmpd="sng" w="19050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435" name="Google Shape;1435;p15"/>
            <p:cNvSpPr/>
            <p:nvPr/>
          </p:nvSpPr>
          <p:spPr>
            <a:xfrm>
              <a:off x="5034478" y="2419463"/>
              <a:ext cx="144015" cy="144015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36" name="Google Shape;1436;p15"/>
            <p:cNvCxnSpPr/>
            <p:nvPr/>
          </p:nvCxnSpPr>
          <p:spPr>
            <a:xfrm flipH="1">
              <a:off x="5184733" y="4215788"/>
              <a:ext cx="644606" cy="407784"/>
            </a:xfrm>
            <a:prstGeom prst="straightConnector1">
              <a:avLst/>
            </a:prstGeom>
            <a:noFill/>
            <a:ln cap="flat" cmpd="sng" w="19050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37" name="Google Shape;1437;p15"/>
            <p:cNvCxnSpPr/>
            <p:nvPr/>
          </p:nvCxnSpPr>
          <p:spPr>
            <a:xfrm>
              <a:off x="7053498" y="2500176"/>
              <a:ext cx="698686" cy="450117"/>
            </a:xfrm>
            <a:prstGeom prst="straightConnector1">
              <a:avLst/>
            </a:prstGeom>
            <a:noFill/>
            <a:ln cap="flat" cmpd="sng" w="19050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38" name="Google Shape;1438;p15"/>
            <p:cNvCxnSpPr/>
            <p:nvPr/>
          </p:nvCxnSpPr>
          <p:spPr>
            <a:xfrm>
              <a:off x="6379096" y="4207006"/>
              <a:ext cx="643942" cy="416075"/>
            </a:xfrm>
            <a:prstGeom prst="straightConnector1">
              <a:avLst/>
            </a:prstGeom>
            <a:noFill/>
            <a:ln cap="flat" cmpd="sng" w="19050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439" name="Google Shape;1439;p15"/>
          <p:cNvSpPr/>
          <p:nvPr/>
        </p:nvSpPr>
        <p:spPr>
          <a:xfrm>
            <a:off x="6971187" y="4826584"/>
            <a:ext cx="612000" cy="612000"/>
          </a:xfrm>
          <a:custGeom>
            <a:rect b="b" l="l" r="r" t="t"/>
            <a:pathLst>
              <a:path extrusionOk="0" h="3816424" w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rgbClr val="9FFDFB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4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16"/>
          <p:cNvSpPr txBox="1"/>
          <p:nvPr/>
        </p:nvSpPr>
        <p:spPr>
          <a:xfrm>
            <a:off x="4341495" y="5874535"/>
            <a:ext cx="348591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Text3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6" name="Google Shape;1446;p16"/>
          <p:cNvSpPr/>
          <p:nvPr/>
        </p:nvSpPr>
        <p:spPr>
          <a:xfrm>
            <a:off x="8435013" y="2406341"/>
            <a:ext cx="671044" cy="671044"/>
          </a:xfrm>
          <a:prstGeom prst="corner">
            <a:avLst>
              <a:gd fmla="val 16112" name="adj1"/>
              <a:gd fmla="val 14373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16"/>
          <p:cNvSpPr txBox="1"/>
          <p:nvPr/>
        </p:nvSpPr>
        <p:spPr>
          <a:xfrm>
            <a:off x="8770535" y="741315"/>
            <a:ext cx="2518788" cy="20005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MEDICAL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GENOME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EDITING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/>
          </a:p>
        </p:txBody>
      </p:sp>
      <p:sp>
        <p:nvSpPr>
          <p:cNvPr id="1448" name="Google Shape;1448;p16"/>
          <p:cNvSpPr/>
          <p:nvPr/>
        </p:nvSpPr>
        <p:spPr>
          <a:xfrm rot="10800000">
            <a:off x="10953801" y="401471"/>
            <a:ext cx="671044" cy="671044"/>
          </a:xfrm>
          <a:prstGeom prst="corner">
            <a:avLst>
              <a:gd fmla="val 16112" name="adj1"/>
              <a:gd fmla="val 15683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9" name="Google Shape;1449;p16"/>
          <p:cNvSpPr txBox="1"/>
          <p:nvPr/>
        </p:nvSpPr>
        <p:spPr>
          <a:xfrm>
            <a:off x="524375" y="4685695"/>
            <a:ext cx="348591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Text3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p16"/>
          <p:cNvSpPr txBox="1"/>
          <p:nvPr/>
        </p:nvSpPr>
        <p:spPr>
          <a:xfrm>
            <a:off x="4341494" y="413828"/>
            <a:ext cx="348591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Text3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1" name="Google Shape;1451;p16"/>
          <p:cNvSpPr/>
          <p:nvPr/>
        </p:nvSpPr>
        <p:spPr>
          <a:xfrm>
            <a:off x="4356453" y="1372026"/>
            <a:ext cx="3456000" cy="4104000"/>
          </a:xfrm>
          <a:prstGeom prst="rect">
            <a:avLst/>
          </a:prstGeom>
          <a:noFill/>
          <a:ln cap="flat" cmpd="sng" w="254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2" name="Google Shape;1452;p16"/>
          <p:cNvSpPr/>
          <p:nvPr/>
        </p:nvSpPr>
        <p:spPr>
          <a:xfrm>
            <a:off x="1403742" y="396839"/>
            <a:ext cx="2664000" cy="3024000"/>
          </a:xfrm>
          <a:prstGeom prst="rect">
            <a:avLst/>
          </a:prstGeom>
          <a:noFill/>
          <a:ln cap="flat" cmpd="sng" w="254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3" name="Google Shape;1453;p16"/>
          <p:cNvSpPr/>
          <p:nvPr/>
        </p:nvSpPr>
        <p:spPr>
          <a:xfrm>
            <a:off x="8101163" y="3427213"/>
            <a:ext cx="2664000" cy="3024000"/>
          </a:xfrm>
          <a:prstGeom prst="rect">
            <a:avLst/>
          </a:prstGeom>
          <a:noFill/>
          <a:ln cap="flat" cmpd="sng" w="254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16"/>
          <p:cNvSpPr/>
          <p:nvPr>
            <p:ph idx="3" type="pic"/>
          </p:nvPr>
        </p:nvSpPr>
        <p:spPr>
          <a:xfrm>
            <a:off x="1547742" y="540839"/>
            <a:ext cx="2376000" cy="273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55" name="Google Shape;1455;p16"/>
          <p:cNvSpPr/>
          <p:nvPr>
            <p:ph idx="2" type="pic"/>
          </p:nvPr>
        </p:nvSpPr>
        <p:spPr>
          <a:xfrm>
            <a:off x="4536453" y="1516026"/>
            <a:ext cx="3096000" cy="381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56" name="Google Shape;1456;p16"/>
          <p:cNvSpPr/>
          <p:nvPr>
            <p:ph idx="4" type="pic"/>
          </p:nvPr>
        </p:nvSpPr>
        <p:spPr>
          <a:xfrm>
            <a:off x="8245163" y="3571213"/>
            <a:ext cx="2376000" cy="273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0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17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462" name="Google Shape;1462;p17"/>
          <p:cNvGrpSpPr/>
          <p:nvPr/>
        </p:nvGrpSpPr>
        <p:grpSpPr>
          <a:xfrm>
            <a:off x="6347026" y="2148851"/>
            <a:ext cx="1109955" cy="3960000"/>
            <a:chOff x="3303186" y="2057490"/>
            <a:chExt cx="1009050" cy="3600000"/>
          </a:xfrm>
        </p:grpSpPr>
        <p:sp>
          <p:nvSpPr>
            <p:cNvPr id="1463" name="Google Shape;1463;p17"/>
            <p:cNvSpPr/>
            <p:nvPr/>
          </p:nvSpPr>
          <p:spPr>
            <a:xfrm>
              <a:off x="3636908" y="2057490"/>
              <a:ext cx="341606" cy="360000"/>
            </a:xfrm>
            <a:custGeom>
              <a:rect b="b" l="l" r="r" t="t"/>
              <a:pathLst>
                <a:path extrusionOk="0" h="360000" w="341606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17"/>
            <p:cNvSpPr/>
            <p:nvPr/>
          </p:nvSpPr>
          <p:spPr>
            <a:xfrm>
              <a:off x="3403185" y="2417490"/>
              <a:ext cx="809052" cy="360000"/>
            </a:xfrm>
            <a:custGeom>
              <a:rect b="b" l="l" r="r" t="t"/>
              <a:pathLst>
                <a:path extrusionOk="0" h="360000" w="809052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17"/>
            <p:cNvSpPr/>
            <p:nvPr/>
          </p:nvSpPr>
          <p:spPr>
            <a:xfrm>
              <a:off x="3372324" y="2777490"/>
              <a:ext cx="870775" cy="360000"/>
            </a:xfrm>
            <a:custGeom>
              <a:rect b="b" l="l" r="r" t="t"/>
              <a:pathLst>
                <a:path extrusionOk="0" h="360000" w="870775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17"/>
            <p:cNvSpPr/>
            <p:nvPr/>
          </p:nvSpPr>
          <p:spPr>
            <a:xfrm>
              <a:off x="3335656" y="3137490"/>
              <a:ext cx="944111" cy="360000"/>
            </a:xfrm>
            <a:custGeom>
              <a:rect b="b" l="l" r="r" t="t"/>
              <a:pathLst>
                <a:path extrusionOk="0" h="360000" w="944111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17"/>
            <p:cNvSpPr/>
            <p:nvPr/>
          </p:nvSpPr>
          <p:spPr>
            <a:xfrm>
              <a:off x="3307403" y="3497490"/>
              <a:ext cx="1000616" cy="360000"/>
            </a:xfrm>
            <a:custGeom>
              <a:rect b="b" l="l" r="r" t="t"/>
              <a:pathLst>
                <a:path extrusionOk="0" h="360000" w="1000616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17"/>
            <p:cNvSpPr/>
            <p:nvPr/>
          </p:nvSpPr>
          <p:spPr>
            <a:xfrm>
              <a:off x="3303186" y="3857490"/>
              <a:ext cx="1009050" cy="360000"/>
            </a:xfrm>
            <a:custGeom>
              <a:rect b="b" l="l" r="r" t="t"/>
              <a:pathLst>
                <a:path extrusionOk="0" h="360000" w="100905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17"/>
            <p:cNvSpPr/>
            <p:nvPr/>
          </p:nvSpPr>
          <p:spPr>
            <a:xfrm>
              <a:off x="3507962" y="4217490"/>
              <a:ext cx="599498" cy="360000"/>
            </a:xfrm>
            <a:custGeom>
              <a:rect b="b" l="l" r="r" t="t"/>
              <a:pathLst>
                <a:path extrusionOk="0" h="360000" w="599498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17"/>
            <p:cNvSpPr/>
            <p:nvPr/>
          </p:nvSpPr>
          <p:spPr>
            <a:xfrm>
              <a:off x="3505522" y="4577490"/>
              <a:ext cx="604379" cy="360000"/>
            </a:xfrm>
            <a:custGeom>
              <a:rect b="b" l="l" r="r" t="t"/>
              <a:pathLst>
                <a:path extrusionOk="0" h="360000" w="604379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17"/>
            <p:cNvSpPr/>
            <p:nvPr/>
          </p:nvSpPr>
          <p:spPr>
            <a:xfrm>
              <a:off x="3554497" y="4937490"/>
              <a:ext cx="506429" cy="360000"/>
            </a:xfrm>
            <a:custGeom>
              <a:rect b="b" l="l" r="r" t="t"/>
              <a:pathLst>
                <a:path extrusionOk="0" h="360000" w="506429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17"/>
            <p:cNvSpPr/>
            <p:nvPr/>
          </p:nvSpPr>
          <p:spPr>
            <a:xfrm>
              <a:off x="3556106" y="5297490"/>
              <a:ext cx="503211" cy="360000"/>
            </a:xfrm>
            <a:custGeom>
              <a:rect b="b" l="l" r="r" t="t"/>
              <a:pathLst>
                <a:path extrusionOk="0" h="360000" w="503211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3" name="Google Shape;1473;p17"/>
          <p:cNvGrpSpPr/>
          <p:nvPr/>
        </p:nvGrpSpPr>
        <p:grpSpPr>
          <a:xfrm>
            <a:off x="4595023" y="1788851"/>
            <a:ext cx="1242107" cy="4320000"/>
            <a:chOff x="1755471" y="2057490"/>
            <a:chExt cx="1035089" cy="3600000"/>
          </a:xfrm>
        </p:grpSpPr>
        <p:sp>
          <p:nvSpPr>
            <p:cNvPr id="1474" name="Google Shape;1474;p17"/>
            <p:cNvSpPr/>
            <p:nvPr/>
          </p:nvSpPr>
          <p:spPr>
            <a:xfrm>
              <a:off x="2099500" y="2057490"/>
              <a:ext cx="347031" cy="360000"/>
            </a:xfrm>
            <a:custGeom>
              <a:rect b="b" l="l" r="r" t="t"/>
              <a:pathLst>
                <a:path extrusionOk="0" h="360000" w="347031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17"/>
            <p:cNvSpPr/>
            <p:nvPr/>
          </p:nvSpPr>
          <p:spPr>
            <a:xfrm>
              <a:off x="1805171" y="2417490"/>
              <a:ext cx="935688" cy="360000"/>
            </a:xfrm>
            <a:custGeom>
              <a:rect b="b" l="l" r="r" t="t"/>
              <a:pathLst>
                <a:path extrusionOk="0" h="360000" w="935688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17"/>
            <p:cNvSpPr/>
            <p:nvPr/>
          </p:nvSpPr>
          <p:spPr>
            <a:xfrm>
              <a:off x="1765678" y="2777490"/>
              <a:ext cx="1014675" cy="360000"/>
            </a:xfrm>
            <a:custGeom>
              <a:rect b="b" l="l" r="r" t="t"/>
              <a:pathLst>
                <a:path extrusionOk="0" h="360000" w="1014675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17"/>
            <p:cNvSpPr/>
            <p:nvPr/>
          </p:nvSpPr>
          <p:spPr>
            <a:xfrm>
              <a:off x="1755471" y="3137490"/>
              <a:ext cx="1035089" cy="360000"/>
            </a:xfrm>
            <a:custGeom>
              <a:rect b="b" l="l" r="r" t="t"/>
              <a:pathLst>
                <a:path extrusionOk="0" h="360000" w="1035089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17"/>
            <p:cNvSpPr/>
            <p:nvPr/>
          </p:nvSpPr>
          <p:spPr>
            <a:xfrm>
              <a:off x="1763688" y="3497490"/>
              <a:ext cx="1018654" cy="360000"/>
            </a:xfrm>
            <a:custGeom>
              <a:rect b="b" l="l" r="r" t="t"/>
              <a:pathLst>
                <a:path extrusionOk="0" h="360000" w="1018654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17"/>
            <p:cNvSpPr/>
            <p:nvPr/>
          </p:nvSpPr>
          <p:spPr>
            <a:xfrm>
              <a:off x="1756672" y="3857490"/>
              <a:ext cx="1032687" cy="360000"/>
            </a:xfrm>
            <a:custGeom>
              <a:rect b="b" l="l" r="r" t="t"/>
              <a:pathLst>
                <a:path extrusionOk="0" h="360000" w="1032687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17"/>
            <p:cNvSpPr/>
            <p:nvPr/>
          </p:nvSpPr>
          <p:spPr>
            <a:xfrm>
              <a:off x="1941253" y="4217490"/>
              <a:ext cx="698451" cy="360000"/>
            </a:xfrm>
            <a:custGeom>
              <a:rect b="b" l="l" r="r" t="t"/>
              <a:pathLst>
                <a:path extrusionOk="0" h="360000" w="698451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17"/>
            <p:cNvSpPr/>
            <p:nvPr/>
          </p:nvSpPr>
          <p:spPr>
            <a:xfrm>
              <a:off x="1906903" y="4577490"/>
              <a:ext cx="748098" cy="360000"/>
            </a:xfrm>
            <a:custGeom>
              <a:rect b="b" l="l" r="r" t="t"/>
              <a:pathLst>
                <a:path extrusionOk="0" h="360000" w="748098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17"/>
            <p:cNvSpPr/>
            <p:nvPr/>
          </p:nvSpPr>
          <p:spPr>
            <a:xfrm>
              <a:off x="1937210" y="4937490"/>
              <a:ext cx="687484" cy="360000"/>
            </a:xfrm>
            <a:custGeom>
              <a:rect b="b" l="l" r="r" t="t"/>
              <a:pathLst>
                <a:path extrusionOk="0" h="360000" w="687484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17"/>
            <p:cNvSpPr/>
            <p:nvPr/>
          </p:nvSpPr>
          <p:spPr>
            <a:xfrm>
              <a:off x="1943060" y="5297490"/>
              <a:ext cx="691661" cy="360000"/>
            </a:xfrm>
            <a:custGeom>
              <a:rect b="b" l="l" r="r" t="t"/>
              <a:pathLst>
                <a:path extrusionOk="0" h="360000" w="691661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4" name="Google Shape;1484;p17"/>
          <p:cNvSpPr txBox="1"/>
          <p:nvPr/>
        </p:nvSpPr>
        <p:spPr>
          <a:xfrm>
            <a:off x="2974562" y="2029237"/>
            <a:ext cx="1260332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3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5" name="Google Shape;1485;p17"/>
          <p:cNvGrpSpPr/>
          <p:nvPr/>
        </p:nvGrpSpPr>
        <p:grpSpPr>
          <a:xfrm>
            <a:off x="1079769" y="2867115"/>
            <a:ext cx="3312000" cy="1345349"/>
            <a:chOff x="602035" y="2629720"/>
            <a:chExt cx="2520000" cy="1345349"/>
          </a:xfrm>
        </p:grpSpPr>
        <p:sp>
          <p:nvSpPr>
            <p:cNvPr id="1486" name="Google Shape;1486;p17"/>
            <p:cNvSpPr txBox="1"/>
            <p:nvPr/>
          </p:nvSpPr>
          <p:spPr>
            <a:xfrm>
              <a:off x="602035" y="2959406"/>
              <a:ext cx="252000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 </a:t>
              </a:r>
              <a:endParaRPr/>
            </a:p>
          </p:txBody>
        </p:sp>
        <p:sp>
          <p:nvSpPr>
            <p:cNvPr id="1487" name="Google Shape;1487;p17"/>
            <p:cNvSpPr txBox="1"/>
            <p:nvPr/>
          </p:nvSpPr>
          <p:spPr>
            <a:xfrm>
              <a:off x="602035" y="2629720"/>
              <a:ext cx="2520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8" name="Google Shape;1488;p17"/>
          <p:cNvSpPr txBox="1"/>
          <p:nvPr/>
        </p:nvSpPr>
        <p:spPr>
          <a:xfrm>
            <a:off x="7859251" y="3063646"/>
            <a:ext cx="1260332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32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9" name="Google Shape;1489;p17"/>
          <p:cNvGrpSpPr/>
          <p:nvPr/>
        </p:nvGrpSpPr>
        <p:grpSpPr>
          <a:xfrm>
            <a:off x="7820337" y="3857074"/>
            <a:ext cx="3312000" cy="1347824"/>
            <a:chOff x="6012160" y="3619682"/>
            <a:chExt cx="2544050" cy="1347824"/>
          </a:xfrm>
        </p:grpSpPr>
        <p:sp>
          <p:nvSpPr>
            <p:cNvPr id="1490" name="Google Shape;1490;p17"/>
            <p:cNvSpPr txBox="1"/>
            <p:nvPr/>
          </p:nvSpPr>
          <p:spPr>
            <a:xfrm>
              <a:off x="6012160" y="3951843"/>
              <a:ext cx="254405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17"/>
            <p:cNvSpPr txBox="1"/>
            <p:nvPr/>
          </p:nvSpPr>
          <p:spPr>
            <a:xfrm>
              <a:off x="6012160" y="3619682"/>
              <a:ext cx="254404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492" name="Google Shape;1492;p17"/>
          <p:cNvCxnSpPr/>
          <p:nvPr/>
        </p:nvCxnSpPr>
        <p:spPr>
          <a:xfrm flipH="1" rot="10800000">
            <a:off x="7304730" y="3732853"/>
            <a:ext cx="4032000" cy="9525"/>
          </a:xfrm>
          <a:prstGeom prst="straightConnector1">
            <a:avLst/>
          </a:prstGeom>
          <a:noFill/>
          <a:ln cap="flat" cmpd="sng" w="25400">
            <a:solidFill>
              <a:schemeClr val="accent6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493" name="Google Shape;1493;p17"/>
          <p:cNvCxnSpPr/>
          <p:nvPr/>
        </p:nvCxnSpPr>
        <p:spPr>
          <a:xfrm rot="10800000">
            <a:off x="900377" y="2671901"/>
            <a:ext cx="40320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miter lim="800000"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7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18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499" name="Google Shape;1499;p18"/>
          <p:cNvSpPr/>
          <p:nvPr/>
        </p:nvSpPr>
        <p:spPr>
          <a:xfrm>
            <a:off x="3917693" y="2538753"/>
            <a:ext cx="2799629" cy="2799629"/>
          </a:xfrm>
          <a:prstGeom prst="donut">
            <a:avLst>
              <a:gd fmla="val 6673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00" name="Google Shape;1500;p18"/>
          <p:cNvGrpSpPr/>
          <p:nvPr/>
        </p:nvGrpSpPr>
        <p:grpSpPr>
          <a:xfrm>
            <a:off x="1151981" y="2272394"/>
            <a:ext cx="2418299" cy="2643081"/>
            <a:chOff x="1989012" y="2175681"/>
            <a:chExt cx="2165302" cy="2643081"/>
          </a:xfrm>
        </p:grpSpPr>
        <p:sp>
          <p:nvSpPr>
            <p:cNvPr id="1501" name="Google Shape;1501;p18"/>
            <p:cNvSpPr txBox="1"/>
            <p:nvPr/>
          </p:nvSpPr>
          <p:spPr>
            <a:xfrm>
              <a:off x="1991544" y="2510438"/>
              <a:ext cx="2162770" cy="23083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18"/>
            <p:cNvSpPr txBox="1"/>
            <p:nvPr/>
          </p:nvSpPr>
          <p:spPr>
            <a:xfrm>
              <a:off x="1989012" y="2175681"/>
              <a:ext cx="216277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_ Graph 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503" name="Google Shape;1503;p18"/>
          <p:cNvCxnSpPr/>
          <p:nvPr/>
        </p:nvCxnSpPr>
        <p:spPr>
          <a:xfrm>
            <a:off x="951049" y="2578577"/>
            <a:ext cx="2799629" cy="15225"/>
          </a:xfrm>
          <a:prstGeom prst="straightConnector1">
            <a:avLst/>
          </a:prstGeom>
          <a:noFill/>
          <a:ln cap="flat" cmpd="sng" w="12700">
            <a:solidFill>
              <a:schemeClr val="accent5"/>
            </a:solidFill>
            <a:prstDash val="solid"/>
            <a:miter lim="800000"/>
            <a:headEnd len="med" w="med" type="oval"/>
            <a:tailEnd len="sm" w="sm" type="none"/>
          </a:ln>
        </p:spPr>
      </p:cxnSp>
      <p:cxnSp>
        <p:nvCxnSpPr>
          <p:cNvPr id="1504" name="Google Shape;1504;p18"/>
          <p:cNvCxnSpPr>
            <a:endCxn id="1499" idx="1"/>
          </p:cNvCxnSpPr>
          <p:nvPr/>
        </p:nvCxnSpPr>
        <p:spPr>
          <a:xfrm>
            <a:off x="3750789" y="2593849"/>
            <a:ext cx="576900" cy="354900"/>
          </a:xfrm>
          <a:prstGeom prst="straightConnector1">
            <a:avLst/>
          </a:prstGeom>
          <a:noFill/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05" name="Google Shape;1505;p18"/>
          <p:cNvSpPr txBox="1"/>
          <p:nvPr/>
        </p:nvSpPr>
        <p:spPr>
          <a:xfrm>
            <a:off x="4601184" y="4185768"/>
            <a:ext cx="145210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6" name="Google Shape;1506;p18"/>
          <p:cNvSpPr/>
          <p:nvPr/>
        </p:nvSpPr>
        <p:spPr>
          <a:xfrm>
            <a:off x="7397978" y="4116706"/>
            <a:ext cx="701030" cy="701030"/>
          </a:xfrm>
          <a:prstGeom prst="donut">
            <a:avLst>
              <a:gd fmla="val 8736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07" name="Google Shape;1507;p18"/>
          <p:cNvCxnSpPr>
            <a:stCxn id="1506" idx="6"/>
          </p:cNvCxnSpPr>
          <p:nvPr/>
        </p:nvCxnSpPr>
        <p:spPr>
          <a:xfrm>
            <a:off x="8099008" y="4467221"/>
            <a:ext cx="3142500" cy="420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med" w="med" type="oval"/>
          </a:ln>
        </p:spPr>
      </p:cxnSp>
      <p:grpSp>
        <p:nvGrpSpPr>
          <p:cNvPr id="1508" name="Google Shape;1508;p18"/>
          <p:cNvGrpSpPr/>
          <p:nvPr/>
        </p:nvGrpSpPr>
        <p:grpSpPr>
          <a:xfrm>
            <a:off x="8189304" y="4161243"/>
            <a:ext cx="2996190" cy="758119"/>
            <a:chOff x="8736091" y="4094174"/>
            <a:chExt cx="2493362" cy="758119"/>
          </a:xfrm>
        </p:grpSpPr>
        <p:sp>
          <p:nvSpPr>
            <p:cNvPr id="1509" name="Google Shape;1509;p18"/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18"/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_ Graph 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1" name="Google Shape;1511;p18"/>
          <p:cNvSpPr/>
          <p:nvPr/>
        </p:nvSpPr>
        <p:spPr>
          <a:xfrm>
            <a:off x="6395968" y="1817732"/>
            <a:ext cx="701030" cy="701030"/>
          </a:xfrm>
          <a:prstGeom prst="donut">
            <a:avLst>
              <a:gd fmla="val 8736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12" name="Google Shape;1512;p18"/>
          <p:cNvCxnSpPr>
            <a:stCxn id="1511" idx="6"/>
          </p:cNvCxnSpPr>
          <p:nvPr/>
        </p:nvCxnSpPr>
        <p:spPr>
          <a:xfrm>
            <a:off x="7096998" y="2168247"/>
            <a:ext cx="41445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med" w="med" type="oval"/>
          </a:ln>
        </p:spPr>
      </p:cxnSp>
      <p:grpSp>
        <p:nvGrpSpPr>
          <p:cNvPr id="1513" name="Google Shape;1513;p18"/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1514" name="Google Shape;1514;p18"/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18"/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_ Graph 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6" name="Google Shape;1516;p18"/>
          <p:cNvSpPr/>
          <p:nvPr/>
        </p:nvSpPr>
        <p:spPr>
          <a:xfrm>
            <a:off x="6395968" y="5334514"/>
            <a:ext cx="701030" cy="701030"/>
          </a:xfrm>
          <a:prstGeom prst="donut">
            <a:avLst>
              <a:gd fmla="val 8736" name="adj"/>
            </a:avLst>
          </a:prstGeom>
          <a:solidFill>
            <a:srgbClr val="9FFD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17" name="Google Shape;1517;p18"/>
          <p:cNvCxnSpPr>
            <a:stCxn id="1516" idx="6"/>
          </p:cNvCxnSpPr>
          <p:nvPr/>
        </p:nvCxnSpPr>
        <p:spPr>
          <a:xfrm>
            <a:off x="7096998" y="5685029"/>
            <a:ext cx="4144500" cy="0"/>
          </a:xfrm>
          <a:prstGeom prst="straightConnector1">
            <a:avLst/>
          </a:prstGeom>
          <a:noFill/>
          <a:ln cap="flat" cmpd="sng" w="12700">
            <a:solidFill>
              <a:srgbClr val="9FFDFB"/>
            </a:solidFill>
            <a:prstDash val="solid"/>
            <a:miter lim="800000"/>
            <a:headEnd len="sm" w="sm" type="none"/>
            <a:tailEnd len="med" w="med" type="oval"/>
          </a:ln>
        </p:spPr>
      </p:cxnSp>
      <p:grpSp>
        <p:nvGrpSpPr>
          <p:cNvPr id="1518" name="Google Shape;1518;p18"/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1519" name="Google Shape;1519;p18"/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18"/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_ Graph 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21" name="Google Shape;1521;p18"/>
          <p:cNvSpPr/>
          <p:nvPr/>
        </p:nvSpPr>
        <p:spPr>
          <a:xfrm>
            <a:off x="7397978" y="2885302"/>
            <a:ext cx="701030" cy="701030"/>
          </a:xfrm>
          <a:prstGeom prst="donut">
            <a:avLst>
              <a:gd fmla="val 8736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22" name="Google Shape;1522;p18"/>
          <p:cNvCxnSpPr>
            <a:stCxn id="1521" idx="6"/>
          </p:cNvCxnSpPr>
          <p:nvPr/>
        </p:nvCxnSpPr>
        <p:spPr>
          <a:xfrm>
            <a:off x="8099008" y="3235817"/>
            <a:ext cx="3142500" cy="4200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med" w="med" type="oval"/>
          </a:ln>
        </p:spPr>
      </p:cxnSp>
      <p:grpSp>
        <p:nvGrpSpPr>
          <p:cNvPr id="1523" name="Google Shape;1523;p18"/>
          <p:cNvGrpSpPr/>
          <p:nvPr/>
        </p:nvGrpSpPr>
        <p:grpSpPr>
          <a:xfrm>
            <a:off x="8170114" y="2933707"/>
            <a:ext cx="2996190" cy="767847"/>
            <a:chOff x="8697852" y="2990115"/>
            <a:chExt cx="2493362" cy="767847"/>
          </a:xfrm>
        </p:grpSpPr>
        <p:sp>
          <p:nvSpPr>
            <p:cNvPr id="1524" name="Google Shape;1524;p18"/>
            <p:cNvSpPr txBox="1"/>
            <p:nvPr/>
          </p:nvSpPr>
          <p:spPr>
            <a:xfrm>
              <a:off x="8706406" y="3296297"/>
              <a:ext cx="248480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18"/>
            <p:cNvSpPr txBox="1"/>
            <p:nvPr/>
          </p:nvSpPr>
          <p:spPr>
            <a:xfrm>
              <a:off x="8697852" y="2990115"/>
              <a:ext cx="249219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_ Graph 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26" name="Google Shape;1526;p18"/>
          <p:cNvSpPr/>
          <p:nvPr/>
        </p:nvSpPr>
        <p:spPr>
          <a:xfrm rot="2700000">
            <a:off x="5082700" y="2965443"/>
            <a:ext cx="489070" cy="1198387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18"/>
          <p:cNvSpPr/>
          <p:nvPr/>
        </p:nvSpPr>
        <p:spPr>
          <a:xfrm>
            <a:off x="7608768" y="3078623"/>
            <a:ext cx="295624" cy="294760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18"/>
          <p:cNvSpPr/>
          <p:nvPr/>
        </p:nvSpPr>
        <p:spPr>
          <a:xfrm>
            <a:off x="6596317" y="2012517"/>
            <a:ext cx="294760" cy="294760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18"/>
          <p:cNvSpPr/>
          <p:nvPr/>
        </p:nvSpPr>
        <p:spPr>
          <a:xfrm rot="-5400000">
            <a:off x="6605952" y="5508530"/>
            <a:ext cx="290652" cy="346534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rgbClr val="9FFD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18"/>
          <p:cNvSpPr/>
          <p:nvPr/>
        </p:nvSpPr>
        <p:spPr>
          <a:xfrm>
            <a:off x="7553131" y="4271822"/>
            <a:ext cx="376632" cy="376632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4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19"/>
          <p:cNvSpPr/>
          <p:nvPr>
            <p:ph idx="2" type="pic"/>
          </p:nvPr>
        </p:nvSpPr>
        <p:spPr>
          <a:xfrm>
            <a:off x="2267485" y="846034"/>
            <a:ext cx="5529990" cy="545634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36" name="Google Shape;1536;p19"/>
          <p:cNvSpPr/>
          <p:nvPr/>
        </p:nvSpPr>
        <p:spPr>
          <a:xfrm>
            <a:off x="589288" y="1248294"/>
            <a:ext cx="3817863" cy="43558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1537" name="Google Shape;1537;p19"/>
          <p:cNvSpPr/>
          <p:nvPr/>
        </p:nvSpPr>
        <p:spPr>
          <a:xfrm>
            <a:off x="589288" y="1750637"/>
            <a:ext cx="3633225" cy="4355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Beautifully Designed</a:t>
            </a:r>
            <a:endParaRPr/>
          </a:p>
        </p:txBody>
      </p:sp>
      <p:sp>
        <p:nvSpPr>
          <p:cNvPr id="1538" name="Google Shape;1538;p19"/>
          <p:cNvSpPr txBox="1"/>
          <p:nvPr/>
        </p:nvSpPr>
        <p:spPr>
          <a:xfrm>
            <a:off x="761713" y="5609706"/>
            <a:ext cx="26355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Portfolio Designed</a:t>
            </a:r>
            <a:endParaRPr/>
          </a:p>
        </p:txBody>
      </p:sp>
      <p:grpSp>
        <p:nvGrpSpPr>
          <p:cNvPr id="1539" name="Google Shape;1539;p19"/>
          <p:cNvGrpSpPr/>
          <p:nvPr/>
        </p:nvGrpSpPr>
        <p:grpSpPr>
          <a:xfrm>
            <a:off x="7190589" y="846034"/>
            <a:ext cx="4412123" cy="1286003"/>
            <a:chOff x="302737" y="4401667"/>
            <a:chExt cx="4126935" cy="1286003"/>
          </a:xfrm>
        </p:grpSpPr>
        <p:sp>
          <p:nvSpPr>
            <p:cNvPr id="1540" name="Google Shape;1540;p19"/>
            <p:cNvSpPr txBox="1"/>
            <p:nvPr/>
          </p:nvSpPr>
          <p:spPr>
            <a:xfrm>
              <a:off x="302737" y="4401667"/>
              <a:ext cx="412693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19"/>
            <p:cNvSpPr txBox="1"/>
            <p:nvPr/>
          </p:nvSpPr>
          <p:spPr>
            <a:xfrm>
              <a:off x="302737" y="4672007"/>
              <a:ext cx="412693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I hope and I believe that this Template will your Time, Money and Reputation. You can simply impress your audience and add a unique zing and appeal to your Presentations.</a:t>
              </a:r>
              <a:endParaRPr/>
            </a:p>
          </p:txBody>
        </p:sp>
      </p:grpSp>
      <p:sp>
        <p:nvSpPr>
          <p:cNvPr id="1542" name="Google Shape;1542;p19"/>
          <p:cNvSpPr txBox="1"/>
          <p:nvPr/>
        </p:nvSpPr>
        <p:spPr>
          <a:xfrm>
            <a:off x="8472797" y="3162882"/>
            <a:ext cx="3129915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sp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indent="-952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indent="-952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indent="-952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"/>
          <p:cNvSpPr txBox="1"/>
          <p:nvPr/>
        </p:nvSpPr>
        <p:spPr>
          <a:xfrm>
            <a:off x="5355006" y="481338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8" name="Google Shape;218;p2"/>
          <p:cNvGrpSpPr/>
          <p:nvPr/>
        </p:nvGrpSpPr>
        <p:grpSpPr>
          <a:xfrm>
            <a:off x="5827039" y="1798467"/>
            <a:ext cx="5469147" cy="886162"/>
            <a:chOff x="5808996" y="1666120"/>
            <a:chExt cx="5469147" cy="886162"/>
          </a:xfrm>
        </p:grpSpPr>
        <p:sp>
          <p:nvSpPr>
            <p:cNvPr id="219" name="Google Shape;219;p2"/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"/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 txBox="1"/>
            <p:nvPr/>
          </p:nvSpPr>
          <p:spPr>
            <a:xfrm>
              <a:off x="5808996" y="1829008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" name="Google Shape;222;p2"/>
          <p:cNvGrpSpPr/>
          <p:nvPr/>
        </p:nvGrpSpPr>
        <p:grpSpPr>
          <a:xfrm>
            <a:off x="-168852" y="50804"/>
            <a:ext cx="4583254" cy="6659671"/>
            <a:chOff x="-168852" y="50804"/>
            <a:chExt cx="4583254" cy="6659671"/>
          </a:xfrm>
        </p:grpSpPr>
        <p:cxnSp>
          <p:nvCxnSpPr>
            <p:cNvPr id="223" name="Google Shape;223;p2"/>
            <p:cNvCxnSpPr/>
            <p:nvPr/>
          </p:nvCxnSpPr>
          <p:spPr>
            <a:xfrm rot="10800000">
              <a:off x="2817894" y="6087912"/>
              <a:ext cx="408522" cy="2232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lg" w="lg" type="oval"/>
              <a:tailEnd len="lg" w="lg" type="oval"/>
            </a:ln>
          </p:spPr>
        </p:cxnSp>
        <p:sp>
          <p:nvSpPr>
            <p:cNvPr id="224" name="Google Shape;224;p2"/>
            <p:cNvSpPr/>
            <p:nvPr/>
          </p:nvSpPr>
          <p:spPr>
            <a:xfrm>
              <a:off x="1026938" y="2472113"/>
              <a:ext cx="105960" cy="1059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824529" y="5364943"/>
              <a:ext cx="105960" cy="1059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77362" y="4293379"/>
              <a:ext cx="159474" cy="15947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2640340" y="2055206"/>
              <a:ext cx="223201" cy="223201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952591" y="1489238"/>
              <a:ext cx="228869" cy="22886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9" name="Google Shape;229;p2"/>
            <p:cNvGrpSpPr/>
            <p:nvPr/>
          </p:nvGrpSpPr>
          <p:grpSpPr>
            <a:xfrm>
              <a:off x="3184887" y="3835341"/>
              <a:ext cx="1229515" cy="1107907"/>
              <a:chOff x="5884197" y="3445640"/>
              <a:chExt cx="1888205" cy="1701448"/>
            </a:xfrm>
          </p:grpSpPr>
          <p:cxnSp>
            <p:nvCxnSpPr>
              <p:cNvPr id="230" name="Google Shape;230;p2"/>
              <p:cNvCxnSpPr/>
              <p:nvPr/>
            </p:nvCxnSpPr>
            <p:spPr>
              <a:xfrm rot="10800000">
                <a:off x="6045862" y="3579224"/>
                <a:ext cx="253165" cy="803438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31" name="Google Shape;231;p2"/>
              <p:cNvCxnSpPr/>
              <p:nvPr/>
            </p:nvCxnSpPr>
            <p:spPr>
              <a:xfrm>
                <a:off x="6307804" y="4382663"/>
                <a:ext cx="754727" cy="113626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32" name="Google Shape;232;p2"/>
              <p:cNvCxnSpPr/>
              <p:nvPr/>
            </p:nvCxnSpPr>
            <p:spPr>
              <a:xfrm flipH="1">
                <a:off x="7053754" y="3560075"/>
                <a:ext cx="590803" cy="936214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33" name="Google Shape;233;p2"/>
              <p:cNvCxnSpPr/>
              <p:nvPr/>
            </p:nvCxnSpPr>
            <p:spPr>
              <a:xfrm rot="10800000">
                <a:off x="7062531" y="4496289"/>
                <a:ext cx="286624" cy="650799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34" name="Google Shape;234;p2"/>
              <p:cNvCxnSpPr/>
              <p:nvPr/>
            </p:nvCxnSpPr>
            <p:spPr>
              <a:xfrm flipH="1" rot="10800000">
                <a:off x="5884197" y="4382663"/>
                <a:ext cx="414830" cy="315629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35" name="Google Shape;235;p2"/>
              <p:cNvCxnSpPr/>
              <p:nvPr/>
            </p:nvCxnSpPr>
            <p:spPr>
              <a:xfrm flipH="1">
                <a:off x="7062531" y="4210875"/>
                <a:ext cx="709871" cy="285414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sp>
            <p:nvSpPr>
              <p:cNvPr id="236" name="Google Shape;236;p2"/>
              <p:cNvSpPr/>
              <p:nvPr/>
            </p:nvSpPr>
            <p:spPr>
              <a:xfrm>
                <a:off x="6925909" y="4353582"/>
                <a:ext cx="286624" cy="286624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7530122" y="3445640"/>
                <a:ext cx="228869" cy="22886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6184592" y="4268228"/>
                <a:ext cx="228869" cy="22886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9" name="Google Shape;239;p2"/>
            <p:cNvGrpSpPr/>
            <p:nvPr/>
          </p:nvGrpSpPr>
          <p:grpSpPr>
            <a:xfrm rot="10800000">
              <a:off x="-26869" y="50804"/>
              <a:ext cx="2246936" cy="1701448"/>
              <a:chOff x="5884197" y="3445640"/>
              <a:chExt cx="2246936" cy="1701448"/>
            </a:xfrm>
          </p:grpSpPr>
          <p:cxnSp>
            <p:nvCxnSpPr>
              <p:cNvPr id="240" name="Google Shape;240;p2"/>
              <p:cNvCxnSpPr/>
              <p:nvPr/>
            </p:nvCxnSpPr>
            <p:spPr>
              <a:xfrm rot="10800000">
                <a:off x="6045862" y="3579224"/>
                <a:ext cx="253165" cy="803438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41" name="Google Shape;241;p2"/>
              <p:cNvCxnSpPr/>
              <p:nvPr/>
            </p:nvCxnSpPr>
            <p:spPr>
              <a:xfrm>
                <a:off x="6307804" y="4382663"/>
                <a:ext cx="754727" cy="113626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42" name="Google Shape;242;p2"/>
              <p:cNvCxnSpPr/>
              <p:nvPr/>
            </p:nvCxnSpPr>
            <p:spPr>
              <a:xfrm flipH="1">
                <a:off x="7053754" y="3560075"/>
                <a:ext cx="590803" cy="936214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43" name="Google Shape;243;p2"/>
              <p:cNvCxnSpPr/>
              <p:nvPr/>
            </p:nvCxnSpPr>
            <p:spPr>
              <a:xfrm rot="10800000">
                <a:off x="7062531" y="4496289"/>
                <a:ext cx="286624" cy="650799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44" name="Google Shape;244;p2"/>
              <p:cNvCxnSpPr/>
              <p:nvPr/>
            </p:nvCxnSpPr>
            <p:spPr>
              <a:xfrm flipH="1" rot="10800000">
                <a:off x="5884197" y="4382663"/>
                <a:ext cx="414830" cy="315629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45" name="Google Shape;245;p2"/>
              <p:cNvCxnSpPr/>
              <p:nvPr/>
            </p:nvCxnSpPr>
            <p:spPr>
              <a:xfrm flipH="1">
                <a:off x="7062531" y="4228106"/>
                <a:ext cx="1068602" cy="268183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sp>
            <p:nvSpPr>
              <p:cNvPr id="246" name="Google Shape;246;p2"/>
              <p:cNvSpPr/>
              <p:nvPr/>
            </p:nvSpPr>
            <p:spPr>
              <a:xfrm>
                <a:off x="6925909" y="4353582"/>
                <a:ext cx="286624" cy="286624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7530122" y="3445640"/>
                <a:ext cx="228869" cy="22886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6184592" y="4268228"/>
                <a:ext cx="228869" cy="22886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" name="Google Shape;249;p2"/>
            <p:cNvGrpSpPr/>
            <p:nvPr/>
          </p:nvGrpSpPr>
          <p:grpSpPr>
            <a:xfrm rot="6830159">
              <a:off x="282516" y="4652380"/>
              <a:ext cx="1888205" cy="1701448"/>
              <a:chOff x="5884197" y="3445640"/>
              <a:chExt cx="1888205" cy="1701448"/>
            </a:xfrm>
          </p:grpSpPr>
          <p:cxnSp>
            <p:nvCxnSpPr>
              <p:cNvPr id="250" name="Google Shape;250;p2"/>
              <p:cNvCxnSpPr/>
              <p:nvPr/>
            </p:nvCxnSpPr>
            <p:spPr>
              <a:xfrm rot="10800000">
                <a:off x="6045862" y="3579224"/>
                <a:ext cx="253165" cy="803438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51" name="Google Shape;251;p2"/>
              <p:cNvCxnSpPr/>
              <p:nvPr/>
            </p:nvCxnSpPr>
            <p:spPr>
              <a:xfrm>
                <a:off x="6307804" y="4382663"/>
                <a:ext cx="754727" cy="113626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52" name="Google Shape;252;p2"/>
              <p:cNvCxnSpPr/>
              <p:nvPr/>
            </p:nvCxnSpPr>
            <p:spPr>
              <a:xfrm flipH="1">
                <a:off x="7053754" y="3560075"/>
                <a:ext cx="590803" cy="936214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53" name="Google Shape;253;p2"/>
              <p:cNvCxnSpPr/>
              <p:nvPr/>
            </p:nvCxnSpPr>
            <p:spPr>
              <a:xfrm rot="10800000">
                <a:off x="7062531" y="4496289"/>
                <a:ext cx="286624" cy="650799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54" name="Google Shape;254;p2"/>
              <p:cNvCxnSpPr/>
              <p:nvPr/>
            </p:nvCxnSpPr>
            <p:spPr>
              <a:xfrm flipH="1" rot="10800000">
                <a:off x="5884197" y="4382663"/>
                <a:ext cx="414830" cy="315629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55" name="Google Shape;255;p2"/>
              <p:cNvCxnSpPr/>
              <p:nvPr/>
            </p:nvCxnSpPr>
            <p:spPr>
              <a:xfrm flipH="1">
                <a:off x="7062531" y="4210875"/>
                <a:ext cx="709871" cy="285414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sp>
            <p:nvSpPr>
              <p:cNvPr id="256" name="Google Shape;256;p2"/>
              <p:cNvSpPr/>
              <p:nvPr/>
            </p:nvSpPr>
            <p:spPr>
              <a:xfrm>
                <a:off x="6925909" y="4353582"/>
                <a:ext cx="286624" cy="286624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2"/>
              <p:cNvSpPr/>
              <p:nvPr/>
            </p:nvSpPr>
            <p:spPr>
              <a:xfrm>
                <a:off x="7530122" y="3445640"/>
                <a:ext cx="228869" cy="22886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>
                <a:off x="6184592" y="4268228"/>
                <a:ext cx="228869" cy="22886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9" name="Google Shape;259;p2"/>
            <p:cNvGrpSpPr/>
            <p:nvPr/>
          </p:nvGrpSpPr>
          <p:grpSpPr>
            <a:xfrm rot="2369895">
              <a:off x="173746" y="1890373"/>
              <a:ext cx="1888205" cy="1755160"/>
              <a:chOff x="5884197" y="3391928"/>
              <a:chExt cx="1888205" cy="1755160"/>
            </a:xfrm>
          </p:grpSpPr>
          <p:cxnSp>
            <p:nvCxnSpPr>
              <p:cNvPr id="260" name="Google Shape;260;p2"/>
              <p:cNvCxnSpPr/>
              <p:nvPr/>
            </p:nvCxnSpPr>
            <p:spPr>
              <a:xfrm rot="10800000">
                <a:off x="6045862" y="3579224"/>
                <a:ext cx="253165" cy="803438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61" name="Google Shape;261;p2"/>
              <p:cNvCxnSpPr/>
              <p:nvPr/>
            </p:nvCxnSpPr>
            <p:spPr>
              <a:xfrm>
                <a:off x="6307804" y="4382663"/>
                <a:ext cx="754727" cy="113626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62" name="Google Shape;262;p2"/>
              <p:cNvCxnSpPr/>
              <p:nvPr/>
            </p:nvCxnSpPr>
            <p:spPr>
              <a:xfrm flipH="1" rot="-2369895">
                <a:off x="6685587" y="3470807"/>
                <a:ext cx="587875" cy="946603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63" name="Google Shape;263;p2"/>
              <p:cNvCxnSpPr/>
              <p:nvPr/>
            </p:nvCxnSpPr>
            <p:spPr>
              <a:xfrm rot="10800000">
                <a:off x="7062531" y="4496289"/>
                <a:ext cx="286624" cy="650799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64" name="Google Shape;264;p2"/>
              <p:cNvCxnSpPr/>
              <p:nvPr/>
            </p:nvCxnSpPr>
            <p:spPr>
              <a:xfrm flipH="1" rot="10800000">
                <a:off x="5884197" y="4382663"/>
                <a:ext cx="414830" cy="315629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65" name="Google Shape;265;p2"/>
              <p:cNvCxnSpPr/>
              <p:nvPr/>
            </p:nvCxnSpPr>
            <p:spPr>
              <a:xfrm flipH="1">
                <a:off x="7062531" y="4210875"/>
                <a:ext cx="709871" cy="285414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sp>
            <p:nvSpPr>
              <p:cNvPr id="266" name="Google Shape;266;p2"/>
              <p:cNvSpPr/>
              <p:nvPr/>
            </p:nvSpPr>
            <p:spPr>
              <a:xfrm>
                <a:off x="6925909" y="4353582"/>
                <a:ext cx="286624" cy="286624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2"/>
              <p:cNvSpPr/>
              <p:nvPr/>
            </p:nvSpPr>
            <p:spPr>
              <a:xfrm>
                <a:off x="6184592" y="4268228"/>
                <a:ext cx="228869" cy="22886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68" name="Google Shape;268;p2"/>
            <p:cNvCxnSpPr/>
            <p:nvPr/>
          </p:nvCxnSpPr>
          <p:spPr>
            <a:xfrm flipH="1" rot="10800000">
              <a:off x="187347" y="4732642"/>
              <a:ext cx="474868" cy="134761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lg" w="lg" type="oval"/>
              <a:tailEnd len="lg" w="lg" type="oval"/>
            </a:ln>
          </p:spPr>
        </p:cxnSp>
        <p:cxnSp>
          <p:nvCxnSpPr>
            <p:cNvPr id="269" name="Google Shape;269;p2"/>
            <p:cNvCxnSpPr/>
            <p:nvPr/>
          </p:nvCxnSpPr>
          <p:spPr>
            <a:xfrm>
              <a:off x="2255330" y="2204523"/>
              <a:ext cx="385010" cy="26965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lg" w="lg" type="oval"/>
              <a:tailEnd len="lg" w="lg" type="oval"/>
            </a:ln>
          </p:spPr>
        </p:cxnSp>
        <p:grpSp>
          <p:nvGrpSpPr>
            <p:cNvPr id="270" name="Google Shape;270;p2"/>
            <p:cNvGrpSpPr/>
            <p:nvPr/>
          </p:nvGrpSpPr>
          <p:grpSpPr>
            <a:xfrm rot="6560792">
              <a:off x="1739807" y="3495652"/>
              <a:ext cx="1202555" cy="888358"/>
              <a:chOff x="3442589" y="5410039"/>
              <a:chExt cx="1202555" cy="888358"/>
            </a:xfrm>
          </p:grpSpPr>
          <p:sp>
            <p:nvSpPr>
              <p:cNvPr id="271" name="Google Shape;271;p2"/>
              <p:cNvSpPr/>
              <p:nvPr/>
            </p:nvSpPr>
            <p:spPr>
              <a:xfrm>
                <a:off x="4194644" y="5845659"/>
                <a:ext cx="228869" cy="22886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72" name="Google Shape;272;p2"/>
              <p:cNvCxnSpPr/>
              <p:nvPr/>
            </p:nvCxnSpPr>
            <p:spPr>
              <a:xfrm>
                <a:off x="3442589" y="5639826"/>
                <a:ext cx="867151" cy="320268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73" name="Google Shape;273;p2"/>
              <p:cNvCxnSpPr/>
              <p:nvPr/>
            </p:nvCxnSpPr>
            <p:spPr>
              <a:xfrm>
                <a:off x="4309740" y="5960094"/>
                <a:ext cx="167702" cy="338303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74" name="Google Shape;274;p2"/>
              <p:cNvCxnSpPr/>
              <p:nvPr/>
            </p:nvCxnSpPr>
            <p:spPr>
              <a:xfrm flipH="1" rot="10800000">
                <a:off x="4309740" y="5410039"/>
                <a:ext cx="335404" cy="550055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</p:grpSp>
        <p:grpSp>
          <p:nvGrpSpPr>
            <p:cNvPr id="275" name="Google Shape;275;p2"/>
            <p:cNvGrpSpPr/>
            <p:nvPr/>
          </p:nvGrpSpPr>
          <p:grpSpPr>
            <a:xfrm rot="8555283">
              <a:off x="2447230" y="485485"/>
              <a:ext cx="1202555" cy="888358"/>
              <a:chOff x="3442589" y="5410039"/>
              <a:chExt cx="1202555" cy="888358"/>
            </a:xfrm>
          </p:grpSpPr>
          <p:sp>
            <p:nvSpPr>
              <p:cNvPr id="276" name="Google Shape;276;p2"/>
              <p:cNvSpPr/>
              <p:nvPr/>
            </p:nvSpPr>
            <p:spPr>
              <a:xfrm>
                <a:off x="4194644" y="5845659"/>
                <a:ext cx="228869" cy="22886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277" name="Google Shape;277;p2"/>
              <p:cNvCxnSpPr/>
              <p:nvPr/>
            </p:nvCxnSpPr>
            <p:spPr>
              <a:xfrm>
                <a:off x="3442589" y="5639826"/>
                <a:ext cx="867151" cy="320268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78" name="Google Shape;278;p2"/>
              <p:cNvCxnSpPr/>
              <p:nvPr/>
            </p:nvCxnSpPr>
            <p:spPr>
              <a:xfrm>
                <a:off x="4309740" y="5960094"/>
                <a:ext cx="167702" cy="338303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  <p:cxnSp>
            <p:nvCxnSpPr>
              <p:cNvPr id="279" name="Google Shape;279;p2"/>
              <p:cNvCxnSpPr/>
              <p:nvPr/>
            </p:nvCxnSpPr>
            <p:spPr>
              <a:xfrm flipH="1" rot="10800000">
                <a:off x="4309740" y="5410039"/>
                <a:ext cx="335404" cy="550055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lg" w="lg" type="oval"/>
                <a:tailEnd len="lg" w="lg" type="oval"/>
              </a:ln>
            </p:spPr>
          </p:cxnSp>
        </p:grpSp>
        <p:cxnSp>
          <p:nvCxnSpPr>
            <p:cNvPr id="280" name="Google Shape;280;p2"/>
            <p:cNvCxnSpPr/>
            <p:nvPr/>
          </p:nvCxnSpPr>
          <p:spPr>
            <a:xfrm>
              <a:off x="945831" y="3770932"/>
              <a:ext cx="832520" cy="424014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lg" w="lg" type="oval"/>
              <a:tailEnd len="lg" w="lg" type="oval"/>
            </a:ln>
          </p:spPr>
        </p:cxnSp>
        <p:cxnSp>
          <p:nvCxnSpPr>
            <p:cNvPr id="281" name="Google Shape;281;p2"/>
            <p:cNvCxnSpPr/>
            <p:nvPr/>
          </p:nvCxnSpPr>
          <p:spPr>
            <a:xfrm rot="10800000">
              <a:off x="1877509" y="3305522"/>
              <a:ext cx="865054" cy="123478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lg" w="lg" type="oval"/>
              <a:tailEnd len="lg" w="lg" type="oval"/>
            </a:ln>
          </p:spPr>
        </p:cxnSp>
        <p:cxnSp>
          <p:nvCxnSpPr>
            <p:cNvPr id="282" name="Google Shape;282;p2"/>
            <p:cNvCxnSpPr/>
            <p:nvPr/>
          </p:nvCxnSpPr>
          <p:spPr>
            <a:xfrm flipH="1" rot="10800000">
              <a:off x="961873" y="1614220"/>
              <a:ext cx="1095916" cy="123407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lg" w="lg" type="oval"/>
              <a:tailEnd len="lg" w="lg" type="oval"/>
            </a:ln>
          </p:spPr>
        </p:cxnSp>
        <p:cxnSp>
          <p:nvCxnSpPr>
            <p:cNvPr id="283" name="Google Shape;283;p2"/>
            <p:cNvCxnSpPr/>
            <p:nvPr/>
          </p:nvCxnSpPr>
          <p:spPr>
            <a:xfrm rot="10800000">
              <a:off x="2736523" y="3431849"/>
              <a:ext cx="408522" cy="2232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lg" w="lg" type="oval"/>
              <a:tailEnd len="lg" w="lg" type="oval"/>
            </a:ln>
          </p:spPr>
        </p:cxnSp>
        <p:cxnSp>
          <p:nvCxnSpPr>
            <p:cNvPr id="284" name="Google Shape;284;p2"/>
            <p:cNvCxnSpPr/>
            <p:nvPr/>
          </p:nvCxnSpPr>
          <p:spPr>
            <a:xfrm rot="10800000">
              <a:off x="951917" y="5646198"/>
              <a:ext cx="489763" cy="28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lg" w="lg" type="oval"/>
              <a:tailEnd len="lg" w="lg" type="oval"/>
            </a:ln>
          </p:spPr>
        </p:cxnSp>
        <p:cxnSp>
          <p:nvCxnSpPr>
            <p:cNvPr id="285" name="Google Shape;285;p2"/>
            <p:cNvCxnSpPr/>
            <p:nvPr/>
          </p:nvCxnSpPr>
          <p:spPr>
            <a:xfrm flipH="1">
              <a:off x="63134" y="3093860"/>
              <a:ext cx="1091157" cy="398898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miter lim="800000"/>
              <a:headEnd len="lg" w="lg" type="oval"/>
              <a:tailEnd len="lg" w="lg" type="oval"/>
            </a:ln>
          </p:spPr>
        </p:cxnSp>
      </p:grpSp>
      <p:grpSp>
        <p:nvGrpSpPr>
          <p:cNvPr id="286" name="Google Shape;286;p2"/>
          <p:cNvGrpSpPr/>
          <p:nvPr/>
        </p:nvGrpSpPr>
        <p:grpSpPr>
          <a:xfrm>
            <a:off x="5827039" y="2889328"/>
            <a:ext cx="5469147" cy="886162"/>
            <a:chOff x="5808996" y="1666120"/>
            <a:chExt cx="5469147" cy="886162"/>
          </a:xfrm>
        </p:grpSpPr>
        <p:sp>
          <p:nvSpPr>
            <p:cNvPr id="287" name="Google Shape;287;p2"/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"/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"/>
            <p:cNvSpPr txBox="1"/>
            <p:nvPr/>
          </p:nvSpPr>
          <p:spPr>
            <a:xfrm>
              <a:off x="5808996" y="1829008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b="1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2"/>
          <p:cNvGrpSpPr/>
          <p:nvPr/>
        </p:nvGrpSpPr>
        <p:grpSpPr>
          <a:xfrm>
            <a:off x="5827039" y="3980189"/>
            <a:ext cx="5469147" cy="886162"/>
            <a:chOff x="5808996" y="1666120"/>
            <a:chExt cx="5469147" cy="886162"/>
          </a:xfrm>
        </p:grpSpPr>
        <p:sp>
          <p:nvSpPr>
            <p:cNvPr id="291" name="Google Shape;291;p2"/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"/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"/>
            <p:cNvSpPr txBox="1"/>
            <p:nvPr/>
          </p:nvSpPr>
          <p:spPr>
            <a:xfrm>
              <a:off x="5808996" y="1829008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b="1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4" name="Google Shape;294;p2"/>
          <p:cNvGrpSpPr/>
          <p:nvPr/>
        </p:nvGrpSpPr>
        <p:grpSpPr>
          <a:xfrm>
            <a:off x="5827039" y="5071051"/>
            <a:ext cx="5469147" cy="886162"/>
            <a:chOff x="5808996" y="1666120"/>
            <a:chExt cx="5469147" cy="886162"/>
          </a:xfrm>
        </p:grpSpPr>
        <p:sp>
          <p:nvSpPr>
            <p:cNvPr id="295" name="Google Shape;295;p2"/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"/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"/>
            <p:cNvSpPr txBox="1"/>
            <p:nvPr/>
          </p:nvSpPr>
          <p:spPr>
            <a:xfrm>
              <a:off x="5808996" y="1829008"/>
              <a:ext cx="9580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b="1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8" name="Google Shape;298;p2"/>
          <p:cNvGrpSpPr/>
          <p:nvPr/>
        </p:nvGrpSpPr>
        <p:grpSpPr>
          <a:xfrm rot="8555283">
            <a:off x="10647363" y="122514"/>
            <a:ext cx="1202555" cy="888358"/>
            <a:chOff x="3442589" y="5410039"/>
            <a:chExt cx="1202555" cy="888358"/>
          </a:xfrm>
        </p:grpSpPr>
        <p:sp>
          <p:nvSpPr>
            <p:cNvPr id="299" name="Google Shape;299;p2"/>
            <p:cNvSpPr/>
            <p:nvPr/>
          </p:nvSpPr>
          <p:spPr>
            <a:xfrm>
              <a:off x="4194644" y="5845659"/>
              <a:ext cx="228869" cy="228869"/>
            </a:xfrm>
            <a:prstGeom prst="ellipse">
              <a:avLst/>
            </a:prstGeom>
            <a:solidFill>
              <a:srgbClr val="2A7B82"/>
            </a:solidFill>
            <a:ln cap="flat" cmpd="sng" w="12700">
              <a:solidFill>
                <a:srgbClr val="2A7B8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00" name="Google Shape;300;p2"/>
            <p:cNvCxnSpPr/>
            <p:nvPr/>
          </p:nvCxnSpPr>
          <p:spPr>
            <a:xfrm>
              <a:off x="3442589" y="5639826"/>
              <a:ext cx="867151" cy="320268"/>
            </a:xfrm>
            <a:prstGeom prst="straightConnector1">
              <a:avLst/>
            </a:prstGeom>
            <a:noFill/>
            <a:ln cap="flat" cmpd="sng" w="9525">
              <a:solidFill>
                <a:srgbClr val="2A7B82"/>
              </a:solidFill>
              <a:prstDash val="solid"/>
              <a:miter lim="800000"/>
              <a:headEnd len="lg" w="lg" type="oval"/>
              <a:tailEnd len="lg" w="lg" type="oval"/>
            </a:ln>
          </p:spPr>
        </p:cxnSp>
        <p:cxnSp>
          <p:nvCxnSpPr>
            <p:cNvPr id="301" name="Google Shape;301;p2"/>
            <p:cNvCxnSpPr/>
            <p:nvPr/>
          </p:nvCxnSpPr>
          <p:spPr>
            <a:xfrm>
              <a:off x="4309740" y="5960094"/>
              <a:ext cx="167702" cy="338303"/>
            </a:xfrm>
            <a:prstGeom prst="straightConnector1">
              <a:avLst/>
            </a:prstGeom>
            <a:noFill/>
            <a:ln cap="flat" cmpd="sng" w="9525">
              <a:solidFill>
                <a:srgbClr val="2A7B82"/>
              </a:solidFill>
              <a:prstDash val="solid"/>
              <a:miter lim="800000"/>
              <a:headEnd len="lg" w="lg" type="oval"/>
              <a:tailEnd len="lg" w="lg" type="oval"/>
            </a:ln>
          </p:spPr>
        </p:cxnSp>
        <p:cxnSp>
          <p:nvCxnSpPr>
            <p:cNvPr id="302" name="Google Shape;302;p2"/>
            <p:cNvCxnSpPr/>
            <p:nvPr/>
          </p:nvCxnSpPr>
          <p:spPr>
            <a:xfrm flipH="1" rot="10800000">
              <a:off x="4309740" y="5410039"/>
              <a:ext cx="335404" cy="550055"/>
            </a:xfrm>
            <a:prstGeom prst="straightConnector1">
              <a:avLst/>
            </a:prstGeom>
            <a:noFill/>
            <a:ln cap="flat" cmpd="sng" w="9525">
              <a:solidFill>
                <a:srgbClr val="2A7B82"/>
              </a:solidFill>
              <a:prstDash val="solid"/>
              <a:miter lim="800000"/>
              <a:headEnd len="lg" w="lg" type="oval"/>
              <a:tailEnd len="lg" w="lg" type="oval"/>
            </a:ln>
          </p:spPr>
        </p:cxn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6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p20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548" name="Google Shape;1548;p20"/>
          <p:cNvSpPr/>
          <p:nvPr/>
        </p:nvSpPr>
        <p:spPr>
          <a:xfrm>
            <a:off x="958358" y="3059078"/>
            <a:ext cx="4773695" cy="2957202"/>
          </a:xfrm>
          <a:custGeom>
            <a:rect b="b" l="l" r="r" t="t"/>
            <a:pathLst>
              <a:path extrusionOk="0" h="2943944" w="4104456">
                <a:moveTo>
                  <a:pt x="279254" y="79832"/>
                </a:moveTo>
                <a:cubicBezTo>
                  <a:pt x="176595" y="79832"/>
                  <a:pt x="93373" y="163054"/>
                  <a:pt x="93373" y="265713"/>
                </a:cubicBezTo>
                <a:lnTo>
                  <a:pt x="93373" y="1441962"/>
                </a:lnTo>
                <a:lnTo>
                  <a:pt x="4011084" y="1441962"/>
                </a:lnTo>
                <a:lnTo>
                  <a:pt x="4011084" y="265713"/>
                </a:lnTo>
                <a:cubicBezTo>
                  <a:pt x="4011084" y="163054"/>
                  <a:pt x="3927862" y="79832"/>
                  <a:pt x="3825203" y="79832"/>
                </a:cubicBezTo>
                <a:close/>
                <a:moveTo>
                  <a:pt x="243023" y="0"/>
                </a:moveTo>
                <a:lnTo>
                  <a:pt x="3861433" y="0"/>
                </a:lnTo>
                <a:cubicBezTo>
                  <a:pt x="3995651" y="0"/>
                  <a:pt x="4104456" y="108805"/>
                  <a:pt x="4104456" y="243023"/>
                </a:cubicBezTo>
                <a:lnTo>
                  <a:pt x="4104456" y="2943944"/>
                </a:lnTo>
                <a:lnTo>
                  <a:pt x="4011084" y="2943944"/>
                </a:lnTo>
                <a:lnTo>
                  <a:pt x="4011084" y="1699747"/>
                </a:lnTo>
                <a:lnTo>
                  <a:pt x="93373" y="1699747"/>
                </a:lnTo>
                <a:lnTo>
                  <a:pt x="93373" y="2943944"/>
                </a:lnTo>
                <a:lnTo>
                  <a:pt x="0" y="2943944"/>
                </a:lnTo>
                <a:lnTo>
                  <a:pt x="0" y="243023"/>
                </a:lnTo>
                <a:cubicBezTo>
                  <a:pt x="0" y="108805"/>
                  <a:pt x="108805" y="0"/>
                  <a:pt x="243023" y="0"/>
                </a:cubicBez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9" name="Google Shape;1549;p20"/>
          <p:cNvGrpSpPr/>
          <p:nvPr/>
        </p:nvGrpSpPr>
        <p:grpSpPr>
          <a:xfrm>
            <a:off x="1335587" y="2195524"/>
            <a:ext cx="658800" cy="3738394"/>
            <a:chOff x="1335587" y="2195524"/>
            <a:chExt cx="658800" cy="3738394"/>
          </a:xfrm>
        </p:grpSpPr>
        <p:sp>
          <p:nvSpPr>
            <p:cNvPr id="1550" name="Google Shape;1550;p20"/>
            <p:cNvSpPr/>
            <p:nvPr/>
          </p:nvSpPr>
          <p:spPr>
            <a:xfrm rot="10800000">
              <a:off x="1337144" y="2495490"/>
              <a:ext cx="657242" cy="3438428"/>
            </a:xfrm>
            <a:custGeom>
              <a:rect b="b" l="l" r="r" t="t"/>
              <a:pathLst>
                <a:path extrusionOk="0" h="3438428" w="657242">
                  <a:moveTo>
                    <a:pt x="657241" y="3438428"/>
                  </a:moveTo>
                  <a:lnTo>
                    <a:pt x="0" y="3438428"/>
                  </a:lnTo>
                  <a:lnTo>
                    <a:pt x="0" y="328621"/>
                  </a:lnTo>
                  <a:cubicBezTo>
                    <a:pt x="0" y="147129"/>
                    <a:pt x="147129" y="0"/>
                    <a:pt x="328621" y="0"/>
                  </a:cubicBezTo>
                  <a:cubicBezTo>
                    <a:pt x="510113" y="0"/>
                    <a:pt x="657242" y="147129"/>
                    <a:pt x="657242" y="32862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20"/>
            <p:cNvSpPr/>
            <p:nvPr/>
          </p:nvSpPr>
          <p:spPr>
            <a:xfrm rot="10800000">
              <a:off x="1419438" y="4734790"/>
              <a:ext cx="478800" cy="108000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20"/>
            <p:cNvSpPr/>
            <p:nvPr/>
          </p:nvSpPr>
          <p:spPr>
            <a:xfrm>
              <a:off x="1335587" y="2195524"/>
              <a:ext cx="658800" cy="389670"/>
            </a:xfrm>
            <a:custGeom>
              <a:rect b="b" l="l" r="r" t="t"/>
              <a:pathLst>
                <a:path extrusionOk="0" h="389670" w="65880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3" name="Google Shape;1553;p20"/>
          <p:cNvGrpSpPr/>
          <p:nvPr/>
        </p:nvGrpSpPr>
        <p:grpSpPr>
          <a:xfrm>
            <a:off x="3573456" y="2195524"/>
            <a:ext cx="658800" cy="3738394"/>
            <a:chOff x="3573456" y="2195524"/>
            <a:chExt cx="658800" cy="3738394"/>
          </a:xfrm>
        </p:grpSpPr>
        <p:sp>
          <p:nvSpPr>
            <p:cNvPr id="1554" name="Google Shape;1554;p20"/>
            <p:cNvSpPr/>
            <p:nvPr/>
          </p:nvSpPr>
          <p:spPr>
            <a:xfrm rot="10800000">
              <a:off x="3583761" y="2495490"/>
              <a:ext cx="638192" cy="3438428"/>
            </a:xfrm>
            <a:custGeom>
              <a:rect b="b" l="l" r="r" t="t"/>
              <a:pathLst>
                <a:path extrusionOk="0" h="3438428" w="638192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20"/>
            <p:cNvSpPr/>
            <p:nvPr/>
          </p:nvSpPr>
          <p:spPr>
            <a:xfrm rot="10800000">
              <a:off x="3662143" y="4734790"/>
              <a:ext cx="486000" cy="108000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20"/>
            <p:cNvSpPr/>
            <p:nvPr/>
          </p:nvSpPr>
          <p:spPr>
            <a:xfrm>
              <a:off x="3573456" y="2195524"/>
              <a:ext cx="658800" cy="389670"/>
            </a:xfrm>
            <a:custGeom>
              <a:rect b="b" l="l" r="r" t="t"/>
              <a:pathLst>
                <a:path extrusionOk="0" h="389670" w="65880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7" name="Google Shape;1557;p20"/>
          <p:cNvGrpSpPr/>
          <p:nvPr/>
        </p:nvGrpSpPr>
        <p:grpSpPr>
          <a:xfrm>
            <a:off x="4693466" y="2195524"/>
            <a:ext cx="658800" cy="3738394"/>
            <a:chOff x="4693466" y="2195524"/>
            <a:chExt cx="658800" cy="3738394"/>
          </a:xfrm>
        </p:grpSpPr>
        <p:sp>
          <p:nvSpPr>
            <p:cNvPr id="1558" name="Google Shape;1558;p20"/>
            <p:cNvSpPr/>
            <p:nvPr/>
          </p:nvSpPr>
          <p:spPr>
            <a:xfrm rot="10800000">
              <a:off x="4714074" y="2495490"/>
              <a:ext cx="638192" cy="3438428"/>
            </a:xfrm>
            <a:custGeom>
              <a:rect b="b" l="l" r="r" t="t"/>
              <a:pathLst>
                <a:path extrusionOk="0" h="3438428" w="638192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20"/>
            <p:cNvSpPr/>
            <p:nvPr/>
          </p:nvSpPr>
          <p:spPr>
            <a:xfrm rot="10800000">
              <a:off x="4792749" y="4734791"/>
              <a:ext cx="482400" cy="1080000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0"/>
            <p:cNvSpPr/>
            <p:nvPr/>
          </p:nvSpPr>
          <p:spPr>
            <a:xfrm>
              <a:off x="4693466" y="2195524"/>
              <a:ext cx="658800" cy="389670"/>
            </a:xfrm>
            <a:custGeom>
              <a:rect b="b" l="l" r="r" t="t"/>
              <a:pathLst>
                <a:path extrusionOk="0" h="389670" w="65880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1" name="Google Shape;1561;p20"/>
          <p:cNvGrpSpPr/>
          <p:nvPr/>
        </p:nvGrpSpPr>
        <p:grpSpPr>
          <a:xfrm>
            <a:off x="2462430" y="2195526"/>
            <a:ext cx="658800" cy="3738393"/>
            <a:chOff x="2462430" y="2195525"/>
            <a:chExt cx="658800" cy="3738393"/>
          </a:xfrm>
        </p:grpSpPr>
        <p:sp>
          <p:nvSpPr>
            <p:cNvPr id="1562" name="Google Shape;1562;p20"/>
            <p:cNvSpPr/>
            <p:nvPr/>
          </p:nvSpPr>
          <p:spPr>
            <a:xfrm rot="10800000">
              <a:off x="2472734" y="2495490"/>
              <a:ext cx="638192" cy="3438428"/>
            </a:xfrm>
            <a:custGeom>
              <a:rect b="b" l="l" r="r" t="t"/>
              <a:pathLst>
                <a:path extrusionOk="0" h="3438428" w="638192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0"/>
            <p:cNvSpPr/>
            <p:nvPr/>
          </p:nvSpPr>
          <p:spPr>
            <a:xfrm rot="10800000">
              <a:off x="2550630" y="4734789"/>
              <a:ext cx="482400" cy="1080000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20"/>
            <p:cNvSpPr/>
            <p:nvPr/>
          </p:nvSpPr>
          <p:spPr>
            <a:xfrm rot="10800000">
              <a:off x="2462430" y="2195525"/>
              <a:ext cx="658800" cy="389670"/>
            </a:xfrm>
            <a:custGeom>
              <a:rect b="b" l="l" r="r" t="t"/>
              <a:pathLst>
                <a:path extrusionOk="0" h="389670" w="658800">
                  <a:moveTo>
                    <a:pt x="615404" y="389670"/>
                  </a:moveTo>
                  <a:lnTo>
                    <a:pt x="43396" y="389670"/>
                  </a:lnTo>
                  <a:cubicBezTo>
                    <a:pt x="19429" y="389670"/>
                    <a:pt x="0" y="370241"/>
                    <a:pt x="0" y="346274"/>
                  </a:cubicBezTo>
                  <a:lnTo>
                    <a:pt x="0" y="129297"/>
                  </a:lnTo>
                  <a:lnTo>
                    <a:pt x="112845" y="129297"/>
                  </a:lnTo>
                  <a:lnTo>
                    <a:pt x="112845" y="43396"/>
                  </a:lnTo>
                  <a:cubicBezTo>
                    <a:pt x="112845" y="19429"/>
                    <a:pt x="132274" y="0"/>
                    <a:pt x="156241" y="0"/>
                  </a:cubicBezTo>
                  <a:lnTo>
                    <a:pt x="502557" y="0"/>
                  </a:lnTo>
                  <a:cubicBezTo>
                    <a:pt x="526524" y="0"/>
                    <a:pt x="545953" y="19429"/>
                    <a:pt x="545953" y="43396"/>
                  </a:cubicBezTo>
                  <a:lnTo>
                    <a:pt x="545953" y="129297"/>
                  </a:lnTo>
                  <a:lnTo>
                    <a:pt x="658800" y="129297"/>
                  </a:lnTo>
                  <a:lnTo>
                    <a:pt x="658800" y="346274"/>
                  </a:lnTo>
                  <a:cubicBezTo>
                    <a:pt x="658800" y="370241"/>
                    <a:pt x="639371" y="389670"/>
                    <a:pt x="615404" y="3896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5" name="Google Shape;1565;p20"/>
          <p:cNvSpPr txBox="1"/>
          <p:nvPr/>
        </p:nvSpPr>
        <p:spPr>
          <a:xfrm>
            <a:off x="1290380" y="2652860"/>
            <a:ext cx="759446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20"/>
          <p:cNvSpPr txBox="1"/>
          <p:nvPr/>
        </p:nvSpPr>
        <p:spPr>
          <a:xfrm>
            <a:off x="4659670" y="2652860"/>
            <a:ext cx="759446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20"/>
          <p:cNvSpPr txBox="1"/>
          <p:nvPr/>
        </p:nvSpPr>
        <p:spPr>
          <a:xfrm>
            <a:off x="3527986" y="2652860"/>
            <a:ext cx="759446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0"/>
          <p:cNvSpPr txBox="1"/>
          <p:nvPr/>
        </p:nvSpPr>
        <p:spPr>
          <a:xfrm>
            <a:off x="2421028" y="2652860"/>
            <a:ext cx="759446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9" name="Google Shape;1569;p20"/>
          <p:cNvGraphicFramePr/>
          <p:nvPr/>
        </p:nvGraphicFramePr>
        <p:xfrm>
          <a:off x="958358" y="2711840"/>
          <a:ext cx="4773695" cy="2576776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1570" name="Google Shape;1570;p20"/>
          <p:cNvSpPr/>
          <p:nvPr/>
        </p:nvSpPr>
        <p:spPr>
          <a:xfrm>
            <a:off x="6459308" y="3105801"/>
            <a:ext cx="630965" cy="630965"/>
          </a:xfrm>
          <a:prstGeom prst="ellipse">
            <a:avLst/>
          </a:prstGeom>
          <a:solidFill>
            <a:schemeClr val="lt1"/>
          </a:solidFill>
          <a:ln cap="flat" cmpd="sng" w="508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20"/>
          <p:cNvSpPr/>
          <p:nvPr/>
        </p:nvSpPr>
        <p:spPr>
          <a:xfrm>
            <a:off x="6459308" y="2029274"/>
            <a:ext cx="630965" cy="630965"/>
          </a:xfrm>
          <a:prstGeom prst="ellipse">
            <a:avLst/>
          </a:prstGeom>
          <a:solidFill>
            <a:schemeClr val="lt1"/>
          </a:solidFill>
          <a:ln cap="flat" cmpd="sng" w="508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20"/>
          <p:cNvSpPr/>
          <p:nvPr/>
        </p:nvSpPr>
        <p:spPr>
          <a:xfrm>
            <a:off x="6459308" y="4182328"/>
            <a:ext cx="630965" cy="630965"/>
          </a:xfrm>
          <a:prstGeom prst="ellipse">
            <a:avLst/>
          </a:prstGeom>
          <a:solidFill>
            <a:schemeClr val="lt1"/>
          </a:solidFill>
          <a:ln cap="flat" cmpd="sng" w="508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3" name="Google Shape;1573;p20"/>
          <p:cNvSpPr/>
          <p:nvPr/>
        </p:nvSpPr>
        <p:spPr>
          <a:xfrm>
            <a:off x="6459308" y="5258854"/>
            <a:ext cx="630965" cy="630965"/>
          </a:xfrm>
          <a:prstGeom prst="ellipse">
            <a:avLst/>
          </a:prstGeom>
          <a:solidFill>
            <a:schemeClr val="lt1"/>
          </a:solidFill>
          <a:ln cap="flat" cmpd="sng" w="508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4" name="Google Shape;1574;p20"/>
          <p:cNvSpPr txBox="1"/>
          <p:nvPr/>
        </p:nvSpPr>
        <p:spPr>
          <a:xfrm>
            <a:off x="6523624" y="2160088"/>
            <a:ext cx="50233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0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5" name="Google Shape;1575;p20"/>
          <p:cNvSpPr txBox="1"/>
          <p:nvPr/>
        </p:nvSpPr>
        <p:spPr>
          <a:xfrm>
            <a:off x="6523624" y="3236616"/>
            <a:ext cx="50233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0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6" name="Google Shape;1576;p20"/>
          <p:cNvSpPr txBox="1"/>
          <p:nvPr/>
        </p:nvSpPr>
        <p:spPr>
          <a:xfrm>
            <a:off x="6523624" y="4313142"/>
            <a:ext cx="50233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0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20"/>
          <p:cNvSpPr txBox="1"/>
          <p:nvPr/>
        </p:nvSpPr>
        <p:spPr>
          <a:xfrm>
            <a:off x="6523624" y="5389668"/>
            <a:ext cx="50233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78" name="Google Shape;1578;p20"/>
          <p:cNvGrpSpPr/>
          <p:nvPr/>
        </p:nvGrpSpPr>
        <p:grpSpPr>
          <a:xfrm>
            <a:off x="7265322" y="2959616"/>
            <a:ext cx="4111923" cy="923330"/>
            <a:chOff x="2551705" y="4283314"/>
            <a:chExt cx="2357003" cy="923330"/>
          </a:xfrm>
        </p:grpSpPr>
        <p:sp>
          <p:nvSpPr>
            <p:cNvPr id="1579" name="Google Shape;1579;p20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20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1" name="Google Shape;1581;p20"/>
          <p:cNvGrpSpPr/>
          <p:nvPr/>
        </p:nvGrpSpPr>
        <p:grpSpPr>
          <a:xfrm>
            <a:off x="7265322" y="1883089"/>
            <a:ext cx="4111923" cy="923330"/>
            <a:chOff x="2551705" y="4283314"/>
            <a:chExt cx="2357003" cy="923330"/>
          </a:xfrm>
        </p:grpSpPr>
        <p:sp>
          <p:nvSpPr>
            <p:cNvPr id="1582" name="Google Shape;1582;p20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20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4" name="Google Shape;1584;p20"/>
          <p:cNvGrpSpPr/>
          <p:nvPr/>
        </p:nvGrpSpPr>
        <p:grpSpPr>
          <a:xfrm>
            <a:off x="7265322" y="4036143"/>
            <a:ext cx="4111923" cy="923330"/>
            <a:chOff x="2551705" y="4283314"/>
            <a:chExt cx="2357003" cy="923330"/>
          </a:xfrm>
        </p:grpSpPr>
        <p:sp>
          <p:nvSpPr>
            <p:cNvPr id="1585" name="Google Shape;1585;p20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20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7" name="Google Shape;1587;p20"/>
          <p:cNvGrpSpPr/>
          <p:nvPr/>
        </p:nvGrpSpPr>
        <p:grpSpPr>
          <a:xfrm>
            <a:off x="7265322" y="5112669"/>
            <a:ext cx="4111923" cy="923330"/>
            <a:chOff x="2551705" y="4283314"/>
            <a:chExt cx="2357003" cy="923330"/>
          </a:xfrm>
        </p:grpSpPr>
        <p:sp>
          <p:nvSpPr>
            <p:cNvPr id="1588" name="Google Shape;1588;p20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20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0" name="Google Shape;1590;p20"/>
          <p:cNvSpPr/>
          <p:nvPr/>
        </p:nvSpPr>
        <p:spPr>
          <a:xfrm rot="9900000">
            <a:off x="2655422" y="5360894"/>
            <a:ext cx="323406" cy="274671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20"/>
          <p:cNvSpPr/>
          <p:nvPr/>
        </p:nvSpPr>
        <p:spPr>
          <a:xfrm>
            <a:off x="1514360" y="5389668"/>
            <a:ext cx="282895" cy="217302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20"/>
          <p:cNvSpPr/>
          <p:nvPr/>
        </p:nvSpPr>
        <p:spPr>
          <a:xfrm>
            <a:off x="4879871" y="5414466"/>
            <a:ext cx="321869" cy="211537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20"/>
          <p:cNvSpPr/>
          <p:nvPr/>
        </p:nvSpPr>
        <p:spPr>
          <a:xfrm>
            <a:off x="3760286" y="5362986"/>
            <a:ext cx="311895" cy="314499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7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p21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599" name="Google Shape;1599;p21"/>
          <p:cNvSpPr/>
          <p:nvPr/>
        </p:nvSpPr>
        <p:spPr>
          <a:xfrm>
            <a:off x="5732370" y="2726020"/>
            <a:ext cx="2378214" cy="2378214"/>
          </a:xfrm>
          <a:prstGeom prst="blockArc">
            <a:avLst>
              <a:gd fmla="val 10800000" name="adj1"/>
              <a:gd fmla="val 0" name="adj2"/>
              <a:gd fmla="val 31042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p21"/>
          <p:cNvSpPr/>
          <p:nvPr/>
        </p:nvSpPr>
        <p:spPr>
          <a:xfrm rot="10800000">
            <a:off x="4082374" y="2726020"/>
            <a:ext cx="2378214" cy="2378214"/>
          </a:xfrm>
          <a:prstGeom prst="blockArc">
            <a:avLst>
              <a:gd fmla="val 10800000" name="adj1"/>
              <a:gd fmla="val 0" name="adj2"/>
              <a:gd fmla="val 31042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1" name="Google Shape;1601;p21"/>
          <p:cNvGrpSpPr/>
          <p:nvPr/>
        </p:nvGrpSpPr>
        <p:grpSpPr>
          <a:xfrm>
            <a:off x="6870358" y="5208372"/>
            <a:ext cx="4393805" cy="871880"/>
            <a:chOff x="-740680" y="1114177"/>
            <a:chExt cx="4125026" cy="871880"/>
          </a:xfrm>
        </p:grpSpPr>
        <p:sp>
          <p:nvSpPr>
            <p:cNvPr id="1602" name="Google Shape;1602;p21"/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21"/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4" name="Google Shape;1604;p21"/>
          <p:cNvGrpSpPr/>
          <p:nvPr/>
        </p:nvGrpSpPr>
        <p:grpSpPr>
          <a:xfrm>
            <a:off x="912390" y="1878732"/>
            <a:ext cx="4392778" cy="871880"/>
            <a:chOff x="-740680" y="1114177"/>
            <a:chExt cx="4125026" cy="871880"/>
          </a:xfrm>
        </p:grpSpPr>
        <p:sp>
          <p:nvSpPr>
            <p:cNvPr id="1605" name="Google Shape;1605;p21"/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21"/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7" name="Google Shape;1607;p21"/>
          <p:cNvSpPr txBox="1"/>
          <p:nvPr/>
        </p:nvSpPr>
        <p:spPr>
          <a:xfrm>
            <a:off x="7553150" y="3377919"/>
            <a:ext cx="377047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21"/>
          <p:cNvSpPr txBox="1"/>
          <p:nvPr/>
        </p:nvSpPr>
        <p:spPr>
          <a:xfrm>
            <a:off x="6134424" y="2951480"/>
            <a:ext cx="171540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9" name="Google Shape;1609;p21"/>
          <p:cNvGrpSpPr/>
          <p:nvPr/>
        </p:nvGrpSpPr>
        <p:grpSpPr>
          <a:xfrm>
            <a:off x="1068912" y="5431424"/>
            <a:ext cx="2671264" cy="579492"/>
            <a:chOff x="661588" y="5061430"/>
            <a:chExt cx="2671264" cy="579492"/>
          </a:xfrm>
        </p:grpSpPr>
        <p:sp>
          <p:nvSpPr>
            <p:cNvPr id="1610" name="Google Shape;1610;p21"/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21"/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21"/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21"/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4" name="Google Shape;1614;p21"/>
          <p:cNvGrpSpPr/>
          <p:nvPr/>
        </p:nvGrpSpPr>
        <p:grpSpPr>
          <a:xfrm>
            <a:off x="8599228" y="1878732"/>
            <a:ext cx="2671264" cy="579492"/>
            <a:chOff x="661588" y="5061430"/>
            <a:chExt cx="2671264" cy="579492"/>
          </a:xfrm>
        </p:grpSpPr>
        <p:sp>
          <p:nvSpPr>
            <p:cNvPr id="1615" name="Google Shape;1615;p21"/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21"/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21"/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21"/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9" name="Google Shape;1619;p21"/>
          <p:cNvGrpSpPr/>
          <p:nvPr/>
        </p:nvGrpSpPr>
        <p:grpSpPr>
          <a:xfrm>
            <a:off x="4082370" y="2726020"/>
            <a:ext cx="4028214" cy="2378214"/>
            <a:chOff x="2558370" y="2706970"/>
            <a:chExt cx="4028214" cy="2378214"/>
          </a:xfrm>
        </p:grpSpPr>
        <p:sp>
          <p:nvSpPr>
            <p:cNvPr id="1620" name="Google Shape;1620;p21"/>
            <p:cNvSpPr/>
            <p:nvPr/>
          </p:nvSpPr>
          <p:spPr>
            <a:xfrm rot="10800000">
              <a:off x="4208370" y="2706970"/>
              <a:ext cx="2378214" cy="2378214"/>
            </a:xfrm>
            <a:prstGeom prst="blockArc">
              <a:avLst>
                <a:gd fmla="val 10800000" name="adj1"/>
                <a:gd fmla="val 0" name="adj2"/>
                <a:gd fmla="val 31042" name="adj3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21"/>
            <p:cNvSpPr/>
            <p:nvPr/>
          </p:nvSpPr>
          <p:spPr>
            <a:xfrm>
              <a:off x="2558370" y="2706970"/>
              <a:ext cx="2378214" cy="2378214"/>
            </a:xfrm>
            <a:prstGeom prst="blockArc">
              <a:avLst>
                <a:gd fmla="val 10800000" name="adj1"/>
                <a:gd fmla="val 0" name="adj2"/>
                <a:gd fmla="val 31042" name="adj3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21"/>
            <p:cNvSpPr/>
            <p:nvPr/>
          </p:nvSpPr>
          <p:spPr>
            <a:xfrm rot="10800000">
              <a:off x="2558371" y="3893049"/>
              <a:ext cx="737820" cy="363402"/>
            </a:xfrm>
            <a:prstGeom prst="triangle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3" name="Google Shape;1623;p21"/>
          <p:cNvSpPr/>
          <p:nvPr/>
        </p:nvSpPr>
        <p:spPr>
          <a:xfrm rot="10800000">
            <a:off x="7372763" y="3908498"/>
            <a:ext cx="737820" cy="363402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p21"/>
          <p:cNvSpPr txBox="1"/>
          <p:nvPr/>
        </p:nvSpPr>
        <p:spPr>
          <a:xfrm>
            <a:off x="4419023" y="2951480"/>
            <a:ext cx="171540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5" name="Google Shape;1625;p21"/>
          <p:cNvSpPr txBox="1"/>
          <p:nvPr/>
        </p:nvSpPr>
        <p:spPr>
          <a:xfrm>
            <a:off x="4262758" y="3377919"/>
            <a:ext cx="377047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6" name="Google Shape;1626;p21"/>
          <p:cNvSpPr/>
          <p:nvPr/>
        </p:nvSpPr>
        <p:spPr>
          <a:xfrm rot="2700000">
            <a:off x="5186148" y="3600441"/>
            <a:ext cx="257782" cy="631653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p21"/>
          <p:cNvSpPr/>
          <p:nvPr/>
        </p:nvSpPr>
        <p:spPr>
          <a:xfrm flipH="1" rot="-5400000">
            <a:off x="6672914" y="3692240"/>
            <a:ext cx="500257" cy="471122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2" name="Google Shape;1632;p22"/>
          <p:cNvGrpSpPr/>
          <p:nvPr/>
        </p:nvGrpSpPr>
        <p:grpSpPr>
          <a:xfrm>
            <a:off x="5612327" y="785415"/>
            <a:ext cx="2632094" cy="953124"/>
            <a:chOff x="803640" y="3362835"/>
            <a:chExt cx="2059657" cy="953124"/>
          </a:xfrm>
        </p:grpSpPr>
        <p:sp>
          <p:nvSpPr>
            <p:cNvPr id="1633" name="Google Shape;1633;p22"/>
            <p:cNvSpPr txBox="1"/>
            <p:nvPr/>
          </p:nvSpPr>
          <p:spPr>
            <a:xfrm>
              <a:off x="803640" y="3669628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5" name="Google Shape;1635;p22"/>
          <p:cNvGrpSpPr/>
          <p:nvPr/>
        </p:nvGrpSpPr>
        <p:grpSpPr>
          <a:xfrm>
            <a:off x="8997479" y="785415"/>
            <a:ext cx="2632094" cy="953124"/>
            <a:chOff x="803640" y="3362835"/>
            <a:chExt cx="2059657" cy="953124"/>
          </a:xfrm>
        </p:grpSpPr>
        <p:sp>
          <p:nvSpPr>
            <p:cNvPr id="1636" name="Google Shape;1636;p22"/>
            <p:cNvSpPr txBox="1"/>
            <p:nvPr/>
          </p:nvSpPr>
          <p:spPr>
            <a:xfrm>
              <a:off x="803640" y="3669628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8" name="Google Shape;1638;p22"/>
          <p:cNvGrpSpPr/>
          <p:nvPr/>
        </p:nvGrpSpPr>
        <p:grpSpPr>
          <a:xfrm>
            <a:off x="1316225" y="5158149"/>
            <a:ext cx="2632094" cy="953124"/>
            <a:chOff x="803640" y="3362835"/>
            <a:chExt cx="2059657" cy="953124"/>
          </a:xfrm>
        </p:grpSpPr>
        <p:sp>
          <p:nvSpPr>
            <p:cNvPr id="1639" name="Google Shape;1639;p22"/>
            <p:cNvSpPr txBox="1"/>
            <p:nvPr/>
          </p:nvSpPr>
          <p:spPr>
            <a:xfrm>
              <a:off x="803640" y="3669628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1" name="Google Shape;1641;p22"/>
          <p:cNvGrpSpPr/>
          <p:nvPr/>
        </p:nvGrpSpPr>
        <p:grpSpPr>
          <a:xfrm>
            <a:off x="4771052" y="5158149"/>
            <a:ext cx="2632094" cy="953124"/>
            <a:chOff x="803640" y="3362835"/>
            <a:chExt cx="2059657" cy="953124"/>
          </a:xfrm>
        </p:grpSpPr>
        <p:sp>
          <p:nvSpPr>
            <p:cNvPr id="1642" name="Google Shape;1642;p22"/>
            <p:cNvSpPr txBox="1"/>
            <p:nvPr/>
          </p:nvSpPr>
          <p:spPr>
            <a:xfrm>
              <a:off x="803640" y="3669628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4" name="Google Shape;1644;p22"/>
          <p:cNvSpPr/>
          <p:nvPr/>
        </p:nvSpPr>
        <p:spPr>
          <a:xfrm>
            <a:off x="5030011" y="1095912"/>
            <a:ext cx="411575" cy="344044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22"/>
          <p:cNvSpPr/>
          <p:nvPr/>
        </p:nvSpPr>
        <p:spPr>
          <a:xfrm>
            <a:off x="8392694" y="1104689"/>
            <a:ext cx="425042" cy="326490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22"/>
          <p:cNvSpPr/>
          <p:nvPr/>
        </p:nvSpPr>
        <p:spPr>
          <a:xfrm>
            <a:off x="731550" y="5552861"/>
            <a:ext cx="432135" cy="37292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22"/>
          <p:cNvSpPr/>
          <p:nvPr/>
        </p:nvSpPr>
        <p:spPr>
          <a:xfrm>
            <a:off x="4197906" y="5597323"/>
            <a:ext cx="432135" cy="284005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22"/>
          <p:cNvSpPr/>
          <p:nvPr/>
        </p:nvSpPr>
        <p:spPr>
          <a:xfrm>
            <a:off x="4223792" y="2960948"/>
            <a:ext cx="3744416" cy="936104"/>
          </a:xfrm>
          <a:prstGeom prst="rect">
            <a:avLst/>
          </a:prstGeom>
          <a:noFill/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22"/>
          <p:cNvSpPr txBox="1"/>
          <p:nvPr/>
        </p:nvSpPr>
        <p:spPr>
          <a:xfrm>
            <a:off x="4511824" y="3105835"/>
            <a:ext cx="31683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0" name="Google Shape;1650;p22"/>
          <p:cNvSpPr/>
          <p:nvPr>
            <p:ph idx="2" type="pic"/>
          </p:nvPr>
        </p:nvSpPr>
        <p:spPr>
          <a:xfrm>
            <a:off x="0" y="0"/>
            <a:ext cx="4223792" cy="24928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51" name="Google Shape;1651;p22"/>
          <p:cNvSpPr/>
          <p:nvPr>
            <p:ph idx="3" type="pic"/>
          </p:nvPr>
        </p:nvSpPr>
        <p:spPr>
          <a:xfrm>
            <a:off x="7968208" y="4365104"/>
            <a:ext cx="4223792" cy="249289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5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23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657" name="Google Shape;1657;p23"/>
          <p:cNvSpPr/>
          <p:nvPr/>
        </p:nvSpPr>
        <p:spPr>
          <a:xfrm>
            <a:off x="7289405" y="1646411"/>
            <a:ext cx="3947983" cy="2116544"/>
          </a:xfrm>
          <a:prstGeom prst="bentArrow">
            <a:avLst>
              <a:gd fmla="val 18479" name="adj1"/>
              <a:gd fmla="val 19294" name="adj2"/>
              <a:gd fmla="val 18479" name="adj3"/>
              <a:gd fmla="val 32746" name="adj4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8" name="Google Shape;1658;p23"/>
          <p:cNvSpPr/>
          <p:nvPr/>
        </p:nvSpPr>
        <p:spPr>
          <a:xfrm flipH="1" rot="10800000">
            <a:off x="7289405" y="4094683"/>
            <a:ext cx="3947983" cy="2116544"/>
          </a:xfrm>
          <a:prstGeom prst="bentArrow">
            <a:avLst>
              <a:gd fmla="val 18479" name="adj1"/>
              <a:gd fmla="val 19294" name="adj2"/>
              <a:gd fmla="val 18479" name="adj3"/>
              <a:gd fmla="val 32746" name="adj4"/>
            </a:avLst>
          </a:prstGeom>
          <a:solidFill>
            <a:srgbClr val="9FFD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9" name="Google Shape;1659;p23"/>
          <p:cNvSpPr/>
          <p:nvPr/>
        </p:nvSpPr>
        <p:spPr>
          <a:xfrm>
            <a:off x="7289405" y="2591141"/>
            <a:ext cx="3947983" cy="1180440"/>
          </a:xfrm>
          <a:prstGeom prst="bentArrow">
            <a:avLst>
              <a:gd fmla="val 34261" name="adj1"/>
              <a:gd fmla="val 33606" name="adj2"/>
              <a:gd fmla="val 33685" name="adj3"/>
              <a:gd fmla="val 76474" name="adj4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p23"/>
          <p:cNvSpPr/>
          <p:nvPr/>
        </p:nvSpPr>
        <p:spPr>
          <a:xfrm flipH="1" rot="10800000">
            <a:off x="7289405" y="4104627"/>
            <a:ext cx="3947983" cy="1180440"/>
          </a:xfrm>
          <a:prstGeom prst="bentArrow">
            <a:avLst>
              <a:gd fmla="val 34261" name="adj1"/>
              <a:gd fmla="val 33606" name="adj2"/>
              <a:gd fmla="val 33685" name="adj3"/>
              <a:gd fmla="val 76474" name="adj4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1" name="Google Shape;1661;p23"/>
          <p:cNvSpPr txBox="1"/>
          <p:nvPr/>
        </p:nvSpPr>
        <p:spPr>
          <a:xfrm>
            <a:off x="8598971" y="1905200"/>
            <a:ext cx="221500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2" name="Google Shape;1662;p23"/>
          <p:cNvSpPr txBox="1"/>
          <p:nvPr/>
        </p:nvSpPr>
        <p:spPr>
          <a:xfrm>
            <a:off x="8598971" y="2841522"/>
            <a:ext cx="221500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23"/>
          <p:cNvSpPr txBox="1"/>
          <p:nvPr/>
        </p:nvSpPr>
        <p:spPr>
          <a:xfrm>
            <a:off x="8598971" y="4714166"/>
            <a:ext cx="221500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4" name="Google Shape;1664;p23"/>
          <p:cNvSpPr txBox="1"/>
          <p:nvPr/>
        </p:nvSpPr>
        <p:spPr>
          <a:xfrm>
            <a:off x="8598971" y="5650490"/>
            <a:ext cx="221500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5" name="Google Shape;1665;p23"/>
          <p:cNvSpPr/>
          <p:nvPr/>
        </p:nvSpPr>
        <p:spPr>
          <a:xfrm>
            <a:off x="884256" y="3530172"/>
            <a:ext cx="10353133" cy="79729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6" name="Google Shape;1666;p23"/>
          <p:cNvSpPr txBox="1"/>
          <p:nvPr/>
        </p:nvSpPr>
        <p:spPr>
          <a:xfrm>
            <a:off x="8598971" y="3777844"/>
            <a:ext cx="221500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7" name="Google Shape;1667;p23"/>
          <p:cNvGrpSpPr/>
          <p:nvPr/>
        </p:nvGrpSpPr>
        <p:grpSpPr>
          <a:xfrm>
            <a:off x="4710331" y="3383264"/>
            <a:ext cx="2288240" cy="1091488"/>
            <a:chOff x="5463434" y="3467680"/>
            <a:chExt cx="1930568" cy="920879"/>
          </a:xfrm>
        </p:grpSpPr>
        <p:sp>
          <p:nvSpPr>
            <p:cNvPr id="1668" name="Google Shape;1668;p23"/>
            <p:cNvSpPr/>
            <p:nvPr/>
          </p:nvSpPr>
          <p:spPr>
            <a:xfrm rot="1800000">
              <a:off x="6844212" y="3500384"/>
              <a:ext cx="360040" cy="855470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23"/>
            <p:cNvSpPr/>
            <p:nvPr/>
          </p:nvSpPr>
          <p:spPr>
            <a:xfrm rot="1800000">
              <a:off x="6447203" y="3500384"/>
              <a:ext cx="360040" cy="855470"/>
            </a:xfrm>
            <a:prstGeom prst="roundRect">
              <a:avLst>
                <a:gd fmla="val 50000" name="adj"/>
              </a:avLst>
            </a:prstGeom>
            <a:solidFill>
              <a:srgbClr val="9FFDF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23"/>
            <p:cNvSpPr/>
            <p:nvPr/>
          </p:nvSpPr>
          <p:spPr>
            <a:xfrm rot="1800000">
              <a:off x="6050193" y="3500384"/>
              <a:ext cx="360040" cy="855470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23"/>
            <p:cNvSpPr/>
            <p:nvPr/>
          </p:nvSpPr>
          <p:spPr>
            <a:xfrm rot="1800000">
              <a:off x="5653183" y="3500384"/>
              <a:ext cx="360040" cy="85547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2" name="Google Shape;1672;p23"/>
          <p:cNvSpPr txBox="1"/>
          <p:nvPr/>
        </p:nvSpPr>
        <p:spPr>
          <a:xfrm>
            <a:off x="1135468" y="3776610"/>
            <a:ext cx="278339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3" name="Google Shape;1673;p23"/>
          <p:cNvGrpSpPr/>
          <p:nvPr/>
        </p:nvGrpSpPr>
        <p:grpSpPr>
          <a:xfrm>
            <a:off x="1568383" y="1749031"/>
            <a:ext cx="3055868" cy="875705"/>
            <a:chOff x="2911792" y="4330939"/>
            <a:chExt cx="1996919" cy="875705"/>
          </a:xfrm>
        </p:grpSpPr>
        <p:sp>
          <p:nvSpPr>
            <p:cNvPr id="1674" name="Google Shape;1674;p23"/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23"/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6" name="Google Shape;1676;p23"/>
          <p:cNvGrpSpPr/>
          <p:nvPr/>
        </p:nvGrpSpPr>
        <p:grpSpPr>
          <a:xfrm>
            <a:off x="954614" y="2757281"/>
            <a:ext cx="3055868" cy="875705"/>
            <a:chOff x="2911792" y="4330939"/>
            <a:chExt cx="1996919" cy="875705"/>
          </a:xfrm>
        </p:grpSpPr>
        <p:sp>
          <p:nvSpPr>
            <p:cNvPr id="1677" name="Google Shape;1677;p23"/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23"/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9" name="Google Shape;1679;p23"/>
          <p:cNvGrpSpPr/>
          <p:nvPr/>
        </p:nvGrpSpPr>
        <p:grpSpPr>
          <a:xfrm>
            <a:off x="954614" y="4207641"/>
            <a:ext cx="3055868" cy="875705"/>
            <a:chOff x="2911792" y="4330939"/>
            <a:chExt cx="1996919" cy="875705"/>
          </a:xfrm>
        </p:grpSpPr>
        <p:sp>
          <p:nvSpPr>
            <p:cNvPr id="1680" name="Google Shape;1680;p23"/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23"/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2" name="Google Shape;1682;p23"/>
          <p:cNvGrpSpPr/>
          <p:nvPr/>
        </p:nvGrpSpPr>
        <p:grpSpPr>
          <a:xfrm>
            <a:off x="1568383" y="5225939"/>
            <a:ext cx="3055868" cy="875705"/>
            <a:chOff x="2911792" y="4330939"/>
            <a:chExt cx="1996919" cy="875705"/>
          </a:xfrm>
        </p:grpSpPr>
        <p:sp>
          <p:nvSpPr>
            <p:cNvPr id="1683" name="Google Shape;1683;p23"/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23"/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685" name="Google Shape;1685;p23"/>
          <p:cNvCxnSpPr>
            <a:stCxn id="1671" idx="0"/>
          </p:cNvCxnSpPr>
          <p:nvPr/>
        </p:nvCxnSpPr>
        <p:spPr>
          <a:xfrm flipH="1" rot="5400000">
            <a:off x="4515147" y="2603000"/>
            <a:ext cx="340800" cy="1433100"/>
          </a:xfrm>
          <a:prstGeom prst="bentConnector2">
            <a:avLst/>
          </a:prstGeom>
          <a:noFill/>
          <a:ln cap="flat" cmpd="sng" w="25400">
            <a:solidFill>
              <a:srgbClr val="A5A5A5"/>
            </a:solidFill>
            <a:prstDash val="dot"/>
            <a:miter lim="800000"/>
            <a:headEnd len="med" w="med" type="triangle"/>
            <a:tailEnd len="med" w="med" type="triangle"/>
          </a:ln>
        </p:spPr>
      </p:cxnSp>
      <p:cxnSp>
        <p:nvCxnSpPr>
          <p:cNvPr id="1686" name="Google Shape;1686;p23"/>
          <p:cNvCxnSpPr>
            <a:stCxn id="1669" idx="0"/>
          </p:cNvCxnSpPr>
          <p:nvPr/>
        </p:nvCxnSpPr>
        <p:spPr>
          <a:xfrm flipH="1" rot="5400000">
            <a:off x="4798823" y="1945550"/>
            <a:ext cx="1369800" cy="1719000"/>
          </a:xfrm>
          <a:prstGeom prst="bentConnector2">
            <a:avLst/>
          </a:prstGeom>
          <a:noFill/>
          <a:ln cap="flat" cmpd="sng" w="25400">
            <a:solidFill>
              <a:srgbClr val="A5A5A5"/>
            </a:solidFill>
            <a:prstDash val="dot"/>
            <a:miter lim="800000"/>
            <a:headEnd len="med" w="med" type="triangle"/>
            <a:tailEnd len="med" w="med" type="triangle"/>
          </a:ln>
        </p:spPr>
      </p:cxnSp>
      <p:cxnSp>
        <p:nvCxnSpPr>
          <p:cNvPr id="1687" name="Google Shape;1687;p23"/>
          <p:cNvCxnSpPr>
            <a:stCxn id="1670" idx="2"/>
            <a:endCxn id="1680" idx="3"/>
          </p:cNvCxnSpPr>
          <p:nvPr/>
        </p:nvCxnSpPr>
        <p:spPr>
          <a:xfrm rot="5400000">
            <a:off x="4492080" y="3886565"/>
            <a:ext cx="392100" cy="1355100"/>
          </a:xfrm>
          <a:prstGeom prst="bentConnector2">
            <a:avLst/>
          </a:prstGeom>
          <a:noFill/>
          <a:ln cap="flat" cmpd="sng" w="25400">
            <a:solidFill>
              <a:srgbClr val="A5A5A5"/>
            </a:solidFill>
            <a:prstDash val="dot"/>
            <a:miter lim="800000"/>
            <a:headEnd len="med" w="med" type="triangle"/>
            <a:tailEnd len="med" w="med" type="triangle"/>
          </a:ln>
        </p:spPr>
      </p:cxnSp>
      <p:cxnSp>
        <p:nvCxnSpPr>
          <p:cNvPr id="1688" name="Google Shape;1688;p23"/>
          <p:cNvCxnSpPr>
            <a:stCxn id="1668" idx="2"/>
            <a:endCxn id="1683" idx="3"/>
          </p:cNvCxnSpPr>
          <p:nvPr/>
        </p:nvCxnSpPr>
        <p:spPr>
          <a:xfrm rot="5400000">
            <a:off x="4760305" y="4231865"/>
            <a:ext cx="1410300" cy="1682700"/>
          </a:xfrm>
          <a:prstGeom prst="bentConnector2">
            <a:avLst/>
          </a:prstGeom>
          <a:noFill/>
          <a:ln cap="flat" cmpd="sng" w="25400">
            <a:solidFill>
              <a:srgbClr val="A5A5A5"/>
            </a:solidFill>
            <a:prstDash val="dot"/>
            <a:miter lim="800000"/>
            <a:headEnd len="med" w="med" type="triangle"/>
            <a:tailEnd len="med" w="med" type="triangle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2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p24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694" name="Google Shape;1694;p24"/>
          <p:cNvGrpSpPr/>
          <p:nvPr/>
        </p:nvGrpSpPr>
        <p:grpSpPr>
          <a:xfrm>
            <a:off x="2515526" y="1992601"/>
            <a:ext cx="6969538" cy="4100466"/>
            <a:chOff x="635000" y="1382713"/>
            <a:chExt cx="7869238" cy="4572000"/>
          </a:xfrm>
        </p:grpSpPr>
        <p:sp>
          <p:nvSpPr>
            <p:cNvPr id="1695" name="Google Shape;1695;p24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672" w="4711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24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2423" w="4849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24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2211" w="4352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24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976" w="2868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9" name="Google Shape;1699;p24"/>
          <p:cNvGrpSpPr/>
          <p:nvPr/>
        </p:nvGrpSpPr>
        <p:grpSpPr>
          <a:xfrm>
            <a:off x="4907330" y="2315202"/>
            <a:ext cx="532678" cy="532678"/>
            <a:chOff x="2483768" y="3040338"/>
            <a:chExt cx="532678" cy="532678"/>
          </a:xfrm>
        </p:grpSpPr>
        <p:sp>
          <p:nvSpPr>
            <p:cNvPr id="1700" name="Google Shape;1700;p24"/>
            <p:cNvSpPr/>
            <p:nvPr/>
          </p:nvSpPr>
          <p:spPr>
            <a:xfrm>
              <a:off x="2483768" y="3040338"/>
              <a:ext cx="532678" cy="532678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24"/>
            <p:cNvSpPr/>
            <p:nvPr/>
          </p:nvSpPr>
          <p:spPr>
            <a:xfrm>
              <a:off x="2633928" y="3190498"/>
              <a:ext cx="232359" cy="232359"/>
            </a:xfrm>
            <a:prstGeom prst="ellipse">
              <a:avLst/>
            </a:prstGeom>
            <a:solidFill>
              <a:schemeClr val="accent2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2" name="Google Shape;1702;p24"/>
          <p:cNvGrpSpPr/>
          <p:nvPr/>
        </p:nvGrpSpPr>
        <p:grpSpPr>
          <a:xfrm>
            <a:off x="8142032" y="5012911"/>
            <a:ext cx="532678" cy="532678"/>
            <a:chOff x="2483768" y="3040338"/>
            <a:chExt cx="532678" cy="532678"/>
          </a:xfrm>
        </p:grpSpPr>
        <p:sp>
          <p:nvSpPr>
            <p:cNvPr id="1703" name="Google Shape;1703;p24"/>
            <p:cNvSpPr/>
            <p:nvPr/>
          </p:nvSpPr>
          <p:spPr>
            <a:xfrm>
              <a:off x="2483768" y="3040338"/>
              <a:ext cx="532678" cy="532678"/>
            </a:xfrm>
            <a:prstGeom prst="ellipse">
              <a:avLst/>
            </a:prstGeom>
            <a:solidFill>
              <a:srgbClr val="9FFDFB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24"/>
            <p:cNvSpPr/>
            <p:nvPr/>
          </p:nvSpPr>
          <p:spPr>
            <a:xfrm>
              <a:off x="2633928" y="3190498"/>
              <a:ext cx="232359" cy="232359"/>
            </a:xfrm>
            <a:prstGeom prst="ellipse">
              <a:avLst/>
            </a:prstGeom>
            <a:solidFill>
              <a:srgbClr val="9FFDFB">
                <a:alpha val="6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5" name="Google Shape;1705;p24"/>
          <p:cNvGrpSpPr/>
          <p:nvPr/>
        </p:nvGrpSpPr>
        <p:grpSpPr>
          <a:xfrm>
            <a:off x="6404175" y="3114539"/>
            <a:ext cx="532678" cy="532678"/>
            <a:chOff x="2483768" y="3040338"/>
            <a:chExt cx="532678" cy="532678"/>
          </a:xfrm>
        </p:grpSpPr>
        <p:sp>
          <p:nvSpPr>
            <p:cNvPr id="1706" name="Google Shape;1706;p24"/>
            <p:cNvSpPr/>
            <p:nvPr/>
          </p:nvSpPr>
          <p:spPr>
            <a:xfrm>
              <a:off x="2483768" y="3040338"/>
              <a:ext cx="532678" cy="53267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24"/>
            <p:cNvSpPr/>
            <p:nvPr/>
          </p:nvSpPr>
          <p:spPr>
            <a:xfrm>
              <a:off x="2633928" y="3190498"/>
              <a:ext cx="232359" cy="232359"/>
            </a:xfrm>
            <a:prstGeom prst="ellipse">
              <a:avLst/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8" name="Google Shape;1708;p24"/>
          <p:cNvGrpSpPr/>
          <p:nvPr/>
        </p:nvGrpSpPr>
        <p:grpSpPr>
          <a:xfrm>
            <a:off x="7779695" y="3803644"/>
            <a:ext cx="532678" cy="532678"/>
            <a:chOff x="2483768" y="3040338"/>
            <a:chExt cx="532678" cy="532678"/>
          </a:xfrm>
        </p:grpSpPr>
        <p:sp>
          <p:nvSpPr>
            <p:cNvPr id="1709" name="Google Shape;1709;p24"/>
            <p:cNvSpPr/>
            <p:nvPr/>
          </p:nvSpPr>
          <p:spPr>
            <a:xfrm>
              <a:off x="2483768" y="3040338"/>
              <a:ext cx="532678" cy="532678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24"/>
            <p:cNvSpPr/>
            <p:nvPr/>
          </p:nvSpPr>
          <p:spPr>
            <a:xfrm>
              <a:off x="2633928" y="3190498"/>
              <a:ext cx="232359" cy="232359"/>
            </a:xfrm>
            <a:prstGeom prst="ellipse">
              <a:avLst/>
            </a:prstGeom>
            <a:solidFill>
              <a:schemeClr val="accent3">
                <a:alpha val="6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711" name="Google Shape;1711;p24"/>
          <p:cNvCxnSpPr/>
          <p:nvPr/>
        </p:nvCxnSpPr>
        <p:spPr>
          <a:xfrm flipH="1">
            <a:off x="3768630" y="3380877"/>
            <a:ext cx="2899200" cy="18972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dot"/>
            <a:miter lim="800000"/>
            <a:headEnd len="med" w="med" type="oval"/>
            <a:tailEnd len="med" w="med" type="oval"/>
          </a:ln>
        </p:spPr>
      </p:cxnSp>
      <p:grpSp>
        <p:nvGrpSpPr>
          <p:cNvPr id="1712" name="Google Shape;1712;p24"/>
          <p:cNvGrpSpPr/>
          <p:nvPr/>
        </p:nvGrpSpPr>
        <p:grpSpPr>
          <a:xfrm>
            <a:off x="688008" y="1771699"/>
            <a:ext cx="2520000" cy="1013312"/>
            <a:chOff x="1954056" y="1822840"/>
            <a:chExt cx="2520000" cy="1013312"/>
          </a:xfrm>
        </p:grpSpPr>
        <p:sp>
          <p:nvSpPr>
            <p:cNvPr id="1713" name="Google Shape;1713;p24"/>
            <p:cNvSpPr txBox="1"/>
            <p:nvPr/>
          </p:nvSpPr>
          <p:spPr>
            <a:xfrm>
              <a:off x="1954056" y="1822840"/>
              <a:ext cx="2520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 A</a:t>
              </a:r>
              <a:endParaRPr b="1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24"/>
            <p:cNvSpPr txBox="1"/>
            <p:nvPr/>
          </p:nvSpPr>
          <p:spPr>
            <a:xfrm>
              <a:off x="1954056" y="2189821"/>
              <a:ext cx="252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5" name="Google Shape;1715;p24"/>
          <p:cNvGrpSpPr/>
          <p:nvPr/>
        </p:nvGrpSpPr>
        <p:grpSpPr>
          <a:xfrm>
            <a:off x="1771614" y="5071707"/>
            <a:ext cx="2520000" cy="1012013"/>
            <a:chOff x="2453259" y="4604748"/>
            <a:chExt cx="2520000" cy="1012013"/>
          </a:xfrm>
        </p:grpSpPr>
        <p:sp>
          <p:nvSpPr>
            <p:cNvPr id="1716" name="Google Shape;1716;p24"/>
            <p:cNvSpPr txBox="1"/>
            <p:nvPr/>
          </p:nvSpPr>
          <p:spPr>
            <a:xfrm>
              <a:off x="2453259" y="4604748"/>
              <a:ext cx="2520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 B</a:t>
              </a:r>
              <a:endParaRPr b="1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24"/>
            <p:cNvSpPr txBox="1"/>
            <p:nvPr/>
          </p:nvSpPr>
          <p:spPr>
            <a:xfrm>
              <a:off x="2453259" y="4970430"/>
              <a:ext cx="252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1718" name="Google Shape;1718;p24"/>
          <p:cNvGrpSpPr/>
          <p:nvPr/>
        </p:nvGrpSpPr>
        <p:grpSpPr>
          <a:xfrm>
            <a:off x="9321523" y="1693646"/>
            <a:ext cx="2520000" cy="1012746"/>
            <a:chOff x="8044923" y="1580192"/>
            <a:chExt cx="2520000" cy="1012746"/>
          </a:xfrm>
        </p:grpSpPr>
        <p:sp>
          <p:nvSpPr>
            <p:cNvPr id="1719" name="Google Shape;1719;p24"/>
            <p:cNvSpPr txBox="1"/>
            <p:nvPr/>
          </p:nvSpPr>
          <p:spPr>
            <a:xfrm>
              <a:off x="8044923" y="1580192"/>
              <a:ext cx="2520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 C</a:t>
              </a:r>
              <a:endParaRPr b="1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24"/>
            <p:cNvSpPr txBox="1"/>
            <p:nvPr/>
          </p:nvSpPr>
          <p:spPr>
            <a:xfrm>
              <a:off x="8044923" y="1946607"/>
              <a:ext cx="252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21" name="Google Shape;1721;p24"/>
          <p:cNvGrpSpPr/>
          <p:nvPr/>
        </p:nvGrpSpPr>
        <p:grpSpPr>
          <a:xfrm>
            <a:off x="8883624" y="4023138"/>
            <a:ext cx="2520000" cy="1010092"/>
            <a:chOff x="6292159" y="5203377"/>
            <a:chExt cx="2520000" cy="1010092"/>
          </a:xfrm>
        </p:grpSpPr>
        <p:sp>
          <p:nvSpPr>
            <p:cNvPr id="1722" name="Google Shape;1722;p24"/>
            <p:cNvSpPr txBox="1"/>
            <p:nvPr/>
          </p:nvSpPr>
          <p:spPr>
            <a:xfrm>
              <a:off x="6292159" y="5203377"/>
              <a:ext cx="2520000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9FFDFB"/>
                  </a:solidFill>
                  <a:latin typeface="Arial"/>
                  <a:ea typeface="Arial"/>
                  <a:cs typeface="Arial"/>
                  <a:sym typeface="Arial"/>
                </a:rPr>
                <a:t>Content D</a:t>
              </a:r>
              <a:endParaRPr b="1" sz="2400">
                <a:solidFill>
                  <a:srgbClr val="9FFDF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24"/>
            <p:cNvSpPr txBox="1"/>
            <p:nvPr/>
          </p:nvSpPr>
          <p:spPr>
            <a:xfrm>
              <a:off x="6292159" y="5567138"/>
              <a:ext cx="2520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724" name="Google Shape;1724;p24"/>
          <p:cNvCxnSpPr>
            <a:stCxn id="1701" idx="2"/>
          </p:cNvCxnSpPr>
          <p:nvPr/>
        </p:nvCxnSpPr>
        <p:spPr>
          <a:xfrm rot="10800000">
            <a:off x="2487390" y="1988742"/>
            <a:ext cx="2570100" cy="592800"/>
          </a:xfrm>
          <a:prstGeom prst="bentConnector3">
            <a:avLst>
              <a:gd fmla="val 70182" name="adj1"/>
            </a:avLst>
          </a:prstGeom>
          <a:noFill/>
          <a:ln cap="flat" cmpd="sng" w="19050">
            <a:solidFill>
              <a:schemeClr val="accent2"/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1725" name="Google Shape;1725;p24"/>
          <p:cNvCxnSpPr>
            <a:stCxn id="1722" idx="1"/>
            <a:endCxn id="1704" idx="0"/>
          </p:cNvCxnSpPr>
          <p:nvPr/>
        </p:nvCxnSpPr>
        <p:spPr>
          <a:xfrm flipH="1">
            <a:off x="8408424" y="4253971"/>
            <a:ext cx="475200" cy="909000"/>
          </a:xfrm>
          <a:prstGeom prst="bentConnector2">
            <a:avLst/>
          </a:prstGeom>
          <a:noFill/>
          <a:ln cap="flat" cmpd="sng" w="19050">
            <a:solidFill>
              <a:srgbClr val="9FFDFB"/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1726" name="Google Shape;1726;p24"/>
          <p:cNvCxnSpPr>
            <a:stCxn id="1719" idx="1"/>
            <a:endCxn id="1710" idx="0"/>
          </p:cNvCxnSpPr>
          <p:nvPr/>
        </p:nvCxnSpPr>
        <p:spPr>
          <a:xfrm flipH="1">
            <a:off x="8045923" y="1924478"/>
            <a:ext cx="1275600" cy="2029200"/>
          </a:xfrm>
          <a:prstGeom prst="bentConnector2">
            <a:avLst/>
          </a:prstGeom>
          <a:noFill/>
          <a:ln cap="flat" cmpd="sng" w="19050">
            <a:solidFill>
              <a:schemeClr val="accent3"/>
            </a:solidFill>
            <a:prstDash val="dot"/>
            <a:miter lim="800000"/>
            <a:headEnd len="med" w="med" type="oval"/>
            <a:tailEnd len="med" w="med" type="oval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0" name="Shape 1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1" name="Google Shape;1731;p25"/>
          <p:cNvSpPr/>
          <p:nvPr/>
        </p:nvSpPr>
        <p:spPr>
          <a:xfrm>
            <a:off x="691699" y="605393"/>
            <a:ext cx="4728531" cy="5817668"/>
          </a:xfrm>
          <a:custGeom>
            <a:rect b="b" l="l" r="r" t="t"/>
            <a:pathLst>
              <a:path extrusionOk="0" h="5817668" w="4728531">
                <a:moveTo>
                  <a:pt x="548548" y="4778763"/>
                </a:moveTo>
                <a:cubicBezTo>
                  <a:pt x="835211" y="4794608"/>
                  <a:pt x="1054752" y="5039839"/>
                  <a:pt x="1038907" y="5326503"/>
                </a:cubicBezTo>
                <a:cubicBezTo>
                  <a:pt x="1023061" y="5613167"/>
                  <a:pt x="777829" y="5832707"/>
                  <a:pt x="491166" y="5816862"/>
                </a:cubicBezTo>
                <a:cubicBezTo>
                  <a:pt x="204503" y="5801016"/>
                  <a:pt x="-15038" y="5555785"/>
                  <a:pt x="807" y="5269121"/>
                </a:cubicBezTo>
                <a:cubicBezTo>
                  <a:pt x="16653" y="4982458"/>
                  <a:pt x="261885" y="4762917"/>
                  <a:pt x="548548" y="4778763"/>
                </a:cubicBezTo>
                <a:close/>
                <a:moveTo>
                  <a:pt x="2582068" y="2704"/>
                </a:moveTo>
                <a:cubicBezTo>
                  <a:pt x="2640139" y="-1161"/>
                  <a:pt x="2698224" y="-946"/>
                  <a:pt x="2756083" y="3767"/>
                </a:cubicBezTo>
                <a:cubicBezTo>
                  <a:pt x="3132633" y="34436"/>
                  <a:pt x="3493967" y="91474"/>
                  <a:pt x="3929376" y="449548"/>
                </a:cubicBezTo>
                <a:cubicBezTo>
                  <a:pt x="4919800" y="1129412"/>
                  <a:pt x="4930126" y="2421201"/>
                  <a:pt x="4286615" y="3129325"/>
                </a:cubicBezTo>
                <a:cubicBezTo>
                  <a:pt x="4309568" y="3431842"/>
                  <a:pt x="4389355" y="4005541"/>
                  <a:pt x="4355478" y="4036880"/>
                </a:cubicBezTo>
                <a:cubicBezTo>
                  <a:pt x="4255653" y="4142484"/>
                  <a:pt x="4016098" y="4042610"/>
                  <a:pt x="3844862" y="4021634"/>
                </a:cubicBezTo>
                <a:cubicBezTo>
                  <a:pt x="3836003" y="4129147"/>
                  <a:pt x="3822393" y="4296348"/>
                  <a:pt x="3795512" y="4317879"/>
                </a:cubicBezTo>
                <a:cubicBezTo>
                  <a:pt x="3758886" y="4332019"/>
                  <a:pt x="3700874" y="4326476"/>
                  <a:pt x="3646861" y="4323548"/>
                </a:cubicBezTo>
                <a:cubicBezTo>
                  <a:pt x="3633433" y="4372131"/>
                  <a:pt x="3646781" y="4449628"/>
                  <a:pt x="3606580" y="4469298"/>
                </a:cubicBezTo>
                <a:cubicBezTo>
                  <a:pt x="3537513" y="4494843"/>
                  <a:pt x="3434899" y="4475631"/>
                  <a:pt x="3369990" y="4521018"/>
                </a:cubicBezTo>
                <a:cubicBezTo>
                  <a:pt x="3252468" y="4578984"/>
                  <a:pt x="3247184" y="5024253"/>
                  <a:pt x="2899355" y="4971677"/>
                </a:cubicBezTo>
                <a:cubicBezTo>
                  <a:pt x="2598277" y="4909574"/>
                  <a:pt x="2355586" y="4565959"/>
                  <a:pt x="2141841" y="4344012"/>
                </a:cubicBezTo>
                <a:cubicBezTo>
                  <a:pt x="1981764" y="4163762"/>
                  <a:pt x="1622817" y="4698394"/>
                  <a:pt x="1400078" y="4911033"/>
                </a:cubicBezTo>
                <a:cubicBezTo>
                  <a:pt x="1075556" y="4771974"/>
                  <a:pt x="813353" y="4605488"/>
                  <a:pt x="589931" y="4419825"/>
                </a:cubicBezTo>
                <a:cubicBezTo>
                  <a:pt x="979653" y="3891924"/>
                  <a:pt x="1424727" y="3149577"/>
                  <a:pt x="1652307" y="2931722"/>
                </a:cubicBezTo>
                <a:cubicBezTo>
                  <a:pt x="1885400" y="2693969"/>
                  <a:pt x="2613272" y="2686571"/>
                  <a:pt x="3043158" y="2561200"/>
                </a:cubicBezTo>
                <a:lnTo>
                  <a:pt x="3036113" y="2555987"/>
                </a:lnTo>
                <a:cubicBezTo>
                  <a:pt x="3441848" y="2464034"/>
                  <a:pt x="3749810" y="2129847"/>
                  <a:pt x="3772668" y="1716322"/>
                </a:cubicBezTo>
                <a:cubicBezTo>
                  <a:pt x="3800903" y="1205517"/>
                  <a:pt x="3383428" y="767085"/>
                  <a:pt x="2840209" y="737058"/>
                </a:cubicBezTo>
                <a:cubicBezTo>
                  <a:pt x="2550766" y="721060"/>
                  <a:pt x="2284022" y="824238"/>
                  <a:pt x="2096020" y="1003904"/>
                </a:cubicBezTo>
                <a:lnTo>
                  <a:pt x="1445846" y="541122"/>
                </a:lnTo>
                <a:cubicBezTo>
                  <a:pt x="1769624" y="256775"/>
                  <a:pt x="2175558" y="29760"/>
                  <a:pt x="2582068" y="2704"/>
                </a:cubicBez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rgbClr val="29787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25"/>
          <p:cNvSpPr txBox="1"/>
          <p:nvPr/>
        </p:nvSpPr>
        <p:spPr>
          <a:xfrm>
            <a:off x="5553580" y="3583547"/>
            <a:ext cx="4842318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PowerPoint </a:t>
            </a:r>
            <a:r>
              <a:rPr b="1" lang="en-US" sz="4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4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25"/>
          <p:cNvSpPr txBox="1"/>
          <p:nvPr/>
        </p:nvSpPr>
        <p:spPr>
          <a:xfrm>
            <a:off x="5553580" y="4978293"/>
            <a:ext cx="600936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  <a:endParaRPr/>
          </a:p>
        </p:txBody>
      </p:sp>
      <p:grpSp>
        <p:nvGrpSpPr>
          <p:cNvPr id="1734" name="Google Shape;1734;p25"/>
          <p:cNvGrpSpPr/>
          <p:nvPr/>
        </p:nvGrpSpPr>
        <p:grpSpPr>
          <a:xfrm>
            <a:off x="5553580" y="890099"/>
            <a:ext cx="2880431" cy="1107996"/>
            <a:chOff x="2551705" y="4283314"/>
            <a:chExt cx="2357002" cy="1107996"/>
          </a:xfrm>
        </p:grpSpPr>
        <p:sp>
          <p:nvSpPr>
            <p:cNvPr id="1735" name="Google Shape;1735;p25"/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25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7" name="Google Shape;1737;p25"/>
          <p:cNvGrpSpPr/>
          <p:nvPr/>
        </p:nvGrpSpPr>
        <p:grpSpPr>
          <a:xfrm>
            <a:off x="8676226" y="890099"/>
            <a:ext cx="2880431" cy="1107996"/>
            <a:chOff x="2551705" y="4283314"/>
            <a:chExt cx="2357002" cy="1107996"/>
          </a:xfrm>
        </p:grpSpPr>
        <p:sp>
          <p:nvSpPr>
            <p:cNvPr id="1738" name="Google Shape;1738;p25"/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25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0" name="Google Shape;1740;p25"/>
          <p:cNvSpPr/>
          <p:nvPr>
            <p:ph idx="2" type="pic"/>
          </p:nvPr>
        </p:nvSpPr>
        <p:spPr>
          <a:xfrm>
            <a:off x="558349" y="520166"/>
            <a:ext cx="4728531" cy="58176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4" name="Shape 1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" name="Google Shape;1745;p26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746" name="Google Shape;1746;p26"/>
          <p:cNvGrpSpPr/>
          <p:nvPr/>
        </p:nvGrpSpPr>
        <p:grpSpPr>
          <a:xfrm>
            <a:off x="6091073" y="2057254"/>
            <a:ext cx="6104901" cy="3704733"/>
            <a:chOff x="4567071" y="1844824"/>
            <a:chExt cx="6113041" cy="3704733"/>
          </a:xfrm>
        </p:grpSpPr>
        <p:sp>
          <p:nvSpPr>
            <p:cNvPr id="1747" name="Google Shape;1747;p26"/>
            <p:cNvSpPr/>
            <p:nvPr/>
          </p:nvSpPr>
          <p:spPr>
            <a:xfrm>
              <a:off x="4580881" y="3930857"/>
              <a:ext cx="1676901" cy="1618700"/>
            </a:xfrm>
            <a:custGeom>
              <a:rect b="b" l="l" r="r" t="t"/>
              <a:pathLst>
                <a:path extrusionOk="0" h="1618700" w="1676901">
                  <a:moveTo>
                    <a:pt x="0" y="0"/>
                  </a:moveTo>
                  <a:lnTo>
                    <a:pt x="1676901" y="745725"/>
                  </a:lnTo>
                  <a:cubicBezTo>
                    <a:pt x="1676901" y="1030798"/>
                    <a:pt x="1668023" y="1333627"/>
                    <a:pt x="1668023" y="1618700"/>
                  </a:cubicBezTo>
                  <a:lnTo>
                    <a:pt x="0" y="1006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2395A6">
                    <a:alpha val="0"/>
                  </a:srgbClr>
                </a:gs>
                <a:gs pos="35000">
                  <a:srgbClr val="2395A6">
                    <a:alpha val="0"/>
                  </a:srgbClr>
                </a:gs>
                <a:gs pos="80000">
                  <a:srgbClr val="2395A6">
                    <a:alpha val="84705"/>
                  </a:srgbClr>
                </a:gs>
                <a:gs pos="100000">
                  <a:srgbClr val="2395A6">
                    <a:alpha val="84705"/>
                  </a:srgbClr>
                </a:gs>
              </a:gsLst>
              <a:lin ang="6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26"/>
            <p:cNvSpPr/>
            <p:nvPr/>
          </p:nvSpPr>
          <p:spPr>
            <a:xfrm>
              <a:off x="4572000" y="3731342"/>
              <a:ext cx="1676901" cy="864097"/>
            </a:xfrm>
            <a:custGeom>
              <a:rect b="b" l="l" r="r" t="t"/>
              <a:pathLst>
                <a:path extrusionOk="0" h="864097" w="1676901">
                  <a:moveTo>
                    <a:pt x="8878" y="26632"/>
                  </a:moveTo>
                  <a:lnTo>
                    <a:pt x="1676901" y="0"/>
                  </a:lnTo>
                  <a:cubicBezTo>
                    <a:pt x="1676901" y="285073"/>
                    <a:pt x="1659145" y="579024"/>
                    <a:pt x="1659145" y="864097"/>
                  </a:cubicBezTo>
                  <a:lnTo>
                    <a:pt x="0" y="171640"/>
                  </a:lnTo>
                  <a:lnTo>
                    <a:pt x="8878" y="26632"/>
                  </a:lnTo>
                  <a:close/>
                </a:path>
              </a:pathLst>
            </a:custGeom>
            <a:gradFill>
              <a:gsLst>
                <a:gs pos="0">
                  <a:srgbClr val="2395A6">
                    <a:alpha val="0"/>
                  </a:srgbClr>
                </a:gs>
                <a:gs pos="50000">
                  <a:srgbClr val="2395A6">
                    <a:alpha val="0"/>
                  </a:srgbClr>
                </a:gs>
                <a:gs pos="80000">
                  <a:srgbClr val="2395A6">
                    <a:alpha val="84705"/>
                  </a:srgbClr>
                </a:gs>
                <a:gs pos="100000">
                  <a:srgbClr val="2395A6">
                    <a:alpha val="84705"/>
                  </a:srgbClr>
                </a:gs>
              </a:gsLst>
              <a:lin ang="6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26"/>
            <p:cNvSpPr/>
            <p:nvPr/>
          </p:nvSpPr>
          <p:spPr>
            <a:xfrm>
              <a:off x="6228184" y="1844824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26"/>
            <p:cNvSpPr/>
            <p:nvPr/>
          </p:nvSpPr>
          <p:spPr>
            <a:xfrm>
              <a:off x="4577918" y="1844826"/>
              <a:ext cx="1668022" cy="1822884"/>
            </a:xfrm>
            <a:custGeom>
              <a:rect b="b" l="l" r="r" t="t"/>
              <a:pathLst>
                <a:path extrusionOk="0" h="1822884" w="1668022">
                  <a:moveTo>
                    <a:pt x="0" y="1713389"/>
                  </a:moveTo>
                  <a:lnTo>
                    <a:pt x="1664192" y="0"/>
                  </a:lnTo>
                  <a:cubicBezTo>
                    <a:pt x="1665469" y="287390"/>
                    <a:pt x="1666745" y="567827"/>
                    <a:pt x="1668022" y="855217"/>
                  </a:cubicBezTo>
                  <a:lnTo>
                    <a:pt x="35511" y="1822884"/>
                  </a:lnTo>
                  <a:lnTo>
                    <a:pt x="0" y="1713389"/>
                  </a:lnTo>
                  <a:close/>
                </a:path>
              </a:pathLst>
            </a:custGeom>
            <a:gradFill>
              <a:gsLst>
                <a:gs pos="0">
                  <a:srgbClr val="2395A6">
                    <a:alpha val="0"/>
                  </a:srgbClr>
                </a:gs>
                <a:gs pos="35000">
                  <a:srgbClr val="2395A6">
                    <a:alpha val="0"/>
                  </a:srgbClr>
                </a:gs>
                <a:gs pos="80000">
                  <a:srgbClr val="2395A6">
                    <a:alpha val="84705"/>
                  </a:srgbClr>
                </a:gs>
                <a:gs pos="100000">
                  <a:srgbClr val="2395A6">
                    <a:alpha val="84705"/>
                  </a:srgbClr>
                </a:gs>
              </a:gsLst>
              <a:lin ang="21000001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26"/>
            <p:cNvSpPr/>
            <p:nvPr/>
          </p:nvSpPr>
          <p:spPr>
            <a:xfrm>
              <a:off x="6228184" y="2787832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26"/>
            <p:cNvSpPr/>
            <p:nvPr/>
          </p:nvSpPr>
          <p:spPr>
            <a:xfrm>
              <a:off x="6228184" y="3730840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26"/>
            <p:cNvSpPr/>
            <p:nvPr/>
          </p:nvSpPr>
          <p:spPr>
            <a:xfrm>
              <a:off x="6228184" y="4673848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26"/>
            <p:cNvSpPr/>
            <p:nvPr/>
          </p:nvSpPr>
          <p:spPr>
            <a:xfrm>
              <a:off x="4567071" y="2791036"/>
              <a:ext cx="1685778" cy="1002679"/>
            </a:xfrm>
            <a:custGeom>
              <a:rect b="b" l="l" r="r" t="t"/>
              <a:pathLst>
                <a:path extrusionOk="0" h="1002679" w="1685778">
                  <a:moveTo>
                    <a:pt x="0" y="905521"/>
                  </a:moveTo>
                  <a:lnTo>
                    <a:pt x="1668023" y="0"/>
                  </a:lnTo>
                  <a:lnTo>
                    <a:pt x="1685778" y="855218"/>
                  </a:lnTo>
                  <a:lnTo>
                    <a:pt x="8878" y="908486"/>
                  </a:lnTo>
                  <a:cubicBezTo>
                    <a:pt x="8878" y="573106"/>
                    <a:pt x="0" y="1240901"/>
                    <a:pt x="0" y="905521"/>
                  </a:cubicBezTo>
                  <a:close/>
                </a:path>
              </a:pathLst>
            </a:custGeom>
            <a:gradFill>
              <a:gsLst>
                <a:gs pos="0">
                  <a:srgbClr val="2395A6">
                    <a:alpha val="0"/>
                  </a:srgbClr>
                </a:gs>
                <a:gs pos="50000">
                  <a:srgbClr val="2395A6">
                    <a:alpha val="0"/>
                  </a:srgbClr>
                </a:gs>
                <a:gs pos="80000">
                  <a:srgbClr val="2395A6">
                    <a:alpha val="84705"/>
                  </a:srgbClr>
                </a:gs>
                <a:gs pos="100000">
                  <a:srgbClr val="2395A6">
                    <a:alpha val="84705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55" name="Google Shape;1755;p26"/>
          <p:cNvGrpSpPr/>
          <p:nvPr/>
        </p:nvGrpSpPr>
        <p:grpSpPr>
          <a:xfrm flipH="1">
            <a:off x="2020" y="2066674"/>
            <a:ext cx="6114323" cy="3702808"/>
            <a:chOff x="4474601" y="1837871"/>
            <a:chExt cx="6121796" cy="3702808"/>
          </a:xfrm>
        </p:grpSpPr>
        <p:sp>
          <p:nvSpPr>
            <p:cNvPr id="1756" name="Google Shape;1756;p26"/>
            <p:cNvSpPr/>
            <p:nvPr/>
          </p:nvSpPr>
          <p:spPr>
            <a:xfrm>
              <a:off x="4488401" y="3921979"/>
              <a:ext cx="1676901" cy="1618700"/>
            </a:xfrm>
            <a:custGeom>
              <a:rect b="b" l="l" r="r" t="t"/>
              <a:pathLst>
                <a:path extrusionOk="0" h="1618700" w="1676901">
                  <a:moveTo>
                    <a:pt x="0" y="0"/>
                  </a:moveTo>
                  <a:lnTo>
                    <a:pt x="1676901" y="745725"/>
                  </a:lnTo>
                  <a:cubicBezTo>
                    <a:pt x="1676901" y="1030798"/>
                    <a:pt x="1668022" y="1333627"/>
                    <a:pt x="1668022" y="1618700"/>
                  </a:cubicBezTo>
                  <a:lnTo>
                    <a:pt x="0" y="10062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80DBE4">
                    <a:alpha val="0"/>
                  </a:srgbClr>
                </a:gs>
                <a:gs pos="35000">
                  <a:srgbClr val="80DBE4">
                    <a:alpha val="0"/>
                  </a:srgbClr>
                </a:gs>
                <a:gs pos="80000">
                  <a:srgbClr val="80DBE4">
                    <a:alpha val="84705"/>
                  </a:srgbClr>
                </a:gs>
                <a:gs pos="100000">
                  <a:srgbClr val="80DBE4">
                    <a:alpha val="84705"/>
                  </a:srgbClr>
                </a:gs>
              </a:gsLst>
              <a:lin ang="6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26"/>
            <p:cNvSpPr/>
            <p:nvPr/>
          </p:nvSpPr>
          <p:spPr>
            <a:xfrm>
              <a:off x="4479520" y="3731342"/>
              <a:ext cx="1676901" cy="864097"/>
            </a:xfrm>
            <a:custGeom>
              <a:rect b="b" l="l" r="r" t="t"/>
              <a:pathLst>
                <a:path extrusionOk="0" h="864097" w="1676901">
                  <a:moveTo>
                    <a:pt x="8878" y="26632"/>
                  </a:moveTo>
                  <a:lnTo>
                    <a:pt x="1676901" y="0"/>
                  </a:lnTo>
                  <a:cubicBezTo>
                    <a:pt x="1676901" y="285073"/>
                    <a:pt x="1659145" y="579024"/>
                    <a:pt x="1659145" y="864097"/>
                  </a:cubicBezTo>
                  <a:lnTo>
                    <a:pt x="0" y="171640"/>
                  </a:lnTo>
                  <a:lnTo>
                    <a:pt x="8878" y="26632"/>
                  </a:lnTo>
                  <a:close/>
                </a:path>
              </a:pathLst>
            </a:custGeom>
            <a:gradFill>
              <a:gsLst>
                <a:gs pos="0">
                  <a:srgbClr val="80DBE4">
                    <a:alpha val="0"/>
                  </a:srgbClr>
                </a:gs>
                <a:gs pos="50000">
                  <a:srgbClr val="80DBE4">
                    <a:alpha val="0"/>
                  </a:srgbClr>
                </a:gs>
                <a:gs pos="80000">
                  <a:srgbClr val="80DBE4">
                    <a:alpha val="84705"/>
                  </a:srgbClr>
                </a:gs>
                <a:gs pos="100000">
                  <a:srgbClr val="80DBE4">
                    <a:alpha val="84705"/>
                  </a:srgbClr>
                </a:gs>
              </a:gsLst>
              <a:lin ang="6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26"/>
            <p:cNvSpPr/>
            <p:nvPr/>
          </p:nvSpPr>
          <p:spPr>
            <a:xfrm rot="10800000">
              <a:off x="6144963" y="1844824"/>
              <a:ext cx="4451434" cy="8640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26"/>
            <p:cNvSpPr/>
            <p:nvPr/>
          </p:nvSpPr>
          <p:spPr>
            <a:xfrm>
              <a:off x="4485442" y="1837871"/>
              <a:ext cx="1670406" cy="1829838"/>
            </a:xfrm>
            <a:custGeom>
              <a:rect b="b" l="l" r="r" t="t"/>
              <a:pathLst>
                <a:path extrusionOk="0" h="1829838" w="1670406">
                  <a:moveTo>
                    <a:pt x="0" y="1720343"/>
                  </a:moveTo>
                  <a:lnTo>
                    <a:pt x="1669865" y="0"/>
                  </a:lnTo>
                  <a:cubicBezTo>
                    <a:pt x="1672302" y="287390"/>
                    <a:pt x="1665585" y="574781"/>
                    <a:pt x="1668022" y="862171"/>
                  </a:cubicBezTo>
                  <a:lnTo>
                    <a:pt x="35511" y="1829838"/>
                  </a:lnTo>
                  <a:lnTo>
                    <a:pt x="0" y="1720343"/>
                  </a:lnTo>
                  <a:close/>
                </a:path>
              </a:pathLst>
            </a:custGeom>
            <a:gradFill>
              <a:gsLst>
                <a:gs pos="0">
                  <a:srgbClr val="80DBE4">
                    <a:alpha val="0"/>
                  </a:srgbClr>
                </a:gs>
                <a:gs pos="35000">
                  <a:srgbClr val="80DBE4">
                    <a:alpha val="0"/>
                  </a:srgbClr>
                </a:gs>
                <a:gs pos="80000">
                  <a:srgbClr val="80DBE4">
                    <a:alpha val="84705"/>
                  </a:srgbClr>
                </a:gs>
                <a:gs pos="100000">
                  <a:srgbClr val="80DBE4">
                    <a:alpha val="84705"/>
                  </a:srgbClr>
                </a:gs>
              </a:gsLst>
              <a:lin ang="21000001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26"/>
            <p:cNvSpPr/>
            <p:nvPr/>
          </p:nvSpPr>
          <p:spPr>
            <a:xfrm rot="10800000">
              <a:off x="6144962" y="2787832"/>
              <a:ext cx="4451434" cy="8640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26"/>
            <p:cNvSpPr/>
            <p:nvPr/>
          </p:nvSpPr>
          <p:spPr>
            <a:xfrm rot="10800000">
              <a:off x="6135715" y="3730840"/>
              <a:ext cx="4451434" cy="8640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26"/>
            <p:cNvSpPr/>
            <p:nvPr/>
          </p:nvSpPr>
          <p:spPr>
            <a:xfrm rot="10800000">
              <a:off x="6135715" y="4673848"/>
              <a:ext cx="4451434" cy="8640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26"/>
            <p:cNvSpPr/>
            <p:nvPr/>
          </p:nvSpPr>
          <p:spPr>
            <a:xfrm>
              <a:off x="4474601" y="2791036"/>
              <a:ext cx="1685778" cy="1002679"/>
            </a:xfrm>
            <a:custGeom>
              <a:rect b="b" l="l" r="r" t="t"/>
              <a:pathLst>
                <a:path extrusionOk="0" h="1002679" w="1685778">
                  <a:moveTo>
                    <a:pt x="0" y="905521"/>
                  </a:moveTo>
                  <a:lnTo>
                    <a:pt x="1678467" y="0"/>
                  </a:lnTo>
                  <a:lnTo>
                    <a:pt x="1685778" y="855218"/>
                  </a:lnTo>
                  <a:lnTo>
                    <a:pt x="8878" y="908486"/>
                  </a:lnTo>
                  <a:cubicBezTo>
                    <a:pt x="8878" y="573106"/>
                    <a:pt x="0" y="1240901"/>
                    <a:pt x="0" y="905521"/>
                  </a:cubicBezTo>
                  <a:close/>
                </a:path>
              </a:pathLst>
            </a:custGeom>
            <a:gradFill>
              <a:gsLst>
                <a:gs pos="0">
                  <a:srgbClr val="80DBE4">
                    <a:alpha val="0"/>
                  </a:srgbClr>
                </a:gs>
                <a:gs pos="50000">
                  <a:srgbClr val="80DBE4">
                    <a:alpha val="0"/>
                  </a:srgbClr>
                </a:gs>
                <a:gs pos="80000">
                  <a:srgbClr val="80DBE4">
                    <a:alpha val="84705"/>
                  </a:srgbClr>
                </a:gs>
                <a:gs pos="100000">
                  <a:srgbClr val="80DBE4">
                    <a:alpha val="84705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4" name="Google Shape;1764;p26"/>
          <p:cNvGrpSpPr/>
          <p:nvPr/>
        </p:nvGrpSpPr>
        <p:grpSpPr>
          <a:xfrm>
            <a:off x="7944259" y="2146921"/>
            <a:ext cx="3434935" cy="677510"/>
            <a:chOff x="6417575" y="2011204"/>
            <a:chExt cx="2232250" cy="648844"/>
          </a:xfrm>
        </p:grpSpPr>
        <p:sp>
          <p:nvSpPr>
            <p:cNvPr id="1765" name="Google Shape;1765;p26"/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26"/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7" name="Google Shape;1767;p26"/>
          <p:cNvGrpSpPr/>
          <p:nvPr/>
        </p:nvGrpSpPr>
        <p:grpSpPr>
          <a:xfrm>
            <a:off x="7944260" y="3098071"/>
            <a:ext cx="3434935" cy="677510"/>
            <a:chOff x="6417575" y="2011204"/>
            <a:chExt cx="2232250" cy="648844"/>
          </a:xfrm>
        </p:grpSpPr>
        <p:sp>
          <p:nvSpPr>
            <p:cNvPr id="1768" name="Google Shape;1768;p26"/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26"/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0" name="Google Shape;1770;p26"/>
          <p:cNvGrpSpPr/>
          <p:nvPr/>
        </p:nvGrpSpPr>
        <p:grpSpPr>
          <a:xfrm>
            <a:off x="7944261" y="4040345"/>
            <a:ext cx="3434935" cy="677511"/>
            <a:chOff x="6417575" y="2011204"/>
            <a:chExt cx="2232250" cy="648845"/>
          </a:xfrm>
        </p:grpSpPr>
        <p:sp>
          <p:nvSpPr>
            <p:cNvPr id="1771" name="Google Shape;1771;p26"/>
            <p:cNvSpPr txBox="1"/>
            <p:nvPr/>
          </p:nvSpPr>
          <p:spPr>
            <a:xfrm>
              <a:off x="6417576" y="2217917"/>
              <a:ext cx="2232249" cy="4421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26"/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3" name="Google Shape;1773;p26"/>
          <p:cNvGrpSpPr/>
          <p:nvPr/>
        </p:nvGrpSpPr>
        <p:grpSpPr>
          <a:xfrm>
            <a:off x="7944262" y="4982615"/>
            <a:ext cx="3434935" cy="677510"/>
            <a:chOff x="6417575" y="2011204"/>
            <a:chExt cx="2232250" cy="648844"/>
          </a:xfrm>
        </p:grpSpPr>
        <p:sp>
          <p:nvSpPr>
            <p:cNvPr id="1774" name="Google Shape;1774;p26"/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26"/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6" name="Google Shape;1776;p26"/>
          <p:cNvGrpSpPr/>
          <p:nvPr/>
        </p:nvGrpSpPr>
        <p:grpSpPr>
          <a:xfrm>
            <a:off x="796352" y="2167533"/>
            <a:ext cx="3376706" cy="677510"/>
            <a:chOff x="6417575" y="2011204"/>
            <a:chExt cx="2232250" cy="648844"/>
          </a:xfrm>
        </p:grpSpPr>
        <p:sp>
          <p:nvSpPr>
            <p:cNvPr id="1777" name="Google Shape;1777;p26"/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26"/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9" name="Google Shape;1779;p26"/>
          <p:cNvGrpSpPr/>
          <p:nvPr/>
        </p:nvGrpSpPr>
        <p:grpSpPr>
          <a:xfrm>
            <a:off x="801836" y="3115827"/>
            <a:ext cx="3376706" cy="677510"/>
            <a:chOff x="6417575" y="2011204"/>
            <a:chExt cx="2232250" cy="648844"/>
          </a:xfrm>
        </p:grpSpPr>
        <p:sp>
          <p:nvSpPr>
            <p:cNvPr id="1780" name="Google Shape;1780;p26"/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26"/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2" name="Google Shape;1782;p26"/>
          <p:cNvGrpSpPr/>
          <p:nvPr/>
        </p:nvGrpSpPr>
        <p:grpSpPr>
          <a:xfrm>
            <a:off x="807318" y="4055243"/>
            <a:ext cx="3376706" cy="677510"/>
            <a:chOff x="6417575" y="2011204"/>
            <a:chExt cx="2232250" cy="648844"/>
          </a:xfrm>
        </p:grpSpPr>
        <p:sp>
          <p:nvSpPr>
            <p:cNvPr id="1783" name="Google Shape;1783;p26"/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26"/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5" name="Google Shape;1785;p26"/>
          <p:cNvGrpSpPr/>
          <p:nvPr/>
        </p:nvGrpSpPr>
        <p:grpSpPr>
          <a:xfrm>
            <a:off x="812802" y="4994659"/>
            <a:ext cx="3376706" cy="677510"/>
            <a:chOff x="6417575" y="2011204"/>
            <a:chExt cx="2232250" cy="648844"/>
          </a:xfrm>
        </p:grpSpPr>
        <p:sp>
          <p:nvSpPr>
            <p:cNvPr id="1786" name="Google Shape;1786;p26"/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26"/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8" name="Google Shape;1788;p26"/>
          <p:cNvGrpSpPr/>
          <p:nvPr/>
        </p:nvGrpSpPr>
        <p:grpSpPr>
          <a:xfrm>
            <a:off x="4973772" y="2797798"/>
            <a:ext cx="2237674" cy="2237674"/>
            <a:chOff x="3467528" y="2657377"/>
            <a:chExt cx="2237674" cy="2237674"/>
          </a:xfrm>
        </p:grpSpPr>
        <p:grpSp>
          <p:nvGrpSpPr>
            <p:cNvPr id="1789" name="Google Shape;1789;p26"/>
            <p:cNvGrpSpPr/>
            <p:nvPr/>
          </p:nvGrpSpPr>
          <p:grpSpPr>
            <a:xfrm>
              <a:off x="3467528" y="2657377"/>
              <a:ext cx="2237674" cy="2237674"/>
              <a:chOff x="3436380" y="2612003"/>
              <a:chExt cx="2237674" cy="2237674"/>
            </a:xfrm>
          </p:grpSpPr>
          <p:sp>
            <p:nvSpPr>
              <p:cNvPr id="1790" name="Google Shape;1790;p26"/>
              <p:cNvSpPr/>
              <p:nvPr/>
            </p:nvSpPr>
            <p:spPr>
              <a:xfrm>
                <a:off x="3436380" y="2612003"/>
                <a:ext cx="2237674" cy="2237674"/>
              </a:xfrm>
              <a:prstGeom prst="ellipse">
                <a:avLst/>
              </a:prstGeom>
              <a:solidFill>
                <a:schemeClr val="lt1">
                  <a:alpha val="5686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26"/>
              <p:cNvSpPr/>
              <p:nvPr/>
            </p:nvSpPr>
            <p:spPr>
              <a:xfrm>
                <a:off x="3914050" y="3089673"/>
                <a:ext cx="1282335" cy="1282335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92" name="Google Shape;1792;p26"/>
            <p:cNvSpPr/>
            <p:nvPr/>
          </p:nvSpPr>
          <p:spPr>
            <a:xfrm>
              <a:off x="3695636" y="2885485"/>
              <a:ext cx="1781460" cy="1781460"/>
            </a:xfrm>
            <a:prstGeom prst="ellipse">
              <a:avLst/>
            </a:prstGeom>
            <a:noFill/>
            <a:ln cap="flat" cmpd="sng" w="19050">
              <a:solidFill>
                <a:srgbClr val="D8D8D8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3" name="Google Shape;1793;p26"/>
          <p:cNvSpPr txBox="1"/>
          <p:nvPr/>
        </p:nvSpPr>
        <p:spPr>
          <a:xfrm>
            <a:off x="5451960" y="3640446"/>
            <a:ext cx="12818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4" name="Google Shape;1794;p26"/>
          <p:cNvSpPr txBox="1"/>
          <p:nvPr/>
        </p:nvSpPr>
        <p:spPr>
          <a:xfrm>
            <a:off x="4876592" y="1880552"/>
            <a:ext cx="241837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Add Contents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95" name="Google Shape;1795;p26"/>
          <p:cNvGrpSpPr/>
          <p:nvPr/>
        </p:nvGrpSpPr>
        <p:grpSpPr>
          <a:xfrm>
            <a:off x="4960112" y="5230177"/>
            <a:ext cx="2251334" cy="853045"/>
            <a:chOff x="1579264" y="5496925"/>
            <a:chExt cx="2251334" cy="853045"/>
          </a:xfrm>
        </p:grpSpPr>
        <p:sp>
          <p:nvSpPr>
            <p:cNvPr id="1796" name="Google Shape;1796;p26"/>
            <p:cNvSpPr txBox="1"/>
            <p:nvPr/>
          </p:nvSpPr>
          <p:spPr>
            <a:xfrm>
              <a:off x="1579265" y="5703639"/>
              <a:ext cx="225133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26"/>
            <p:cNvSpPr txBox="1"/>
            <p:nvPr/>
          </p:nvSpPr>
          <p:spPr>
            <a:xfrm>
              <a:off x="1579264" y="5496925"/>
              <a:ext cx="225133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27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803" name="Google Shape;1803;p27"/>
          <p:cNvSpPr/>
          <p:nvPr/>
        </p:nvSpPr>
        <p:spPr>
          <a:xfrm>
            <a:off x="7884283" y="3508545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27"/>
          <p:cNvSpPr/>
          <p:nvPr/>
        </p:nvSpPr>
        <p:spPr>
          <a:xfrm>
            <a:off x="7026797" y="180713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27"/>
          <p:cNvSpPr txBox="1"/>
          <p:nvPr/>
        </p:nvSpPr>
        <p:spPr>
          <a:xfrm>
            <a:off x="7051952" y="2125832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27"/>
          <p:cNvSpPr txBox="1"/>
          <p:nvPr/>
        </p:nvSpPr>
        <p:spPr>
          <a:xfrm>
            <a:off x="7909437" y="3818653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7" name="Google Shape;1807;p27"/>
          <p:cNvSpPr/>
          <p:nvPr/>
        </p:nvSpPr>
        <p:spPr>
          <a:xfrm>
            <a:off x="4171281" y="1807130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8" name="Google Shape;1808;p27"/>
          <p:cNvSpPr/>
          <p:nvPr/>
        </p:nvSpPr>
        <p:spPr>
          <a:xfrm>
            <a:off x="3451762" y="3496890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27"/>
          <p:cNvSpPr/>
          <p:nvPr/>
        </p:nvSpPr>
        <p:spPr>
          <a:xfrm>
            <a:off x="4171281" y="5108489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27"/>
          <p:cNvSpPr/>
          <p:nvPr/>
        </p:nvSpPr>
        <p:spPr>
          <a:xfrm>
            <a:off x="7026797" y="5108489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27"/>
          <p:cNvSpPr/>
          <p:nvPr/>
        </p:nvSpPr>
        <p:spPr>
          <a:xfrm rot="10800000">
            <a:off x="5774255" y="3241909"/>
            <a:ext cx="1430440" cy="1430440"/>
          </a:xfrm>
          <a:prstGeom prst="pie">
            <a:avLst>
              <a:gd fmla="val 0" name="adj1"/>
              <a:gd fmla="val 18048089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27"/>
          <p:cNvSpPr/>
          <p:nvPr/>
        </p:nvSpPr>
        <p:spPr>
          <a:xfrm>
            <a:off x="5059017" y="3241893"/>
            <a:ext cx="1430456" cy="1430521"/>
          </a:xfrm>
          <a:custGeom>
            <a:rect b="b" l="l" r="r" t="t"/>
            <a:pathLst>
              <a:path extrusionOk="0" h="1430521" w="1430456">
                <a:moveTo>
                  <a:pt x="1430456" y="715237"/>
                </a:moveTo>
                <a:cubicBezTo>
                  <a:pt x="1430456" y="1038633"/>
                  <a:pt x="1213448" y="1321793"/>
                  <a:pt x="901171" y="1405866"/>
                </a:cubicBezTo>
                <a:cubicBezTo>
                  <a:pt x="588894" y="1489939"/>
                  <a:pt x="259055" y="1354005"/>
                  <a:pt x="96691" y="1074322"/>
                </a:cubicBezTo>
                <a:cubicBezTo>
                  <a:pt x="-65674" y="794639"/>
                  <a:pt x="-20162" y="440802"/>
                  <a:pt x="207695" y="211311"/>
                </a:cubicBezTo>
                <a:cubicBezTo>
                  <a:pt x="435552" y="-18180"/>
                  <a:pt x="789055" y="-66220"/>
                  <a:pt x="1069891" y="94142"/>
                </a:cubicBezTo>
                <a:cubicBezTo>
                  <a:pt x="749268" y="310698"/>
                  <a:pt x="726297" y="584404"/>
                  <a:pt x="715236" y="715237"/>
                </a:cubicBezTo>
                <a:lnTo>
                  <a:pt x="1430456" y="7152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27"/>
          <p:cNvSpPr/>
          <p:nvPr/>
        </p:nvSpPr>
        <p:spPr>
          <a:xfrm>
            <a:off x="5539203" y="2619590"/>
            <a:ext cx="117074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6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4" name="Google Shape;1814;p27"/>
          <p:cNvSpPr/>
          <p:nvPr/>
        </p:nvSpPr>
        <p:spPr>
          <a:xfrm>
            <a:off x="5482052" y="4950692"/>
            <a:ext cx="12317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5" name="Google Shape;1815;p27"/>
          <p:cNvSpPr txBox="1"/>
          <p:nvPr/>
        </p:nvSpPr>
        <p:spPr>
          <a:xfrm>
            <a:off x="7051952" y="5427191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C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27"/>
          <p:cNvSpPr txBox="1"/>
          <p:nvPr/>
        </p:nvSpPr>
        <p:spPr>
          <a:xfrm>
            <a:off x="4200849" y="5427191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F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7" name="Google Shape;1817;p27"/>
          <p:cNvSpPr txBox="1"/>
          <p:nvPr/>
        </p:nvSpPr>
        <p:spPr>
          <a:xfrm>
            <a:off x="3476916" y="3815593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8" name="Google Shape;1818;p27"/>
          <p:cNvSpPr txBox="1"/>
          <p:nvPr/>
        </p:nvSpPr>
        <p:spPr>
          <a:xfrm>
            <a:off x="4200849" y="2125832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D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19" name="Google Shape;1819;p27"/>
          <p:cNvCxnSpPr/>
          <p:nvPr/>
        </p:nvCxnSpPr>
        <p:spPr>
          <a:xfrm rot="10800000">
            <a:off x="5029783" y="2659135"/>
            <a:ext cx="405233" cy="6480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dot"/>
            <a:miter lim="800000"/>
            <a:headEnd len="sm" w="sm" type="none"/>
            <a:tailEnd len="med" w="med" type="oval"/>
          </a:ln>
        </p:spPr>
      </p:cxnSp>
      <p:cxnSp>
        <p:nvCxnSpPr>
          <p:cNvPr id="1820" name="Google Shape;1820;p27"/>
          <p:cNvCxnSpPr/>
          <p:nvPr/>
        </p:nvCxnSpPr>
        <p:spPr>
          <a:xfrm flipH="1">
            <a:off x="4409815" y="3954090"/>
            <a:ext cx="648000" cy="2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dot"/>
            <a:miter lim="800000"/>
            <a:headEnd len="sm" w="sm" type="none"/>
            <a:tailEnd len="med" w="med" type="oval"/>
          </a:ln>
        </p:spPr>
      </p:cxnSp>
      <p:cxnSp>
        <p:nvCxnSpPr>
          <p:cNvPr id="1821" name="Google Shape;1821;p27"/>
          <p:cNvCxnSpPr/>
          <p:nvPr/>
        </p:nvCxnSpPr>
        <p:spPr>
          <a:xfrm flipH="1">
            <a:off x="5054313" y="4600003"/>
            <a:ext cx="405235" cy="648000"/>
          </a:xfrm>
          <a:prstGeom prst="straightConnector1">
            <a:avLst/>
          </a:prstGeom>
          <a:noFill/>
          <a:ln cap="flat" cmpd="sng" w="25400">
            <a:solidFill>
              <a:schemeClr val="accent2"/>
            </a:solidFill>
            <a:prstDash val="dot"/>
            <a:miter lim="800000"/>
            <a:headEnd len="sm" w="sm" type="none"/>
            <a:tailEnd len="med" w="med" type="oval"/>
          </a:ln>
        </p:spPr>
      </p:cxnSp>
      <p:cxnSp>
        <p:nvCxnSpPr>
          <p:cNvPr id="1822" name="Google Shape;1822;p27"/>
          <p:cNvCxnSpPr/>
          <p:nvPr/>
        </p:nvCxnSpPr>
        <p:spPr>
          <a:xfrm flipH="1" rot="10800000">
            <a:off x="6819168" y="2657720"/>
            <a:ext cx="338080" cy="64800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dot"/>
            <a:miter lim="800000"/>
            <a:headEnd len="sm" w="sm" type="none"/>
            <a:tailEnd len="med" w="med" type="oval"/>
          </a:ln>
        </p:spPr>
      </p:cxnSp>
      <p:cxnSp>
        <p:nvCxnSpPr>
          <p:cNvPr id="1823" name="Google Shape;1823;p27"/>
          <p:cNvCxnSpPr/>
          <p:nvPr/>
        </p:nvCxnSpPr>
        <p:spPr>
          <a:xfrm>
            <a:off x="7184135" y="3956794"/>
            <a:ext cx="648000" cy="2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dot"/>
            <a:miter lim="800000"/>
            <a:headEnd len="sm" w="sm" type="none"/>
            <a:tailEnd len="med" w="med" type="oval"/>
          </a:ln>
        </p:spPr>
      </p:cxnSp>
      <p:cxnSp>
        <p:nvCxnSpPr>
          <p:cNvPr id="1824" name="Google Shape;1824;p27"/>
          <p:cNvCxnSpPr/>
          <p:nvPr/>
        </p:nvCxnSpPr>
        <p:spPr>
          <a:xfrm>
            <a:off x="6709950" y="4584153"/>
            <a:ext cx="360587" cy="64800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dot"/>
            <a:miter lim="800000"/>
            <a:headEnd len="sm" w="sm" type="none"/>
            <a:tailEnd len="med" w="med" type="oval"/>
          </a:ln>
        </p:spPr>
      </p:cxnSp>
      <p:grpSp>
        <p:nvGrpSpPr>
          <p:cNvPr id="1825" name="Google Shape;1825;p27"/>
          <p:cNvGrpSpPr/>
          <p:nvPr/>
        </p:nvGrpSpPr>
        <p:grpSpPr>
          <a:xfrm>
            <a:off x="8089743" y="1802665"/>
            <a:ext cx="2357003" cy="923330"/>
            <a:chOff x="2551705" y="4283314"/>
            <a:chExt cx="2357003" cy="923330"/>
          </a:xfrm>
        </p:grpSpPr>
        <p:sp>
          <p:nvSpPr>
            <p:cNvPr id="1826" name="Google Shape;1826;p27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27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8" name="Google Shape;1828;p27"/>
          <p:cNvGrpSpPr/>
          <p:nvPr/>
        </p:nvGrpSpPr>
        <p:grpSpPr>
          <a:xfrm>
            <a:off x="8978814" y="3474372"/>
            <a:ext cx="2336966" cy="923330"/>
            <a:chOff x="2551705" y="4283314"/>
            <a:chExt cx="2357003" cy="923330"/>
          </a:xfrm>
        </p:grpSpPr>
        <p:sp>
          <p:nvSpPr>
            <p:cNvPr id="1829" name="Google Shape;1829;p27"/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27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1" name="Google Shape;1831;p27"/>
          <p:cNvGrpSpPr/>
          <p:nvPr/>
        </p:nvGrpSpPr>
        <p:grpSpPr>
          <a:xfrm>
            <a:off x="8089743" y="5104024"/>
            <a:ext cx="2357003" cy="923330"/>
            <a:chOff x="2551705" y="4283314"/>
            <a:chExt cx="2357003" cy="923330"/>
          </a:xfrm>
        </p:grpSpPr>
        <p:sp>
          <p:nvSpPr>
            <p:cNvPr id="1832" name="Google Shape;1832;p27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27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4" name="Google Shape;1834;p27"/>
          <p:cNvGrpSpPr/>
          <p:nvPr/>
        </p:nvGrpSpPr>
        <p:grpSpPr>
          <a:xfrm>
            <a:off x="1670714" y="1802665"/>
            <a:ext cx="2357003" cy="923330"/>
            <a:chOff x="2551705" y="4283314"/>
            <a:chExt cx="2357003" cy="923330"/>
          </a:xfrm>
        </p:grpSpPr>
        <p:sp>
          <p:nvSpPr>
            <p:cNvPr id="1835" name="Google Shape;1835;p27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27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7" name="Google Shape;1837;p27"/>
          <p:cNvGrpSpPr/>
          <p:nvPr/>
        </p:nvGrpSpPr>
        <p:grpSpPr>
          <a:xfrm>
            <a:off x="948838" y="3482999"/>
            <a:ext cx="2336966" cy="923330"/>
            <a:chOff x="2551705" y="4283314"/>
            <a:chExt cx="2357003" cy="923330"/>
          </a:xfrm>
        </p:grpSpPr>
        <p:sp>
          <p:nvSpPr>
            <p:cNvPr id="1838" name="Google Shape;1838;p27"/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27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0" name="Google Shape;1840;p27"/>
          <p:cNvGrpSpPr/>
          <p:nvPr/>
        </p:nvGrpSpPr>
        <p:grpSpPr>
          <a:xfrm>
            <a:off x="1670714" y="5104024"/>
            <a:ext cx="2357003" cy="923330"/>
            <a:chOff x="2551705" y="4283314"/>
            <a:chExt cx="2357003" cy="923330"/>
          </a:xfrm>
        </p:grpSpPr>
        <p:sp>
          <p:nvSpPr>
            <p:cNvPr id="1841" name="Google Shape;1841;p27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27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43" name="Google Shape;1843;p27"/>
          <p:cNvSpPr/>
          <p:nvPr/>
        </p:nvSpPr>
        <p:spPr>
          <a:xfrm>
            <a:off x="5772135" y="4111250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p27"/>
          <p:cNvSpPr/>
          <p:nvPr/>
        </p:nvSpPr>
        <p:spPr>
          <a:xfrm flipH="1">
            <a:off x="6134092" y="3496890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8" name="Shape 1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9" name="Google Shape;1849;p28"/>
          <p:cNvSpPr txBox="1"/>
          <p:nvPr/>
        </p:nvSpPr>
        <p:spPr>
          <a:xfrm>
            <a:off x="1105988" y="3429000"/>
            <a:ext cx="3622765" cy="22642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Portfolio Presentation</a:t>
            </a:r>
            <a:endParaRPr/>
          </a:p>
        </p:txBody>
      </p:sp>
      <p:sp>
        <p:nvSpPr>
          <p:cNvPr id="1850" name="Google Shape;1850;p28"/>
          <p:cNvSpPr txBox="1"/>
          <p:nvPr/>
        </p:nvSpPr>
        <p:spPr>
          <a:xfrm>
            <a:off x="8002624" y="1305342"/>
            <a:ext cx="3083388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p28"/>
          <p:cNvSpPr/>
          <p:nvPr>
            <p:ph idx="2" type="pic"/>
          </p:nvPr>
        </p:nvSpPr>
        <p:spPr>
          <a:xfrm>
            <a:off x="635726" y="642257"/>
            <a:ext cx="10920548" cy="557348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5" name="Shape 1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6" name="Google Shape;1856;p29"/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Style</a:t>
            </a:r>
            <a:endParaRPr sz="5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7" name="Google Shape;1857;p29"/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58" name="Google Shape;1858;p29"/>
          <p:cNvGrpSpPr/>
          <p:nvPr/>
        </p:nvGrpSpPr>
        <p:grpSpPr>
          <a:xfrm>
            <a:off x="3745437" y="2090332"/>
            <a:ext cx="4688763" cy="4223442"/>
            <a:chOff x="2221435" y="2017070"/>
            <a:chExt cx="4688763" cy="4223442"/>
          </a:xfrm>
        </p:grpSpPr>
        <p:cxnSp>
          <p:nvCxnSpPr>
            <p:cNvPr id="1859" name="Google Shape;1859;p29"/>
            <p:cNvCxnSpPr>
              <a:stCxn id="1860" idx="4"/>
            </p:cNvCxnSpPr>
            <p:nvPr/>
          </p:nvCxnSpPr>
          <p:spPr>
            <a:xfrm flipH="1">
              <a:off x="4571858" y="2741103"/>
              <a:ext cx="228000" cy="1264200"/>
            </a:xfrm>
            <a:prstGeom prst="straightConnector1">
              <a:avLst/>
            </a:prstGeom>
            <a:noFill/>
            <a:ln cap="flat" cmpd="sng" w="3175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61" name="Google Shape;1861;p29"/>
            <p:cNvCxnSpPr>
              <a:stCxn id="1862" idx="2"/>
            </p:cNvCxnSpPr>
            <p:nvPr/>
          </p:nvCxnSpPr>
          <p:spPr>
            <a:xfrm flipH="1">
              <a:off x="4571981" y="3624297"/>
              <a:ext cx="1601700" cy="344700"/>
            </a:xfrm>
            <a:prstGeom prst="straightConnector1">
              <a:avLst/>
            </a:prstGeom>
            <a:noFill/>
            <a:ln cap="flat" cmpd="sng" w="3175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63" name="Google Shape;1863;p29"/>
            <p:cNvCxnSpPr>
              <a:stCxn id="1864" idx="3"/>
            </p:cNvCxnSpPr>
            <p:nvPr/>
          </p:nvCxnSpPr>
          <p:spPr>
            <a:xfrm flipH="1">
              <a:off x="4618421" y="2877547"/>
              <a:ext cx="1431300" cy="1171500"/>
            </a:xfrm>
            <a:prstGeom prst="straightConnector1">
              <a:avLst/>
            </a:prstGeom>
            <a:noFill/>
            <a:ln cap="flat" cmpd="sng" w="3175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65" name="Google Shape;1865;p29"/>
            <p:cNvCxnSpPr>
              <a:stCxn id="1866" idx="5"/>
            </p:cNvCxnSpPr>
            <p:nvPr/>
          </p:nvCxnSpPr>
          <p:spPr>
            <a:xfrm>
              <a:off x="3298583" y="3181194"/>
              <a:ext cx="1273500" cy="824100"/>
            </a:xfrm>
            <a:prstGeom prst="straightConnector1">
              <a:avLst/>
            </a:prstGeom>
            <a:noFill/>
            <a:ln cap="flat" cmpd="sng" w="3175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67" name="Google Shape;1867;p29"/>
            <p:cNvCxnSpPr>
              <a:stCxn id="1868" idx="7"/>
            </p:cNvCxnSpPr>
            <p:nvPr/>
          </p:nvCxnSpPr>
          <p:spPr>
            <a:xfrm flipH="1" rot="10800000">
              <a:off x="3143375" y="4164377"/>
              <a:ext cx="1189800" cy="1011000"/>
            </a:xfrm>
            <a:prstGeom prst="straightConnector1">
              <a:avLst/>
            </a:prstGeom>
            <a:noFill/>
            <a:ln cap="flat" cmpd="sng" w="3175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69" name="Google Shape;1869;p29"/>
            <p:cNvCxnSpPr>
              <a:endCxn id="1870" idx="6"/>
            </p:cNvCxnSpPr>
            <p:nvPr/>
          </p:nvCxnSpPr>
          <p:spPr>
            <a:xfrm flipH="1">
              <a:off x="3277508" y="4005273"/>
              <a:ext cx="1294500" cy="180900"/>
            </a:xfrm>
            <a:prstGeom prst="straightConnector1">
              <a:avLst/>
            </a:prstGeom>
            <a:noFill/>
            <a:ln cap="flat" cmpd="sng" w="3175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71" name="Google Shape;1871;p29"/>
            <p:cNvCxnSpPr>
              <a:endCxn id="1872" idx="0"/>
            </p:cNvCxnSpPr>
            <p:nvPr/>
          </p:nvCxnSpPr>
          <p:spPr>
            <a:xfrm flipH="1">
              <a:off x="4303051" y="3958233"/>
              <a:ext cx="267900" cy="1816200"/>
            </a:xfrm>
            <a:prstGeom prst="straightConnector1">
              <a:avLst/>
            </a:prstGeom>
            <a:noFill/>
            <a:ln cap="flat" cmpd="sng" w="3175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73" name="Google Shape;1873;p29"/>
            <p:cNvCxnSpPr>
              <a:endCxn id="1874" idx="1"/>
            </p:cNvCxnSpPr>
            <p:nvPr/>
          </p:nvCxnSpPr>
          <p:spPr>
            <a:xfrm>
              <a:off x="4572139" y="4005163"/>
              <a:ext cx="926100" cy="779100"/>
            </a:xfrm>
            <a:prstGeom prst="straightConnector1">
              <a:avLst/>
            </a:prstGeom>
            <a:noFill/>
            <a:ln cap="flat" cmpd="sng" w="3175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875" name="Google Shape;1875;p29"/>
            <p:cNvSpPr/>
            <p:nvPr/>
          </p:nvSpPr>
          <p:spPr>
            <a:xfrm>
              <a:off x="3671899" y="3068960"/>
              <a:ext cx="1800200" cy="18002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29"/>
            <p:cNvSpPr/>
            <p:nvPr/>
          </p:nvSpPr>
          <p:spPr>
            <a:xfrm>
              <a:off x="5902086" y="2017070"/>
              <a:ext cx="1008112" cy="1008112"/>
            </a:xfrm>
            <a:prstGeom prst="ellipse">
              <a:avLst/>
            </a:prstGeom>
            <a:solidFill>
              <a:srgbClr val="9FFDF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29"/>
            <p:cNvSpPr/>
            <p:nvPr/>
          </p:nvSpPr>
          <p:spPr>
            <a:xfrm>
              <a:off x="2506080" y="2388691"/>
              <a:ext cx="928475" cy="92847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29"/>
            <p:cNvSpPr/>
            <p:nvPr/>
          </p:nvSpPr>
          <p:spPr>
            <a:xfrm>
              <a:off x="2221435" y="5017197"/>
              <a:ext cx="1080120" cy="10801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29"/>
            <p:cNvSpPr/>
            <p:nvPr/>
          </p:nvSpPr>
          <p:spPr>
            <a:xfrm>
              <a:off x="5373413" y="4659437"/>
              <a:ext cx="852363" cy="85236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29"/>
            <p:cNvSpPr/>
            <p:nvPr/>
          </p:nvSpPr>
          <p:spPr>
            <a:xfrm>
              <a:off x="6173681" y="3345951"/>
              <a:ext cx="556692" cy="55669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29"/>
            <p:cNvSpPr/>
            <p:nvPr/>
          </p:nvSpPr>
          <p:spPr>
            <a:xfrm>
              <a:off x="2633381" y="3864109"/>
              <a:ext cx="644127" cy="64412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29"/>
            <p:cNvSpPr/>
            <p:nvPr/>
          </p:nvSpPr>
          <p:spPr>
            <a:xfrm>
              <a:off x="4070011" y="5774433"/>
              <a:ext cx="466079" cy="46607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29"/>
            <p:cNvSpPr/>
            <p:nvPr/>
          </p:nvSpPr>
          <p:spPr>
            <a:xfrm>
              <a:off x="4584206" y="2309799"/>
              <a:ext cx="431304" cy="43130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76" name="Google Shape;1876;p29"/>
          <p:cNvGrpSpPr/>
          <p:nvPr/>
        </p:nvGrpSpPr>
        <p:grpSpPr>
          <a:xfrm>
            <a:off x="8533808" y="1966531"/>
            <a:ext cx="2772000" cy="1315889"/>
            <a:chOff x="539552" y="2708920"/>
            <a:chExt cx="1872208" cy="1315889"/>
          </a:xfrm>
        </p:grpSpPr>
        <p:sp>
          <p:nvSpPr>
            <p:cNvPr id="1877" name="Google Shape;1877;p29"/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fmla="val 50000" name="adj"/>
              </a:avLst>
            </a:prstGeom>
            <a:solidFill>
              <a:srgbClr val="9FFDF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29"/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</a:t>
              </a:r>
              <a:endParaRPr/>
            </a:p>
          </p:txBody>
        </p:sp>
        <p:sp>
          <p:nvSpPr>
            <p:cNvPr id="1879" name="Google Shape;1879;p29"/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0" name="Google Shape;1880;p29"/>
          <p:cNvGrpSpPr/>
          <p:nvPr/>
        </p:nvGrpSpPr>
        <p:grpSpPr>
          <a:xfrm>
            <a:off x="7856138" y="4537663"/>
            <a:ext cx="2772000" cy="1315889"/>
            <a:chOff x="539552" y="2708920"/>
            <a:chExt cx="1872208" cy="1315889"/>
          </a:xfrm>
        </p:grpSpPr>
        <p:sp>
          <p:nvSpPr>
            <p:cNvPr id="1881" name="Google Shape;1881;p29"/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29"/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</a:t>
              </a:r>
              <a:endParaRPr/>
            </a:p>
          </p:txBody>
        </p:sp>
        <p:sp>
          <p:nvSpPr>
            <p:cNvPr id="1883" name="Google Shape;1883;p29"/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4" name="Google Shape;1884;p29"/>
          <p:cNvGrpSpPr/>
          <p:nvPr/>
        </p:nvGrpSpPr>
        <p:grpSpPr>
          <a:xfrm>
            <a:off x="870239" y="5034227"/>
            <a:ext cx="2772000" cy="1315889"/>
            <a:chOff x="539552" y="2708920"/>
            <a:chExt cx="1872208" cy="1315889"/>
          </a:xfrm>
        </p:grpSpPr>
        <p:sp>
          <p:nvSpPr>
            <p:cNvPr id="1885" name="Google Shape;1885;p29"/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29"/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</a:t>
              </a:r>
              <a:endParaRPr/>
            </a:p>
          </p:txBody>
        </p:sp>
        <p:sp>
          <p:nvSpPr>
            <p:cNvPr id="1887" name="Google Shape;1887;p29"/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8" name="Google Shape;1888;p29"/>
          <p:cNvGrpSpPr/>
          <p:nvPr/>
        </p:nvGrpSpPr>
        <p:grpSpPr>
          <a:xfrm>
            <a:off x="1142119" y="2244009"/>
            <a:ext cx="2772000" cy="1315889"/>
            <a:chOff x="539552" y="2708920"/>
            <a:chExt cx="1872208" cy="1315889"/>
          </a:xfrm>
        </p:grpSpPr>
        <p:sp>
          <p:nvSpPr>
            <p:cNvPr id="1889" name="Google Shape;1889;p29"/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29"/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</a:t>
              </a:r>
              <a:endParaRPr/>
            </a:p>
          </p:txBody>
        </p:sp>
        <p:sp>
          <p:nvSpPr>
            <p:cNvPr id="1891" name="Google Shape;1891;p29"/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2" name="Google Shape;1892;p29"/>
          <p:cNvSpPr txBox="1"/>
          <p:nvPr/>
        </p:nvSpPr>
        <p:spPr>
          <a:xfrm>
            <a:off x="5284304" y="4259436"/>
            <a:ext cx="16196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29"/>
          <p:cNvSpPr/>
          <p:nvPr/>
        </p:nvSpPr>
        <p:spPr>
          <a:xfrm rot="2700000">
            <a:off x="4388397" y="2687818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29"/>
          <p:cNvSpPr/>
          <p:nvPr/>
        </p:nvSpPr>
        <p:spPr>
          <a:xfrm>
            <a:off x="4078706" y="5467778"/>
            <a:ext cx="389370" cy="325482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5" name="Google Shape;1895;p29"/>
          <p:cNvSpPr/>
          <p:nvPr/>
        </p:nvSpPr>
        <p:spPr>
          <a:xfrm>
            <a:off x="7732143" y="2426263"/>
            <a:ext cx="396000" cy="313084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6" name="Google Shape;1896;p29"/>
          <p:cNvSpPr/>
          <p:nvPr/>
        </p:nvSpPr>
        <p:spPr>
          <a:xfrm>
            <a:off x="7132643" y="4983778"/>
            <a:ext cx="381905" cy="38509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7" name="Google Shape;1897;p29"/>
          <p:cNvSpPr/>
          <p:nvPr/>
        </p:nvSpPr>
        <p:spPr>
          <a:xfrm>
            <a:off x="5731070" y="3415926"/>
            <a:ext cx="726114" cy="706734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"/>
          <p:cNvSpPr/>
          <p:nvPr/>
        </p:nvSpPr>
        <p:spPr>
          <a:xfrm rot="5400000">
            <a:off x="7402183" y="-531694"/>
            <a:ext cx="1646881" cy="7932457"/>
          </a:xfrm>
          <a:prstGeom prst="round2SameRect">
            <a:avLst>
              <a:gd fmla="val 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3"/>
          <p:cNvSpPr txBox="1"/>
          <p:nvPr/>
        </p:nvSpPr>
        <p:spPr>
          <a:xfrm>
            <a:off x="5208337" y="2833525"/>
            <a:ext cx="6983663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3"/>
          <p:cNvSpPr txBox="1"/>
          <p:nvPr/>
        </p:nvSpPr>
        <p:spPr>
          <a:xfrm>
            <a:off x="5208273" y="3538573"/>
            <a:ext cx="6983579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0" name="Google Shape;310;p3"/>
          <p:cNvGrpSpPr/>
          <p:nvPr/>
        </p:nvGrpSpPr>
        <p:grpSpPr>
          <a:xfrm rot="7523209">
            <a:off x="5711085" y="1465946"/>
            <a:ext cx="769829" cy="815241"/>
            <a:chOff x="4121211" y="1005238"/>
            <a:chExt cx="1696343" cy="1796411"/>
          </a:xfrm>
        </p:grpSpPr>
        <p:sp>
          <p:nvSpPr>
            <p:cNvPr id="311" name="Google Shape;311;p3"/>
            <p:cNvSpPr/>
            <p:nvPr/>
          </p:nvSpPr>
          <p:spPr>
            <a:xfrm rot="2613694">
              <a:off x="5367631" y="1259674"/>
              <a:ext cx="65631" cy="54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5132704" y="1776958"/>
              <a:ext cx="99918" cy="521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4763010" y="1958882"/>
              <a:ext cx="842767" cy="842767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5344107" y="1086848"/>
              <a:ext cx="473447" cy="473447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3"/>
            <p:cNvSpPr/>
            <p:nvPr/>
          </p:nvSpPr>
          <p:spPr>
            <a:xfrm flipH="1" rot="-3599731">
              <a:off x="4709115" y="1170501"/>
              <a:ext cx="106964" cy="75009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3"/>
            <p:cNvSpPr/>
            <p:nvPr/>
          </p:nvSpPr>
          <p:spPr>
            <a:xfrm flipH="1">
              <a:off x="4121211" y="1005238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4860364" y="1440904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8" name="Google Shape;318;p3"/>
          <p:cNvGrpSpPr/>
          <p:nvPr/>
        </p:nvGrpSpPr>
        <p:grpSpPr>
          <a:xfrm>
            <a:off x="508972" y="1072530"/>
            <a:ext cx="4852797" cy="5232121"/>
            <a:chOff x="508972" y="1072530"/>
            <a:chExt cx="4852797" cy="5232121"/>
          </a:xfrm>
        </p:grpSpPr>
        <p:grpSp>
          <p:nvGrpSpPr>
            <p:cNvPr id="319" name="Google Shape;319;p3"/>
            <p:cNvGrpSpPr/>
            <p:nvPr/>
          </p:nvGrpSpPr>
          <p:grpSpPr>
            <a:xfrm>
              <a:off x="2193664" y="2470136"/>
              <a:ext cx="1710429" cy="1738057"/>
              <a:chOff x="4288042" y="2256809"/>
              <a:chExt cx="2952665" cy="3000359"/>
            </a:xfrm>
          </p:grpSpPr>
          <p:sp>
            <p:nvSpPr>
              <p:cNvPr id="320" name="Google Shape;320;p3"/>
              <p:cNvSpPr/>
              <p:nvPr/>
            </p:nvSpPr>
            <p:spPr>
              <a:xfrm>
                <a:off x="4392101" y="2382547"/>
                <a:ext cx="1560880" cy="1777670"/>
              </a:xfrm>
              <a:custGeom>
                <a:rect b="b" l="l" r="r" t="t"/>
                <a:pathLst>
                  <a:path extrusionOk="0" h="1777669" w="1560880">
                    <a:moveTo>
                      <a:pt x="789601" y="147906"/>
                    </a:moveTo>
                    <a:lnTo>
                      <a:pt x="1110449" y="334345"/>
                    </a:lnTo>
                    <a:lnTo>
                      <a:pt x="1431297" y="520783"/>
                    </a:lnTo>
                    <a:lnTo>
                      <a:pt x="1431297" y="889324"/>
                    </a:lnTo>
                    <a:lnTo>
                      <a:pt x="1431297" y="1257866"/>
                    </a:lnTo>
                    <a:lnTo>
                      <a:pt x="1110449" y="1444304"/>
                    </a:lnTo>
                    <a:lnTo>
                      <a:pt x="789601" y="1630743"/>
                    </a:lnTo>
                    <a:lnTo>
                      <a:pt x="468754" y="1444304"/>
                    </a:lnTo>
                    <a:lnTo>
                      <a:pt x="147906" y="1257866"/>
                    </a:lnTo>
                    <a:lnTo>
                      <a:pt x="147906" y="889324"/>
                    </a:lnTo>
                    <a:lnTo>
                      <a:pt x="147906" y="520783"/>
                    </a:lnTo>
                    <a:lnTo>
                      <a:pt x="468754" y="334345"/>
                    </a:lnTo>
                    <a:lnTo>
                      <a:pt x="789601" y="147906"/>
                    </a:lnTo>
                    <a:lnTo>
                      <a:pt x="789601" y="147906"/>
                    </a:lnTo>
                    <a:close/>
                    <a:moveTo>
                      <a:pt x="789601" y="277979"/>
                    </a:moveTo>
                    <a:lnTo>
                      <a:pt x="264972" y="581484"/>
                    </a:lnTo>
                    <a:lnTo>
                      <a:pt x="264972" y="1188493"/>
                    </a:lnTo>
                    <a:lnTo>
                      <a:pt x="789601" y="1491998"/>
                    </a:lnTo>
                    <a:lnTo>
                      <a:pt x="1314231" y="1188493"/>
                    </a:lnTo>
                    <a:lnTo>
                      <a:pt x="1314231" y="581484"/>
                    </a:lnTo>
                    <a:lnTo>
                      <a:pt x="789601" y="27797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3"/>
              <p:cNvSpPr/>
              <p:nvPr/>
            </p:nvSpPr>
            <p:spPr>
              <a:xfrm>
                <a:off x="4868287" y="2290747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486846" y="317351"/>
                    </a:moveTo>
                    <a:cubicBezTo>
                      <a:pt x="487066" y="410740"/>
                      <a:pt x="411538" y="486625"/>
                      <a:pt x="318150" y="486846"/>
                    </a:cubicBezTo>
                    <a:cubicBezTo>
                      <a:pt x="224761" y="487066"/>
                      <a:pt x="148875" y="411538"/>
                      <a:pt x="148655" y="318150"/>
                    </a:cubicBezTo>
                    <a:cubicBezTo>
                      <a:pt x="148434" y="224761"/>
                      <a:pt x="223962" y="148875"/>
                      <a:pt x="317351" y="148655"/>
                    </a:cubicBezTo>
                    <a:cubicBezTo>
                      <a:pt x="410740" y="148434"/>
                      <a:pt x="486625" y="223962"/>
                      <a:pt x="486846" y="3173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3"/>
              <p:cNvSpPr/>
              <p:nvPr/>
            </p:nvSpPr>
            <p:spPr>
              <a:xfrm>
                <a:off x="5445695" y="3297396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08330" y="468754"/>
                    </a:moveTo>
                    <a:cubicBezTo>
                      <a:pt x="395045" y="468754"/>
                      <a:pt x="468754" y="395045"/>
                      <a:pt x="468754" y="308330"/>
                    </a:cubicBezTo>
                    <a:cubicBezTo>
                      <a:pt x="468754" y="221614"/>
                      <a:pt x="395045" y="147906"/>
                      <a:pt x="308330" y="147906"/>
                    </a:cubicBezTo>
                    <a:cubicBezTo>
                      <a:pt x="221614" y="147906"/>
                      <a:pt x="147906" y="221614"/>
                      <a:pt x="147906" y="308330"/>
                    </a:cubicBezTo>
                    <a:cubicBezTo>
                      <a:pt x="147906" y="395045"/>
                      <a:pt x="221614" y="468754"/>
                      <a:pt x="308330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3"/>
              <p:cNvSpPr/>
              <p:nvPr/>
            </p:nvSpPr>
            <p:spPr>
              <a:xfrm>
                <a:off x="5606119" y="3297396"/>
                <a:ext cx="433578" cy="607009"/>
              </a:xfrm>
              <a:custGeom>
                <a:rect b="b" l="l" r="r" t="t"/>
                <a:pathLst>
                  <a:path extrusionOk="0" h="607009" w="433577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3"/>
              <p:cNvSpPr/>
              <p:nvPr/>
            </p:nvSpPr>
            <p:spPr>
              <a:xfrm>
                <a:off x="4288042" y="3301732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3"/>
              <p:cNvSpPr/>
              <p:nvPr/>
            </p:nvSpPr>
            <p:spPr>
              <a:xfrm>
                <a:off x="4288042" y="2621014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5950"/>
                      <a:pt x="147906" y="317001"/>
                    </a:cubicBezTo>
                    <a:cubicBezTo>
                      <a:pt x="147906" y="412389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3"/>
              <p:cNvSpPr/>
              <p:nvPr/>
            </p:nvSpPr>
            <p:spPr>
              <a:xfrm>
                <a:off x="5554090" y="2382547"/>
                <a:ext cx="1560880" cy="1734312"/>
              </a:xfrm>
              <a:custGeom>
                <a:rect b="b" l="l" r="r" t="t"/>
                <a:pathLst>
                  <a:path extrusionOk="0" h="1734311" w="1560880">
                    <a:moveTo>
                      <a:pt x="789601" y="147906"/>
                    </a:moveTo>
                    <a:lnTo>
                      <a:pt x="1110449" y="334345"/>
                    </a:lnTo>
                    <a:lnTo>
                      <a:pt x="1431297" y="520783"/>
                    </a:lnTo>
                    <a:lnTo>
                      <a:pt x="1431297" y="889324"/>
                    </a:lnTo>
                    <a:lnTo>
                      <a:pt x="1431297" y="1257866"/>
                    </a:lnTo>
                    <a:lnTo>
                      <a:pt x="1110449" y="1444304"/>
                    </a:lnTo>
                    <a:lnTo>
                      <a:pt x="789601" y="1622071"/>
                    </a:lnTo>
                    <a:lnTo>
                      <a:pt x="468754" y="1435632"/>
                    </a:lnTo>
                    <a:lnTo>
                      <a:pt x="147906" y="1249194"/>
                    </a:lnTo>
                    <a:lnTo>
                      <a:pt x="147906" y="880653"/>
                    </a:lnTo>
                    <a:lnTo>
                      <a:pt x="147906" y="512112"/>
                    </a:lnTo>
                    <a:lnTo>
                      <a:pt x="468754" y="325673"/>
                    </a:lnTo>
                    <a:lnTo>
                      <a:pt x="789601" y="147906"/>
                    </a:lnTo>
                    <a:lnTo>
                      <a:pt x="789601" y="147906"/>
                    </a:lnTo>
                    <a:close/>
                    <a:moveTo>
                      <a:pt x="789601" y="277979"/>
                    </a:moveTo>
                    <a:lnTo>
                      <a:pt x="264972" y="581484"/>
                    </a:lnTo>
                    <a:lnTo>
                      <a:pt x="264972" y="1188493"/>
                    </a:lnTo>
                    <a:lnTo>
                      <a:pt x="789601" y="1491998"/>
                    </a:lnTo>
                    <a:lnTo>
                      <a:pt x="1314231" y="1188493"/>
                    </a:lnTo>
                    <a:lnTo>
                      <a:pt x="1314231" y="581484"/>
                    </a:lnTo>
                    <a:lnTo>
                      <a:pt x="789601" y="27797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3"/>
              <p:cNvSpPr/>
              <p:nvPr/>
            </p:nvSpPr>
            <p:spPr>
              <a:xfrm>
                <a:off x="6057040" y="2256809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3"/>
              <p:cNvSpPr/>
              <p:nvPr/>
            </p:nvSpPr>
            <p:spPr>
              <a:xfrm>
                <a:off x="6612019" y="2621014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3"/>
              <p:cNvSpPr/>
              <p:nvPr/>
            </p:nvSpPr>
            <p:spPr>
              <a:xfrm>
                <a:off x="6633698" y="3262710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3"/>
              <p:cNvSpPr/>
              <p:nvPr/>
            </p:nvSpPr>
            <p:spPr>
              <a:xfrm>
                <a:off x="5606119" y="3297396"/>
                <a:ext cx="433578" cy="607009"/>
              </a:xfrm>
              <a:custGeom>
                <a:rect b="b" l="l" r="r" t="t"/>
                <a:pathLst>
                  <a:path extrusionOk="0" h="607009" w="433577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3"/>
              <p:cNvSpPr/>
              <p:nvPr/>
            </p:nvSpPr>
            <p:spPr>
              <a:xfrm>
                <a:off x="5437023" y="2612343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3"/>
              <p:cNvSpPr/>
              <p:nvPr/>
            </p:nvSpPr>
            <p:spPr>
              <a:xfrm>
                <a:off x="4973095" y="3392783"/>
                <a:ext cx="1560880" cy="1734312"/>
              </a:xfrm>
              <a:custGeom>
                <a:rect b="b" l="l" r="r" t="t"/>
                <a:pathLst>
                  <a:path extrusionOk="0" h="1734311" w="1560880">
                    <a:moveTo>
                      <a:pt x="789601" y="147906"/>
                    </a:moveTo>
                    <a:lnTo>
                      <a:pt x="1110449" y="334345"/>
                    </a:lnTo>
                    <a:lnTo>
                      <a:pt x="1431297" y="520783"/>
                    </a:lnTo>
                    <a:lnTo>
                      <a:pt x="1431297" y="889324"/>
                    </a:lnTo>
                    <a:lnTo>
                      <a:pt x="1431297" y="1257866"/>
                    </a:lnTo>
                    <a:lnTo>
                      <a:pt x="1106113" y="1439968"/>
                    </a:lnTo>
                    <a:lnTo>
                      <a:pt x="785266" y="1626407"/>
                    </a:lnTo>
                    <a:lnTo>
                      <a:pt x="468754" y="1439968"/>
                    </a:lnTo>
                    <a:lnTo>
                      <a:pt x="147906" y="1253530"/>
                    </a:lnTo>
                    <a:lnTo>
                      <a:pt x="147906" y="884989"/>
                    </a:lnTo>
                    <a:lnTo>
                      <a:pt x="147906" y="516447"/>
                    </a:lnTo>
                    <a:lnTo>
                      <a:pt x="468754" y="330009"/>
                    </a:lnTo>
                    <a:lnTo>
                      <a:pt x="789601" y="147906"/>
                    </a:lnTo>
                    <a:lnTo>
                      <a:pt x="789601" y="147906"/>
                    </a:lnTo>
                    <a:close/>
                    <a:moveTo>
                      <a:pt x="789601" y="277979"/>
                    </a:moveTo>
                    <a:lnTo>
                      <a:pt x="264972" y="581484"/>
                    </a:lnTo>
                    <a:lnTo>
                      <a:pt x="264972" y="1188493"/>
                    </a:lnTo>
                    <a:lnTo>
                      <a:pt x="789601" y="1491998"/>
                    </a:lnTo>
                    <a:lnTo>
                      <a:pt x="1314231" y="1188493"/>
                    </a:lnTo>
                    <a:lnTo>
                      <a:pt x="1314231" y="581484"/>
                    </a:lnTo>
                    <a:lnTo>
                      <a:pt x="789601" y="27797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3"/>
              <p:cNvSpPr/>
              <p:nvPr/>
            </p:nvSpPr>
            <p:spPr>
              <a:xfrm>
                <a:off x="5450031" y="4650159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1614"/>
                      <a:pt x="147906" y="317001"/>
                    </a:cubicBezTo>
                    <a:cubicBezTo>
                      <a:pt x="147906" y="408053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3"/>
              <p:cNvSpPr/>
              <p:nvPr/>
            </p:nvSpPr>
            <p:spPr>
              <a:xfrm>
                <a:off x="5437023" y="3280053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3"/>
              <p:cNvSpPr/>
              <p:nvPr/>
            </p:nvSpPr>
            <p:spPr>
              <a:xfrm>
                <a:off x="6026689" y="3626915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3"/>
              <p:cNvSpPr/>
              <p:nvPr/>
            </p:nvSpPr>
            <p:spPr>
              <a:xfrm>
                <a:off x="6013682" y="4320640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1614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3"/>
              <p:cNvSpPr/>
              <p:nvPr/>
            </p:nvSpPr>
            <p:spPr>
              <a:xfrm>
                <a:off x="4869036" y="4298961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1614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3"/>
              <p:cNvSpPr/>
              <p:nvPr/>
            </p:nvSpPr>
            <p:spPr>
              <a:xfrm>
                <a:off x="4860365" y="3613908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9" name="Google Shape;339;p3"/>
            <p:cNvGrpSpPr/>
            <p:nvPr/>
          </p:nvGrpSpPr>
          <p:grpSpPr>
            <a:xfrm rot="-1946815">
              <a:off x="3603047" y="1621327"/>
              <a:ext cx="878032" cy="929827"/>
              <a:chOff x="4121211" y="1005238"/>
              <a:chExt cx="1696343" cy="1796411"/>
            </a:xfrm>
          </p:grpSpPr>
          <p:sp>
            <p:nvSpPr>
              <p:cNvPr id="340" name="Google Shape;340;p3"/>
              <p:cNvSpPr/>
              <p:nvPr/>
            </p:nvSpPr>
            <p:spPr>
              <a:xfrm rot="2613694">
                <a:off x="5367631" y="1259674"/>
                <a:ext cx="65631" cy="542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3"/>
              <p:cNvSpPr/>
              <p:nvPr/>
            </p:nvSpPr>
            <p:spPr>
              <a:xfrm>
                <a:off x="5132704" y="1776958"/>
                <a:ext cx="99918" cy="52155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3"/>
              <p:cNvSpPr/>
              <p:nvPr/>
            </p:nvSpPr>
            <p:spPr>
              <a:xfrm>
                <a:off x="4763010" y="1958882"/>
                <a:ext cx="842767" cy="84276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3"/>
              <p:cNvSpPr/>
              <p:nvPr/>
            </p:nvSpPr>
            <p:spPr>
              <a:xfrm>
                <a:off x="5344107" y="1086848"/>
                <a:ext cx="473447" cy="47344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3"/>
              <p:cNvSpPr/>
              <p:nvPr/>
            </p:nvSpPr>
            <p:spPr>
              <a:xfrm flipH="1" rot="-3599731">
                <a:off x="4709115" y="1170501"/>
                <a:ext cx="106964" cy="75009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3"/>
              <p:cNvSpPr/>
              <p:nvPr/>
            </p:nvSpPr>
            <p:spPr>
              <a:xfrm flipH="1">
                <a:off x="4121211" y="1005238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3"/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7" name="Google Shape;347;p3"/>
            <p:cNvGrpSpPr/>
            <p:nvPr/>
          </p:nvGrpSpPr>
          <p:grpSpPr>
            <a:xfrm rot="3638152">
              <a:off x="800853" y="2706321"/>
              <a:ext cx="1901228" cy="1781606"/>
              <a:chOff x="7586247" y="1330780"/>
              <a:chExt cx="2460960" cy="2306120"/>
            </a:xfrm>
          </p:grpSpPr>
          <p:grpSp>
            <p:nvGrpSpPr>
              <p:cNvPr id="348" name="Google Shape;348;p3"/>
              <p:cNvGrpSpPr/>
              <p:nvPr/>
            </p:nvGrpSpPr>
            <p:grpSpPr>
              <a:xfrm flipH="1" rot="-7410026">
                <a:off x="7820788" y="2761873"/>
                <a:ext cx="449297" cy="803943"/>
                <a:chOff x="4860364" y="1440904"/>
                <a:chExt cx="607009" cy="1086144"/>
              </a:xfrm>
            </p:grpSpPr>
            <p:sp>
              <p:nvSpPr>
                <p:cNvPr id="349" name="Google Shape;349;p3"/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0" name="Google Shape;350;p3"/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rect b="b" l="l" r="r" t="t"/>
                  <a:pathLst>
                    <a:path extrusionOk="0" h="607009" w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51" name="Google Shape;351;p3"/>
              <p:cNvGrpSpPr/>
              <p:nvPr/>
            </p:nvGrpSpPr>
            <p:grpSpPr>
              <a:xfrm>
                <a:off x="8590072" y="1330780"/>
                <a:ext cx="449297" cy="803943"/>
                <a:chOff x="4860364" y="1440904"/>
                <a:chExt cx="607009" cy="1086144"/>
              </a:xfrm>
            </p:grpSpPr>
            <p:sp>
              <p:nvSpPr>
                <p:cNvPr id="352" name="Google Shape;352;p3"/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3" name="Google Shape;353;p3"/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rect b="b" l="l" r="r" t="t"/>
                  <a:pathLst>
                    <a:path extrusionOk="0" h="607009" w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54" name="Google Shape;354;p3"/>
              <p:cNvSpPr/>
              <p:nvPr/>
            </p:nvSpPr>
            <p:spPr>
              <a:xfrm>
                <a:off x="8243473" y="2027766"/>
                <a:ext cx="1155334" cy="1315798"/>
              </a:xfrm>
              <a:custGeom>
                <a:rect b="b" l="l" r="r" t="t"/>
                <a:pathLst>
                  <a:path extrusionOk="0" h="1777669" w="1560880">
                    <a:moveTo>
                      <a:pt x="789601" y="147906"/>
                    </a:moveTo>
                    <a:lnTo>
                      <a:pt x="1110449" y="334345"/>
                    </a:lnTo>
                    <a:lnTo>
                      <a:pt x="1431297" y="520783"/>
                    </a:lnTo>
                    <a:lnTo>
                      <a:pt x="1431297" y="889324"/>
                    </a:lnTo>
                    <a:lnTo>
                      <a:pt x="1431297" y="1257866"/>
                    </a:lnTo>
                    <a:lnTo>
                      <a:pt x="1110449" y="1444304"/>
                    </a:lnTo>
                    <a:lnTo>
                      <a:pt x="789601" y="1630743"/>
                    </a:lnTo>
                    <a:lnTo>
                      <a:pt x="468754" y="1444304"/>
                    </a:lnTo>
                    <a:lnTo>
                      <a:pt x="147906" y="1257866"/>
                    </a:lnTo>
                    <a:lnTo>
                      <a:pt x="147906" y="889324"/>
                    </a:lnTo>
                    <a:lnTo>
                      <a:pt x="147906" y="520783"/>
                    </a:lnTo>
                    <a:lnTo>
                      <a:pt x="468754" y="334345"/>
                    </a:lnTo>
                    <a:lnTo>
                      <a:pt x="789601" y="147906"/>
                    </a:lnTo>
                    <a:lnTo>
                      <a:pt x="789601" y="147906"/>
                    </a:lnTo>
                    <a:close/>
                    <a:moveTo>
                      <a:pt x="789601" y="277979"/>
                    </a:moveTo>
                    <a:lnTo>
                      <a:pt x="264972" y="581484"/>
                    </a:lnTo>
                    <a:lnTo>
                      <a:pt x="264972" y="1188493"/>
                    </a:lnTo>
                    <a:lnTo>
                      <a:pt x="789601" y="1491998"/>
                    </a:lnTo>
                    <a:lnTo>
                      <a:pt x="1314231" y="1188493"/>
                    </a:lnTo>
                    <a:lnTo>
                      <a:pt x="1314231" y="581484"/>
                    </a:lnTo>
                    <a:lnTo>
                      <a:pt x="789601" y="27797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3"/>
              <p:cNvSpPr/>
              <p:nvPr/>
            </p:nvSpPr>
            <p:spPr>
              <a:xfrm>
                <a:off x="8595937" y="1959818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486846" y="317351"/>
                    </a:moveTo>
                    <a:cubicBezTo>
                      <a:pt x="487066" y="410740"/>
                      <a:pt x="411538" y="486625"/>
                      <a:pt x="318150" y="486846"/>
                    </a:cubicBezTo>
                    <a:cubicBezTo>
                      <a:pt x="224761" y="487066"/>
                      <a:pt x="148875" y="411538"/>
                      <a:pt x="148655" y="318150"/>
                    </a:cubicBezTo>
                    <a:cubicBezTo>
                      <a:pt x="148434" y="224761"/>
                      <a:pt x="223962" y="148875"/>
                      <a:pt x="317351" y="148655"/>
                    </a:cubicBezTo>
                    <a:cubicBezTo>
                      <a:pt x="410740" y="148434"/>
                      <a:pt x="486625" y="223962"/>
                      <a:pt x="486846" y="3173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3"/>
              <p:cNvSpPr/>
              <p:nvPr/>
            </p:nvSpPr>
            <p:spPr>
              <a:xfrm>
                <a:off x="9023323" y="2704920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08330" y="468754"/>
                    </a:moveTo>
                    <a:cubicBezTo>
                      <a:pt x="395045" y="468754"/>
                      <a:pt x="468754" y="395045"/>
                      <a:pt x="468754" y="308330"/>
                    </a:cubicBezTo>
                    <a:cubicBezTo>
                      <a:pt x="468754" y="221614"/>
                      <a:pt x="395045" y="147906"/>
                      <a:pt x="308330" y="147906"/>
                    </a:cubicBezTo>
                    <a:cubicBezTo>
                      <a:pt x="221614" y="147906"/>
                      <a:pt x="147906" y="221614"/>
                      <a:pt x="147906" y="308330"/>
                    </a:cubicBezTo>
                    <a:cubicBezTo>
                      <a:pt x="147906" y="395045"/>
                      <a:pt x="221614" y="468754"/>
                      <a:pt x="308330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357;p3"/>
              <p:cNvSpPr/>
              <p:nvPr/>
            </p:nvSpPr>
            <p:spPr>
              <a:xfrm>
                <a:off x="9142066" y="2704920"/>
                <a:ext cx="320926" cy="449297"/>
              </a:xfrm>
              <a:custGeom>
                <a:rect b="b" l="l" r="r" t="t"/>
                <a:pathLst>
                  <a:path extrusionOk="0" h="607009" w="433577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3"/>
              <p:cNvSpPr/>
              <p:nvPr/>
            </p:nvSpPr>
            <p:spPr>
              <a:xfrm>
                <a:off x="8166450" y="2708130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3"/>
              <p:cNvSpPr/>
              <p:nvPr/>
            </p:nvSpPr>
            <p:spPr>
              <a:xfrm>
                <a:off x="8166450" y="2204275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5950"/>
                      <a:pt x="147906" y="317001"/>
                    </a:cubicBezTo>
                    <a:cubicBezTo>
                      <a:pt x="147906" y="412389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3"/>
              <p:cNvSpPr/>
              <p:nvPr/>
            </p:nvSpPr>
            <p:spPr>
              <a:xfrm>
                <a:off x="9142066" y="2704920"/>
                <a:ext cx="320926" cy="449297"/>
              </a:xfrm>
              <a:custGeom>
                <a:rect b="b" l="l" r="r" t="t"/>
                <a:pathLst>
                  <a:path extrusionOk="0" h="607009" w="433577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3"/>
              <p:cNvSpPr/>
              <p:nvPr/>
            </p:nvSpPr>
            <p:spPr>
              <a:xfrm>
                <a:off x="9016905" y="2197857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3"/>
              <p:cNvSpPr/>
              <p:nvPr/>
            </p:nvSpPr>
            <p:spPr>
              <a:xfrm>
                <a:off x="9016905" y="2692083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3"/>
              <p:cNvSpPr/>
              <p:nvPr/>
            </p:nvSpPr>
            <p:spPr>
              <a:xfrm>
                <a:off x="8590073" y="2939196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64" name="Google Shape;364;p3"/>
              <p:cNvGrpSpPr/>
              <p:nvPr/>
            </p:nvGrpSpPr>
            <p:grpSpPr>
              <a:xfrm flipH="1" rot="7661305">
                <a:off x="9367116" y="2811401"/>
                <a:ext cx="449297" cy="803943"/>
                <a:chOff x="4860364" y="1440904"/>
                <a:chExt cx="607009" cy="1086144"/>
              </a:xfrm>
            </p:grpSpPr>
            <p:sp>
              <p:nvSpPr>
                <p:cNvPr id="365" name="Google Shape;365;p3"/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6" name="Google Shape;366;p3"/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rect b="b" l="l" r="r" t="t"/>
                  <a:pathLst>
                    <a:path extrusionOk="0" h="607009" w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67" name="Google Shape;367;p3"/>
            <p:cNvGrpSpPr/>
            <p:nvPr/>
          </p:nvGrpSpPr>
          <p:grpSpPr>
            <a:xfrm rot="10800000">
              <a:off x="1781579" y="1072530"/>
              <a:ext cx="1901228" cy="1781606"/>
              <a:chOff x="7586247" y="1330780"/>
              <a:chExt cx="2460960" cy="2306120"/>
            </a:xfrm>
          </p:grpSpPr>
          <p:grpSp>
            <p:nvGrpSpPr>
              <p:cNvPr id="368" name="Google Shape;368;p3"/>
              <p:cNvGrpSpPr/>
              <p:nvPr/>
            </p:nvGrpSpPr>
            <p:grpSpPr>
              <a:xfrm flipH="1" rot="-7410026">
                <a:off x="7820788" y="2761873"/>
                <a:ext cx="449297" cy="803943"/>
                <a:chOff x="4860364" y="1440904"/>
                <a:chExt cx="607009" cy="1086144"/>
              </a:xfrm>
            </p:grpSpPr>
            <p:sp>
              <p:nvSpPr>
                <p:cNvPr id="369" name="Google Shape;369;p3"/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0" name="Google Shape;370;p3"/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rect b="b" l="l" r="r" t="t"/>
                  <a:pathLst>
                    <a:path extrusionOk="0" h="607009" w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71" name="Google Shape;371;p3"/>
              <p:cNvGrpSpPr/>
              <p:nvPr/>
            </p:nvGrpSpPr>
            <p:grpSpPr>
              <a:xfrm>
                <a:off x="8590072" y="1330780"/>
                <a:ext cx="449297" cy="803943"/>
                <a:chOff x="4860364" y="1440904"/>
                <a:chExt cx="607009" cy="1086144"/>
              </a:xfrm>
            </p:grpSpPr>
            <p:sp>
              <p:nvSpPr>
                <p:cNvPr id="372" name="Google Shape;372;p3"/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3" name="Google Shape;373;p3"/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rect b="b" l="l" r="r" t="t"/>
                  <a:pathLst>
                    <a:path extrusionOk="0" h="607009" w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74" name="Google Shape;374;p3"/>
              <p:cNvSpPr/>
              <p:nvPr/>
            </p:nvSpPr>
            <p:spPr>
              <a:xfrm>
                <a:off x="8243473" y="2027766"/>
                <a:ext cx="1155334" cy="1315798"/>
              </a:xfrm>
              <a:custGeom>
                <a:rect b="b" l="l" r="r" t="t"/>
                <a:pathLst>
                  <a:path extrusionOk="0" h="1777669" w="1560880">
                    <a:moveTo>
                      <a:pt x="789601" y="147906"/>
                    </a:moveTo>
                    <a:lnTo>
                      <a:pt x="1110449" y="334345"/>
                    </a:lnTo>
                    <a:lnTo>
                      <a:pt x="1431297" y="520783"/>
                    </a:lnTo>
                    <a:lnTo>
                      <a:pt x="1431297" y="889324"/>
                    </a:lnTo>
                    <a:lnTo>
                      <a:pt x="1431297" y="1257866"/>
                    </a:lnTo>
                    <a:lnTo>
                      <a:pt x="1110449" y="1444304"/>
                    </a:lnTo>
                    <a:lnTo>
                      <a:pt x="789601" y="1630743"/>
                    </a:lnTo>
                    <a:lnTo>
                      <a:pt x="468754" y="1444304"/>
                    </a:lnTo>
                    <a:lnTo>
                      <a:pt x="147906" y="1257866"/>
                    </a:lnTo>
                    <a:lnTo>
                      <a:pt x="147906" y="889324"/>
                    </a:lnTo>
                    <a:lnTo>
                      <a:pt x="147906" y="520783"/>
                    </a:lnTo>
                    <a:lnTo>
                      <a:pt x="468754" y="334345"/>
                    </a:lnTo>
                    <a:lnTo>
                      <a:pt x="789601" y="147906"/>
                    </a:lnTo>
                    <a:lnTo>
                      <a:pt x="789601" y="147906"/>
                    </a:lnTo>
                    <a:close/>
                    <a:moveTo>
                      <a:pt x="789601" y="277979"/>
                    </a:moveTo>
                    <a:lnTo>
                      <a:pt x="264972" y="581484"/>
                    </a:lnTo>
                    <a:lnTo>
                      <a:pt x="264972" y="1188493"/>
                    </a:lnTo>
                    <a:lnTo>
                      <a:pt x="789601" y="1491998"/>
                    </a:lnTo>
                    <a:lnTo>
                      <a:pt x="1314231" y="1188493"/>
                    </a:lnTo>
                    <a:lnTo>
                      <a:pt x="1314231" y="581484"/>
                    </a:lnTo>
                    <a:lnTo>
                      <a:pt x="789601" y="27797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3"/>
              <p:cNvSpPr/>
              <p:nvPr/>
            </p:nvSpPr>
            <p:spPr>
              <a:xfrm>
                <a:off x="8595937" y="1959818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486846" y="317351"/>
                    </a:moveTo>
                    <a:cubicBezTo>
                      <a:pt x="487066" y="410740"/>
                      <a:pt x="411538" y="486625"/>
                      <a:pt x="318150" y="486846"/>
                    </a:cubicBezTo>
                    <a:cubicBezTo>
                      <a:pt x="224761" y="487066"/>
                      <a:pt x="148875" y="411538"/>
                      <a:pt x="148655" y="318150"/>
                    </a:cubicBezTo>
                    <a:cubicBezTo>
                      <a:pt x="148434" y="224761"/>
                      <a:pt x="223962" y="148875"/>
                      <a:pt x="317351" y="148655"/>
                    </a:cubicBezTo>
                    <a:cubicBezTo>
                      <a:pt x="410740" y="148434"/>
                      <a:pt x="486625" y="223962"/>
                      <a:pt x="486846" y="3173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3"/>
              <p:cNvSpPr/>
              <p:nvPr/>
            </p:nvSpPr>
            <p:spPr>
              <a:xfrm>
                <a:off x="9023323" y="2704920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08330" y="468754"/>
                    </a:moveTo>
                    <a:cubicBezTo>
                      <a:pt x="395045" y="468754"/>
                      <a:pt x="468754" y="395045"/>
                      <a:pt x="468754" y="308330"/>
                    </a:cubicBezTo>
                    <a:cubicBezTo>
                      <a:pt x="468754" y="221614"/>
                      <a:pt x="395045" y="147906"/>
                      <a:pt x="308330" y="147906"/>
                    </a:cubicBezTo>
                    <a:cubicBezTo>
                      <a:pt x="221614" y="147906"/>
                      <a:pt x="147906" y="221614"/>
                      <a:pt x="147906" y="308330"/>
                    </a:cubicBezTo>
                    <a:cubicBezTo>
                      <a:pt x="147906" y="395045"/>
                      <a:pt x="221614" y="468754"/>
                      <a:pt x="308330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3"/>
              <p:cNvSpPr/>
              <p:nvPr/>
            </p:nvSpPr>
            <p:spPr>
              <a:xfrm>
                <a:off x="9142066" y="2704920"/>
                <a:ext cx="320926" cy="449297"/>
              </a:xfrm>
              <a:custGeom>
                <a:rect b="b" l="l" r="r" t="t"/>
                <a:pathLst>
                  <a:path extrusionOk="0" h="607009" w="433577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8166450" y="2708130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3"/>
              <p:cNvSpPr/>
              <p:nvPr/>
            </p:nvSpPr>
            <p:spPr>
              <a:xfrm>
                <a:off x="8166450" y="2204275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5950"/>
                      <a:pt x="147906" y="317001"/>
                    </a:cubicBezTo>
                    <a:cubicBezTo>
                      <a:pt x="147906" y="412389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3"/>
              <p:cNvSpPr/>
              <p:nvPr/>
            </p:nvSpPr>
            <p:spPr>
              <a:xfrm>
                <a:off x="9142066" y="2704920"/>
                <a:ext cx="320926" cy="449297"/>
              </a:xfrm>
              <a:custGeom>
                <a:rect b="b" l="l" r="r" t="t"/>
                <a:pathLst>
                  <a:path extrusionOk="0" h="607009" w="433577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9016905" y="2197857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9016905" y="2692083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8590073" y="2939196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84" name="Google Shape;384;p3"/>
              <p:cNvGrpSpPr/>
              <p:nvPr/>
            </p:nvGrpSpPr>
            <p:grpSpPr>
              <a:xfrm flipH="1" rot="7661305">
                <a:off x="9367116" y="2811401"/>
                <a:ext cx="449297" cy="803943"/>
                <a:chOff x="4860364" y="1440904"/>
                <a:chExt cx="607009" cy="1086144"/>
              </a:xfrm>
            </p:grpSpPr>
            <p:sp>
              <p:nvSpPr>
                <p:cNvPr id="385" name="Google Shape;385;p3"/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6" name="Google Shape;386;p3"/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rect b="b" l="l" r="r" t="t"/>
                  <a:pathLst>
                    <a:path extrusionOk="0" h="607009" w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87" name="Google Shape;387;p3"/>
            <p:cNvGrpSpPr/>
            <p:nvPr/>
          </p:nvGrpSpPr>
          <p:grpSpPr>
            <a:xfrm flipH="1">
              <a:off x="2103022" y="3858068"/>
              <a:ext cx="1901228" cy="1781606"/>
              <a:chOff x="7586247" y="1330780"/>
              <a:chExt cx="2460960" cy="2306120"/>
            </a:xfrm>
          </p:grpSpPr>
          <p:grpSp>
            <p:nvGrpSpPr>
              <p:cNvPr id="388" name="Google Shape;388;p3"/>
              <p:cNvGrpSpPr/>
              <p:nvPr/>
            </p:nvGrpSpPr>
            <p:grpSpPr>
              <a:xfrm flipH="1" rot="-7410026">
                <a:off x="7820788" y="2761873"/>
                <a:ext cx="449297" cy="803943"/>
                <a:chOff x="4860364" y="1440904"/>
                <a:chExt cx="607009" cy="1086144"/>
              </a:xfrm>
            </p:grpSpPr>
            <p:sp>
              <p:nvSpPr>
                <p:cNvPr id="389" name="Google Shape;389;p3"/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0" name="Google Shape;390;p3"/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rect b="b" l="l" r="r" t="t"/>
                  <a:pathLst>
                    <a:path extrusionOk="0" h="607009" w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1" name="Google Shape;391;p3"/>
              <p:cNvGrpSpPr/>
              <p:nvPr/>
            </p:nvGrpSpPr>
            <p:grpSpPr>
              <a:xfrm>
                <a:off x="8590072" y="1330780"/>
                <a:ext cx="449297" cy="803943"/>
                <a:chOff x="4860364" y="1440904"/>
                <a:chExt cx="607009" cy="1086144"/>
              </a:xfrm>
            </p:grpSpPr>
            <p:sp>
              <p:nvSpPr>
                <p:cNvPr id="392" name="Google Shape;392;p3"/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3" name="Google Shape;393;p3"/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rect b="b" l="l" r="r" t="t"/>
                  <a:pathLst>
                    <a:path extrusionOk="0" h="607009" w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94" name="Google Shape;394;p3"/>
              <p:cNvSpPr/>
              <p:nvPr/>
            </p:nvSpPr>
            <p:spPr>
              <a:xfrm>
                <a:off x="8243473" y="2027766"/>
                <a:ext cx="1155334" cy="1315798"/>
              </a:xfrm>
              <a:custGeom>
                <a:rect b="b" l="l" r="r" t="t"/>
                <a:pathLst>
                  <a:path extrusionOk="0" h="1777669" w="1560880">
                    <a:moveTo>
                      <a:pt x="789601" y="147906"/>
                    </a:moveTo>
                    <a:lnTo>
                      <a:pt x="1110449" y="334345"/>
                    </a:lnTo>
                    <a:lnTo>
                      <a:pt x="1431297" y="520783"/>
                    </a:lnTo>
                    <a:lnTo>
                      <a:pt x="1431297" y="889324"/>
                    </a:lnTo>
                    <a:lnTo>
                      <a:pt x="1431297" y="1257866"/>
                    </a:lnTo>
                    <a:lnTo>
                      <a:pt x="1110449" y="1444304"/>
                    </a:lnTo>
                    <a:lnTo>
                      <a:pt x="789601" y="1630743"/>
                    </a:lnTo>
                    <a:lnTo>
                      <a:pt x="468754" y="1444304"/>
                    </a:lnTo>
                    <a:lnTo>
                      <a:pt x="147906" y="1257866"/>
                    </a:lnTo>
                    <a:lnTo>
                      <a:pt x="147906" y="889324"/>
                    </a:lnTo>
                    <a:lnTo>
                      <a:pt x="147906" y="520783"/>
                    </a:lnTo>
                    <a:lnTo>
                      <a:pt x="468754" y="334345"/>
                    </a:lnTo>
                    <a:lnTo>
                      <a:pt x="789601" y="147906"/>
                    </a:lnTo>
                    <a:lnTo>
                      <a:pt x="789601" y="147906"/>
                    </a:lnTo>
                    <a:close/>
                    <a:moveTo>
                      <a:pt x="789601" y="277979"/>
                    </a:moveTo>
                    <a:lnTo>
                      <a:pt x="264972" y="581484"/>
                    </a:lnTo>
                    <a:lnTo>
                      <a:pt x="264972" y="1188493"/>
                    </a:lnTo>
                    <a:lnTo>
                      <a:pt x="789601" y="1491998"/>
                    </a:lnTo>
                    <a:lnTo>
                      <a:pt x="1314231" y="1188493"/>
                    </a:lnTo>
                    <a:lnTo>
                      <a:pt x="1314231" y="581484"/>
                    </a:lnTo>
                    <a:lnTo>
                      <a:pt x="789601" y="27797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3"/>
              <p:cNvSpPr/>
              <p:nvPr/>
            </p:nvSpPr>
            <p:spPr>
              <a:xfrm>
                <a:off x="8595937" y="1959818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486846" y="317351"/>
                    </a:moveTo>
                    <a:cubicBezTo>
                      <a:pt x="487066" y="410740"/>
                      <a:pt x="411538" y="486625"/>
                      <a:pt x="318150" y="486846"/>
                    </a:cubicBezTo>
                    <a:cubicBezTo>
                      <a:pt x="224761" y="487066"/>
                      <a:pt x="148875" y="411538"/>
                      <a:pt x="148655" y="318150"/>
                    </a:cubicBezTo>
                    <a:cubicBezTo>
                      <a:pt x="148434" y="224761"/>
                      <a:pt x="223962" y="148875"/>
                      <a:pt x="317351" y="148655"/>
                    </a:cubicBezTo>
                    <a:cubicBezTo>
                      <a:pt x="410740" y="148434"/>
                      <a:pt x="486625" y="223962"/>
                      <a:pt x="486846" y="3173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3"/>
              <p:cNvSpPr/>
              <p:nvPr/>
            </p:nvSpPr>
            <p:spPr>
              <a:xfrm>
                <a:off x="9023323" y="2704920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08330" y="468754"/>
                    </a:moveTo>
                    <a:cubicBezTo>
                      <a:pt x="395045" y="468754"/>
                      <a:pt x="468754" y="395045"/>
                      <a:pt x="468754" y="308330"/>
                    </a:cubicBezTo>
                    <a:cubicBezTo>
                      <a:pt x="468754" y="221614"/>
                      <a:pt x="395045" y="147906"/>
                      <a:pt x="308330" y="147906"/>
                    </a:cubicBezTo>
                    <a:cubicBezTo>
                      <a:pt x="221614" y="147906"/>
                      <a:pt x="147906" y="221614"/>
                      <a:pt x="147906" y="308330"/>
                    </a:cubicBezTo>
                    <a:cubicBezTo>
                      <a:pt x="147906" y="395045"/>
                      <a:pt x="221614" y="468754"/>
                      <a:pt x="308330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3"/>
              <p:cNvSpPr/>
              <p:nvPr/>
            </p:nvSpPr>
            <p:spPr>
              <a:xfrm>
                <a:off x="9142066" y="2704920"/>
                <a:ext cx="320926" cy="449297"/>
              </a:xfrm>
              <a:custGeom>
                <a:rect b="b" l="l" r="r" t="t"/>
                <a:pathLst>
                  <a:path extrusionOk="0" h="607009" w="433577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3"/>
              <p:cNvSpPr/>
              <p:nvPr/>
            </p:nvSpPr>
            <p:spPr>
              <a:xfrm>
                <a:off x="8166450" y="2708130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3"/>
              <p:cNvSpPr/>
              <p:nvPr/>
            </p:nvSpPr>
            <p:spPr>
              <a:xfrm>
                <a:off x="8166450" y="2204275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5950"/>
                      <a:pt x="147906" y="317001"/>
                    </a:cubicBezTo>
                    <a:cubicBezTo>
                      <a:pt x="147906" y="412389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3"/>
              <p:cNvSpPr/>
              <p:nvPr/>
            </p:nvSpPr>
            <p:spPr>
              <a:xfrm>
                <a:off x="9142066" y="2704920"/>
                <a:ext cx="320926" cy="449297"/>
              </a:xfrm>
              <a:custGeom>
                <a:rect b="b" l="l" r="r" t="t"/>
                <a:pathLst>
                  <a:path extrusionOk="0" h="607009" w="433577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3"/>
              <p:cNvSpPr/>
              <p:nvPr/>
            </p:nvSpPr>
            <p:spPr>
              <a:xfrm>
                <a:off x="9016905" y="2197857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3"/>
              <p:cNvSpPr/>
              <p:nvPr/>
            </p:nvSpPr>
            <p:spPr>
              <a:xfrm>
                <a:off x="9016905" y="2692083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3"/>
              <p:cNvSpPr/>
              <p:nvPr/>
            </p:nvSpPr>
            <p:spPr>
              <a:xfrm>
                <a:off x="8590073" y="2939196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04" name="Google Shape;404;p3"/>
              <p:cNvGrpSpPr/>
              <p:nvPr/>
            </p:nvGrpSpPr>
            <p:grpSpPr>
              <a:xfrm flipH="1" rot="7661305">
                <a:off x="9367116" y="2811401"/>
                <a:ext cx="449297" cy="803943"/>
                <a:chOff x="4860364" y="1440904"/>
                <a:chExt cx="607009" cy="1086144"/>
              </a:xfrm>
            </p:grpSpPr>
            <p:sp>
              <p:nvSpPr>
                <p:cNvPr id="405" name="Google Shape;405;p3"/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6" name="Google Shape;406;p3"/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rect b="b" l="l" r="r" t="t"/>
                  <a:pathLst>
                    <a:path extrusionOk="0" h="607009" w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07" name="Google Shape;407;p3"/>
            <p:cNvGrpSpPr/>
            <p:nvPr/>
          </p:nvGrpSpPr>
          <p:grpSpPr>
            <a:xfrm flipH="1" rot="-5400000">
              <a:off x="3520353" y="4463235"/>
              <a:ext cx="1901228" cy="1781606"/>
              <a:chOff x="7586247" y="1330780"/>
              <a:chExt cx="2460960" cy="2306120"/>
            </a:xfrm>
          </p:grpSpPr>
          <p:grpSp>
            <p:nvGrpSpPr>
              <p:cNvPr id="408" name="Google Shape;408;p3"/>
              <p:cNvGrpSpPr/>
              <p:nvPr/>
            </p:nvGrpSpPr>
            <p:grpSpPr>
              <a:xfrm flipH="1" rot="-7410026">
                <a:off x="7820788" y="2761873"/>
                <a:ext cx="449297" cy="803943"/>
                <a:chOff x="4860364" y="1440904"/>
                <a:chExt cx="607009" cy="1086144"/>
              </a:xfrm>
            </p:grpSpPr>
            <p:sp>
              <p:nvSpPr>
                <p:cNvPr id="409" name="Google Shape;409;p3"/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0" name="Google Shape;410;p3"/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rect b="b" l="l" r="r" t="t"/>
                  <a:pathLst>
                    <a:path extrusionOk="0" h="607009" w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11" name="Google Shape;411;p3"/>
              <p:cNvGrpSpPr/>
              <p:nvPr/>
            </p:nvGrpSpPr>
            <p:grpSpPr>
              <a:xfrm>
                <a:off x="8590072" y="1330780"/>
                <a:ext cx="449297" cy="803943"/>
                <a:chOff x="4860364" y="1440904"/>
                <a:chExt cx="607009" cy="1086144"/>
              </a:xfrm>
            </p:grpSpPr>
            <p:sp>
              <p:nvSpPr>
                <p:cNvPr id="412" name="Google Shape;412;p3"/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3" name="Google Shape;413;p3"/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rect b="b" l="l" r="r" t="t"/>
                  <a:pathLst>
                    <a:path extrusionOk="0" h="607009" w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14" name="Google Shape;414;p3"/>
              <p:cNvSpPr/>
              <p:nvPr/>
            </p:nvSpPr>
            <p:spPr>
              <a:xfrm>
                <a:off x="8243473" y="2027766"/>
                <a:ext cx="1155334" cy="1315798"/>
              </a:xfrm>
              <a:custGeom>
                <a:rect b="b" l="l" r="r" t="t"/>
                <a:pathLst>
                  <a:path extrusionOk="0" h="1777669" w="1560880">
                    <a:moveTo>
                      <a:pt x="789601" y="147906"/>
                    </a:moveTo>
                    <a:lnTo>
                      <a:pt x="1110449" y="334345"/>
                    </a:lnTo>
                    <a:lnTo>
                      <a:pt x="1431297" y="520783"/>
                    </a:lnTo>
                    <a:lnTo>
                      <a:pt x="1431297" y="889324"/>
                    </a:lnTo>
                    <a:lnTo>
                      <a:pt x="1431297" y="1257866"/>
                    </a:lnTo>
                    <a:lnTo>
                      <a:pt x="1110449" y="1444304"/>
                    </a:lnTo>
                    <a:lnTo>
                      <a:pt x="789601" y="1630743"/>
                    </a:lnTo>
                    <a:lnTo>
                      <a:pt x="468754" y="1444304"/>
                    </a:lnTo>
                    <a:lnTo>
                      <a:pt x="147906" y="1257866"/>
                    </a:lnTo>
                    <a:lnTo>
                      <a:pt x="147906" y="889324"/>
                    </a:lnTo>
                    <a:lnTo>
                      <a:pt x="147906" y="520783"/>
                    </a:lnTo>
                    <a:lnTo>
                      <a:pt x="468754" y="334345"/>
                    </a:lnTo>
                    <a:lnTo>
                      <a:pt x="789601" y="147906"/>
                    </a:lnTo>
                    <a:lnTo>
                      <a:pt x="789601" y="147906"/>
                    </a:lnTo>
                    <a:close/>
                    <a:moveTo>
                      <a:pt x="789601" y="277979"/>
                    </a:moveTo>
                    <a:lnTo>
                      <a:pt x="264972" y="581484"/>
                    </a:lnTo>
                    <a:lnTo>
                      <a:pt x="264972" y="1188493"/>
                    </a:lnTo>
                    <a:lnTo>
                      <a:pt x="789601" y="1491998"/>
                    </a:lnTo>
                    <a:lnTo>
                      <a:pt x="1314231" y="1188493"/>
                    </a:lnTo>
                    <a:lnTo>
                      <a:pt x="1314231" y="581484"/>
                    </a:lnTo>
                    <a:lnTo>
                      <a:pt x="789601" y="27797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3"/>
              <p:cNvSpPr/>
              <p:nvPr/>
            </p:nvSpPr>
            <p:spPr>
              <a:xfrm>
                <a:off x="8595937" y="1959818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486846" y="317351"/>
                    </a:moveTo>
                    <a:cubicBezTo>
                      <a:pt x="487066" y="410740"/>
                      <a:pt x="411538" y="486625"/>
                      <a:pt x="318150" y="486846"/>
                    </a:cubicBezTo>
                    <a:cubicBezTo>
                      <a:pt x="224761" y="487066"/>
                      <a:pt x="148875" y="411538"/>
                      <a:pt x="148655" y="318150"/>
                    </a:cubicBezTo>
                    <a:cubicBezTo>
                      <a:pt x="148434" y="224761"/>
                      <a:pt x="223962" y="148875"/>
                      <a:pt x="317351" y="148655"/>
                    </a:cubicBezTo>
                    <a:cubicBezTo>
                      <a:pt x="410740" y="148434"/>
                      <a:pt x="486625" y="223962"/>
                      <a:pt x="486846" y="31735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3"/>
              <p:cNvSpPr/>
              <p:nvPr/>
            </p:nvSpPr>
            <p:spPr>
              <a:xfrm>
                <a:off x="9023323" y="2704920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08330" y="468754"/>
                    </a:moveTo>
                    <a:cubicBezTo>
                      <a:pt x="395045" y="468754"/>
                      <a:pt x="468754" y="395045"/>
                      <a:pt x="468754" y="308330"/>
                    </a:cubicBezTo>
                    <a:cubicBezTo>
                      <a:pt x="468754" y="221614"/>
                      <a:pt x="395045" y="147906"/>
                      <a:pt x="308330" y="147906"/>
                    </a:cubicBezTo>
                    <a:cubicBezTo>
                      <a:pt x="221614" y="147906"/>
                      <a:pt x="147906" y="221614"/>
                      <a:pt x="147906" y="308330"/>
                    </a:cubicBezTo>
                    <a:cubicBezTo>
                      <a:pt x="147906" y="395045"/>
                      <a:pt x="221614" y="468754"/>
                      <a:pt x="308330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3"/>
              <p:cNvSpPr/>
              <p:nvPr/>
            </p:nvSpPr>
            <p:spPr>
              <a:xfrm>
                <a:off x="9142066" y="2704920"/>
                <a:ext cx="320926" cy="449297"/>
              </a:xfrm>
              <a:custGeom>
                <a:rect b="b" l="l" r="r" t="t"/>
                <a:pathLst>
                  <a:path extrusionOk="0" h="607009" w="433577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3"/>
              <p:cNvSpPr/>
              <p:nvPr/>
            </p:nvSpPr>
            <p:spPr>
              <a:xfrm>
                <a:off x="8166450" y="2708130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3"/>
              <p:cNvSpPr/>
              <p:nvPr/>
            </p:nvSpPr>
            <p:spPr>
              <a:xfrm>
                <a:off x="8166450" y="2204275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5950"/>
                      <a:pt x="147906" y="317001"/>
                    </a:cubicBezTo>
                    <a:cubicBezTo>
                      <a:pt x="147906" y="412389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3"/>
              <p:cNvSpPr/>
              <p:nvPr/>
            </p:nvSpPr>
            <p:spPr>
              <a:xfrm>
                <a:off x="9142066" y="2704920"/>
                <a:ext cx="320926" cy="449297"/>
              </a:xfrm>
              <a:custGeom>
                <a:rect b="b" l="l" r="r" t="t"/>
                <a:pathLst>
                  <a:path extrusionOk="0" h="607009" w="433577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3"/>
              <p:cNvSpPr/>
              <p:nvPr/>
            </p:nvSpPr>
            <p:spPr>
              <a:xfrm>
                <a:off x="9016905" y="2197857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3"/>
              <p:cNvSpPr/>
              <p:nvPr/>
            </p:nvSpPr>
            <p:spPr>
              <a:xfrm>
                <a:off x="9016905" y="2692083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3"/>
              <p:cNvSpPr/>
              <p:nvPr/>
            </p:nvSpPr>
            <p:spPr>
              <a:xfrm>
                <a:off x="8590073" y="2939196"/>
                <a:ext cx="449297" cy="449297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24" name="Google Shape;424;p3"/>
              <p:cNvGrpSpPr/>
              <p:nvPr/>
            </p:nvGrpSpPr>
            <p:grpSpPr>
              <a:xfrm flipH="1" rot="7661305">
                <a:off x="9367116" y="2811401"/>
                <a:ext cx="449297" cy="803943"/>
                <a:chOff x="4860364" y="1440904"/>
                <a:chExt cx="607009" cy="1086144"/>
              </a:xfrm>
            </p:grpSpPr>
            <p:sp>
              <p:nvSpPr>
                <p:cNvPr id="425" name="Google Shape;425;p3"/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6" name="Google Shape;426;p3"/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rect b="b" l="l" r="r" t="t"/>
                  <a:pathLst>
                    <a:path extrusionOk="0" h="607009" w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27" name="Google Shape;427;p3"/>
            <p:cNvGrpSpPr/>
            <p:nvPr/>
          </p:nvGrpSpPr>
          <p:grpSpPr>
            <a:xfrm>
              <a:off x="1192187" y="4811815"/>
              <a:ext cx="956872" cy="489229"/>
              <a:chOff x="7593613" y="5449545"/>
              <a:chExt cx="956872" cy="489229"/>
            </a:xfrm>
          </p:grpSpPr>
          <p:sp>
            <p:nvSpPr>
              <p:cNvPr id="428" name="Google Shape;428;p3"/>
              <p:cNvSpPr/>
              <p:nvPr/>
            </p:nvSpPr>
            <p:spPr>
              <a:xfrm flipH="1" rot="-5546546">
                <a:off x="8032513" y="5501122"/>
                <a:ext cx="60369" cy="42333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3"/>
              <p:cNvSpPr/>
              <p:nvPr/>
            </p:nvSpPr>
            <p:spPr>
              <a:xfrm flipH="1" rot="-1946815">
                <a:off x="7658774" y="5531026"/>
                <a:ext cx="342587" cy="342586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 rot="-1946815">
                <a:off x="8142737" y="5514706"/>
                <a:ext cx="342587" cy="342586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31" name="Google Shape;431;p3"/>
          <p:cNvGrpSpPr/>
          <p:nvPr/>
        </p:nvGrpSpPr>
        <p:grpSpPr>
          <a:xfrm rot="-2713993">
            <a:off x="10638883" y="544105"/>
            <a:ext cx="956872" cy="489229"/>
            <a:chOff x="7593613" y="5449545"/>
            <a:chExt cx="956872" cy="489229"/>
          </a:xfrm>
        </p:grpSpPr>
        <p:sp>
          <p:nvSpPr>
            <p:cNvPr id="432" name="Google Shape;432;p3"/>
            <p:cNvSpPr/>
            <p:nvPr/>
          </p:nvSpPr>
          <p:spPr>
            <a:xfrm flipH="1" rot="-5546546">
              <a:off x="8032513" y="5501122"/>
              <a:ext cx="60369" cy="4233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"/>
            <p:cNvSpPr/>
            <p:nvPr/>
          </p:nvSpPr>
          <p:spPr>
            <a:xfrm flipH="1" rot="-1946815">
              <a:off x="7658774" y="5531026"/>
              <a:ext cx="342587" cy="342586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"/>
            <p:cNvSpPr/>
            <p:nvPr/>
          </p:nvSpPr>
          <p:spPr>
            <a:xfrm rot="-1946815">
              <a:off x="8142737" y="5514706"/>
              <a:ext cx="342587" cy="342586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5" name="Google Shape;435;p3"/>
          <p:cNvGrpSpPr/>
          <p:nvPr/>
        </p:nvGrpSpPr>
        <p:grpSpPr>
          <a:xfrm flipH="1" rot="-5400000">
            <a:off x="10392484" y="5454001"/>
            <a:ext cx="1334060" cy="1250123"/>
            <a:chOff x="7586247" y="1330780"/>
            <a:chExt cx="2460960" cy="2306120"/>
          </a:xfrm>
        </p:grpSpPr>
        <p:grpSp>
          <p:nvGrpSpPr>
            <p:cNvPr id="436" name="Google Shape;436;p3"/>
            <p:cNvGrpSpPr/>
            <p:nvPr/>
          </p:nvGrpSpPr>
          <p:grpSpPr>
            <a:xfrm flipH="1" rot="-7410026">
              <a:off x="7820788" y="2761873"/>
              <a:ext cx="449297" cy="803943"/>
              <a:chOff x="4860364" y="1440904"/>
              <a:chExt cx="607009" cy="1086144"/>
            </a:xfrm>
          </p:grpSpPr>
          <p:sp>
            <p:nvSpPr>
              <p:cNvPr id="437" name="Google Shape;437;p3"/>
              <p:cNvSpPr/>
              <p:nvPr/>
            </p:nvSpPr>
            <p:spPr>
              <a:xfrm>
                <a:off x="5133776" y="1776958"/>
                <a:ext cx="106964" cy="75009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9" name="Google Shape;439;p3"/>
            <p:cNvGrpSpPr/>
            <p:nvPr/>
          </p:nvGrpSpPr>
          <p:grpSpPr>
            <a:xfrm>
              <a:off x="8590072" y="1330780"/>
              <a:ext cx="449297" cy="803943"/>
              <a:chOff x="4860364" y="1440904"/>
              <a:chExt cx="607009" cy="1086144"/>
            </a:xfrm>
          </p:grpSpPr>
          <p:sp>
            <p:nvSpPr>
              <p:cNvPr id="440" name="Google Shape;440;p3"/>
              <p:cNvSpPr/>
              <p:nvPr/>
            </p:nvSpPr>
            <p:spPr>
              <a:xfrm>
                <a:off x="5133776" y="1776958"/>
                <a:ext cx="106964" cy="75009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3"/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42" name="Google Shape;442;p3"/>
            <p:cNvSpPr/>
            <p:nvPr/>
          </p:nvSpPr>
          <p:spPr>
            <a:xfrm>
              <a:off x="8243473" y="2027766"/>
              <a:ext cx="1155334" cy="1315798"/>
            </a:xfrm>
            <a:custGeom>
              <a:rect b="b" l="l" r="r" t="t"/>
              <a:pathLst>
                <a:path extrusionOk="0" h="1777669" w="1560880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10449" y="1444304"/>
                  </a:lnTo>
                  <a:lnTo>
                    <a:pt x="789601" y="1630743"/>
                  </a:lnTo>
                  <a:lnTo>
                    <a:pt x="468754" y="1444304"/>
                  </a:lnTo>
                  <a:lnTo>
                    <a:pt x="147906" y="1257866"/>
                  </a:lnTo>
                  <a:lnTo>
                    <a:pt x="147906" y="889324"/>
                  </a:lnTo>
                  <a:lnTo>
                    <a:pt x="147906" y="520783"/>
                  </a:lnTo>
                  <a:lnTo>
                    <a:pt x="468754" y="334345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3"/>
            <p:cNvSpPr/>
            <p:nvPr/>
          </p:nvSpPr>
          <p:spPr>
            <a:xfrm>
              <a:off x="8595937" y="1959818"/>
              <a:ext cx="449297" cy="449297"/>
            </a:xfrm>
            <a:custGeom>
              <a:rect b="b" l="l" r="r" t="t"/>
              <a:pathLst>
                <a:path extrusionOk="0" h="607009" w="607009">
                  <a:moveTo>
                    <a:pt x="486846" y="317351"/>
                  </a:moveTo>
                  <a:cubicBezTo>
                    <a:pt x="487066" y="410740"/>
                    <a:pt x="411538" y="486625"/>
                    <a:pt x="318150" y="486846"/>
                  </a:cubicBezTo>
                  <a:cubicBezTo>
                    <a:pt x="224761" y="487066"/>
                    <a:pt x="148875" y="411538"/>
                    <a:pt x="148655" y="318150"/>
                  </a:cubicBezTo>
                  <a:cubicBezTo>
                    <a:pt x="148434" y="224761"/>
                    <a:pt x="223962" y="148875"/>
                    <a:pt x="317351" y="148655"/>
                  </a:cubicBezTo>
                  <a:cubicBezTo>
                    <a:pt x="410740" y="148434"/>
                    <a:pt x="486625" y="223962"/>
                    <a:pt x="486846" y="3173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"/>
            <p:cNvSpPr/>
            <p:nvPr/>
          </p:nvSpPr>
          <p:spPr>
            <a:xfrm>
              <a:off x="9023323" y="2704920"/>
              <a:ext cx="449297" cy="449297"/>
            </a:xfrm>
            <a:custGeom>
              <a:rect b="b" l="l" r="r" t="t"/>
              <a:pathLst>
                <a:path extrusionOk="0" h="607009" w="607009">
                  <a:moveTo>
                    <a:pt x="308330" y="468754"/>
                  </a:moveTo>
                  <a:cubicBezTo>
                    <a:pt x="395045" y="468754"/>
                    <a:pt x="468754" y="395045"/>
                    <a:pt x="468754" y="308330"/>
                  </a:cubicBezTo>
                  <a:cubicBezTo>
                    <a:pt x="468754" y="221614"/>
                    <a:pt x="395045" y="147906"/>
                    <a:pt x="308330" y="147906"/>
                  </a:cubicBezTo>
                  <a:cubicBezTo>
                    <a:pt x="221614" y="147906"/>
                    <a:pt x="147906" y="221614"/>
                    <a:pt x="147906" y="308330"/>
                  </a:cubicBezTo>
                  <a:cubicBezTo>
                    <a:pt x="147906" y="395045"/>
                    <a:pt x="221614" y="468754"/>
                    <a:pt x="308330" y="4687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3"/>
            <p:cNvSpPr/>
            <p:nvPr/>
          </p:nvSpPr>
          <p:spPr>
            <a:xfrm>
              <a:off x="9142066" y="2704920"/>
              <a:ext cx="320926" cy="449297"/>
            </a:xfrm>
            <a:custGeom>
              <a:rect b="b" l="l" r="r" t="t"/>
              <a:pathLst>
                <a:path extrusionOk="0" h="607009" w="433577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"/>
            <p:cNvSpPr/>
            <p:nvPr/>
          </p:nvSpPr>
          <p:spPr>
            <a:xfrm>
              <a:off x="8166450" y="2708130"/>
              <a:ext cx="449297" cy="449297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"/>
            <p:cNvSpPr/>
            <p:nvPr/>
          </p:nvSpPr>
          <p:spPr>
            <a:xfrm>
              <a:off x="8166450" y="2204275"/>
              <a:ext cx="449297" cy="449297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5950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3"/>
            <p:cNvSpPr/>
            <p:nvPr/>
          </p:nvSpPr>
          <p:spPr>
            <a:xfrm>
              <a:off x="9142066" y="2704920"/>
              <a:ext cx="320926" cy="449297"/>
            </a:xfrm>
            <a:custGeom>
              <a:rect b="b" l="l" r="r" t="t"/>
              <a:pathLst>
                <a:path extrusionOk="0" h="607009" w="433577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3"/>
            <p:cNvSpPr/>
            <p:nvPr/>
          </p:nvSpPr>
          <p:spPr>
            <a:xfrm>
              <a:off x="9016905" y="2197857"/>
              <a:ext cx="449297" cy="449297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3"/>
            <p:cNvSpPr/>
            <p:nvPr/>
          </p:nvSpPr>
          <p:spPr>
            <a:xfrm>
              <a:off x="9016905" y="2692083"/>
              <a:ext cx="449297" cy="449297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3"/>
            <p:cNvSpPr/>
            <p:nvPr/>
          </p:nvSpPr>
          <p:spPr>
            <a:xfrm>
              <a:off x="8590073" y="2939196"/>
              <a:ext cx="449297" cy="449297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2" name="Google Shape;452;p3"/>
            <p:cNvGrpSpPr/>
            <p:nvPr/>
          </p:nvGrpSpPr>
          <p:grpSpPr>
            <a:xfrm flipH="1" rot="7661305">
              <a:off x="9367116" y="2811401"/>
              <a:ext cx="449297" cy="803943"/>
              <a:chOff x="4860364" y="1440904"/>
              <a:chExt cx="607009" cy="1086144"/>
            </a:xfrm>
          </p:grpSpPr>
          <p:sp>
            <p:nvSpPr>
              <p:cNvPr id="453" name="Google Shape;453;p3"/>
              <p:cNvSpPr/>
              <p:nvPr/>
            </p:nvSpPr>
            <p:spPr>
              <a:xfrm>
                <a:off x="5133776" y="1776958"/>
                <a:ext cx="106964" cy="75009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3"/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2" name="Google Shape;1902;p30"/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Style</a:t>
            </a:r>
            <a:endParaRPr sz="5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30"/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04" name="Google Shape;1904;p30"/>
          <p:cNvGrpSpPr/>
          <p:nvPr/>
        </p:nvGrpSpPr>
        <p:grpSpPr>
          <a:xfrm rot="-981562">
            <a:off x="4081472" y="2313153"/>
            <a:ext cx="3852402" cy="3721285"/>
            <a:chOff x="-636114" y="310133"/>
            <a:chExt cx="7074542" cy="6833759"/>
          </a:xfrm>
        </p:grpSpPr>
        <p:grpSp>
          <p:nvGrpSpPr>
            <p:cNvPr id="1905" name="Google Shape;1905;p30"/>
            <p:cNvGrpSpPr/>
            <p:nvPr/>
          </p:nvGrpSpPr>
          <p:grpSpPr>
            <a:xfrm rot="532827">
              <a:off x="-370914" y="3126388"/>
              <a:ext cx="3901336" cy="3738781"/>
              <a:chOff x="327220" y="1576092"/>
              <a:chExt cx="2521839" cy="2416762"/>
            </a:xfrm>
          </p:grpSpPr>
          <p:sp>
            <p:nvSpPr>
              <p:cNvPr id="1906" name="Google Shape;1906;p30"/>
              <p:cNvSpPr/>
              <p:nvPr/>
            </p:nvSpPr>
            <p:spPr>
              <a:xfrm rot="-3536356">
                <a:off x="1724663" y="2419627"/>
                <a:ext cx="73094" cy="823009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7" name="Google Shape;1907;p30"/>
              <p:cNvSpPr/>
              <p:nvPr/>
            </p:nvSpPr>
            <p:spPr>
              <a:xfrm rot="-3540000">
                <a:off x="1820802" y="2253850"/>
                <a:ext cx="73094" cy="735455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8" name="Google Shape;1908;p30"/>
              <p:cNvSpPr/>
              <p:nvPr/>
            </p:nvSpPr>
            <p:spPr>
              <a:xfrm rot="-3536356">
                <a:off x="1939567" y="2260617"/>
                <a:ext cx="73094" cy="402749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9" name="Google Shape;1909;p30"/>
              <p:cNvSpPr/>
              <p:nvPr/>
            </p:nvSpPr>
            <p:spPr>
              <a:xfrm rot="-3536356">
                <a:off x="1574952" y="2602544"/>
                <a:ext cx="73094" cy="805498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0" name="Google Shape;1910;p30"/>
              <p:cNvSpPr/>
              <p:nvPr/>
            </p:nvSpPr>
            <p:spPr>
              <a:xfrm rot="-3536356">
                <a:off x="1516856" y="2958046"/>
                <a:ext cx="73094" cy="50141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1" name="Google Shape;1911;p30"/>
              <p:cNvSpPr/>
              <p:nvPr/>
            </p:nvSpPr>
            <p:spPr>
              <a:xfrm rot="-3536356">
                <a:off x="1091076" y="3196078"/>
                <a:ext cx="73094" cy="735402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2" name="Google Shape;1912;p30"/>
              <p:cNvSpPr/>
              <p:nvPr/>
            </p:nvSpPr>
            <p:spPr>
              <a:xfrm rot="-3536356">
                <a:off x="1223216" y="3180593"/>
                <a:ext cx="73094" cy="501410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3" name="Google Shape;1913;p30"/>
              <p:cNvSpPr/>
              <p:nvPr/>
            </p:nvSpPr>
            <p:spPr>
              <a:xfrm rot="-3536356">
                <a:off x="2339839" y="1665982"/>
                <a:ext cx="49373" cy="735455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4" name="Google Shape;1914;p30"/>
              <p:cNvSpPr/>
              <p:nvPr/>
            </p:nvSpPr>
            <p:spPr>
              <a:xfrm rot="-3536356">
                <a:off x="2213789" y="1953823"/>
                <a:ext cx="73094" cy="501410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5" name="Google Shape;1915;p30"/>
              <p:cNvSpPr/>
              <p:nvPr/>
            </p:nvSpPr>
            <p:spPr>
              <a:xfrm flipH="1" rot="-6308849">
                <a:off x="640729" y="1666296"/>
                <a:ext cx="1650865" cy="1912967"/>
              </a:xfrm>
              <a:custGeom>
                <a:rect b="b" l="l" r="r" t="t"/>
                <a:pathLst>
                  <a:path extrusionOk="0" h="2274057" w="1777921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6" name="Google Shape;1916;p30"/>
              <p:cNvSpPr/>
              <p:nvPr/>
            </p:nvSpPr>
            <p:spPr>
              <a:xfrm rot="10800000">
                <a:off x="1198193" y="2079887"/>
                <a:ext cx="1650866" cy="1912967"/>
              </a:xfrm>
              <a:custGeom>
                <a:rect b="b" l="l" r="r" t="t"/>
                <a:pathLst>
                  <a:path extrusionOk="0" h="3932814" w="3393967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6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7" name="Google Shape;1917;p30"/>
            <p:cNvGrpSpPr/>
            <p:nvPr/>
          </p:nvGrpSpPr>
          <p:grpSpPr>
            <a:xfrm rot="532827">
              <a:off x="2271891" y="588854"/>
              <a:ext cx="3901336" cy="3738781"/>
              <a:chOff x="327220" y="1576092"/>
              <a:chExt cx="2521839" cy="2416762"/>
            </a:xfrm>
          </p:grpSpPr>
          <p:sp>
            <p:nvSpPr>
              <p:cNvPr id="1918" name="Google Shape;1918;p30"/>
              <p:cNvSpPr/>
              <p:nvPr/>
            </p:nvSpPr>
            <p:spPr>
              <a:xfrm rot="-3536356">
                <a:off x="1724663" y="2419627"/>
                <a:ext cx="73094" cy="823009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9" name="Google Shape;1919;p30"/>
              <p:cNvSpPr/>
              <p:nvPr/>
            </p:nvSpPr>
            <p:spPr>
              <a:xfrm rot="-3540000">
                <a:off x="1820802" y="2253850"/>
                <a:ext cx="73094" cy="735455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0" name="Google Shape;1920;p30"/>
              <p:cNvSpPr/>
              <p:nvPr/>
            </p:nvSpPr>
            <p:spPr>
              <a:xfrm rot="-3536356">
                <a:off x="1939567" y="2260617"/>
                <a:ext cx="73094" cy="402749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1" name="Google Shape;1921;p30"/>
              <p:cNvSpPr/>
              <p:nvPr/>
            </p:nvSpPr>
            <p:spPr>
              <a:xfrm rot="-3536356">
                <a:off x="1574952" y="2602544"/>
                <a:ext cx="73094" cy="805498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2" name="Google Shape;1922;p30"/>
              <p:cNvSpPr/>
              <p:nvPr/>
            </p:nvSpPr>
            <p:spPr>
              <a:xfrm rot="-3536356">
                <a:off x="1516856" y="2958046"/>
                <a:ext cx="73094" cy="501410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3" name="Google Shape;1923;p30"/>
              <p:cNvSpPr/>
              <p:nvPr/>
            </p:nvSpPr>
            <p:spPr>
              <a:xfrm rot="-3536356">
                <a:off x="1091076" y="3196078"/>
                <a:ext cx="73094" cy="735402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4" name="Google Shape;1924;p30"/>
              <p:cNvSpPr/>
              <p:nvPr/>
            </p:nvSpPr>
            <p:spPr>
              <a:xfrm rot="-3536356">
                <a:off x="1223216" y="3180593"/>
                <a:ext cx="73094" cy="501410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5" name="Google Shape;1925;p30"/>
              <p:cNvSpPr/>
              <p:nvPr/>
            </p:nvSpPr>
            <p:spPr>
              <a:xfrm rot="-3536356">
                <a:off x="2321860" y="1676143"/>
                <a:ext cx="73094" cy="735455"/>
              </a:xfrm>
              <a:prstGeom prst="roundRect">
                <a:avLst>
                  <a:gd fmla="val 50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6" name="Google Shape;1926;p30"/>
              <p:cNvSpPr/>
              <p:nvPr/>
            </p:nvSpPr>
            <p:spPr>
              <a:xfrm rot="-3536356">
                <a:off x="2213789" y="1953823"/>
                <a:ext cx="73094" cy="501410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7" name="Google Shape;1927;p30"/>
              <p:cNvSpPr/>
              <p:nvPr/>
            </p:nvSpPr>
            <p:spPr>
              <a:xfrm flipH="1" rot="-6308849">
                <a:off x="640729" y="1666296"/>
                <a:ext cx="1650865" cy="1912967"/>
              </a:xfrm>
              <a:custGeom>
                <a:rect b="b" l="l" r="r" t="t"/>
                <a:pathLst>
                  <a:path extrusionOk="0" h="2274057" w="1777921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8" name="Google Shape;1928;p30"/>
              <p:cNvSpPr/>
              <p:nvPr/>
            </p:nvSpPr>
            <p:spPr>
              <a:xfrm rot="10800000">
                <a:off x="1198193" y="2079887"/>
                <a:ext cx="1650866" cy="1912967"/>
              </a:xfrm>
              <a:custGeom>
                <a:rect b="b" l="l" r="r" t="t"/>
                <a:pathLst>
                  <a:path extrusionOk="0" h="3932814" w="3393967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6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9" name="Google Shape;1929;p30"/>
              <p:cNvSpPr/>
              <p:nvPr/>
            </p:nvSpPr>
            <p:spPr>
              <a:xfrm rot="-3536356">
                <a:off x="1029053" y="3391349"/>
                <a:ext cx="73094" cy="735402"/>
              </a:xfrm>
              <a:prstGeom prst="roundRect">
                <a:avLst>
                  <a:gd fmla="val 5000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30" name="Google Shape;1930;p30"/>
          <p:cNvGrpSpPr/>
          <p:nvPr/>
        </p:nvGrpSpPr>
        <p:grpSpPr>
          <a:xfrm>
            <a:off x="8540119" y="2242051"/>
            <a:ext cx="2734773" cy="859789"/>
            <a:chOff x="1418442" y="3789040"/>
            <a:chExt cx="1512168" cy="1067667"/>
          </a:xfrm>
        </p:grpSpPr>
        <p:sp>
          <p:nvSpPr>
            <p:cNvPr id="1931" name="Google Shape;1931;p30"/>
            <p:cNvSpPr txBox="1"/>
            <p:nvPr/>
          </p:nvSpPr>
          <p:spPr>
            <a:xfrm>
              <a:off x="1418442" y="3789040"/>
              <a:ext cx="1506974" cy="3821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30"/>
            <p:cNvSpPr txBox="1"/>
            <p:nvPr/>
          </p:nvSpPr>
          <p:spPr>
            <a:xfrm>
              <a:off x="1419255" y="4054107"/>
              <a:ext cx="1511355" cy="80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3" name="Google Shape;1933;p30"/>
          <p:cNvGrpSpPr/>
          <p:nvPr/>
        </p:nvGrpSpPr>
        <p:grpSpPr>
          <a:xfrm>
            <a:off x="7691544" y="2341379"/>
            <a:ext cx="684000" cy="684000"/>
            <a:chOff x="6078081" y="1847059"/>
            <a:chExt cx="684000" cy="684000"/>
          </a:xfrm>
        </p:grpSpPr>
        <p:sp>
          <p:nvSpPr>
            <p:cNvPr id="1934" name="Google Shape;1934;p30"/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6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30"/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p30"/>
          <p:cNvSpPr txBox="1"/>
          <p:nvPr/>
        </p:nvSpPr>
        <p:spPr>
          <a:xfrm>
            <a:off x="7785745" y="2457908"/>
            <a:ext cx="495601" cy="4509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grpSp>
        <p:nvGrpSpPr>
          <p:cNvPr id="1937" name="Google Shape;1937;p30"/>
          <p:cNvGrpSpPr/>
          <p:nvPr/>
        </p:nvGrpSpPr>
        <p:grpSpPr>
          <a:xfrm>
            <a:off x="7839630" y="3748805"/>
            <a:ext cx="2752619" cy="890083"/>
            <a:chOff x="1408574" y="3751424"/>
            <a:chExt cx="1522036" cy="1105285"/>
          </a:xfrm>
        </p:grpSpPr>
        <p:sp>
          <p:nvSpPr>
            <p:cNvPr id="1938" name="Google Shape;1938;p30"/>
            <p:cNvSpPr txBox="1"/>
            <p:nvPr/>
          </p:nvSpPr>
          <p:spPr>
            <a:xfrm>
              <a:off x="1408574" y="3751424"/>
              <a:ext cx="1516843" cy="3821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30"/>
            <p:cNvSpPr txBox="1"/>
            <p:nvPr/>
          </p:nvSpPr>
          <p:spPr>
            <a:xfrm>
              <a:off x="1419255" y="4054109"/>
              <a:ext cx="1511355" cy="80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0" name="Google Shape;1940;p30"/>
          <p:cNvGrpSpPr/>
          <p:nvPr/>
        </p:nvGrpSpPr>
        <p:grpSpPr>
          <a:xfrm>
            <a:off x="7004056" y="3878421"/>
            <a:ext cx="684000" cy="684000"/>
            <a:chOff x="6078081" y="1847059"/>
            <a:chExt cx="684000" cy="684000"/>
          </a:xfrm>
        </p:grpSpPr>
        <p:sp>
          <p:nvSpPr>
            <p:cNvPr id="1941" name="Google Shape;1941;p30"/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6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30"/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3" name="Google Shape;1943;p30"/>
          <p:cNvSpPr txBox="1"/>
          <p:nvPr/>
        </p:nvSpPr>
        <p:spPr>
          <a:xfrm>
            <a:off x="7098257" y="3994950"/>
            <a:ext cx="495601" cy="4509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grpSp>
        <p:nvGrpSpPr>
          <p:cNvPr id="1944" name="Google Shape;1944;p30"/>
          <p:cNvGrpSpPr/>
          <p:nvPr/>
        </p:nvGrpSpPr>
        <p:grpSpPr>
          <a:xfrm>
            <a:off x="7121404" y="5316135"/>
            <a:ext cx="2734773" cy="859789"/>
            <a:chOff x="1418442" y="3789040"/>
            <a:chExt cx="1512168" cy="1067667"/>
          </a:xfrm>
        </p:grpSpPr>
        <p:sp>
          <p:nvSpPr>
            <p:cNvPr id="1945" name="Google Shape;1945;p30"/>
            <p:cNvSpPr txBox="1"/>
            <p:nvPr/>
          </p:nvSpPr>
          <p:spPr>
            <a:xfrm>
              <a:off x="1418442" y="3789040"/>
              <a:ext cx="1506974" cy="3821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30"/>
            <p:cNvSpPr txBox="1"/>
            <p:nvPr/>
          </p:nvSpPr>
          <p:spPr>
            <a:xfrm>
              <a:off x="1419255" y="4054107"/>
              <a:ext cx="1511355" cy="80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47" name="Google Shape;1947;p30"/>
          <p:cNvGrpSpPr/>
          <p:nvPr/>
        </p:nvGrpSpPr>
        <p:grpSpPr>
          <a:xfrm>
            <a:off x="6272829" y="5415462"/>
            <a:ext cx="684000" cy="684000"/>
            <a:chOff x="6078081" y="1847059"/>
            <a:chExt cx="684000" cy="684000"/>
          </a:xfrm>
        </p:grpSpPr>
        <p:sp>
          <p:nvSpPr>
            <p:cNvPr id="1948" name="Google Shape;1948;p30"/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6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30"/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0" name="Google Shape;1950;p30"/>
          <p:cNvSpPr txBox="1"/>
          <p:nvPr/>
        </p:nvSpPr>
        <p:spPr>
          <a:xfrm>
            <a:off x="6367030" y="5531991"/>
            <a:ext cx="495601" cy="4509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/>
          </a:p>
        </p:txBody>
      </p:sp>
      <p:grpSp>
        <p:nvGrpSpPr>
          <p:cNvPr id="1951" name="Google Shape;1951;p30"/>
          <p:cNvGrpSpPr/>
          <p:nvPr/>
        </p:nvGrpSpPr>
        <p:grpSpPr>
          <a:xfrm>
            <a:off x="2695346" y="2242051"/>
            <a:ext cx="2703948" cy="859789"/>
            <a:chOff x="1586278" y="1610533"/>
            <a:chExt cx="1992330" cy="859789"/>
          </a:xfrm>
        </p:grpSpPr>
        <p:sp>
          <p:nvSpPr>
            <p:cNvPr id="1952" name="Google Shape;1952;p30"/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30"/>
            <p:cNvSpPr txBox="1"/>
            <p:nvPr/>
          </p:nvSpPr>
          <p:spPr>
            <a:xfrm>
              <a:off x="1587349" y="1823991"/>
              <a:ext cx="199125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4" name="Google Shape;1954;p30"/>
          <p:cNvGrpSpPr/>
          <p:nvPr/>
        </p:nvGrpSpPr>
        <p:grpSpPr>
          <a:xfrm>
            <a:off x="5575273" y="2341377"/>
            <a:ext cx="684000" cy="684000"/>
            <a:chOff x="3754587" y="1709861"/>
            <a:chExt cx="684000" cy="684000"/>
          </a:xfrm>
        </p:grpSpPr>
        <p:sp>
          <p:nvSpPr>
            <p:cNvPr id="1955" name="Google Shape;1955;p30"/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30"/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30"/>
            <p:cNvSpPr txBox="1"/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/>
            </a:p>
          </p:txBody>
        </p:sp>
      </p:grpSp>
      <p:grpSp>
        <p:nvGrpSpPr>
          <p:cNvPr id="1958" name="Google Shape;1958;p30"/>
          <p:cNvGrpSpPr/>
          <p:nvPr/>
        </p:nvGrpSpPr>
        <p:grpSpPr>
          <a:xfrm>
            <a:off x="1759242" y="3779093"/>
            <a:ext cx="2703948" cy="859789"/>
            <a:chOff x="1586278" y="1610533"/>
            <a:chExt cx="1992330" cy="859789"/>
          </a:xfrm>
        </p:grpSpPr>
        <p:sp>
          <p:nvSpPr>
            <p:cNvPr id="1959" name="Google Shape;1959;p30"/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30"/>
            <p:cNvSpPr txBox="1"/>
            <p:nvPr/>
          </p:nvSpPr>
          <p:spPr>
            <a:xfrm>
              <a:off x="1587349" y="1823991"/>
              <a:ext cx="199125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1" name="Google Shape;1961;p30"/>
          <p:cNvGrpSpPr/>
          <p:nvPr/>
        </p:nvGrpSpPr>
        <p:grpSpPr>
          <a:xfrm>
            <a:off x="4639169" y="3878419"/>
            <a:ext cx="684000" cy="684000"/>
            <a:chOff x="3754587" y="1709861"/>
            <a:chExt cx="684000" cy="684000"/>
          </a:xfrm>
        </p:grpSpPr>
        <p:sp>
          <p:nvSpPr>
            <p:cNvPr id="1962" name="Google Shape;1962;p30"/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30"/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30"/>
            <p:cNvSpPr txBox="1"/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/>
            </a:p>
          </p:txBody>
        </p:sp>
      </p:grpSp>
      <p:grpSp>
        <p:nvGrpSpPr>
          <p:cNvPr id="1965" name="Google Shape;1965;p30"/>
          <p:cNvGrpSpPr/>
          <p:nvPr/>
        </p:nvGrpSpPr>
        <p:grpSpPr>
          <a:xfrm>
            <a:off x="967154" y="5316136"/>
            <a:ext cx="2703948" cy="859789"/>
            <a:chOff x="1586278" y="1610533"/>
            <a:chExt cx="1992330" cy="859789"/>
          </a:xfrm>
        </p:grpSpPr>
        <p:sp>
          <p:nvSpPr>
            <p:cNvPr id="1966" name="Google Shape;1966;p30"/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30"/>
            <p:cNvSpPr txBox="1"/>
            <p:nvPr/>
          </p:nvSpPr>
          <p:spPr>
            <a:xfrm>
              <a:off x="1587349" y="1823991"/>
              <a:ext cx="199125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8" name="Google Shape;1968;p30"/>
          <p:cNvGrpSpPr/>
          <p:nvPr/>
        </p:nvGrpSpPr>
        <p:grpSpPr>
          <a:xfrm>
            <a:off x="3847081" y="5415462"/>
            <a:ext cx="684000" cy="684000"/>
            <a:chOff x="3754587" y="1709861"/>
            <a:chExt cx="684000" cy="684000"/>
          </a:xfrm>
        </p:grpSpPr>
        <p:sp>
          <p:nvSpPr>
            <p:cNvPr id="1969" name="Google Shape;1969;p30"/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30"/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30"/>
            <p:cNvSpPr txBox="1"/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5" name="Shape 1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6" name="Google Shape;1976;p31"/>
          <p:cNvGrpSpPr/>
          <p:nvPr/>
        </p:nvGrpSpPr>
        <p:grpSpPr>
          <a:xfrm>
            <a:off x="918536" y="3820871"/>
            <a:ext cx="3672513" cy="2224569"/>
            <a:chOff x="603604" y="3736777"/>
            <a:chExt cx="3620566" cy="2224569"/>
          </a:xfrm>
        </p:grpSpPr>
        <p:sp>
          <p:nvSpPr>
            <p:cNvPr id="1977" name="Google Shape;1977;p31"/>
            <p:cNvSpPr txBox="1"/>
            <p:nvPr/>
          </p:nvSpPr>
          <p:spPr>
            <a:xfrm>
              <a:off x="603604" y="4207020"/>
              <a:ext cx="3620566" cy="17543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31"/>
            <p:cNvSpPr txBox="1"/>
            <p:nvPr/>
          </p:nvSpPr>
          <p:spPr>
            <a:xfrm>
              <a:off x="603604" y="3736777"/>
              <a:ext cx="36205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79" name="Google Shape;1979;p31"/>
          <p:cNvSpPr/>
          <p:nvPr/>
        </p:nvSpPr>
        <p:spPr>
          <a:xfrm>
            <a:off x="1000908" y="2757956"/>
            <a:ext cx="671044" cy="671044"/>
          </a:xfrm>
          <a:prstGeom prst="corner">
            <a:avLst>
              <a:gd fmla="val 16112" name="adj1"/>
              <a:gd fmla="val 14373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0" name="Google Shape;1980;p31"/>
          <p:cNvSpPr txBox="1"/>
          <p:nvPr/>
        </p:nvSpPr>
        <p:spPr>
          <a:xfrm>
            <a:off x="1263610" y="946601"/>
            <a:ext cx="2867070" cy="22467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MEDICAL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GENOME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EDITING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/>
          </a:p>
        </p:txBody>
      </p:sp>
      <p:sp>
        <p:nvSpPr>
          <p:cNvPr id="1981" name="Google Shape;1981;p31"/>
          <p:cNvSpPr/>
          <p:nvPr/>
        </p:nvSpPr>
        <p:spPr>
          <a:xfrm rot="10800000">
            <a:off x="3722339" y="710972"/>
            <a:ext cx="671044" cy="671044"/>
          </a:xfrm>
          <a:prstGeom prst="corner">
            <a:avLst>
              <a:gd fmla="val 16112" name="adj1"/>
              <a:gd fmla="val 15683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31"/>
          <p:cNvSpPr/>
          <p:nvPr>
            <p:ph idx="2" type="pic"/>
          </p:nvPr>
        </p:nvSpPr>
        <p:spPr>
          <a:xfrm>
            <a:off x="5087254" y="538742"/>
            <a:ext cx="6478720" cy="3096000"/>
          </a:xfrm>
          <a:prstGeom prst="rect">
            <a:avLst/>
          </a:prstGeom>
          <a:solidFill>
            <a:srgbClr val="F2F2F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3" name="Google Shape;1983;p31"/>
          <p:cNvSpPr/>
          <p:nvPr>
            <p:ph idx="3" type="pic"/>
          </p:nvPr>
        </p:nvSpPr>
        <p:spPr>
          <a:xfrm>
            <a:off x="5087254" y="3799258"/>
            <a:ext cx="2016000" cy="2520000"/>
          </a:xfrm>
          <a:prstGeom prst="rect">
            <a:avLst/>
          </a:prstGeom>
          <a:solidFill>
            <a:srgbClr val="F2F2F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4" name="Google Shape;1984;p31"/>
          <p:cNvSpPr/>
          <p:nvPr>
            <p:ph idx="4" type="pic"/>
          </p:nvPr>
        </p:nvSpPr>
        <p:spPr>
          <a:xfrm>
            <a:off x="7318614" y="3799258"/>
            <a:ext cx="2016000" cy="2520000"/>
          </a:xfrm>
          <a:prstGeom prst="rect">
            <a:avLst/>
          </a:prstGeom>
          <a:solidFill>
            <a:srgbClr val="F2F2F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5" name="Google Shape;1985;p31"/>
          <p:cNvSpPr/>
          <p:nvPr>
            <p:ph idx="5" type="pic"/>
          </p:nvPr>
        </p:nvSpPr>
        <p:spPr>
          <a:xfrm>
            <a:off x="9549974" y="3799258"/>
            <a:ext cx="2016000" cy="2520000"/>
          </a:xfrm>
          <a:prstGeom prst="rect">
            <a:avLst/>
          </a:prstGeom>
          <a:solidFill>
            <a:srgbClr val="F2F2F2"/>
          </a:solidFill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9" name="Shape 1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0" name="Google Shape;1990;p32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991" name="Google Shape;1991;p32"/>
          <p:cNvGrpSpPr/>
          <p:nvPr/>
        </p:nvGrpSpPr>
        <p:grpSpPr>
          <a:xfrm>
            <a:off x="0" y="1525191"/>
            <a:ext cx="12194471" cy="1341439"/>
            <a:chOff x="296589" y="1557817"/>
            <a:chExt cx="11897882" cy="1308813"/>
          </a:xfrm>
        </p:grpSpPr>
        <p:sp>
          <p:nvSpPr>
            <p:cNvPr id="1992" name="Google Shape;1992;p32"/>
            <p:cNvSpPr/>
            <p:nvPr/>
          </p:nvSpPr>
          <p:spPr>
            <a:xfrm>
              <a:off x="3852805" y="2054884"/>
              <a:ext cx="314683" cy="31468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32"/>
            <p:cNvSpPr/>
            <p:nvPr/>
          </p:nvSpPr>
          <p:spPr>
            <a:xfrm rot="10800000">
              <a:off x="5343938" y="2054884"/>
              <a:ext cx="314683" cy="3146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94" name="Google Shape;1994;p32"/>
            <p:cNvGrpSpPr/>
            <p:nvPr/>
          </p:nvGrpSpPr>
          <p:grpSpPr>
            <a:xfrm>
              <a:off x="4255789" y="2210915"/>
              <a:ext cx="1048549" cy="655715"/>
              <a:chOff x="1650385" y="6129099"/>
              <a:chExt cx="724883" cy="453308"/>
            </a:xfrm>
          </p:grpSpPr>
          <p:sp>
            <p:nvSpPr>
              <p:cNvPr id="1995" name="Google Shape;1995;p32"/>
              <p:cNvSpPr/>
              <p:nvPr/>
            </p:nvSpPr>
            <p:spPr>
              <a:xfrm rot="10800000">
                <a:off x="2197275" y="6293467"/>
                <a:ext cx="177993" cy="17799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6" name="Google Shape;1996;p32"/>
              <p:cNvSpPr/>
              <p:nvPr/>
            </p:nvSpPr>
            <p:spPr>
              <a:xfrm>
                <a:off x="2256605" y="6129099"/>
                <a:ext cx="59331" cy="19964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7" name="Google Shape;1997;p32"/>
              <p:cNvSpPr/>
              <p:nvPr/>
            </p:nvSpPr>
            <p:spPr>
              <a:xfrm rot="10800000">
                <a:off x="2011682" y="6417006"/>
                <a:ext cx="158216" cy="15821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8" name="Google Shape;1998;p32"/>
              <p:cNvSpPr/>
              <p:nvPr/>
            </p:nvSpPr>
            <p:spPr>
              <a:xfrm>
                <a:off x="2061124" y="6129099"/>
                <a:ext cx="59331" cy="29861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9" name="Google Shape;1999;p32"/>
              <p:cNvSpPr/>
              <p:nvPr/>
            </p:nvSpPr>
            <p:spPr>
              <a:xfrm rot="10800000">
                <a:off x="1835978" y="6443968"/>
                <a:ext cx="138439" cy="13843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Google Shape;2000;p32"/>
              <p:cNvSpPr/>
              <p:nvPr/>
            </p:nvSpPr>
            <p:spPr>
              <a:xfrm>
                <a:off x="1875531" y="6134265"/>
                <a:ext cx="59331" cy="316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1" name="Google Shape;2001;p32"/>
              <p:cNvSpPr/>
              <p:nvPr/>
            </p:nvSpPr>
            <p:spPr>
              <a:xfrm rot="10800000">
                <a:off x="1650385" y="6354893"/>
                <a:ext cx="118662" cy="11866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2" name="Google Shape;2002;p32"/>
              <p:cNvSpPr/>
              <p:nvPr/>
            </p:nvSpPr>
            <p:spPr>
              <a:xfrm>
                <a:off x="1680050" y="6130006"/>
                <a:ext cx="59331" cy="2316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03" name="Google Shape;2003;p32"/>
            <p:cNvGrpSpPr/>
            <p:nvPr/>
          </p:nvGrpSpPr>
          <p:grpSpPr>
            <a:xfrm>
              <a:off x="5349728" y="1557823"/>
              <a:ext cx="1402833" cy="811745"/>
              <a:chOff x="2406647" y="5677604"/>
              <a:chExt cx="969807" cy="561175"/>
            </a:xfrm>
          </p:grpSpPr>
          <p:sp>
            <p:nvSpPr>
              <p:cNvPr id="2004" name="Google Shape;2004;p32"/>
              <p:cNvSpPr/>
              <p:nvPr/>
            </p:nvSpPr>
            <p:spPr>
              <a:xfrm>
                <a:off x="2406647" y="6021232"/>
                <a:ext cx="217547" cy="21754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5" name="Google Shape;2005;p32"/>
              <p:cNvSpPr/>
              <p:nvPr/>
            </p:nvSpPr>
            <p:spPr>
              <a:xfrm>
                <a:off x="2651571" y="5788551"/>
                <a:ext cx="177993" cy="17799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6" name="Google Shape;2006;p32"/>
              <p:cNvSpPr/>
              <p:nvPr/>
            </p:nvSpPr>
            <p:spPr>
              <a:xfrm rot="10800000">
                <a:off x="2710903" y="5931271"/>
                <a:ext cx="59331" cy="19964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7" name="Google Shape;2007;p32"/>
              <p:cNvSpPr/>
              <p:nvPr/>
            </p:nvSpPr>
            <p:spPr>
              <a:xfrm>
                <a:off x="2856940" y="5684789"/>
                <a:ext cx="158216" cy="15821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8" name="Google Shape;2008;p32"/>
              <p:cNvSpPr/>
              <p:nvPr/>
            </p:nvSpPr>
            <p:spPr>
              <a:xfrm rot="10800000">
                <a:off x="2906384" y="5832302"/>
                <a:ext cx="59331" cy="29861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9" name="Google Shape;2009;p32"/>
              <p:cNvSpPr/>
              <p:nvPr/>
            </p:nvSpPr>
            <p:spPr>
              <a:xfrm>
                <a:off x="3052422" y="5677604"/>
                <a:ext cx="138439" cy="13843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0" name="Google Shape;2010;p32"/>
              <p:cNvSpPr/>
              <p:nvPr/>
            </p:nvSpPr>
            <p:spPr>
              <a:xfrm rot="10800000">
                <a:off x="3091977" y="5809314"/>
                <a:ext cx="59331" cy="316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1" name="Google Shape;2011;p32"/>
              <p:cNvSpPr/>
              <p:nvPr/>
            </p:nvSpPr>
            <p:spPr>
              <a:xfrm>
                <a:off x="3257792" y="5786456"/>
                <a:ext cx="118662" cy="11866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2" name="Google Shape;2012;p32"/>
              <p:cNvSpPr/>
              <p:nvPr/>
            </p:nvSpPr>
            <p:spPr>
              <a:xfrm rot="10800000">
                <a:off x="3287458" y="5898389"/>
                <a:ext cx="59331" cy="2316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13" name="Google Shape;2013;p32"/>
            <p:cNvGrpSpPr/>
            <p:nvPr/>
          </p:nvGrpSpPr>
          <p:grpSpPr>
            <a:xfrm>
              <a:off x="7238054" y="2210913"/>
              <a:ext cx="1048549" cy="655715"/>
              <a:chOff x="3712085" y="6129098"/>
              <a:chExt cx="724883" cy="453308"/>
            </a:xfrm>
          </p:grpSpPr>
          <p:sp>
            <p:nvSpPr>
              <p:cNvPr id="2014" name="Google Shape;2014;p32"/>
              <p:cNvSpPr/>
              <p:nvPr/>
            </p:nvSpPr>
            <p:spPr>
              <a:xfrm rot="10800000">
                <a:off x="4258975" y="6293466"/>
                <a:ext cx="177993" cy="17799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5" name="Google Shape;2015;p32"/>
              <p:cNvSpPr/>
              <p:nvPr/>
            </p:nvSpPr>
            <p:spPr>
              <a:xfrm>
                <a:off x="4318305" y="6129098"/>
                <a:ext cx="59331" cy="19964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6" name="Google Shape;2016;p32"/>
              <p:cNvSpPr/>
              <p:nvPr/>
            </p:nvSpPr>
            <p:spPr>
              <a:xfrm rot="10800000">
                <a:off x="4073382" y="6417005"/>
                <a:ext cx="158216" cy="15821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7" name="Google Shape;2017;p32"/>
              <p:cNvSpPr/>
              <p:nvPr/>
            </p:nvSpPr>
            <p:spPr>
              <a:xfrm>
                <a:off x="4122824" y="6129098"/>
                <a:ext cx="59331" cy="29861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8" name="Google Shape;2018;p32"/>
              <p:cNvSpPr/>
              <p:nvPr/>
            </p:nvSpPr>
            <p:spPr>
              <a:xfrm rot="10800000">
                <a:off x="3897678" y="6443967"/>
                <a:ext cx="138439" cy="13843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9" name="Google Shape;2019;p32"/>
              <p:cNvSpPr/>
              <p:nvPr/>
            </p:nvSpPr>
            <p:spPr>
              <a:xfrm>
                <a:off x="3937231" y="6134264"/>
                <a:ext cx="59331" cy="316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0" name="Google Shape;2020;p32"/>
              <p:cNvSpPr/>
              <p:nvPr/>
            </p:nvSpPr>
            <p:spPr>
              <a:xfrm rot="10800000">
                <a:off x="3712085" y="6354892"/>
                <a:ext cx="118662" cy="11866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1" name="Google Shape;2021;p32"/>
              <p:cNvSpPr/>
              <p:nvPr/>
            </p:nvSpPr>
            <p:spPr>
              <a:xfrm>
                <a:off x="3741750" y="6130005"/>
                <a:ext cx="59331" cy="2316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22" name="Google Shape;2022;p32"/>
            <p:cNvGrpSpPr/>
            <p:nvPr/>
          </p:nvGrpSpPr>
          <p:grpSpPr>
            <a:xfrm>
              <a:off x="8326202" y="1557823"/>
              <a:ext cx="1408624" cy="811745"/>
              <a:chOff x="4464344" y="5677604"/>
              <a:chExt cx="973810" cy="561175"/>
            </a:xfrm>
          </p:grpSpPr>
          <p:sp>
            <p:nvSpPr>
              <p:cNvPr id="2023" name="Google Shape;2023;p32"/>
              <p:cNvSpPr/>
              <p:nvPr/>
            </p:nvSpPr>
            <p:spPr>
              <a:xfrm rot="10800000">
                <a:off x="4464344" y="6021231"/>
                <a:ext cx="217547" cy="21754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4" name="Google Shape;2024;p32"/>
              <p:cNvSpPr/>
              <p:nvPr/>
            </p:nvSpPr>
            <p:spPr>
              <a:xfrm>
                <a:off x="4468347" y="6021232"/>
                <a:ext cx="217547" cy="21754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5" name="Google Shape;2025;p32"/>
              <p:cNvSpPr/>
              <p:nvPr/>
            </p:nvSpPr>
            <p:spPr>
              <a:xfrm>
                <a:off x="4713271" y="5788551"/>
                <a:ext cx="177993" cy="17799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6" name="Google Shape;2026;p32"/>
              <p:cNvSpPr/>
              <p:nvPr/>
            </p:nvSpPr>
            <p:spPr>
              <a:xfrm rot="10800000">
                <a:off x="4772603" y="5931271"/>
                <a:ext cx="59331" cy="19964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7" name="Google Shape;2027;p32"/>
              <p:cNvSpPr/>
              <p:nvPr/>
            </p:nvSpPr>
            <p:spPr>
              <a:xfrm>
                <a:off x="4918640" y="5684789"/>
                <a:ext cx="158216" cy="15821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8" name="Google Shape;2028;p32"/>
              <p:cNvSpPr/>
              <p:nvPr/>
            </p:nvSpPr>
            <p:spPr>
              <a:xfrm rot="10800000">
                <a:off x="4968084" y="5832302"/>
                <a:ext cx="59331" cy="29861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9" name="Google Shape;2029;p32"/>
              <p:cNvSpPr/>
              <p:nvPr/>
            </p:nvSpPr>
            <p:spPr>
              <a:xfrm>
                <a:off x="5114122" y="5677604"/>
                <a:ext cx="138439" cy="13843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0" name="Google Shape;2030;p32"/>
              <p:cNvSpPr/>
              <p:nvPr/>
            </p:nvSpPr>
            <p:spPr>
              <a:xfrm rot="10800000">
                <a:off x="5153677" y="5809314"/>
                <a:ext cx="59331" cy="316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1" name="Google Shape;2031;p32"/>
              <p:cNvSpPr/>
              <p:nvPr/>
            </p:nvSpPr>
            <p:spPr>
              <a:xfrm>
                <a:off x="5319492" y="5786456"/>
                <a:ext cx="118662" cy="11866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2" name="Google Shape;2032;p32"/>
              <p:cNvSpPr/>
              <p:nvPr/>
            </p:nvSpPr>
            <p:spPr>
              <a:xfrm rot="10800000">
                <a:off x="5349158" y="5898389"/>
                <a:ext cx="59331" cy="2316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33" name="Google Shape;2033;p32"/>
            <p:cNvGrpSpPr/>
            <p:nvPr/>
          </p:nvGrpSpPr>
          <p:grpSpPr>
            <a:xfrm>
              <a:off x="10220320" y="2210913"/>
              <a:ext cx="1048547" cy="655715"/>
              <a:chOff x="5773786" y="6129098"/>
              <a:chExt cx="724882" cy="453308"/>
            </a:xfrm>
          </p:grpSpPr>
          <p:sp>
            <p:nvSpPr>
              <p:cNvPr id="2034" name="Google Shape;2034;p32"/>
              <p:cNvSpPr/>
              <p:nvPr/>
            </p:nvSpPr>
            <p:spPr>
              <a:xfrm rot="10800000">
                <a:off x="6320675" y="6293466"/>
                <a:ext cx="177993" cy="17799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5" name="Google Shape;2035;p32"/>
              <p:cNvSpPr/>
              <p:nvPr/>
            </p:nvSpPr>
            <p:spPr>
              <a:xfrm>
                <a:off x="6380005" y="6129098"/>
                <a:ext cx="59331" cy="19964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6" name="Google Shape;2036;p32"/>
              <p:cNvSpPr/>
              <p:nvPr/>
            </p:nvSpPr>
            <p:spPr>
              <a:xfrm rot="10800000">
                <a:off x="6135082" y="6417005"/>
                <a:ext cx="158216" cy="15821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7" name="Google Shape;2037;p32"/>
              <p:cNvSpPr/>
              <p:nvPr/>
            </p:nvSpPr>
            <p:spPr>
              <a:xfrm>
                <a:off x="6184524" y="6129098"/>
                <a:ext cx="59331" cy="29861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8" name="Google Shape;2038;p32"/>
              <p:cNvSpPr/>
              <p:nvPr/>
            </p:nvSpPr>
            <p:spPr>
              <a:xfrm rot="10800000">
                <a:off x="5959378" y="6443967"/>
                <a:ext cx="138439" cy="13843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9" name="Google Shape;2039;p32"/>
              <p:cNvSpPr/>
              <p:nvPr/>
            </p:nvSpPr>
            <p:spPr>
              <a:xfrm>
                <a:off x="5998931" y="6134264"/>
                <a:ext cx="59331" cy="316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0" name="Google Shape;2040;p32"/>
              <p:cNvSpPr/>
              <p:nvPr/>
            </p:nvSpPr>
            <p:spPr>
              <a:xfrm rot="10800000">
                <a:off x="5773786" y="6354892"/>
                <a:ext cx="118662" cy="11866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1" name="Google Shape;2041;p32"/>
              <p:cNvSpPr/>
              <p:nvPr/>
            </p:nvSpPr>
            <p:spPr>
              <a:xfrm>
                <a:off x="5803450" y="6130005"/>
                <a:ext cx="59331" cy="2316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42" name="Google Shape;2042;p32"/>
            <p:cNvGrpSpPr/>
            <p:nvPr/>
          </p:nvGrpSpPr>
          <p:grpSpPr>
            <a:xfrm>
              <a:off x="2361673" y="1557823"/>
              <a:ext cx="1408624" cy="811745"/>
              <a:chOff x="340944" y="5677604"/>
              <a:chExt cx="973810" cy="561175"/>
            </a:xfrm>
          </p:grpSpPr>
          <p:sp>
            <p:nvSpPr>
              <p:cNvPr id="2043" name="Google Shape;2043;p32"/>
              <p:cNvSpPr/>
              <p:nvPr/>
            </p:nvSpPr>
            <p:spPr>
              <a:xfrm>
                <a:off x="344947" y="6021232"/>
                <a:ext cx="217547" cy="21754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4" name="Google Shape;2044;p32"/>
              <p:cNvSpPr/>
              <p:nvPr/>
            </p:nvSpPr>
            <p:spPr>
              <a:xfrm>
                <a:off x="589871" y="5788551"/>
                <a:ext cx="177993" cy="17799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5" name="Google Shape;2045;p32"/>
              <p:cNvSpPr/>
              <p:nvPr/>
            </p:nvSpPr>
            <p:spPr>
              <a:xfrm rot="10800000">
                <a:off x="649203" y="5931271"/>
                <a:ext cx="59331" cy="19964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6" name="Google Shape;2046;p32"/>
              <p:cNvSpPr/>
              <p:nvPr/>
            </p:nvSpPr>
            <p:spPr>
              <a:xfrm>
                <a:off x="795240" y="5684789"/>
                <a:ext cx="158216" cy="15821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7" name="Google Shape;2047;p32"/>
              <p:cNvSpPr/>
              <p:nvPr/>
            </p:nvSpPr>
            <p:spPr>
              <a:xfrm rot="10800000">
                <a:off x="844684" y="5832302"/>
                <a:ext cx="59331" cy="29861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8" name="Google Shape;2048;p32"/>
              <p:cNvSpPr/>
              <p:nvPr/>
            </p:nvSpPr>
            <p:spPr>
              <a:xfrm>
                <a:off x="990722" y="5677604"/>
                <a:ext cx="138439" cy="13843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9" name="Google Shape;2049;p32"/>
              <p:cNvSpPr/>
              <p:nvPr/>
            </p:nvSpPr>
            <p:spPr>
              <a:xfrm rot="10800000">
                <a:off x="1030277" y="5809314"/>
                <a:ext cx="59331" cy="316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0" name="Google Shape;2050;p32"/>
              <p:cNvSpPr/>
              <p:nvPr/>
            </p:nvSpPr>
            <p:spPr>
              <a:xfrm>
                <a:off x="1196092" y="5786456"/>
                <a:ext cx="118662" cy="11866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1" name="Google Shape;2051;p32"/>
              <p:cNvSpPr/>
              <p:nvPr/>
            </p:nvSpPr>
            <p:spPr>
              <a:xfrm rot="10800000">
                <a:off x="1225758" y="5898389"/>
                <a:ext cx="59331" cy="2316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2" name="Google Shape;2052;p32"/>
              <p:cNvSpPr/>
              <p:nvPr/>
            </p:nvSpPr>
            <p:spPr>
              <a:xfrm rot="10800000">
                <a:off x="340944" y="6021231"/>
                <a:ext cx="217547" cy="21754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3" name="Google Shape;2053;p32"/>
            <p:cNvGrpSpPr/>
            <p:nvPr/>
          </p:nvGrpSpPr>
          <p:grpSpPr>
            <a:xfrm>
              <a:off x="2764660" y="2206062"/>
              <a:ext cx="1048547" cy="660566"/>
              <a:chOff x="619537" y="6125745"/>
              <a:chExt cx="724882" cy="456662"/>
            </a:xfrm>
          </p:grpSpPr>
          <p:sp>
            <p:nvSpPr>
              <p:cNvPr id="2054" name="Google Shape;2054;p32"/>
              <p:cNvSpPr/>
              <p:nvPr/>
            </p:nvSpPr>
            <p:spPr>
              <a:xfrm>
                <a:off x="649202" y="6125746"/>
                <a:ext cx="59331" cy="23494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5" name="Google Shape;2055;p32"/>
              <p:cNvSpPr/>
              <p:nvPr/>
            </p:nvSpPr>
            <p:spPr>
              <a:xfrm>
                <a:off x="619537" y="6352798"/>
                <a:ext cx="118662" cy="11866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6" name="Google Shape;2056;p32"/>
              <p:cNvSpPr/>
              <p:nvPr/>
            </p:nvSpPr>
            <p:spPr>
              <a:xfrm>
                <a:off x="805129" y="6436782"/>
                <a:ext cx="138439" cy="138439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7" name="Google Shape;2057;p32"/>
              <p:cNvSpPr/>
              <p:nvPr/>
            </p:nvSpPr>
            <p:spPr>
              <a:xfrm>
                <a:off x="844683" y="6130912"/>
                <a:ext cx="59331" cy="33425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8" name="Google Shape;2058;p32"/>
              <p:cNvSpPr/>
              <p:nvPr/>
            </p:nvSpPr>
            <p:spPr>
              <a:xfrm>
                <a:off x="980833" y="6424191"/>
                <a:ext cx="158216" cy="1582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9" name="Google Shape;2059;p32"/>
              <p:cNvSpPr/>
              <p:nvPr/>
            </p:nvSpPr>
            <p:spPr>
              <a:xfrm>
                <a:off x="1030276" y="6125746"/>
                <a:ext cx="59331" cy="31643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0" name="Google Shape;2060;p32"/>
              <p:cNvSpPr/>
              <p:nvPr/>
            </p:nvSpPr>
            <p:spPr>
              <a:xfrm>
                <a:off x="1166426" y="6295562"/>
                <a:ext cx="177993" cy="17799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1" name="Google Shape;2061;p32"/>
              <p:cNvSpPr/>
              <p:nvPr/>
            </p:nvSpPr>
            <p:spPr>
              <a:xfrm>
                <a:off x="1225757" y="6125745"/>
                <a:ext cx="59331" cy="1812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62" name="Google Shape;2062;p32"/>
            <p:cNvGrpSpPr/>
            <p:nvPr/>
          </p:nvGrpSpPr>
          <p:grpSpPr>
            <a:xfrm>
              <a:off x="3858596" y="1557821"/>
              <a:ext cx="1402832" cy="811745"/>
              <a:chOff x="1375797" y="5677604"/>
              <a:chExt cx="969806" cy="561175"/>
            </a:xfrm>
          </p:grpSpPr>
          <p:sp>
            <p:nvSpPr>
              <p:cNvPr id="2063" name="Google Shape;2063;p32"/>
              <p:cNvSpPr/>
              <p:nvPr/>
            </p:nvSpPr>
            <p:spPr>
              <a:xfrm rot="10800000">
                <a:off x="2256606" y="5899323"/>
                <a:ext cx="59331" cy="23494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4" name="Google Shape;2064;p32"/>
              <p:cNvSpPr/>
              <p:nvPr/>
            </p:nvSpPr>
            <p:spPr>
              <a:xfrm rot="10800000">
                <a:off x="2226941" y="5788551"/>
                <a:ext cx="118662" cy="11866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5" name="Google Shape;2065;p32"/>
              <p:cNvSpPr/>
              <p:nvPr/>
            </p:nvSpPr>
            <p:spPr>
              <a:xfrm rot="10800000">
                <a:off x="1375797" y="6021232"/>
                <a:ext cx="217547" cy="21754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6" name="Google Shape;2066;p32"/>
              <p:cNvSpPr/>
              <p:nvPr/>
            </p:nvSpPr>
            <p:spPr>
              <a:xfrm rot="10800000">
                <a:off x="2021571" y="5684790"/>
                <a:ext cx="138439" cy="138439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7" name="Google Shape;2067;p32"/>
              <p:cNvSpPr/>
              <p:nvPr/>
            </p:nvSpPr>
            <p:spPr>
              <a:xfrm rot="10800000">
                <a:off x="2061125" y="5794846"/>
                <a:ext cx="59331" cy="33425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8" name="Google Shape;2068;p32"/>
              <p:cNvSpPr/>
              <p:nvPr/>
            </p:nvSpPr>
            <p:spPr>
              <a:xfrm rot="10800000">
                <a:off x="1826089" y="5677604"/>
                <a:ext cx="158216" cy="1582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9" name="Google Shape;2069;p32"/>
              <p:cNvSpPr/>
              <p:nvPr/>
            </p:nvSpPr>
            <p:spPr>
              <a:xfrm rot="10800000">
                <a:off x="1875532" y="5817833"/>
                <a:ext cx="59331" cy="31643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0" name="Google Shape;2070;p32"/>
              <p:cNvSpPr/>
              <p:nvPr/>
            </p:nvSpPr>
            <p:spPr>
              <a:xfrm rot="10800000">
                <a:off x="1620720" y="5786456"/>
                <a:ext cx="177993" cy="17799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1" name="Google Shape;2071;p32"/>
              <p:cNvSpPr/>
              <p:nvPr/>
            </p:nvSpPr>
            <p:spPr>
              <a:xfrm rot="10800000">
                <a:off x="1680051" y="5953062"/>
                <a:ext cx="59331" cy="1812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72" name="Google Shape;2072;p32"/>
            <p:cNvGrpSpPr/>
            <p:nvPr/>
          </p:nvGrpSpPr>
          <p:grpSpPr>
            <a:xfrm>
              <a:off x="5746924" y="2206062"/>
              <a:ext cx="1048547" cy="660566"/>
              <a:chOff x="2681237" y="6125745"/>
              <a:chExt cx="724882" cy="456662"/>
            </a:xfrm>
          </p:grpSpPr>
          <p:sp>
            <p:nvSpPr>
              <p:cNvPr id="2073" name="Google Shape;2073;p32"/>
              <p:cNvSpPr/>
              <p:nvPr/>
            </p:nvSpPr>
            <p:spPr>
              <a:xfrm>
                <a:off x="2710902" y="6125746"/>
                <a:ext cx="59331" cy="23494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4" name="Google Shape;2074;p32"/>
              <p:cNvSpPr/>
              <p:nvPr/>
            </p:nvSpPr>
            <p:spPr>
              <a:xfrm>
                <a:off x="2681237" y="6352798"/>
                <a:ext cx="118662" cy="11866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5" name="Google Shape;2075;p32"/>
              <p:cNvSpPr/>
              <p:nvPr/>
            </p:nvSpPr>
            <p:spPr>
              <a:xfrm>
                <a:off x="2866829" y="6436782"/>
                <a:ext cx="138439" cy="138439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6" name="Google Shape;2076;p32"/>
              <p:cNvSpPr/>
              <p:nvPr/>
            </p:nvSpPr>
            <p:spPr>
              <a:xfrm>
                <a:off x="2906383" y="6130912"/>
                <a:ext cx="59331" cy="33425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7" name="Google Shape;2077;p32"/>
              <p:cNvSpPr/>
              <p:nvPr/>
            </p:nvSpPr>
            <p:spPr>
              <a:xfrm>
                <a:off x="3042533" y="6424191"/>
                <a:ext cx="158216" cy="1582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8" name="Google Shape;2078;p32"/>
              <p:cNvSpPr/>
              <p:nvPr/>
            </p:nvSpPr>
            <p:spPr>
              <a:xfrm>
                <a:off x="3091976" y="6125746"/>
                <a:ext cx="59331" cy="31643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9" name="Google Shape;2079;p32"/>
              <p:cNvSpPr/>
              <p:nvPr/>
            </p:nvSpPr>
            <p:spPr>
              <a:xfrm>
                <a:off x="3228126" y="6295562"/>
                <a:ext cx="177993" cy="17799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0" name="Google Shape;2080;p32"/>
              <p:cNvSpPr/>
              <p:nvPr/>
            </p:nvSpPr>
            <p:spPr>
              <a:xfrm>
                <a:off x="3287457" y="6125745"/>
                <a:ext cx="59331" cy="1812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81" name="Google Shape;2081;p32"/>
            <p:cNvGrpSpPr/>
            <p:nvPr/>
          </p:nvGrpSpPr>
          <p:grpSpPr>
            <a:xfrm>
              <a:off x="6835070" y="1557820"/>
              <a:ext cx="1408622" cy="811747"/>
              <a:chOff x="3433494" y="5677603"/>
              <a:chExt cx="973809" cy="561176"/>
            </a:xfrm>
          </p:grpSpPr>
          <p:sp>
            <p:nvSpPr>
              <p:cNvPr id="2082" name="Google Shape;2082;p32"/>
              <p:cNvSpPr/>
              <p:nvPr/>
            </p:nvSpPr>
            <p:spPr>
              <a:xfrm>
                <a:off x="3433494" y="6021232"/>
                <a:ext cx="217547" cy="21754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3" name="Google Shape;2083;p32"/>
              <p:cNvSpPr/>
              <p:nvPr/>
            </p:nvSpPr>
            <p:spPr>
              <a:xfrm rot="10800000">
                <a:off x="4318306" y="5899322"/>
                <a:ext cx="59331" cy="23494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4" name="Google Shape;2084;p32"/>
              <p:cNvSpPr/>
              <p:nvPr/>
            </p:nvSpPr>
            <p:spPr>
              <a:xfrm rot="10800000">
                <a:off x="4288641" y="5788550"/>
                <a:ext cx="118662" cy="11866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5" name="Google Shape;2085;p32"/>
              <p:cNvSpPr/>
              <p:nvPr/>
            </p:nvSpPr>
            <p:spPr>
              <a:xfrm rot="10800000">
                <a:off x="3437497" y="6021231"/>
                <a:ext cx="217547" cy="21754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6" name="Google Shape;2086;p32"/>
              <p:cNvSpPr/>
              <p:nvPr/>
            </p:nvSpPr>
            <p:spPr>
              <a:xfrm rot="10800000">
                <a:off x="4083271" y="5684789"/>
                <a:ext cx="138439" cy="138439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7" name="Google Shape;2087;p32"/>
              <p:cNvSpPr/>
              <p:nvPr/>
            </p:nvSpPr>
            <p:spPr>
              <a:xfrm rot="10800000">
                <a:off x="4122825" y="5794845"/>
                <a:ext cx="59331" cy="33425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8" name="Google Shape;2088;p32"/>
              <p:cNvSpPr/>
              <p:nvPr/>
            </p:nvSpPr>
            <p:spPr>
              <a:xfrm rot="10800000">
                <a:off x="3887789" y="5677603"/>
                <a:ext cx="158216" cy="1582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9" name="Google Shape;2089;p32"/>
              <p:cNvSpPr/>
              <p:nvPr/>
            </p:nvSpPr>
            <p:spPr>
              <a:xfrm rot="10800000">
                <a:off x="3937232" y="5817832"/>
                <a:ext cx="59331" cy="31643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0" name="Google Shape;2090;p32"/>
              <p:cNvSpPr/>
              <p:nvPr/>
            </p:nvSpPr>
            <p:spPr>
              <a:xfrm rot="10800000">
                <a:off x="3682420" y="5786455"/>
                <a:ext cx="177993" cy="17799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1" name="Google Shape;2091;p32"/>
              <p:cNvSpPr/>
              <p:nvPr/>
            </p:nvSpPr>
            <p:spPr>
              <a:xfrm rot="10800000">
                <a:off x="3741751" y="5953061"/>
                <a:ext cx="59331" cy="1812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92" name="Google Shape;2092;p32"/>
            <p:cNvGrpSpPr/>
            <p:nvPr/>
          </p:nvGrpSpPr>
          <p:grpSpPr>
            <a:xfrm>
              <a:off x="8729189" y="2206062"/>
              <a:ext cx="1048547" cy="660566"/>
              <a:chOff x="4742937" y="6125745"/>
              <a:chExt cx="724882" cy="456662"/>
            </a:xfrm>
          </p:grpSpPr>
          <p:sp>
            <p:nvSpPr>
              <p:cNvPr id="2093" name="Google Shape;2093;p32"/>
              <p:cNvSpPr/>
              <p:nvPr/>
            </p:nvSpPr>
            <p:spPr>
              <a:xfrm>
                <a:off x="4772602" y="6125746"/>
                <a:ext cx="59331" cy="23494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4" name="Google Shape;2094;p32"/>
              <p:cNvSpPr/>
              <p:nvPr/>
            </p:nvSpPr>
            <p:spPr>
              <a:xfrm>
                <a:off x="4742937" y="6352798"/>
                <a:ext cx="118662" cy="11866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5" name="Google Shape;2095;p32"/>
              <p:cNvSpPr/>
              <p:nvPr/>
            </p:nvSpPr>
            <p:spPr>
              <a:xfrm>
                <a:off x="4928529" y="6436782"/>
                <a:ext cx="138439" cy="138439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6" name="Google Shape;2096;p32"/>
              <p:cNvSpPr/>
              <p:nvPr/>
            </p:nvSpPr>
            <p:spPr>
              <a:xfrm>
                <a:off x="4968083" y="6130912"/>
                <a:ext cx="59331" cy="33425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7" name="Google Shape;2097;p32"/>
              <p:cNvSpPr/>
              <p:nvPr/>
            </p:nvSpPr>
            <p:spPr>
              <a:xfrm>
                <a:off x="5104233" y="6424191"/>
                <a:ext cx="158216" cy="1582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8" name="Google Shape;2098;p32"/>
              <p:cNvSpPr/>
              <p:nvPr/>
            </p:nvSpPr>
            <p:spPr>
              <a:xfrm>
                <a:off x="5153676" y="6125746"/>
                <a:ext cx="59331" cy="31643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9" name="Google Shape;2099;p32"/>
              <p:cNvSpPr/>
              <p:nvPr/>
            </p:nvSpPr>
            <p:spPr>
              <a:xfrm>
                <a:off x="5289826" y="6295562"/>
                <a:ext cx="177993" cy="17799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0" name="Google Shape;2100;p32"/>
              <p:cNvSpPr/>
              <p:nvPr/>
            </p:nvSpPr>
            <p:spPr>
              <a:xfrm>
                <a:off x="5349157" y="6125745"/>
                <a:ext cx="59331" cy="1812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01" name="Google Shape;2101;p32"/>
            <p:cNvGrpSpPr/>
            <p:nvPr/>
          </p:nvGrpSpPr>
          <p:grpSpPr>
            <a:xfrm>
              <a:off x="9817335" y="1557820"/>
              <a:ext cx="1408622" cy="811747"/>
              <a:chOff x="5495194" y="5677603"/>
              <a:chExt cx="973809" cy="561176"/>
            </a:xfrm>
          </p:grpSpPr>
          <p:sp>
            <p:nvSpPr>
              <p:cNvPr id="2102" name="Google Shape;2102;p32"/>
              <p:cNvSpPr/>
              <p:nvPr/>
            </p:nvSpPr>
            <p:spPr>
              <a:xfrm>
                <a:off x="5495194" y="6021232"/>
                <a:ext cx="217547" cy="21754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3" name="Google Shape;2103;p32"/>
              <p:cNvSpPr/>
              <p:nvPr/>
            </p:nvSpPr>
            <p:spPr>
              <a:xfrm rot="10800000">
                <a:off x="6380006" y="5899322"/>
                <a:ext cx="59331" cy="23494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4" name="Google Shape;2104;p32"/>
              <p:cNvSpPr/>
              <p:nvPr/>
            </p:nvSpPr>
            <p:spPr>
              <a:xfrm rot="10800000">
                <a:off x="6350341" y="5788550"/>
                <a:ext cx="118662" cy="11866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5" name="Google Shape;2105;p32"/>
              <p:cNvSpPr/>
              <p:nvPr/>
            </p:nvSpPr>
            <p:spPr>
              <a:xfrm rot="10800000">
                <a:off x="5499197" y="6021231"/>
                <a:ext cx="217547" cy="21754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6" name="Google Shape;2106;p32"/>
              <p:cNvSpPr/>
              <p:nvPr/>
            </p:nvSpPr>
            <p:spPr>
              <a:xfrm rot="10800000">
                <a:off x="6144971" y="5684789"/>
                <a:ext cx="138439" cy="138439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7" name="Google Shape;2107;p32"/>
              <p:cNvSpPr/>
              <p:nvPr/>
            </p:nvSpPr>
            <p:spPr>
              <a:xfrm rot="10800000">
                <a:off x="6184525" y="5794845"/>
                <a:ext cx="59331" cy="33425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8" name="Google Shape;2108;p32"/>
              <p:cNvSpPr/>
              <p:nvPr/>
            </p:nvSpPr>
            <p:spPr>
              <a:xfrm rot="10800000">
                <a:off x="5949489" y="5677603"/>
                <a:ext cx="158216" cy="1582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9" name="Google Shape;2109;p32"/>
              <p:cNvSpPr/>
              <p:nvPr/>
            </p:nvSpPr>
            <p:spPr>
              <a:xfrm rot="10800000">
                <a:off x="5998932" y="5817832"/>
                <a:ext cx="59331" cy="31643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0" name="Google Shape;2110;p32"/>
              <p:cNvSpPr/>
              <p:nvPr/>
            </p:nvSpPr>
            <p:spPr>
              <a:xfrm rot="10800000">
                <a:off x="5744120" y="5786455"/>
                <a:ext cx="177993" cy="17799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1" name="Google Shape;2111;p32"/>
              <p:cNvSpPr/>
              <p:nvPr/>
            </p:nvSpPr>
            <p:spPr>
              <a:xfrm rot="10800000">
                <a:off x="5803451" y="5953061"/>
                <a:ext cx="59331" cy="1812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12" name="Google Shape;2112;p32"/>
            <p:cNvSpPr/>
            <p:nvPr/>
          </p:nvSpPr>
          <p:spPr>
            <a:xfrm rot="10800000">
              <a:off x="11308467" y="2054883"/>
              <a:ext cx="314683" cy="3146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32"/>
            <p:cNvSpPr/>
            <p:nvPr/>
          </p:nvSpPr>
          <p:spPr>
            <a:xfrm>
              <a:off x="11314257" y="2054884"/>
              <a:ext cx="314683" cy="3146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4" name="Google Shape;2114;p32"/>
            <p:cNvSpPr/>
            <p:nvPr/>
          </p:nvSpPr>
          <p:spPr>
            <a:xfrm>
              <a:off x="11668542" y="1718309"/>
              <a:ext cx="257468" cy="25746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32"/>
            <p:cNvSpPr/>
            <p:nvPr/>
          </p:nvSpPr>
          <p:spPr>
            <a:xfrm rot="10800000">
              <a:off x="11754366" y="1924755"/>
              <a:ext cx="85823" cy="2887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32"/>
            <p:cNvSpPr/>
            <p:nvPr/>
          </p:nvSpPr>
          <p:spPr>
            <a:xfrm>
              <a:off x="11965610" y="1568216"/>
              <a:ext cx="228861" cy="228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32"/>
            <p:cNvSpPr/>
            <p:nvPr/>
          </p:nvSpPr>
          <p:spPr>
            <a:xfrm rot="10800000">
              <a:off x="12037131" y="1781595"/>
              <a:ext cx="85823" cy="4319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32"/>
            <p:cNvSpPr/>
            <p:nvPr/>
          </p:nvSpPr>
          <p:spPr>
            <a:xfrm>
              <a:off x="11754365" y="2206063"/>
              <a:ext cx="85823" cy="3398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32"/>
            <p:cNvSpPr/>
            <p:nvPr/>
          </p:nvSpPr>
          <p:spPr>
            <a:xfrm>
              <a:off x="11711454" y="2534496"/>
              <a:ext cx="171645" cy="17164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32"/>
            <p:cNvSpPr/>
            <p:nvPr/>
          </p:nvSpPr>
          <p:spPr>
            <a:xfrm>
              <a:off x="11979914" y="2655980"/>
              <a:ext cx="200253" cy="20025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32"/>
            <p:cNvSpPr/>
            <p:nvPr/>
          </p:nvSpPr>
          <p:spPr>
            <a:xfrm>
              <a:off x="12037129" y="2213536"/>
              <a:ext cx="85823" cy="483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32"/>
            <p:cNvSpPr/>
            <p:nvPr/>
          </p:nvSpPr>
          <p:spPr>
            <a:xfrm>
              <a:off x="310894" y="1557820"/>
              <a:ext cx="200253" cy="20025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32"/>
            <p:cNvSpPr/>
            <p:nvPr/>
          </p:nvSpPr>
          <p:spPr>
            <a:xfrm rot="10800000">
              <a:off x="368111" y="1748340"/>
              <a:ext cx="85823" cy="45772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32"/>
            <p:cNvSpPr/>
            <p:nvPr/>
          </p:nvSpPr>
          <p:spPr>
            <a:xfrm>
              <a:off x="607963" y="1715276"/>
              <a:ext cx="171646" cy="1716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32"/>
            <p:cNvSpPr/>
            <p:nvPr/>
          </p:nvSpPr>
          <p:spPr>
            <a:xfrm rot="10800000">
              <a:off x="650876" y="1877188"/>
              <a:ext cx="85823" cy="33503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26" name="Google Shape;2126;p32"/>
            <p:cNvGrpSpPr/>
            <p:nvPr/>
          </p:nvGrpSpPr>
          <p:grpSpPr>
            <a:xfrm>
              <a:off x="1265102" y="2210910"/>
              <a:ext cx="1048549" cy="655715"/>
              <a:chOff x="3712085" y="6129098"/>
              <a:chExt cx="724883" cy="453308"/>
            </a:xfrm>
          </p:grpSpPr>
          <p:sp>
            <p:nvSpPr>
              <p:cNvPr id="2127" name="Google Shape;2127;p32"/>
              <p:cNvSpPr/>
              <p:nvPr/>
            </p:nvSpPr>
            <p:spPr>
              <a:xfrm rot="10800000">
                <a:off x="4258975" y="6293466"/>
                <a:ext cx="177993" cy="17799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Google Shape;2128;p32"/>
              <p:cNvSpPr/>
              <p:nvPr/>
            </p:nvSpPr>
            <p:spPr>
              <a:xfrm>
                <a:off x="4318305" y="6129098"/>
                <a:ext cx="59331" cy="19964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32"/>
              <p:cNvSpPr/>
              <p:nvPr/>
            </p:nvSpPr>
            <p:spPr>
              <a:xfrm rot="10800000">
                <a:off x="4073382" y="6417005"/>
                <a:ext cx="158216" cy="15821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0" name="Google Shape;2130;p32"/>
              <p:cNvSpPr/>
              <p:nvPr/>
            </p:nvSpPr>
            <p:spPr>
              <a:xfrm>
                <a:off x="4122824" y="6129098"/>
                <a:ext cx="59331" cy="29861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1" name="Google Shape;2131;p32"/>
              <p:cNvSpPr/>
              <p:nvPr/>
            </p:nvSpPr>
            <p:spPr>
              <a:xfrm rot="10800000">
                <a:off x="3897678" y="6443967"/>
                <a:ext cx="138439" cy="13843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Google Shape;2132;p32"/>
              <p:cNvSpPr/>
              <p:nvPr/>
            </p:nvSpPr>
            <p:spPr>
              <a:xfrm>
                <a:off x="3937231" y="6134264"/>
                <a:ext cx="59331" cy="316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3" name="Google Shape;2133;p32"/>
              <p:cNvSpPr/>
              <p:nvPr/>
            </p:nvSpPr>
            <p:spPr>
              <a:xfrm rot="10800000">
                <a:off x="3712085" y="6354892"/>
                <a:ext cx="118662" cy="11866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4" name="Google Shape;2134;p32"/>
              <p:cNvSpPr/>
              <p:nvPr/>
            </p:nvSpPr>
            <p:spPr>
              <a:xfrm>
                <a:off x="3741750" y="6130005"/>
                <a:ext cx="59331" cy="2316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35" name="Google Shape;2135;p32"/>
            <p:cNvSpPr/>
            <p:nvPr/>
          </p:nvSpPr>
          <p:spPr>
            <a:xfrm>
              <a:off x="296589" y="2637764"/>
              <a:ext cx="228861" cy="22886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" name="Google Shape;2136;p32"/>
            <p:cNvSpPr/>
            <p:nvPr/>
          </p:nvSpPr>
          <p:spPr>
            <a:xfrm>
              <a:off x="368109" y="2206060"/>
              <a:ext cx="85823" cy="45772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" name="Google Shape;2137;p32"/>
            <p:cNvSpPr/>
            <p:nvPr/>
          </p:nvSpPr>
          <p:spPr>
            <a:xfrm>
              <a:off x="565051" y="2451701"/>
              <a:ext cx="257468" cy="257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" name="Google Shape;2138;p32"/>
            <p:cNvSpPr/>
            <p:nvPr/>
          </p:nvSpPr>
          <p:spPr>
            <a:xfrm>
              <a:off x="650874" y="2206059"/>
              <a:ext cx="85823" cy="26211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39" name="Google Shape;2139;p32"/>
            <p:cNvGrpSpPr/>
            <p:nvPr/>
          </p:nvGrpSpPr>
          <p:grpSpPr>
            <a:xfrm>
              <a:off x="862118" y="1557817"/>
              <a:ext cx="1408622" cy="811747"/>
              <a:chOff x="3433494" y="5677603"/>
              <a:chExt cx="973809" cy="561176"/>
            </a:xfrm>
          </p:grpSpPr>
          <p:sp>
            <p:nvSpPr>
              <p:cNvPr id="2140" name="Google Shape;2140;p32"/>
              <p:cNvSpPr/>
              <p:nvPr/>
            </p:nvSpPr>
            <p:spPr>
              <a:xfrm>
                <a:off x="3433494" y="6021232"/>
                <a:ext cx="217547" cy="21754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32"/>
              <p:cNvSpPr/>
              <p:nvPr/>
            </p:nvSpPr>
            <p:spPr>
              <a:xfrm rot="10800000">
                <a:off x="4318306" y="5899322"/>
                <a:ext cx="59331" cy="23494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2" name="Google Shape;2142;p32"/>
              <p:cNvSpPr/>
              <p:nvPr/>
            </p:nvSpPr>
            <p:spPr>
              <a:xfrm rot="10800000">
                <a:off x="4288641" y="5788550"/>
                <a:ext cx="118662" cy="11866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3" name="Google Shape;2143;p32"/>
              <p:cNvSpPr/>
              <p:nvPr/>
            </p:nvSpPr>
            <p:spPr>
              <a:xfrm rot="10800000">
                <a:off x="3437497" y="6021231"/>
                <a:ext cx="217547" cy="217547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4" name="Google Shape;2144;p32"/>
              <p:cNvSpPr/>
              <p:nvPr/>
            </p:nvSpPr>
            <p:spPr>
              <a:xfrm rot="10800000">
                <a:off x="4083271" y="5684789"/>
                <a:ext cx="138439" cy="138439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5" name="Google Shape;2145;p32"/>
              <p:cNvSpPr/>
              <p:nvPr/>
            </p:nvSpPr>
            <p:spPr>
              <a:xfrm rot="10800000">
                <a:off x="4122825" y="5794845"/>
                <a:ext cx="59331" cy="33425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32"/>
              <p:cNvSpPr/>
              <p:nvPr/>
            </p:nvSpPr>
            <p:spPr>
              <a:xfrm rot="10800000">
                <a:off x="3887789" y="5677603"/>
                <a:ext cx="158216" cy="158216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32"/>
              <p:cNvSpPr/>
              <p:nvPr/>
            </p:nvSpPr>
            <p:spPr>
              <a:xfrm rot="10800000">
                <a:off x="3937232" y="5817832"/>
                <a:ext cx="59331" cy="31643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8" name="Google Shape;2148;p32"/>
              <p:cNvSpPr/>
              <p:nvPr/>
            </p:nvSpPr>
            <p:spPr>
              <a:xfrm rot="10800000">
                <a:off x="3682420" y="5786455"/>
                <a:ext cx="177993" cy="17799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9" name="Google Shape;2149;p32"/>
              <p:cNvSpPr/>
              <p:nvPr/>
            </p:nvSpPr>
            <p:spPr>
              <a:xfrm rot="10800000">
                <a:off x="3741751" y="5953061"/>
                <a:ext cx="59331" cy="1812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50" name="Google Shape;2150;p32"/>
          <p:cNvGrpSpPr/>
          <p:nvPr/>
        </p:nvGrpSpPr>
        <p:grpSpPr>
          <a:xfrm rot="1515600">
            <a:off x="7363759" y="2658564"/>
            <a:ext cx="3632814" cy="3162249"/>
            <a:chOff x="5307789" y="2742465"/>
            <a:chExt cx="1571625" cy="1368049"/>
          </a:xfrm>
        </p:grpSpPr>
        <p:sp>
          <p:nvSpPr>
            <p:cNvPr id="2151" name="Google Shape;2151;p32"/>
            <p:cNvSpPr/>
            <p:nvPr/>
          </p:nvSpPr>
          <p:spPr>
            <a:xfrm>
              <a:off x="5377571" y="2742465"/>
              <a:ext cx="457200" cy="447675"/>
            </a:xfrm>
            <a:custGeom>
              <a:rect b="b" l="l" r="r" t="t"/>
              <a:pathLst>
                <a:path extrusionOk="0" h="447675" w="457200">
                  <a:moveTo>
                    <a:pt x="216461" y="196950"/>
                  </a:moveTo>
                  <a:cubicBezTo>
                    <a:pt x="312664" y="292200"/>
                    <a:pt x="368861" y="354113"/>
                    <a:pt x="465064" y="449363"/>
                  </a:cubicBezTo>
                  <a:cubicBezTo>
                    <a:pt x="392674" y="392213"/>
                    <a:pt x="360289" y="368400"/>
                    <a:pt x="287899" y="311250"/>
                  </a:cubicBezTo>
                  <a:cubicBezTo>
                    <a:pt x="264086" y="285533"/>
                    <a:pt x="-13091" y="11213"/>
                    <a:pt x="2149" y="1688"/>
                  </a:cubicBezTo>
                  <a:cubicBezTo>
                    <a:pt x="4054" y="735"/>
                    <a:pt x="10721" y="4545"/>
                    <a:pt x="18341" y="11213"/>
                  </a:cubicBezTo>
                  <a:cubicBezTo>
                    <a:pt x="60251" y="41693"/>
                    <a:pt x="190744" y="171233"/>
                    <a:pt x="216461" y="19695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" name="Google Shape;2152;p32"/>
            <p:cNvSpPr/>
            <p:nvPr/>
          </p:nvSpPr>
          <p:spPr>
            <a:xfrm>
              <a:off x="5307789" y="2797537"/>
              <a:ext cx="1571625" cy="828675"/>
            </a:xfrm>
            <a:custGeom>
              <a:rect b="b" l="l" r="r" t="t"/>
              <a:pathLst>
                <a:path extrusionOk="0" h="828675" w="1571625">
                  <a:moveTo>
                    <a:pt x="7161" y="14243"/>
                  </a:moveTo>
                  <a:cubicBezTo>
                    <a:pt x="7161" y="9481"/>
                    <a:pt x="6208" y="4718"/>
                    <a:pt x="18591" y="8528"/>
                  </a:cubicBezTo>
                  <a:cubicBezTo>
                    <a:pt x="29068" y="12338"/>
                    <a:pt x="108126" y="74251"/>
                    <a:pt x="173848" y="124733"/>
                  </a:cubicBezTo>
                  <a:cubicBezTo>
                    <a:pt x="241476" y="176168"/>
                    <a:pt x="314818" y="229508"/>
                    <a:pt x="333868" y="243796"/>
                  </a:cubicBezTo>
                  <a:cubicBezTo>
                    <a:pt x="348156" y="240938"/>
                    <a:pt x="364348" y="238081"/>
                    <a:pt x="377683" y="236176"/>
                  </a:cubicBezTo>
                  <a:cubicBezTo>
                    <a:pt x="443406" y="281896"/>
                    <a:pt x="505318" y="326663"/>
                    <a:pt x="570088" y="373336"/>
                  </a:cubicBezTo>
                  <a:cubicBezTo>
                    <a:pt x="700581" y="443821"/>
                    <a:pt x="830121" y="515258"/>
                    <a:pt x="959661" y="585743"/>
                  </a:cubicBezTo>
                  <a:cubicBezTo>
                    <a:pt x="1019668" y="615271"/>
                    <a:pt x="1100631" y="663848"/>
                    <a:pt x="1169211" y="685756"/>
                  </a:cubicBezTo>
                  <a:cubicBezTo>
                    <a:pt x="1193023" y="693376"/>
                    <a:pt x="1207311" y="697186"/>
                    <a:pt x="1229218" y="680041"/>
                  </a:cubicBezTo>
                  <a:cubicBezTo>
                    <a:pt x="1244458" y="668611"/>
                    <a:pt x="1242553" y="656228"/>
                    <a:pt x="1255888" y="621938"/>
                  </a:cubicBezTo>
                  <a:cubicBezTo>
                    <a:pt x="1284463" y="564788"/>
                    <a:pt x="1315896" y="540976"/>
                    <a:pt x="1353996" y="535261"/>
                  </a:cubicBezTo>
                  <a:cubicBezTo>
                    <a:pt x="1454961" y="519068"/>
                    <a:pt x="1577833" y="620033"/>
                    <a:pt x="1565451" y="724808"/>
                  </a:cubicBezTo>
                  <a:cubicBezTo>
                    <a:pt x="1563546" y="744811"/>
                    <a:pt x="1557831" y="764813"/>
                    <a:pt x="1541638" y="783863"/>
                  </a:cubicBezTo>
                  <a:cubicBezTo>
                    <a:pt x="1519731" y="809581"/>
                    <a:pt x="1496871" y="821011"/>
                    <a:pt x="1464486" y="826726"/>
                  </a:cubicBezTo>
                  <a:cubicBezTo>
                    <a:pt x="1398763" y="838156"/>
                    <a:pt x="1343518" y="814343"/>
                    <a:pt x="1285416" y="772433"/>
                  </a:cubicBezTo>
                  <a:cubicBezTo>
                    <a:pt x="1277796" y="766718"/>
                    <a:pt x="1270176" y="760051"/>
                    <a:pt x="1261603" y="754336"/>
                  </a:cubicBezTo>
                  <a:cubicBezTo>
                    <a:pt x="1194928" y="716236"/>
                    <a:pt x="1180641" y="760051"/>
                    <a:pt x="1142541" y="809581"/>
                  </a:cubicBezTo>
                  <a:cubicBezTo>
                    <a:pt x="1133968" y="814343"/>
                    <a:pt x="1103488" y="792436"/>
                    <a:pt x="1110156" y="782911"/>
                  </a:cubicBezTo>
                  <a:cubicBezTo>
                    <a:pt x="1110156" y="782911"/>
                    <a:pt x="1111108" y="781958"/>
                    <a:pt x="1111108" y="781958"/>
                  </a:cubicBezTo>
                  <a:cubicBezTo>
                    <a:pt x="1113013" y="779101"/>
                    <a:pt x="1114918" y="777196"/>
                    <a:pt x="1116823" y="774338"/>
                  </a:cubicBezTo>
                  <a:cubicBezTo>
                    <a:pt x="1126348" y="761003"/>
                    <a:pt x="1126348" y="760051"/>
                    <a:pt x="1134921" y="744811"/>
                  </a:cubicBezTo>
                  <a:cubicBezTo>
                    <a:pt x="1137778" y="738143"/>
                    <a:pt x="1139683" y="735286"/>
                    <a:pt x="1140636" y="731476"/>
                  </a:cubicBezTo>
                  <a:cubicBezTo>
                    <a:pt x="1144446" y="716236"/>
                    <a:pt x="1139683" y="717188"/>
                    <a:pt x="1131111" y="706711"/>
                  </a:cubicBezTo>
                  <a:cubicBezTo>
                    <a:pt x="1120633" y="700996"/>
                    <a:pt x="1111108" y="694328"/>
                    <a:pt x="1100631" y="688613"/>
                  </a:cubicBezTo>
                  <a:cubicBezTo>
                    <a:pt x="1083486" y="680041"/>
                    <a:pt x="1065388" y="670516"/>
                    <a:pt x="1048243" y="661943"/>
                  </a:cubicBezTo>
                  <a:cubicBezTo>
                    <a:pt x="991093" y="632416"/>
                    <a:pt x="933943" y="602888"/>
                    <a:pt x="876793" y="572408"/>
                  </a:cubicBezTo>
                  <a:cubicBezTo>
                    <a:pt x="837741" y="552406"/>
                    <a:pt x="798688" y="533356"/>
                    <a:pt x="758683" y="513353"/>
                  </a:cubicBezTo>
                  <a:cubicBezTo>
                    <a:pt x="689151" y="479063"/>
                    <a:pt x="614856" y="434296"/>
                    <a:pt x="549133" y="393338"/>
                  </a:cubicBezTo>
                  <a:lnTo>
                    <a:pt x="499603" y="409531"/>
                  </a:lnTo>
                  <a:cubicBezTo>
                    <a:pt x="341488" y="297136"/>
                    <a:pt x="185278" y="170453"/>
                    <a:pt x="35736" y="46628"/>
                  </a:cubicBezTo>
                  <a:cubicBezTo>
                    <a:pt x="27163" y="39961"/>
                    <a:pt x="10018" y="24721"/>
                    <a:pt x="7161" y="14243"/>
                  </a:cubicBezTo>
                  <a:lnTo>
                    <a:pt x="7161" y="14243"/>
                  </a:lnTo>
                  <a:close/>
                  <a:moveTo>
                    <a:pt x="1291131" y="592411"/>
                  </a:moveTo>
                  <a:cubicBezTo>
                    <a:pt x="1253031" y="641941"/>
                    <a:pt x="1273986" y="722903"/>
                    <a:pt x="1338756" y="772433"/>
                  </a:cubicBezTo>
                  <a:cubicBezTo>
                    <a:pt x="1403526" y="821963"/>
                    <a:pt x="1486393" y="822916"/>
                    <a:pt x="1524493" y="772433"/>
                  </a:cubicBezTo>
                  <a:cubicBezTo>
                    <a:pt x="1562593" y="722903"/>
                    <a:pt x="1541638" y="641941"/>
                    <a:pt x="1476868" y="592411"/>
                  </a:cubicBezTo>
                  <a:cubicBezTo>
                    <a:pt x="1413051" y="542881"/>
                    <a:pt x="1329231" y="542881"/>
                    <a:pt x="1291131" y="5924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" name="Google Shape;2153;p32"/>
            <p:cNvSpPr/>
            <p:nvPr/>
          </p:nvSpPr>
          <p:spPr>
            <a:xfrm>
              <a:off x="5816441" y="3196114"/>
              <a:ext cx="666750" cy="914400"/>
            </a:xfrm>
            <a:custGeom>
              <a:rect b="b" l="l" r="r" t="t"/>
              <a:pathLst>
                <a:path extrusionOk="0" h="914400" w="666750">
                  <a:moveTo>
                    <a:pt x="645319" y="871061"/>
                  </a:moveTo>
                  <a:cubicBezTo>
                    <a:pt x="665321" y="843439"/>
                    <a:pt x="671036" y="818674"/>
                    <a:pt x="668179" y="785336"/>
                  </a:cubicBezTo>
                  <a:cubicBezTo>
                    <a:pt x="664369" y="718661"/>
                    <a:pt x="628174" y="670084"/>
                    <a:pt x="572929" y="624364"/>
                  </a:cubicBezTo>
                  <a:cubicBezTo>
                    <a:pt x="565309" y="617696"/>
                    <a:pt x="557689" y="611981"/>
                    <a:pt x="550069" y="605314"/>
                  </a:cubicBezTo>
                  <a:cubicBezTo>
                    <a:pt x="497681" y="549116"/>
                    <a:pt x="536734" y="526256"/>
                    <a:pt x="575786" y="476726"/>
                  </a:cubicBezTo>
                  <a:cubicBezTo>
                    <a:pt x="578644" y="467201"/>
                    <a:pt x="550069" y="442436"/>
                    <a:pt x="542449" y="451009"/>
                  </a:cubicBezTo>
                  <a:cubicBezTo>
                    <a:pt x="542449" y="451009"/>
                    <a:pt x="541496" y="451961"/>
                    <a:pt x="541496" y="451961"/>
                  </a:cubicBezTo>
                  <a:cubicBezTo>
                    <a:pt x="539591" y="454819"/>
                    <a:pt x="537686" y="456724"/>
                    <a:pt x="534829" y="459581"/>
                  </a:cubicBezTo>
                  <a:cubicBezTo>
                    <a:pt x="523399" y="471964"/>
                    <a:pt x="522446" y="471964"/>
                    <a:pt x="510064" y="483394"/>
                  </a:cubicBezTo>
                  <a:cubicBezTo>
                    <a:pt x="504349" y="488156"/>
                    <a:pt x="501491" y="491014"/>
                    <a:pt x="498634" y="491966"/>
                  </a:cubicBezTo>
                  <a:cubicBezTo>
                    <a:pt x="485299" y="499586"/>
                    <a:pt x="484346" y="493871"/>
                    <a:pt x="472916" y="489109"/>
                  </a:cubicBezTo>
                  <a:cubicBezTo>
                    <a:pt x="464344" y="480536"/>
                    <a:pt x="456724" y="471964"/>
                    <a:pt x="448151" y="464344"/>
                  </a:cubicBezTo>
                  <a:cubicBezTo>
                    <a:pt x="435769" y="449104"/>
                    <a:pt x="422434" y="434816"/>
                    <a:pt x="410051" y="419576"/>
                  </a:cubicBezTo>
                  <a:cubicBezTo>
                    <a:pt x="367189" y="370999"/>
                    <a:pt x="325279" y="322421"/>
                    <a:pt x="282416" y="273844"/>
                  </a:cubicBezTo>
                  <a:cubicBezTo>
                    <a:pt x="253841" y="240506"/>
                    <a:pt x="218599" y="209074"/>
                    <a:pt x="190976" y="174784"/>
                  </a:cubicBezTo>
                  <a:cubicBezTo>
                    <a:pt x="141446" y="115729"/>
                    <a:pt x="90964" y="60484"/>
                    <a:pt x="36671" y="7144"/>
                  </a:cubicBezTo>
                  <a:lnTo>
                    <a:pt x="7144" y="15716"/>
                  </a:lnTo>
                  <a:cubicBezTo>
                    <a:pt x="10001" y="18574"/>
                    <a:pt x="12859" y="21431"/>
                    <a:pt x="16669" y="23336"/>
                  </a:cubicBezTo>
                  <a:cubicBezTo>
                    <a:pt x="115729" y="132874"/>
                    <a:pt x="215741" y="242411"/>
                    <a:pt x="315754" y="351949"/>
                  </a:cubicBezTo>
                  <a:cubicBezTo>
                    <a:pt x="358616" y="403384"/>
                    <a:pt x="425291" y="470059"/>
                    <a:pt x="462439" y="531971"/>
                  </a:cubicBezTo>
                  <a:cubicBezTo>
                    <a:pt x="475774" y="553879"/>
                    <a:pt x="482441" y="566261"/>
                    <a:pt x="471011" y="591026"/>
                  </a:cubicBezTo>
                  <a:cubicBezTo>
                    <a:pt x="463391" y="608171"/>
                    <a:pt x="450056" y="609124"/>
                    <a:pt x="421481" y="631031"/>
                  </a:cubicBezTo>
                  <a:cubicBezTo>
                    <a:pt x="372904" y="671989"/>
                    <a:pt x="357664" y="709136"/>
                    <a:pt x="360521" y="747236"/>
                  </a:cubicBezTo>
                  <a:cubicBezTo>
                    <a:pt x="368141" y="849154"/>
                    <a:pt x="495776" y="944404"/>
                    <a:pt x="594836" y="908209"/>
                  </a:cubicBezTo>
                  <a:cubicBezTo>
                    <a:pt x="612934" y="901541"/>
                    <a:pt x="631031" y="892016"/>
                    <a:pt x="645319" y="871061"/>
                  </a:cubicBezTo>
                  <a:close/>
                  <a:moveTo>
                    <a:pt x="444341" y="853916"/>
                  </a:moveTo>
                  <a:cubicBezTo>
                    <a:pt x="380524" y="803434"/>
                    <a:pt x="360521" y="722471"/>
                    <a:pt x="399574" y="672941"/>
                  </a:cubicBezTo>
                  <a:cubicBezTo>
                    <a:pt x="438626" y="624364"/>
                    <a:pt x="522446" y="625316"/>
                    <a:pt x="585311" y="676751"/>
                  </a:cubicBezTo>
                  <a:cubicBezTo>
                    <a:pt x="649129" y="727234"/>
                    <a:pt x="669131" y="808196"/>
                    <a:pt x="630079" y="857726"/>
                  </a:cubicBezTo>
                  <a:cubicBezTo>
                    <a:pt x="591026" y="906304"/>
                    <a:pt x="507206" y="904399"/>
                    <a:pt x="444341" y="8539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54" name="Google Shape;2154;p32"/>
          <p:cNvSpPr/>
          <p:nvPr/>
        </p:nvSpPr>
        <p:spPr>
          <a:xfrm rot="-3358544">
            <a:off x="9198057" y="4316090"/>
            <a:ext cx="2202095" cy="3179856"/>
          </a:xfrm>
          <a:custGeom>
            <a:rect b="b" l="l" r="r" t="t"/>
            <a:pathLst>
              <a:path extrusionOk="0" h="3179856" w="2202095">
                <a:moveTo>
                  <a:pt x="2167687" y="988185"/>
                </a:moveTo>
                <a:cubicBezTo>
                  <a:pt x="2229760" y="1080127"/>
                  <a:pt x="2205545" y="1204981"/>
                  <a:pt x="2113603" y="1267054"/>
                </a:cubicBezTo>
                <a:cubicBezTo>
                  <a:pt x="1753784" y="1509976"/>
                  <a:pt x="1421598" y="1897404"/>
                  <a:pt x="1034147" y="1995820"/>
                </a:cubicBezTo>
                <a:cubicBezTo>
                  <a:pt x="867996" y="2075345"/>
                  <a:pt x="980099" y="2705122"/>
                  <a:pt x="1034147" y="3179856"/>
                </a:cubicBezTo>
                <a:lnTo>
                  <a:pt x="102328" y="1788128"/>
                </a:lnTo>
                <a:cubicBezTo>
                  <a:pt x="67914" y="1496109"/>
                  <a:pt x="-11444" y="1459753"/>
                  <a:pt x="1390" y="1306767"/>
                </a:cubicBezTo>
                <a:lnTo>
                  <a:pt x="16575" y="374146"/>
                </a:lnTo>
                <a:cubicBezTo>
                  <a:pt x="26201" y="263630"/>
                  <a:pt x="123595" y="181843"/>
                  <a:pt x="234110" y="191468"/>
                </a:cubicBezTo>
                <a:cubicBezTo>
                  <a:pt x="261739" y="193874"/>
                  <a:pt x="287573" y="201767"/>
                  <a:pt x="310631" y="213978"/>
                </a:cubicBezTo>
                <a:lnTo>
                  <a:pt x="333142" y="232185"/>
                </a:lnTo>
                <a:lnTo>
                  <a:pt x="353853" y="161779"/>
                </a:lnTo>
                <a:cubicBezTo>
                  <a:pt x="390486" y="92603"/>
                  <a:pt x="465992" y="48402"/>
                  <a:pt x="548878" y="55622"/>
                </a:cubicBezTo>
                <a:cubicBezTo>
                  <a:pt x="576507" y="58028"/>
                  <a:pt x="602341" y="65920"/>
                  <a:pt x="625399" y="78131"/>
                </a:cubicBezTo>
                <a:lnTo>
                  <a:pt x="684399" y="125851"/>
                </a:lnTo>
                <a:lnTo>
                  <a:pt x="689965" y="106926"/>
                </a:lnTo>
                <a:cubicBezTo>
                  <a:pt x="726599" y="37751"/>
                  <a:pt x="802105" y="-6450"/>
                  <a:pt x="884991" y="769"/>
                </a:cubicBezTo>
                <a:cubicBezTo>
                  <a:pt x="940249" y="5582"/>
                  <a:pt x="988325" y="32337"/>
                  <a:pt x="1021383" y="71703"/>
                </a:cubicBezTo>
                <a:lnTo>
                  <a:pt x="1054110" y="130717"/>
                </a:lnTo>
                <a:lnTo>
                  <a:pt x="1054684" y="128764"/>
                </a:lnTo>
                <a:cubicBezTo>
                  <a:pt x="1091318" y="59588"/>
                  <a:pt x="1166823" y="15387"/>
                  <a:pt x="1249710" y="22607"/>
                </a:cubicBezTo>
                <a:cubicBezTo>
                  <a:pt x="1304968" y="27420"/>
                  <a:pt x="1353044" y="54175"/>
                  <a:pt x="1386102" y="93541"/>
                </a:cubicBezTo>
                <a:cubicBezTo>
                  <a:pt x="1419160" y="132907"/>
                  <a:pt x="1437201" y="184884"/>
                  <a:pt x="1432388" y="240142"/>
                </a:cubicBezTo>
                <a:lnTo>
                  <a:pt x="1357817" y="1096313"/>
                </a:lnTo>
                <a:lnTo>
                  <a:pt x="1356644" y="1100299"/>
                </a:lnTo>
                <a:cubicBezTo>
                  <a:pt x="1494490" y="1298743"/>
                  <a:pt x="1711427" y="989500"/>
                  <a:pt x="1888819" y="934101"/>
                </a:cubicBezTo>
                <a:cubicBezTo>
                  <a:pt x="1980761" y="872029"/>
                  <a:pt x="2105615" y="896243"/>
                  <a:pt x="2167687" y="988185"/>
                </a:cubicBezTo>
                <a:close/>
              </a:path>
            </a:pathLst>
          </a:custGeom>
          <a:solidFill>
            <a:srgbClr val="FEDBA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5" name="Google Shape;2155;p32"/>
          <p:cNvSpPr txBox="1"/>
          <p:nvPr/>
        </p:nvSpPr>
        <p:spPr>
          <a:xfrm>
            <a:off x="789996" y="3106180"/>
            <a:ext cx="352839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-US" sz="2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PowerPoint </a:t>
            </a: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6" name="Google Shape;2156;p32"/>
          <p:cNvSpPr txBox="1"/>
          <p:nvPr/>
        </p:nvSpPr>
        <p:spPr>
          <a:xfrm>
            <a:off x="799700" y="4000066"/>
            <a:ext cx="662473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2157" name="Google Shape;2157;p32"/>
          <p:cNvSpPr/>
          <p:nvPr/>
        </p:nvSpPr>
        <p:spPr>
          <a:xfrm>
            <a:off x="4382578" y="4859258"/>
            <a:ext cx="3135501" cy="1196520"/>
          </a:xfrm>
          <a:prstGeom prst="roundRect">
            <a:avLst>
              <a:gd fmla="val 12448" name="adj"/>
            </a:avLst>
          </a:prstGeom>
          <a:noFill/>
          <a:ln cap="flat" cmpd="sng" w="317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p32"/>
          <p:cNvSpPr/>
          <p:nvPr/>
        </p:nvSpPr>
        <p:spPr>
          <a:xfrm>
            <a:off x="900034" y="4847330"/>
            <a:ext cx="3135501" cy="1196520"/>
          </a:xfrm>
          <a:prstGeom prst="roundRect">
            <a:avLst>
              <a:gd fmla="val 12448" name="adj"/>
            </a:avLst>
          </a:prstGeom>
          <a:noFill/>
          <a:ln cap="flat" cmpd="sng" w="3175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9" name="Google Shape;2159;p32"/>
          <p:cNvSpPr txBox="1"/>
          <p:nvPr/>
        </p:nvSpPr>
        <p:spPr>
          <a:xfrm>
            <a:off x="5817411" y="4863085"/>
            <a:ext cx="11079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36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0" name="Google Shape;2160;p32"/>
          <p:cNvSpPr txBox="1"/>
          <p:nvPr/>
        </p:nvSpPr>
        <p:spPr>
          <a:xfrm>
            <a:off x="2334867" y="4832449"/>
            <a:ext cx="110799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36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1" name="Google Shape;2161;p32"/>
          <p:cNvSpPr txBox="1"/>
          <p:nvPr/>
        </p:nvSpPr>
        <p:spPr>
          <a:xfrm>
            <a:off x="4498042" y="5474316"/>
            <a:ext cx="290456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2" name="Google Shape;2162;p32"/>
          <p:cNvSpPr txBox="1"/>
          <p:nvPr/>
        </p:nvSpPr>
        <p:spPr>
          <a:xfrm>
            <a:off x="1015498" y="5507051"/>
            <a:ext cx="290456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3" name="Google Shape;2163;p32"/>
          <p:cNvSpPr/>
          <p:nvPr/>
        </p:nvSpPr>
        <p:spPr>
          <a:xfrm>
            <a:off x="4973944" y="4981124"/>
            <a:ext cx="291616" cy="410253"/>
          </a:xfrm>
          <a:custGeom>
            <a:rect b="b" l="l" r="r" t="t"/>
            <a:pathLst>
              <a:path extrusionOk="0" h="3873" w="275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4" name="Google Shape;2164;p32"/>
          <p:cNvSpPr/>
          <p:nvPr/>
        </p:nvSpPr>
        <p:spPr>
          <a:xfrm>
            <a:off x="1423292" y="4967850"/>
            <a:ext cx="541310" cy="379626"/>
          </a:xfrm>
          <a:custGeom>
            <a:rect b="b" l="l" r="r" t="t"/>
            <a:pathLst>
              <a:path extrusionOk="0" h="3111" w="4436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8" name="Shape 2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9" name="Google Shape;2169;p33"/>
          <p:cNvSpPr/>
          <p:nvPr/>
        </p:nvSpPr>
        <p:spPr>
          <a:xfrm>
            <a:off x="7294876" y="1762753"/>
            <a:ext cx="3657600" cy="3657600"/>
          </a:xfrm>
          <a:prstGeom prst="donut">
            <a:avLst>
              <a:gd fmla="val 18423" name="adj"/>
            </a:avLst>
          </a:prstGeom>
          <a:solidFill>
            <a:schemeClr val="lt1">
              <a:alpha val="40000"/>
            </a:schemeClr>
          </a:solidFill>
          <a:ln cap="flat" cmpd="sng" w="12700">
            <a:solidFill>
              <a:srgbClr val="29787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0" name="Google Shape;2170;p33"/>
          <p:cNvSpPr/>
          <p:nvPr/>
        </p:nvSpPr>
        <p:spPr>
          <a:xfrm>
            <a:off x="8209276" y="2677153"/>
            <a:ext cx="1828800" cy="1828800"/>
          </a:xfrm>
          <a:prstGeom prst="ellipse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1" name="Google Shape;2171;p33"/>
          <p:cNvSpPr/>
          <p:nvPr/>
        </p:nvSpPr>
        <p:spPr>
          <a:xfrm>
            <a:off x="5237476" y="-294647"/>
            <a:ext cx="7772400" cy="7772400"/>
          </a:xfrm>
          <a:prstGeom prst="ellipse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2" name="Google Shape;2172;p33"/>
          <p:cNvSpPr/>
          <p:nvPr/>
        </p:nvSpPr>
        <p:spPr>
          <a:xfrm>
            <a:off x="6609076" y="1076953"/>
            <a:ext cx="5029200" cy="5029200"/>
          </a:xfrm>
          <a:prstGeom prst="ellipse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3" name="Google Shape;2173;p33"/>
          <p:cNvSpPr/>
          <p:nvPr/>
        </p:nvSpPr>
        <p:spPr>
          <a:xfrm>
            <a:off x="5923276" y="391153"/>
            <a:ext cx="6400800" cy="6400800"/>
          </a:xfrm>
          <a:prstGeom prst="ellipse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4" name="Google Shape;2174;p33"/>
          <p:cNvSpPr/>
          <p:nvPr/>
        </p:nvSpPr>
        <p:spPr>
          <a:xfrm>
            <a:off x="9054271" y="2602894"/>
            <a:ext cx="131813" cy="13181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5" name="Google Shape;2175;p33"/>
          <p:cNvSpPr/>
          <p:nvPr/>
        </p:nvSpPr>
        <p:spPr>
          <a:xfrm>
            <a:off x="9823892" y="3963687"/>
            <a:ext cx="131813" cy="13181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" name="Google Shape;2176;p33"/>
          <p:cNvSpPr/>
          <p:nvPr/>
        </p:nvSpPr>
        <p:spPr>
          <a:xfrm>
            <a:off x="8237564" y="3963687"/>
            <a:ext cx="131813" cy="13181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7" name="Google Shape;2177;p33"/>
          <p:cNvSpPr/>
          <p:nvPr/>
        </p:nvSpPr>
        <p:spPr>
          <a:xfrm>
            <a:off x="9823892" y="3091678"/>
            <a:ext cx="131813" cy="13181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8" name="Google Shape;2178;p33"/>
          <p:cNvSpPr/>
          <p:nvPr/>
        </p:nvSpPr>
        <p:spPr>
          <a:xfrm>
            <a:off x="8237564" y="3091678"/>
            <a:ext cx="131813" cy="13181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9" name="Google Shape;2179;p33"/>
          <p:cNvSpPr/>
          <p:nvPr/>
        </p:nvSpPr>
        <p:spPr>
          <a:xfrm>
            <a:off x="9054271" y="4411540"/>
            <a:ext cx="131813" cy="13181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0" name="Google Shape;2180;p33"/>
          <p:cNvSpPr/>
          <p:nvPr/>
        </p:nvSpPr>
        <p:spPr>
          <a:xfrm>
            <a:off x="8694435" y="4868427"/>
            <a:ext cx="810105" cy="810105"/>
          </a:xfrm>
          <a:prstGeom prst="ellipse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1" name="Google Shape;2181;p33"/>
          <p:cNvSpPr/>
          <p:nvPr/>
        </p:nvSpPr>
        <p:spPr>
          <a:xfrm>
            <a:off x="7199204" y="2548040"/>
            <a:ext cx="810105" cy="810105"/>
          </a:xfrm>
          <a:prstGeom prst="ellipse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2" name="Google Shape;2182;p33"/>
          <p:cNvSpPr/>
          <p:nvPr/>
        </p:nvSpPr>
        <p:spPr>
          <a:xfrm>
            <a:off x="10193585" y="3835547"/>
            <a:ext cx="810105" cy="810105"/>
          </a:xfrm>
          <a:prstGeom prst="ellipse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3" name="Google Shape;2183;p33"/>
          <p:cNvSpPr/>
          <p:nvPr/>
        </p:nvSpPr>
        <p:spPr>
          <a:xfrm>
            <a:off x="8694435" y="1555572"/>
            <a:ext cx="810105" cy="810105"/>
          </a:xfrm>
          <a:prstGeom prst="ellipse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4" name="Google Shape;2184;p33"/>
          <p:cNvSpPr/>
          <p:nvPr/>
        </p:nvSpPr>
        <p:spPr>
          <a:xfrm>
            <a:off x="7199204" y="3835547"/>
            <a:ext cx="810105" cy="810105"/>
          </a:xfrm>
          <a:prstGeom prst="ellipse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5" name="Google Shape;2185;p33"/>
          <p:cNvSpPr/>
          <p:nvPr/>
        </p:nvSpPr>
        <p:spPr>
          <a:xfrm>
            <a:off x="10193585" y="2548040"/>
            <a:ext cx="810105" cy="810105"/>
          </a:xfrm>
          <a:prstGeom prst="ellipse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6" name="Google Shape;2186;p33"/>
          <p:cNvSpPr/>
          <p:nvPr/>
        </p:nvSpPr>
        <p:spPr>
          <a:xfrm>
            <a:off x="7451798" y="4128801"/>
            <a:ext cx="304917" cy="223597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7" name="Google Shape;2187;p33"/>
          <p:cNvSpPr/>
          <p:nvPr/>
        </p:nvSpPr>
        <p:spPr>
          <a:xfrm>
            <a:off x="8934102" y="5108094"/>
            <a:ext cx="330770" cy="330770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8" name="Google Shape;2188;p33"/>
          <p:cNvSpPr/>
          <p:nvPr/>
        </p:nvSpPr>
        <p:spPr>
          <a:xfrm>
            <a:off x="7445684" y="2831286"/>
            <a:ext cx="317145" cy="243610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9" name="Google Shape;2189;p33"/>
          <p:cNvSpPr/>
          <p:nvPr/>
        </p:nvSpPr>
        <p:spPr>
          <a:xfrm>
            <a:off x="8938269" y="1821495"/>
            <a:ext cx="322437" cy="278259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0" name="Google Shape;2190;p33"/>
          <p:cNvSpPr/>
          <p:nvPr/>
        </p:nvSpPr>
        <p:spPr>
          <a:xfrm>
            <a:off x="10434826" y="2823580"/>
            <a:ext cx="327620" cy="259022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1" name="Google Shape;2191;p33"/>
          <p:cNvSpPr/>
          <p:nvPr/>
        </p:nvSpPr>
        <p:spPr>
          <a:xfrm>
            <a:off x="10412624" y="4045365"/>
            <a:ext cx="372027" cy="390469"/>
          </a:xfrm>
          <a:custGeom>
            <a:rect b="b" l="l" r="r" t="t"/>
            <a:pathLst>
              <a:path extrusionOk="0" h="3066808" w="292196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2" name="Google Shape;2192;p33"/>
          <p:cNvGrpSpPr/>
          <p:nvPr/>
        </p:nvGrpSpPr>
        <p:grpSpPr>
          <a:xfrm>
            <a:off x="8504693" y="2930102"/>
            <a:ext cx="1206342" cy="1356714"/>
            <a:chOff x="7322277" y="4321169"/>
            <a:chExt cx="1919053" cy="2158265"/>
          </a:xfrm>
        </p:grpSpPr>
        <p:sp>
          <p:nvSpPr>
            <p:cNvPr id="2193" name="Google Shape;2193;p33"/>
            <p:cNvSpPr/>
            <p:nvPr/>
          </p:nvSpPr>
          <p:spPr>
            <a:xfrm>
              <a:off x="7992414" y="5103900"/>
              <a:ext cx="575537" cy="575537"/>
            </a:xfrm>
            <a:custGeom>
              <a:rect b="b" l="l" r="r" t="t"/>
              <a:pathLst>
                <a:path extrusionOk="0" h="575537" w="575537">
                  <a:moveTo>
                    <a:pt x="298183" y="531276"/>
                  </a:moveTo>
                  <a:cubicBezTo>
                    <a:pt x="427679" y="531276"/>
                    <a:pt x="531276" y="424801"/>
                    <a:pt x="531276" y="298183"/>
                  </a:cubicBezTo>
                  <a:cubicBezTo>
                    <a:pt x="531276" y="168687"/>
                    <a:pt x="424801" y="65091"/>
                    <a:pt x="298183" y="65091"/>
                  </a:cubicBezTo>
                  <a:cubicBezTo>
                    <a:pt x="168687" y="65091"/>
                    <a:pt x="65091" y="171565"/>
                    <a:pt x="65091" y="298183"/>
                  </a:cubicBezTo>
                  <a:cubicBezTo>
                    <a:pt x="65091" y="424801"/>
                    <a:pt x="168687" y="531276"/>
                    <a:pt x="298183" y="5312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33"/>
            <p:cNvSpPr/>
            <p:nvPr/>
          </p:nvSpPr>
          <p:spPr>
            <a:xfrm>
              <a:off x="7322277" y="4745313"/>
              <a:ext cx="1899274" cy="1237406"/>
            </a:xfrm>
            <a:custGeom>
              <a:rect b="b" l="l" r="r" t="t"/>
              <a:pathLst>
                <a:path extrusionOk="0" h="1237405" w="1899273">
                  <a:moveTo>
                    <a:pt x="1860403" y="158931"/>
                  </a:moveTo>
                  <a:cubicBezTo>
                    <a:pt x="1756807" y="-19486"/>
                    <a:pt x="1276233" y="63967"/>
                    <a:pt x="784148" y="345981"/>
                  </a:cubicBezTo>
                  <a:cubicBezTo>
                    <a:pt x="294941" y="627994"/>
                    <a:pt x="-18726" y="1002093"/>
                    <a:pt x="84870" y="1183388"/>
                  </a:cubicBezTo>
                  <a:lnTo>
                    <a:pt x="139546" y="1151733"/>
                  </a:lnTo>
                  <a:cubicBezTo>
                    <a:pt x="53216" y="1002093"/>
                    <a:pt x="358251" y="665404"/>
                    <a:pt x="815803" y="400657"/>
                  </a:cubicBezTo>
                  <a:cubicBezTo>
                    <a:pt x="1276233" y="135910"/>
                    <a:pt x="1719397" y="40946"/>
                    <a:pt x="1805727" y="190586"/>
                  </a:cubicBezTo>
                  <a:lnTo>
                    <a:pt x="1860403" y="15893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33"/>
            <p:cNvSpPr/>
            <p:nvPr/>
          </p:nvSpPr>
          <p:spPr>
            <a:xfrm>
              <a:off x="7342056" y="4839153"/>
              <a:ext cx="1899274" cy="1237406"/>
            </a:xfrm>
            <a:custGeom>
              <a:rect b="b" l="l" r="r" t="t"/>
              <a:pathLst>
                <a:path extrusionOk="0" h="1237405" w="1899273">
                  <a:moveTo>
                    <a:pt x="1840624" y="65091"/>
                  </a:moveTo>
                  <a:cubicBezTo>
                    <a:pt x="1944220" y="243507"/>
                    <a:pt x="1630552" y="617607"/>
                    <a:pt x="1138468" y="899620"/>
                  </a:cubicBezTo>
                  <a:cubicBezTo>
                    <a:pt x="649261" y="1184511"/>
                    <a:pt x="168687" y="1267964"/>
                    <a:pt x="65091" y="1089547"/>
                  </a:cubicBezTo>
                  <a:lnTo>
                    <a:pt x="119767" y="1057893"/>
                  </a:lnTo>
                  <a:cubicBezTo>
                    <a:pt x="206097" y="1207532"/>
                    <a:pt x="649261" y="1112569"/>
                    <a:pt x="1109691" y="847822"/>
                  </a:cubicBezTo>
                  <a:cubicBezTo>
                    <a:pt x="1570121" y="583074"/>
                    <a:pt x="1872278" y="246385"/>
                    <a:pt x="1785948" y="96745"/>
                  </a:cubicBezTo>
                  <a:lnTo>
                    <a:pt x="1840624" y="6509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33"/>
            <p:cNvSpPr/>
            <p:nvPr/>
          </p:nvSpPr>
          <p:spPr>
            <a:xfrm>
              <a:off x="7342056" y="4744038"/>
              <a:ext cx="1899274" cy="1237406"/>
            </a:xfrm>
            <a:custGeom>
              <a:rect b="b" l="l" r="r" t="t"/>
              <a:pathLst>
                <a:path extrusionOk="0" h="1237405" w="1899273">
                  <a:moveTo>
                    <a:pt x="65091" y="160206"/>
                  </a:moveTo>
                  <a:cubicBezTo>
                    <a:pt x="168687" y="-21089"/>
                    <a:pt x="649261" y="65242"/>
                    <a:pt x="1138468" y="347255"/>
                  </a:cubicBezTo>
                  <a:cubicBezTo>
                    <a:pt x="1627675" y="629269"/>
                    <a:pt x="1944220" y="1003368"/>
                    <a:pt x="1840624" y="1184662"/>
                  </a:cubicBezTo>
                  <a:lnTo>
                    <a:pt x="1785948" y="1153008"/>
                  </a:lnTo>
                  <a:cubicBezTo>
                    <a:pt x="1872278" y="1003368"/>
                    <a:pt x="1570121" y="666679"/>
                    <a:pt x="1109691" y="401931"/>
                  </a:cubicBezTo>
                  <a:cubicBezTo>
                    <a:pt x="649261" y="137184"/>
                    <a:pt x="206097" y="42220"/>
                    <a:pt x="119767" y="188983"/>
                  </a:cubicBezTo>
                  <a:lnTo>
                    <a:pt x="65091" y="16020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33"/>
            <p:cNvSpPr/>
            <p:nvPr/>
          </p:nvSpPr>
          <p:spPr>
            <a:xfrm>
              <a:off x="7322277" y="4839153"/>
              <a:ext cx="1899274" cy="1237406"/>
            </a:xfrm>
            <a:custGeom>
              <a:rect b="b" l="l" r="r" t="t"/>
              <a:pathLst>
                <a:path extrusionOk="0" h="1237405" w="1899273">
                  <a:moveTo>
                    <a:pt x="84870" y="65091"/>
                  </a:moveTo>
                  <a:cubicBezTo>
                    <a:pt x="-18726" y="243507"/>
                    <a:pt x="294941" y="617607"/>
                    <a:pt x="784148" y="899620"/>
                  </a:cubicBezTo>
                  <a:cubicBezTo>
                    <a:pt x="1273355" y="1181633"/>
                    <a:pt x="1756807" y="1267964"/>
                    <a:pt x="1860403" y="1086670"/>
                  </a:cubicBezTo>
                  <a:lnTo>
                    <a:pt x="1805727" y="1055015"/>
                  </a:lnTo>
                  <a:cubicBezTo>
                    <a:pt x="1719397" y="1204655"/>
                    <a:pt x="1276233" y="1109691"/>
                    <a:pt x="815803" y="844944"/>
                  </a:cubicBezTo>
                  <a:cubicBezTo>
                    <a:pt x="355373" y="580197"/>
                    <a:pt x="53216" y="243507"/>
                    <a:pt x="139546" y="93867"/>
                  </a:cubicBezTo>
                  <a:lnTo>
                    <a:pt x="84870" y="6509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33"/>
            <p:cNvSpPr/>
            <p:nvPr/>
          </p:nvSpPr>
          <p:spPr>
            <a:xfrm>
              <a:off x="7860040" y="4321169"/>
              <a:ext cx="489207" cy="2158265"/>
            </a:xfrm>
            <a:custGeom>
              <a:rect b="b" l="l" r="r" t="t"/>
              <a:pathLst>
                <a:path extrusionOk="0" h="2158265" w="489206">
                  <a:moveTo>
                    <a:pt x="439190" y="2114004"/>
                  </a:moveTo>
                  <a:cubicBezTo>
                    <a:pt x="231996" y="2114004"/>
                    <a:pt x="65091" y="1656452"/>
                    <a:pt x="65091" y="1089547"/>
                  </a:cubicBezTo>
                  <a:cubicBezTo>
                    <a:pt x="65091" y="522643"/>
                    <a:pt x="234874" y="65091"/>
                    <a:pt x="439190" y="65091"/>
                  </a:cubicBezTo>
                  <a:lnTo>
                    <a:pt x="439190" y="128400"/>
                  </a:lnTo>
                  <a:cubicBezTo>
                    <a:pt x="266529" y="128400"/>
                    <a:pt x="128400" y="560053"/>
                    <a:pt x="128400" y="1089547"/>
                  </a:cubicBezTo>
                  <a:cubicBezTo>
                    <a:pt x="128400" y="1619042"/>
                    <a:pt x="269406" y="2050695"/>
                    <a:pt x="439190" y="2050695"/>
                  </a:cubicBezTo>
                  <a:lnTo>
                    <a:pt x="439190" y="211400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33"/>
            <p:cNvSpPr/>
            <p:nvPr/>
          </p:nvSpPr>
          <p:spPr>
            <a:xfrm>
              <a:off x="8234139" y="4321169"/>
              <a:ext cx="489207" cy="2158265"/>
            </a:xfrm>
            <a:custGeom>
              <a:rect b="b" l="l" r="r" t="t"/>
              <a:pathLst>
                <a:path extrusionOk="0" h="2158265" w="489206">
                  <a:moveTo>
                    <a:pt x="65091" y="2114004"/>
                  </a:moveTo>
                  <a:cubicBezTo>
                    <a:pt x="272284" y="2114004"/>
                    <a:pt x="439190" y="1656452"/>
                    <a:pt x="439190" y="1089547"/>
                  </a:cubicBezTo>
                  <a:cubicBezTo>
                    <a:pt x="439190" y="522643"/>
                    <a:pt x="272284" y="65091"/>
                    <a:pt x="65091" y="65091"/>
                  </a:cubicBezTo>
                  <a:lnTo>
                    <a:pt x="65091" y="128400"/>
                  </a:lnTo>
                  <a:cubicBezTo>
                    <a:pt x="237752" y="128400"/>
                    <a:pt x="375881" y="560053"/>
                    <a:pt x="375881" y="1089547"/>
                  </a:cubicBezTo>
                  <a:cubicBezTo>
                    <a:pt x="375881" y="1619042"/>
                    <a:pt x="237752" y="2050695"/>
                    <a:pt x="65091" y="2050695"/>
                  </a:cubicBezTo>
                  <a:lnTo>
                    <a:pt x="65091" y="211400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33"/>
            <p:cNvSpPr/>
            <p:nvPr/>
          </p:nvSpPr>
          <p:spPr>
            <a:xfrm>
              <a:off x="8939173" y="5501021"/>
              <a:ext cx="287769" cy="287769"/>
            </a:xfrm>
            <a:custGeom>
              <a:rect b="b" l="l" r="r" t="t"/>
              <a:pathLst>
                <a:path extrusionOk="0" h="287768" w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33"/>
            <p:cNvSpPr/>
            <p:nvPr/>
          </p:nvSpPr>
          <p:spPr>
            <a:xfrm>
              <a:off x="7906083" y="4542751"/>
              <a:ext cx="287769" cy="287769"/>
            </a:xfrm>
            <a:custGeom>
              <a:rect b="b" l="l" r="r" t="t"/>
              <a:pathLst>
                <a:path extrusionOk="0" h="287768" w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33"/>
            <p:cNvSpPr/>
            <p:nvPr/>
          </p:nvSpPr>
          <p:spPr>
            <a:xfrm>
              <a:off x="7603926" y="5826200"/>
              <a:ext cx="287769" cy="287769"/>
            </a:xfrm>
            <a:custGeom>
              <a:rect b="b" l="l" r="r" t="t"/>
              <a:pathLst>
                <a:path extrusionOk="0" h="287768" w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3" name="Google Shape;2203;p33"/>
          <p:cNvSpPr/>
          <p:nvPr/>
        </p:nvSpPr>
        <p:spPr>
          <a:xfrm>
            <a:off x="8899676" y="154688"/>
            <a:ext cx="399621" cy="295406"/>
          </a:xfrm>
          <a:custGeom>
            <a:rect b="b" l="l" r="r" t="t"/>
            <a:pathLst>
              <a:path extrusionOk="0" h="2588" w="3501">
                <a:moveTo>
                  <a:pt x="1496" y="1304"/>
                </a:moveTo>
                <a:lnTo>
                  <a:pt x="1436" y="1317"/>
                </a:lnTo>
                <a:lnTo>
                  <a:pt x="1376" y="1335"/>
                </a:lnTo>
                <a:lnTo>
                  <a:pt x="1316" y="1353"/>
                </a:lnTo>
                <a:lnTo>
                  <a:pt x="1252" y="1368"/>
                </a:lnTo>
                <a:lnTo>
                  <a:pt x="1251" y="1386"/>
                </a:lnTo>
                <a:lnTo>
                  <a:pt x="1251" y="1398"/>
                </a:lnTo>
                <a:lnTo>
                  <a:pt x="1249" y="1411"/>
                </a:lnTo>
                <a:lnTo>
                  <a:pt x="1249" y="1428"/>
                </a:lnTo>
                <a:lnTo>
                  <a:pt x="1296" y="1422"/>
                </a:lnTo>
                <a:lnTo>
                  <a:pt x="1341" y="1413"/>
                </a:lnTo>
                <a:lnTo>
                  <a:pt x="1383" y="1398"/>
                </a:lnTo>
                <a:lnTo>
                  <a:pt x="1423" y="1384"/>
                </a:lnTo>
                <a:lnTo>
                  <a:pt x="1461" y="1368"/>
                </a:lnTo>
                <a:lnTo>
                  <a:pt x="1500" y="1353"/>
                </a:lnTo>
                <a:lnTo>
                  <a:pt x="1503" y="1333"/>
                </a:lnTo>
                <a:lnTo>
                  <a:pt x="1501" y="1318"/>
                </a:lnTo>
                <a:lnTo>
                  <a:pt x="1496" y="1304"/>
                </a:lnTo>
                <a:close/>
                <a:moveTo>
                  <a:pt x="1600" y="0"/>
                </a:moveTo>
                <a:lnTo>
                  <a:pt x="1636" y="4"/>
                </a:lnTo>
                <a:lnTo>
                  <a:pt x="1669" y="17"/>
                </a:lnTo>
                <a:lnTo>
                  <a:pt x="1681" y="40"/>
                </a:lnTo>
                <a:lnTo>
                  <a:pt x="1691" y="69"/>
                </a:lnTo>
                <a:lnTo>
                  <a:pt x="1696" y="104"/>
                </a:lnTo>
                <a:lnTo>
                  <a:pt x="1698" y="142"/>
                </a:lnTo>
                <a:lnTo>
                  <a:pt x="1700" y="182"/>
                </a:lnTo>
                <a:lnTo>
                  <a:pt x="1700" y="222"/>
                </a:lnTo>
                <a:lnTo>
                  <a:pt x="1698" y="264"/>
                </a:lnTo>
                <a:lnTo>
                  <a:pt x="1696" y="304"/>
                </a:lnTo>
                <a:lnTo>
                  <a:pt x="1696" y="340"/>
                </a:lnTo>
                <a:lnTo>
                  <a:pt x="1700" y="1280"/>
                </a:lnTo>
                <a:lnTo>
                  <a:pt x="1723" y="1311"/>
                </a:lnTo>
                <a:lnTo>
                  <a:pt x="1754" y="1340"/>
                </a:lnTo>
                <a:lnTo>
                  <a:pt x="1794" y="1364"/>
                </a:lnTo>
                <a:lnTo>
                  <a:pt x="1841" y="1386"/>
                </a:lnTo>
                <a:lnTo>
                  <a:pt x="1892" y="1404"/>
                </a:lnTo>
                <a:lnTo>
                  <a:pt x="1949" y="1417"/>
                </a:lnTo>
                <a:lnTo>
                  <a:pt x="2005" y="1429"/>
                </a:lnTo>
                <a:lnTo>
                  <a:pt x="2065" y="1438"/>
                </a:lnTo>
                <a:lnTo>
                  <a:pt x="2125" y="1444"/>
                </a:lnTo>
                <a:lnTo>
                  <a:pt x="2183" y="1448"/>
                </a:lnTo>
                <a:lnTo>
                  <a:pt x="2240" y="1448"/>
                </a:lnTo>
                <a:lnTo>
                  <a:pt x="2240" y="1437"/>
                </a:lnTo>
                <a:lnTo>
                  <a:pt x="2232" y="1397"/>
                </a:lnTo>
                <a:lnTo>
                  <a:pt x="2232" y="1358"/>
                </a:lnTo>
                <a:lnTo>
                  <a:pt x="2236" y="1322"/>
                </a:lnTo>
                <a:lnTo>
                  <a:pt x="2243" y="1288"/>
                </a:lnTo>
                <a:lnTo>
                  <a:pt x="2185" y="1282"/>
                </a:lnTo>
                <a:lnTo>
                  <a:pt x="2129" y="1275"/>
                </a:lnTo>
                <a:lnTo>
                  <a:pt x="2074" y="1268"/>
                </a:lnTo>
                <a:lnTo>
                  <a:pt x="2016" y="1260"/>
                </a:lnTo>
                <a:lnTo>
                  <a:pt x="2012" y="1277"/>
                </a:lnTo>
                <a:lnTo>
                  <a:pt x="2009" y="1289"/>
                </a:lnTo>
                <a:lnTo>
                  <a:pt x="2003" y="1302"/>
                </a:lnTo>
                <a:lnTo>
                  <a:pt x="2000" y="1320"/>
                </a:lnTo>
                <a:lnTo>
                  <a:pt x="1996" y="1320"/>
                </a:lnTo>
                <a:lnTo>
                  <a:pt x="1951" y="1309"/>
                </a:lnTo>
                <a:lnTo>
                  <a:pt x="1911" y="1295"/>
                </a:lnTo>
                <a:lnTo>
                  <a:pt x="1874" y="1280"/>
                </a:lnTo>
                <a:lnTo>
                  <a:pt x="1841" y="1258"/>
                </a:lnTo>
                <a:lnTo>
                  <a:pt x="1812" y="1231"/>
                </a:lnTo>
                <a:lnTo>
                  <a:pt x="1811" y="1004"/>
                </a:lnTo>
                <a:lnTo>
                  <a:pt x="1811" y="773"/>
                </a:lnTo>
                <a:lnTo>
                  <a:pt x="1809" y="540"/>
                </a:lnTo>
                <a:lnTo>
                  <a:pt x="1809" y="311"/>
                </a:lnTo>
                <a:lnTo>
                  <a:pt x="1807" y="284"/>
                </a:lnTo>
                <a:lnTo>
                  <a:pt x="1805" y="249"/>
                </a:lnTo>
                <a:lnTo>
                  <a:pt x="1805" y="215"/>
                </a:lnTo>
                <a:lnTo>
                  <a:pt x="1803" y="178"/>
                </a:lnTo>
                <a:lnTo>
                  <a:pt x="1803" y="142"/>
                </a:lnTo>
                <a:lnTo>
                  <a:pt x="1805" y="108"/>
                </a:lnTo>
                <a:lnTo>
                  <a:pt x="1809" y="77"/>
                </a:lnTo>
                <a:lnTo>
                  <a:pt x="1816" y="49"/>
                </a:lnTo>
                <a:lnTo>
                  <a:pt x="1829" y="29"/>
                </a:lnTo>
                <a:lnTo>
                  <a:pt x="1843" y="17"/>
                </a:lnTo>
                <a:lnTo>
                  <a:pt x="1871" y="9"/>
                </a:lnTo>
                <a:lnTo>
                  <a:pt x="1898" y="4"/>
                </a:lnTo>
                <a:lnTo>
                  <a:pt x="1925" y="6"/>
                </a:lnTo>
                <a:lnTo>
                  <a:pt x="1951" y="9"/>
                </a:lnTo>
                <a:lnTo>
                  <a:pt x="1974" y="22"/>
                </a:lnTo>
                <a:lnTo>
                  <a:pt x="1996" y="40"/>
                </a:lnTo>
                <a:lnTo>
                  <a:pt x="2005" y="68"/>
                </a:lnTo>
                <a:lnTo>
                  <a:pt x="2011" y="100"/>
                </a:lnTo>
                <a:lnTo>
                  <a:pt x="2012" y="140"/>
                </a:lnTo>
                <a:lnTo>
                  <a:pt x="2012" y="180"/>
                </a:lnTo>
                <a:lnTo>
                  <a:pt x="2011" y="224"/>
                </a:lnTo>
                <a:lnTo>
                  <a:pt x="2007" y="264"/>
                </a:lnTo>
                <a:lnTo>
                  <a:pt x="2005" y="302"/>
                </a:lnTo>
                <a:lnTo>
                  <a:pt x="2003" y="337"/>
                </a:lnTo>
                <a:lnTo>
                  <a:pt x="2009" y="1124"/>
                </a:lnTo>
                <a:lnTo>
                  <a:pt x="2049" y="1138"/>
                </a:lnTo>
                <a:lnTo>
                  <a:pt x="2094" y="1149"/>
                </a:lnTo>
                <a:lnTo>
                  <a:pt x="2145" y="1157"/>
                </a:lnTo>
                <a:lnTo>
                  <a:pt x="2200" y="1160"/>
                </a:lnTo>
                <a:lnTo>
                  <a:pt x="2252" y="1160"/>
                </a:lnTo>
                <a:lnTo>
                  <a:pt x="2303" y="1157"/>
                </a:lnTo>
                <a:lnTo>
                  <a:pt x="2311" y="1146"/>
                </a:lnTo>
                <a:lnTo>
                  <a:pt x="2316" y="1140"/>
                </a:lnTo>
                <a:lnTo>
                  <a:pt x="2321" y="1133"/>
                </a:lnTo>
                <a:lnTo>
                  <a:pt x="2329" y="1124"/>
                </a:lnTo>
                <a:lnTo>
                  <a:pt x="2294" y="1097"/>
                </a:lnTo>
                <a:lnTo>
                  <a:pt x="2261" y="1071"/>
                </a:lnTo>
                <a:lnTo>
                  <a:pt x="2231" y="1048"/>
                </a:lnTo>
                <a:lnTo>
                  <a:pt x="2200" y="1024"/>
                </a:lnTo>
                <a:lnTo>
                  <a:pt x="2171" y="1000"/>
                </a:lnTo>
                <a:lnTo>
                  <a:pt x="2143" y="975"/>
                </a:lnTo>
                <a:lnTo>
                  <a:pt x="2118" y="946"/>
                </a:lnTo>
                <a:lnTo>
                  <a:pt x="2096" y="911"/>
                </a:lnTo>
                <a:lnTo>
                  <a:pt x="2076" y="871"/>
                </a:lnTo>
                <a:lnTo>
                  <a:pt x="2060" y="824"/>
                </a:lnTo>
                <a:lnTo>
                  <a:pt x="2045" y="753"/>
                </a:lnTo>
                <a:lnTo>
                  <a:pt x="2041" y="686"/>
                </a:lnTo>
                <a:lnTo>
                  <a:pt x="2047" y="620"/>
                </a:lnTo>
                <a:lnTo>
                  <a:pt x="2061" y="557"/>
                </a:lnTo>
                <a:lnTo>
                  <a:pt x="2085" y="498"/>
                </a:lnTo>
                <a:lnTo>
                  <a:pt x="2116" y="444"/>
                </a:lnTo>
                <a:lnTo>
                  <a:pt x="2156" y="395"/>
                </a:lnTo>
                <a:lnTo>
                  <a:pt x="2201" y="351"/>
                </a:lnTo>
                <a:lnTo>
                  <a:pt x="2252" y="315"/>
                </a:lnTo>
                <a:lnTo>
                  <a:pt x="2309" y="284"/>
                </a:lnTo>
                <a:lnTo>
                  <a:pt x="2369" y="260"/>
                </a:lnTo>
                <a:lnTo>
                  <a:pt x="2432" y="244"/>
                </a:lnTo>
                <a:lnTo>
                  <a:pt x="2500" y="237"/>
                </a:lnTo>
                <a:lnTo>
                  <a:pt x="2569" y="237"/>
                </a:lnTo>
                <a:lnTo>
                  <a:pt x="2640" y="248"/>
                </a:lnTo>
                <a:lnTo>
                  <a:pt x="2731" y="273"/>
                </a:lnTo>
                <a:lnTo>
                  <a:pt x="2816" y="306"/>
                </a:lnTo>
                <a:lnTo>
                  <a:pt x="2894" y="346"/>
                </a:lnTo>
                <a:lnTo>
                  <a:pt x="2969" y="393"/>
                </a:lnTo>
                <a:lnTo>
                  <a:pt x="3036" y="446"/>
                </a:lnTo>
                <a:lnTo>
                  <a:pt x="3100" y="506"/>
                </a:lnTo>
                <a:lnTo>
                  <a:pt x="3158" y="571"/>
                </a:lnTo>
                <a:lnTo>
                  <a:pt x="3212" y="642"/>
                </a:lnTo>
                <a:lnTo>
                  <a:pt x="3261" y="717"/>
                </a:lnTo>
                <a:lnTo>
                  <a:pt x="3305" y="797"/>
                </a:lnTo>
                <a:lnTo>
                  <a:pt x="3345" y="880"/>
                </a:lnTo>
                <a:lnTo>
                  <a:pt x="3381" y="966"/>
                </a:lnTo>
                <a:lnTo>
                  <a:pt x="3412" y="1057"/>
                </a:lnTo>
                <a:lnTo>
                  <a:pt x="3440" y="1148"/>
                </a:lnTo>
                <a:lnTo>
                  <a:pt x="3463" y="1240"/>
                </a:lnTo>
                <a:lnTo>
                  <a:pt x="3483" y="1337"/>
                </a:lnTo>
                <a:lnTo>
                  <a:pt x="3498" y="1438"/>
                </a:lnTo>
                <a:lnTo>
                  <a:pt x="3501" y="1537"/>
                </a:lnTo>
                <a:lnTo>
                  <a:pt x="3494" y="1635"/>
                </a:lnTo>
                <a:lnTo>
                  <a:pt x="3478" y="1729"/>
                </a:lnTo>
                <a:lnTo>
                  <a:pt x="3452" y="1820"/>
                </a:lnTo>
                <a:lnTo>
                  <a:pt x="3418" y="1908"/>
                </a:lnTo>
                <a:lnTo>
                  <a:pt x="3378" y="1989"/>
                </a:lnTo>
                <a:lnTo>
                  <a:pt x="3331" y="2068"/>
                </a:lnTo>
                <a:lnTo>
                  <a:pt x="3278" y="2138"/>
                </a:lnTo>
                <a:lnTo>
                  <a:pt x="3220" y="2202"/>
                </a:lnTo>
                <a:lnTo>
                  <a:pt x="3158" y="2260"/>
                </a:lnTo>
                <a:lnTo>
                  <a:pt x="3092" y="2309"/>
                </a:lnTo>
                <a:lnTo>
                  <a:pt x="3025" y="2349"/>
                </a:lnTo>
                <a:lnTo>
                  <a:pt x="2956" y="2382"/>
                </a:lnTo>
                <a:lnTo>
                  <a:pt x="2883" y="2404"/>
                </a:lnTo>
                <a:lnTo>
                  <a:pt x="2821" y="2415"/>
                </a:lnTo>
                <a:lnTo>
                  <a:pt x="2758" y="2418"/>
                </a:lnTo>
                <a:lnTo>
                  <a:pt x="2698" y="2417"/>
                </a:lnTo>
                <a:lnTo>
                  <a:pt x="2638" y="2406"/>
                </a:lnTo>
                <a:lnTo>
                  <a:pt x="2580" y="2389"/>
                </a:lnTo>
                <a:lnTo>
                  <a:pt x="2527" y="2368"/>
                </a:lnTo>
                <a:lnTo>
                  <a:pt x="2476" y="2340"/>
                </a:lnTo>
                <a:lnTo>
                  <a:pt x="2432" y="2306"/>
                </a:lnTo>
                <a:lnTo>
                  <a:pt x="2392" y="2268"/>
                </a:lnTo>
                <a:lnTo>
                  <a:pt x="2358" y="2226"/>
                </a:lnTo>
                <a:lnTo>
                  <a:pt x="2331" y="2178"/>
                </a:lnTo>
                <a:lnTo>
                  <a:pt x="2311" y="2128"/>
                </a:lnTo>
                <a:lnTo>
                  <a:pt x="2298" y="2073"/>
                </a:lnTo>
                <a:lnTo>
                  <a:pt x="2294" y="2015"/>
                </a:lnTo>
                <a:lnTo>
                  <a:pt x="2300" y="1955"/>
                </a:lnTo>
                <a:lnTo>
                  <a:pt x="2316" y="1893"/>
                </a:lnTo>
                <a:lnTo>
                  <a:pt x="2331" y="1858"/>
                </a:lnTo>
                <a:lnTo>
                  <a:pt x="2349" y="1829"/>
                </a:lnTo>
                <a:lnTo>
                  <a:pt x="2369" y="1804"/>
                </a:lnTo>
                <a:lnTo>
                  <a:pt x="2391" y="1780"/>
                </a:lnTo>
                <a:lnTo>
                  <a:pt x="2414" y="1757"/>
                </a:lnTo>
                <a:lnTo>
                  <a:pt x="2436" y="1731"/>
                </a:lnTo>
                <a:lnTo>
                  <a:pt x="2429" y="1731"/>
                </a:lnTo>
                <a:lnTo>
                  <a:pt x="2320" y="1637"/>
                </a:lnTo>
                <a:lnTo>
                  <a:pt x="2307" y="1617"/>
                </a:lnTo>
                <a:lnTo>
                  <a:pt x="2285" y="1588"/>
                </a:lnTo>
                <a:lnTo>
                  <a:pt x="2272" y="1568"/>
                </a:lnTo>
                <a:lnTo>
                  <a:pt x="2183" y="1562"/>
                </a:lnTo>
                <a:lnTo>
                  <a:pt x="2092" y="1553"/>
                </a:lnTo>
                <a:lnTo>
                  <a:pt x="2003" y="1548"/>
                </a:lnTo>
                <a:lnTo>
                  <a:pt x="2003" y="2537"/>
                </a:lnTo>
                <a:lnTo>
                  <a:pt x="1991" y="2558"/>
                </a:lnTo>
                <a:lnTo>
                  <a:pt x="1971" y="2573"/>
                </a:lnTo>
                <a:lnTo>
                  <a:pt x="1947" y="2584"/>
                </a:lnTo>
                <a:lnTo>
                  <a:pt x="1921" y="2588"/>
                </a:lnTo>
                <a:lnTo>
                  <a:pt x="1894" y="2588"/>
                </a:lnTo>
                <a:lnTo>
                  <a:pt x="1867" y="2582"/>
                </a:lnTo>
                <a:lnTo>
                  <a:pt x="1841" y="2573"/>
                </a:lnTo>
                <a:lnTo>
                  <a:pt x="1820" y="2560"/>
                </a:lnTo>
                <a:lnTo>
                  <a:pt x="1811" y="2517"/>
                </a:lnTo>
                <a:lnTo>
                  <a:pt x="1805" y="2468"/>
                </a:lnTo>
                <a:lnTo>
                  <a:pt x="1803" y="2415"/>
                </a:lnTo>
                <a:lnTo>
                  <a:pt x="1803" y="2360"/>
                </a:lnTo>
                <a:lnTo>
                  <a:pt x="1805" y="2306"/>
                </a:lnTo>
                <a:lnTo>
                  <a:pt x="1807" y="2251"/>
                </a:lnTo>
                <a:lnTo>
                  <a:pt x="1809" y="2200"/>
                </a:lnTo>
                <a:lnTo>
                  <a:pt x="1809" y="1508"/>
                </a:lnTo>
                <a:lnTo>
                  <a:pt x="1789" y="1497"/>
                </a:lnTo>
                <a:lnTo>
                  <a:pt x="1767" y="1484"/>
                </a:lnTo>
                <a:lnTo>
                  <a:pt x="1743" y="1475"/>
                </a:lnTo>
                <a:lnTo>
                  <a:pt x="1720" y="1468"/>
                </a:lnTo>
                <a:lnTo>
                  <a:pt x="1696" y="1468"/>
                </a:lnTo>
                <a:lnTo>
                  <a:pt x="1696" y="1689"/>
                </a:lnTo>
                <a:lnTo>
                  <a:pt x="1694" y="1906"/>
                </a:lnTo>
                <a:lnTo>
                  <a:pt x="1694" y="2118"/>
                </a:lnTo>
                <a:lnTo>
                  <a:pt x="1692" y="2335"/>
                </a:lnTo>
                <a:lnTo>
                  <a:pt x="1692" y="2557"/>
                </a:lnTo>
                <a:lnTo>
                  <a:pt x="1667" y="2571"/>
                </a:lnTo>
                <a:lnTo>
                  <a:pt x="1638" y="2582"/>
                </a:lnTo>
                <a:lnTo>
                  <a:pt x="1607" y="2586"/>
                </a:lnTo>
                <a:lnTo>
                  <a:pt x="1576" y="2586"/>
                </a:lnTo>
                <a:lnTo>
                  <a:pt x="1545" y="2578"/>
                </a:lnTo>
                <a:lnTo>
                  <a:pt x="1516" y="2564"/>
                </a:lnTo>
                <a:lnTo>
                  <a:pt x="1514" y="2448"/>
                </a:lnTo>
                <a:lnTo>
                  <a:pt x="1512" y="2344"/>
                </a:lnTo>
                <a:lnTo>
                  <a:pt x="1512" y="2248"/>
                </a:lnTo>
                <a:lnTo>
                  <a:pt x="1511" y="2162"/>
                </a:lnTo>
                <a:lnTo>
                  <a:pt x="1509" y="2082"/>
                </a:lnTo>
                <a:lnTo>
                  <a:pt x="1509" y="2008"/>
                </a:lnTo>
                <a:lnTo>
                  <a:pt x="1507" y="1937"/>
                </a:lnTo>
                <a:lnTo>
                  <a:pt x="1505" y="1866"/>
                </a:lnTo>
                <a:lnTo>
                  <a:pt x="1503" y="1797"/>
                </a:lnTo>
                <a:lnTo>
                  <a:pt x="1501" y="1726"/>
                </a:lnTo>
                <a:lnTo>
                  <a:pt x="1498" y="1651"/>
                </a:lnTo>
                <a:lnTo>
                  <a:pt x="1496" y="1571"/>
                </a:lnTo>
                <a:lnTo>
                  <a:pt x="1492" y="1484"/>
                </a:lnTo>
                <a:lnTo>
                  <a:pt x="1480" y="1489"/>
                </a:lnTo>
                <a:lnTo>
                  <a:pt x="1458" y="1495"/>
                </a:lnTo>
                <a:lnTo>
                  <a:pt x="1429" y="1504"/>
                </a:lnTo>
                <a:lnTo>
                  <a:pt x="1396" y="1513"/>
                </a:lnTo>
                <a:lnTo>
                  <a:pt x="1360" y="1524"/>
                </a:lnTo>
                <a:lnTo>
                  <a:pt x="1323" y="1533"/>
                </a:lnTo>
                <a:lnTo>
                  <a:pt x="1287" y="1544"/>
                </a:lnTo>
                <a:lnTo>
                  <a:pt x="1252" y="1551"/>
                </a:lnTo>
                <a:lnTo>
                  <a:pt x="1223" y="1558"/>
                </a:lnTo>
                <a:lnTo>
                  <a:pt x="1200" y="1564"/>
                </a:lnTo>
                <a:lnTo>
                  <a:pt x="1185" y="1595"/>
                </a:lnTo>
                <a:lnTo>
                  <a:pt x="1167" y="1620"/>
                </a:lnTo>
                <a:lnTo>
                  <a:pt x="1147" y="1642"/>
                </a:lnTo>
                <a:lnTo>
                  <a:pt x="1123" y="1664"/>
                </a:lnTo>
                <a:lnTo>
                  <a:pt x="1100" y="1682"/>
                </a:lnTo>
                <a:lnTo>
                  <a:pt x="1074" y="1702"/>
                </a:lnTo>
                <a:lnTo>
                  <a:pt x="1052" y="1724"/>
                </a:lnTo>
                <a:lnTo>
                  <a:pt x="1056" y="1731"/>
                </a:lnTo>
                <a:lnTo>
                  <a:pt x="1091" y="1755"/>
                </a:lnTo>
                <a:lnTo>
                  <a:pt x="1123" y="1786"/>
                </a:lnTo>
                <a:lnTo>
                  <a:pt x="1151" y="1826"/>
                </a:lnTo>
                <a:lnTo>
                  <a:pt x="1174" y="1873"/>
                </a:lnTo>
                <a:lnTo>
                  <a:pt x="1191" y="1924"/>
                </a:lnTo>
                <a:lnTo>
                  <a:pt x="1201" y="1978"/>
                </a:lnTo>
                <a:lnTo>
                  <a:pt x="1203" y="2035"/>
                </a:lnTo>
                <a:lnTo>
                  <a:pt x="1198" y="2093"/>
                </a:lnTo>
                <a:lnTo>
                  <a:pt x="1183" y="2148"/>
                </a:lnTo>
                <a:lnTo>
                  <a:pt x="1163" y="2195"/>
                </a:lnTo>
                <a:lnTo>
                  <a:pt x="1132" y="2242"/>
                </a:lnTo>
                <a:lnTo>
                  <a:pt x="1096" y="2284"/>
                </a:lnTo>
                <a:lnTo>
                  <a:pt x="1052" y="2322"/>
                </a:lnTo>
                <a:lnTo>
                  <a:pt x="1001" y="2357"/>
                </a:lnTo>
                <a:lnTo>
                  <a:pt x="945" y="2384"/>
                </a:lnTo>
                <a:lnTo>
                  <a:pt x="883" y="2404"/>
                </a:lnTo>
                <a:lnTo>
                  <a:pt x="816" y="2417"/>
                </a:lnTo>
                <a:lnTo>
                  <a:pt x="745" y="2420"/>
                </a:lnTo>
                <a:lnTo>
                  <a:pt x="672" y="2411"/>
                </a:lnTo>
                <a:lnTo>
                  <a:pt x="594" y="2393"/>
                </a:lnTo>
                <a:lnTo>
                  <a:pt x="516" y="2364"/>
                </a:lnTo>
                <a:lnTo>
                  <a:pt x="443" y="2326"/>
                </a:lnTo>
                <a:lnTo>
                  <a:pt x="371" y="2277"/>
                </a:lnTo>
                <a:lnTo>
                  <a:pt x="303" y="2220"/>
                </a:lnTo>
                <a:lnTo>
                  <a:pt x="241" y="2157"/>
                </a:lnTo>
                <a:lnTo>
                  <a:pt x="183" y="2086"/>
                </a:lnTo>
                <a:lnTo>
                  <a:pt x="132" y="2008"/>
                </a:lnTo>
                <a:lnTo>
                  <a:pt x="89" y="1924"/>
                </a:lnTo>
                <a:lnTo>
                  <a:pt x="52" y="1835"/>
                </a:lnTo>
                <a:lnTo>
                  <a:pt x="25" y="1742"/>
                </a:lnTo>
                <a:lnTo>
                  <a:pt x="7" y="1644"/>
                </a:lnTo>
                <a:lnTo>
                  <a:pt x="0" y="1544"/>
                </a:lnTo>
                <a:lnTo>
                  <a:pt x="1" y="1440"/>
                </a:lnTo>
                <a:lnTo>
                  <a:pt x="16" y="1337"/>
                </a:lnTo>
                <a:lnTo>
                  <a:pt x="41" y="1224"/>
                </a:lnTo>
                <a:lnTo>
                  <a:pt x="71" y="1115"/>
                </a:lnTo>
                <a:lnTo>
                  <a:pt x="105" y="1009"/>
                </a:lnTo>
                <a:lnTo>
                  <a:pt x="143" y="909"/>
                </a:lnTo>
                <a:lnTo>
                  <a:pt x="189" y="815"/>
                </a:lnTo>
                <a:lnTo>
                  <a:pt x="240" y="726"/>
                </a:lnTo>
                <a:lnTo>
                  <a:pt x="294" y="642"/>
                </a:lnTo>
                <a:lnTo>
                  <a:pt x="356" y="564"/>
                </a:lnTo>
                <a:lnTo>
                  <a:pt x="423" y="491"/>
                </a:lnTo>
                <a:lnTo>
                  <a:pt x="496" y="426"/>
                </a:lnTo>
                <a:lnTo>
                  <a:pt x="576" y="368"/>
                </a:lnTo>
                <a:lnTo>
                  <a:pt x="614" y="344"/>
                </a:lnTo>
                <a:lnTo>
                  <a:pt x="660" y="317"/>
                </a:lnTo>
                <a:lnTo>
                  <a:pt x="711" y="291"/>
                </a:lnTo>
                <a:lnTo>
                  <a:pt x="765" y="268"/>
                </a:lnTo>
                <a:lnTo>
                  <a:pt x="823" y="249"/>
                </a:lnTo>
                <a:lnTo>
                  <a:pt x="885" y="238"/>
                </a:lnTo>
                <a:lnTo>
                  <a:pt x="951" y="233"/>
                </a:lnTo>
                <a:lnTo>
                  <a:pt x="1016" y="240"/>
                </a:lnTo>
                <a:lnTo>
                  <a:pt x="1071" y="253"/>
                </a:lnTo>
                <a:lnTo>
                  <a:pt x="1123" y="268"/>
                </a:lnTo>
                <a:lnTo>
                  <a:pt x="1176" y="289"/>
                </a:lnTo>
                <a:lnTo>
                  <a:pt x="1225" y="313"/>
                </a:lnTo>
                <a:lnTo>
                  <a:pt x="1271" y="342"/>
                </a:lnTo>
                <a:lnTo>
                  <a:pt x="1314" y="373"/>
                </a:lnTo>
                <a:lnTo>
                  <a:pt x="1352" y="409"/>
                </a:lnTo>
                <a:lnTo>
                  <a:pt x="1385" y="449"/>
                </a:lnTo>
                <a:lnTo>
                  <a:pt x="1414" y="493"/>
                </a:lnTo>
                <a:lnTo>
                  <a:pt x="1438" y="538"/>
                </a:lnTo>
                <a:lnTo>
                  <a:pt x="1452" y="589"/>
                </a:lnTo>
                <a:lnTo>
                  <a:pt x="1461" y="642"/>
                </a:lnTo>
                <a:lnTo>
                  <a:pt x="1463" y="700"/>
                </a:lnTo>
                <a:lnTo>
                  <a:pt x="1456" y="758"/>
                </a:lnTo>
                <a:lnTo>
                  <a:pt x="1441" y="822"/>
                </a:lnTo>
                <a:lnTo>
                  <a:pt x="1416" y="888"/>
                </a:lnTo>
                <a:lnTo>
                  <a:pt x="1392" y="933"/>
                </a:lnTo>
                <a:lnTo>
                  <a:pt x="1363" y="973"/>
                </a:lnTo>
                <a:lnTo>
                  <a:pt x="1331" y="1009"/>
                </a:lnTo>
                <a:lnTo>
                  <a:pt x="1292" y="1042"/>
                </a:lnTo>
                <a:lnTo>
                  <a:pt x="1252" y="1071"/>
                </a:lnTo>
                <a:lnTo>
                  <a:pt x="1211" y="1098"/>
                </a:lnTo>
                <a:lnTo>
                  <a:pt x="1169" y="1124"/>
                </a:lnTo>
                <a:lnTo>
                  <a:pt x="1169" y="1128"/>
                </a:lnTo>
                <a:lnTo>
                  <a:pt x="1176" y="1144"/>
                </a:lnTo>
                <a:lnTo>
                  <a:pt x="1185" y="1162"/>
                </a:lnTo>
                <a:lnTo>
                  <a:pt x="1191" y="1184"/>
                </a:lnTo>
                <a:lnTo>
                  <a:pt x="1200" y="1206"/>
                </a:lnTo>
                <a:lnTo>
                  <a:pt x="1207" y="1226"/>
                </a:lnTo>
                <a:lnTo>
                  <a:pt x="1218" y="1240"/>
                </a:lnTo>
                <a:lnTo>
                  <a:pt x="1232" y="1248"/>
                </a:lnTo>
                <a:lnTo>
                  <a:pt x="1278" y="1237"/>
                </a:lnTo>
                <a:lnTo>
                  <a:pt x="1327" y="1226"/>
                </a:lnTo>
                <a:lnTo>
                  <a:pt x="1374" y="1215"/>
                </a:lnTo>
                <a:lnTo>
                  <a:pt x="1421" y="1200"/>
                </a:lnTo>
                <a:lnTo>
                  <a:pt x="1463" y="1184"/>
                </a:lnTo>
                <a:lnTo>
                  <a:pt x="1500" y="1164"/>
                </a:lnTo>
                <a:lnTo>
                  <a:pt x="1500" y="993"/>
                </a:lnTo>
                <a:lnTo>
                  <a:pt x="1501" y="826"/>
                </a:lnTo>
                <a:lnTo>
                  <a:pt x="1503" y="662"/>
                </a:lnTo>
                <a:lnTo>
                  <a:pt x="1503" y="495"/>
                </a:lnTo>
                <a:lnTo>
                  <a:pt x="1503" y="324"/>
                </a:lnTo>
                <a:lnTo>
                  <a:pt x="1503" y="275"/>
                </a:lnTo>
                <a:lnTo>
                  <a:pt x="1501" y="228"/>
                </a:lnTo>
                <a:lnTo>
                  <a:pt x="1498" y="184"/>
                </a:lnTo>
                <a:lnTo>
                  <a:pt x="1496" y="140"/>
                </a:lnTo>
                <a:lnTo>
                  <a:pt x="1498" y="98"/>
                </a:lnTo>
                <a:lnTo>
                  <a:pt x="1505" y="60"/>
                </a:lnTo>
                <a:lnTo>
                  <a:pt x="1520" y="24"/>
                </a:lnTo>
                <a:lnTo>
                  <a:pt x="1561" y="8"/>
                </a:lnTo>
                <a:lnTo>
                  <a:pt x="1600" y="0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4" name="Google Shape;2204;p33"/>
          <p:cNvSpPr/>
          <p:nvPr/>
        </p:nvSpPr>
        <p:spPr>
          <a:xfrm>
            <a:off x="6010685" y="3483031"/>
            <a:ext cx="320540" cy="365442"/>
          </a:xfrm>
          <a:custGeom>
            <a:rect b="b" l="l" r="r" t="t"/>
            <a:pathLst>
              <a:path extrusionOk="0" h="3247" w="2942">
                <a:moveTo>
                  <a:pt x="1516" y="0"/>
                </a:moveTo>
                <a:lnTo>
                  <a:pt x="1644" y="1"/>
                </a:lnTo>
                <a:lnTo>
                  <a:pt x="1764" y="10"/>
                </a:lnTo>
                <a:lnTo>
                  <a:pt x="1878" y="25"/>
                </a:lnTo>
                <a:lnTo>
                  <a:pt x="1987" y="47"/>
                </a:lnTo>
                <a:lnTo>
                  <a:pt x="2091" y="74"/>
                </a:lnTo>
                <a:lnTo>
                  <a:pt x="2187" y="109"/>
                </a:lnTo>
                <a:lnTo>
                  <a:pt x="2280" y="147"/>
                </a:lnTo>
                <a:lnTo>
                  <a:pt x="2365" y="192"/>
                </a:lnTo>
                <a:lnTo>
                  <a:pt x="2445" y="243"/>
                </a:lnTo>
                <a:lnTo>
                  <a:pt x="2522" y="300"/>
                </a:lnTo>
                <a:lnTo>
                  <a:pt x="2591" y="361"/>
                </a:lnTo>
                <a:lnTo>
                  <a:pt x="2654" y="429"/>
                </a:lnTo>
                <a:lnTo>
                  <a:pt x="2713" y="500"/>
                </a:lnTo>
                <a:lnTo>
                  <a:pt x="2765" y="576"/>
                </a:lnTo>
                <a:lnTo>
                  <a:pt x="2813" y="656"/>
                </a:lnTo>
                <a:lnTo>
                  <a:pt x="2845" y="723"/>
                </a:lnTo>
                <a:lnTo>
                  <a:pt x="2873" y="798"/>
                </a:lnTo>
                <a:lnTo>
                  <a:pt x="2898" y="880"/>
                </a:lnTo>
                <a:lnTo>
                  <a:pt x="2918" y="969"/>
                </a:lnTo>
                <a:lnTo>
                  <a:pt x="2933" y="1060"/>
                </a:lnTo>
                <a:lnTo>
                  <a:pt x="2940" y="1154"/>
                </a:lnTo>
                <a:lnTo>
                  <a:pt x="2942" y="1250"/>
                </a:lnTo>
                <a:lnTo>
                  <a:pt x="2936" y="1345"/>
                </a:lnTo>
                <a:lnTo>
                  <a:pt x="2924" y="1438"/>
                </a:lnTo>
                <a:lnTo>
                  <a:pt x="2902" y="1529"/>
                </a:lnTo>
                <a:lnTo>
                  <a:pt x="2873" y="1607"/>
                </a:lnTo>
                <a:lnTo>
                  <a:pt x="2838" y="1680"/>
                </a:lnTo>
                <a:lnTo>
                  <a:pt x="2796" y="1747"/>
                </a:lnTo>
                <a:lnTo>
                  <a:pt x="2753" y="1812"/>
                </a:lnTo>
                <a:lnTo>
                  <a:pt x="2705" y="1876"/>
                </a:lnTo>
                <a:lnTo>
                  <a:pt x="2658" y="1936"/>
                </a:lnTo>
                <a:lnTo>
                  <a:pt x="2611" y="1998"/>
                </a:lnTo>
                <a:lnTo>
                  <a:pt x="2565" y="2060"/>
                </a:lnTo>
                <a:lnTo>
                  <a:pt x="2534" y="2110"/>
                </a:lnTo>
                <a:lnTo>
                  <a:pt x="2509" y="2167"/>
                </a:lnTo>
                <a:lnTo>
                  <a:pt x="2489" y="2227"/>
                </a:lnTo>
                <a:lnTo>
                  <a:pt x="2473" y="2292"/>
                </a:lnTo>
                <a:lnTo>
                  <a:pt x="2471" y="2323"/>
                </a:lnTo>
                <a:lnTo>
                  <a:pt x="2473" y="2360"/>
                </a:lnTo>
                <a:lnTo>
                  <a:pt x="2478" y="2405"/>
                </a:lnTo>
                <a:lnTo>
                  <a:pt x="2485" y="2452"/>
                </a:lnTo>
                <a:lnTo>
                  <a:pt x="2496" y="2503"/>
                </a:lnTo>
                <a:lnTo>
                  <a:pt x="2509" y="2554"/>
                </a:lnTo>
                <a:lnTo>
                  <a:pt x="2522" y="2603"/>
                </a:lnTo>
                <a:lnTo>
                  <a:pt x="2536" y="2650"/>
                </a:lnTo>
                <a:lnTo>
                  <a:pt x="2549" y="2692"/>
                </a:lnTo>
                <a:lnTo>
                  <a:pt x="2562" y="2729"/>
                </a:lnTo>
                <a:lnTo>
                  <a:pt x="2573" y="2756"/>
                </a:lnTo>
                <a:lnTo>
                  <a:pt x="2589" y="2796"/>
                </a:lnTo>
                <a:lnTo>
                  <a:pt x="2604" y="2845"/>
                </a:lnTo>
                <a:lnTo>
                  <a:pt x="2620" y="2900"/>
                </a:lnTo>
                <a:lnTo>
                  <a:pt x="2636" y="2956"/>
                </a:lnTo>
                <a:lnTo>
                  <a:pt x="2654" y="3007"/>
                </a:lnTo>
                <a:lnTo>
                  <a:pt x="2673" y="3052"/>
                </a:lnTo>
                <a:lnTo>
                  <a:pt x="2502" y="3107"/>
                </a:lnTo>
                <a:lnTo>
                  <a:pt x="2336" y="3154"/>
                </a:lnTo>
                <a:lnTo>
                  <a:pt x="2178" y="3192"/>
                </a:lnTo>
                <a:lnTo>
                  <a:pt x="2024" y="3220"/>
                </a:lnTo>
                <a:lnTo>
                  <a:pt x="1874" y="3240"/>
                </a:lnTo>
                <a:lnTo>
                  <a:pt x="1729" y="3247"/>
                </a:lnTo>
                <a:lnTo>
                  <a:pt x="1587" y="3245"/>
                </a:lnTo>
                <a:lnTo>
                  <a:pt x="1449" y="3232"/>
                </a:lnTo>
                <a:lnTo>
                  <a:pt x="1313" y="3209"/>
                </a:lnTo>
                <a:lnTo>
                  <a:pt x="1307" y="3176"/>
                </a:lnTo>
                <a:lnTo>
                  <a:pt x="1300" y="3138"/>
                </a:lnTo>
                <a:lnTo>
                  <a:pt x="1291" y="3092"/>
                </a:lnTo>
                <a:lnTo>
                  <a:pt x="1284" y="3043"/>
                </a:lnTo>
                <a:lnTo>
                  <a:pt x="1274" y="2990"/>
                </a:lnTo>
                <a:lnTo>
                  <a:pt x="1264" y="2936"/>
                </a:lnTo>
                <a:lnTo>
                  <a:pt x="1253" y="2883"/>
                </a:lnTo>
                <a:lnTo>
                  <a:pt x="1240" y="2832"/>
                </a:lnTo>
                <a:lnTo>
                  <a:pt x="1227" y="2783"/>
                </a:lnTo>
                <a:lnTo>
                  <a:pt x="1211" y="2740"/>
                </a:lnTo>
                <a:lnTo>
                  <a:pt x="1194" y="2703"/>
                </a:lnTo>
                <a:lnTo>
                  <a:pt x="1176" y="2674"/>
                </a:lnTo>
                <a:lnTo>
                  <a:pt x="1156" y="2656"/>
                </a:lnTo>
                <a:lnTo>
                  <a:pt x="1134" y="2647"/>
                </a:lnTo>
                <a:lnTo>
                  <a:pt x="1109" y="2643"/>
                </a:lnTo>
                <a:lnTo>
                  <a:pt x="1080" y="2645"/>
                </a:lnTo>
                <a:lnTo>
                  <a:pt x="1051" y="2649"/>
                </a:lnTo>
                <a:lnTo>
                  <a:pt x="1024" y="2656"/>
                </a:lnTo>
                <a:lnTo>
                  <a:pt x="998" y="2663"/>
                </a:lnTo>
                <a:lnTo>
                  <a:pt x="974" y="2670"/>
                </a:lnTo>
                <a:lnTo>
                  <a:pt x="956" y="2676"/>
                </a:lnTo>
                <a:lnTo>
                  <a:pt x="913" y="2690"/>
                </a:lnTo>
                <a:lnTo>
                  <a:pt x="864" y="2703"/>
                </a:lnTo>
                <a:lnTo>
                  <a:pt x="809" y="2714"/>
                </a:lnTo>
                <a:lnTo>
                  <a:pt x="751" y="2721"/>
                </a:lnTo>
                <a:lnTo>
                  <a:pt x="693" y="2727"/>
                </a:lnTo>
                <a:lnTo>
                  <a:pt x="634" y="2729"/>
                </a:lnTo>
                <a:lnTo>
                  <a:pt x="578" y="2725"/>
                </a:lnTo>
                <a:lnTo>
                  <a:pt x="525" y="2716"/>
                </a:lnTo>
                <a:lnTo>
                  <a:pt x="496" y="2709"/>
                </a:lnTo>
                <a:lnTo>
                  <a:pt x="467" y="2696"/>
                </a:lnTo>
                <a:lnTo>
                  <a:pt x="438" y="2681"/>
                </a:lnTo>
                <a:lnTo>
                  <a:pt x="413" y="2663"/>
                </a:lnTo>
                <a:lnTo>
                  <a:pt x="387" y="2641"/>
                </a:lnTo>
                <a:lnTo>
                  <a:pt x="367" y="2618"/>
                </a:lnTo>
                <a:lnTo>
                  <a:pt x="353" y="2589"/>
                </a:lnTo>
                <a:lnTo>
                  <a:pt x="342" y="2556"/>
                </a:lnTo>
                <a:lnTo>
                  <a:pt x="338" y="2520"/>
                </a:lnTo>
                <a:lnTo>
                  <a:pt x="342" y="2480"/>
                </a:lnTo>
                <a:lnTo>
                  <a:pt x="347" y="2452"/>
                </a:lnTo>
                <a:lnTo>
                  <a:pt x="354" y="2421"/>
                </a:lnTo>
                <a:lnTo>
                  <a:pt x="362" y="2389"/>
                </a:lnTo>
                <a:lnTo>
                  <a:pt x="365" y="2358"/>
                </a:lnTo>
                <a:lnTo>
                  <a:pt x="365" y="2325"/>
                </a:lnTo>
                <a:lnTo>
                  <a:pt x="356" y="2296"/>
                </a:lnTo>
                <a:lnTo>
                  <a:pt x="347" y="2280"/>
                </a:lnTo>
                <a:lnTo>
                  <a:pt x="331" y="2265"/>
                </a:lnTo>
                <a:lnTo>
                  <a:pt x="314" y="2254"/>
                </a:lnTo>
                <a:lnTo>
                  <a:pt x="296" y="2245"/>
                </a:lnTo>
                <a:lnTo>
                  <a:pt x="278" y="2232"/>
                </a:lnTo>
                <a:lnTo>
                  <a:pt x="264" y="2218"/>
                </a:lnTo>
                <a:lnTo>
                  <a:pt x="253" y="2200"/>
                </a:lnTo>
                <a:lnTo>
                  <a:pt x="249" y="2180"/>
                </a:lnTo>
                <a:lnTo>
                  <a:pt x="251" y="2160"/>
                </a:lnTo>
                <a:lnTo>
                  <a:pt x="258" y="2141"/>
                </a:lnTo>
                <a:lnTo>
                  <a:pt x="267" y="2125"/>
                </a:lnTo>
                <a:lnTo>
                  <a:pt x="273" y="2109"/>
                </a:lnTo>
                <a:lnTo>
                  <a:pt x="244" y="2089"/>
                </a:lnTo>
                <a:lnTo>
                  <a:pt x="224" y="2069"/>
                </a:lnTo>
                <a:lnTo>
                  <a:pt x="213" y="2049"/>
                </a:lnTo>
                <a:lnTo>
                  <a:pt x="211" y="2027"/>
                </a:lnTo>
                <a:lnTo>
                  <a:pt x="214" y="2007"/>
                </a:lnTo>
                <a:lnTo>
                  <a:pt x="222" y="1985"/>
                </a:lnTo>
                <a:lnTo>
                  <a:pt x="233" y="1963"/>
                </a:lnTo>
                <a:lnTo>
                  <a:pt x="245" y="1941"/>
                </a:lnTo>
                <a:lnTo>
                  <a:pt x="256" y="1918"/>
                </a:lnTo>
                <a:lnTo>
                  <a:pt x="267" y="1896"/>
                </a:lnTo>
                <a:lnTo>
                  <a:pt x="273" y="1872"/>
                </a:lnTo>
                <a:lnTo>
                  <a:pt x="253" y="1854"/>
                </a:lnTo>
                <a:lnTo>
                  <a:pt x="225" y="1840"/>
                </a:lnTo>
                <a:lnTo>
                  <a:pt x="194" y="1827"/>
                </a:lnTo>
                <a:lnTo>
                  <a:pt x="162" y="1816"/>
                </a:lnTo>
                <a:lnTo>
                  <a:pt x="129" y="1805"/>
                </a:lnTo>
                <a:lnTo>
                  <a:pt x="96" y="1794"/>
                </a:lnTo>
                <a:lnTo>
                  <a:pt x="65" y="1781"/>
                </a:lnTo>
                <a:lnTo>
                  <a:pt x="40" y="1767"/>
                </a:lnTo>
                <a:lnTo>
                  <a:pt x="18" y="1747"/>
                </a:lnTo>
                <a:lnTo>
                  <a:pt x="5" y="1723"/>
                </a:lnTo>
                <a:lnTo>
                  <a:pt x="0" y="1698"/>
                </a:lnTo>
                <a:lnTo>
                  <a:pt x="4" y="1674"/>
                </a:lnTo>
                <a:lnTo>
                  <a:pt x="13" y="1652"/>
                </a:lnTo>
                <a:lnTo>
                  <a:pt x="27" y="1634"/>
                </a:lnTo>
                <a:lnTo>
                  <a:pt x="44" y="1616"/>
                </a:lnTo>
                <a:lnTo>
                  <a:pt x="60" y="1601"/>
                </a:lnTo>
                <a:lnTo>
                  <a:pt x="73" y="1589"/>
                </a:lnTo>
                <a:lnTo>
                  <a:pt x="111" y="1545"/>
                </a:lnTo>
                <a:lnTo>
                  <a:pt x="151" y="1505"/>
                </a:lnTo>
                <a:lnTo>
                  <a:pt x="191" y="1465"/>
                </a:lnTo>
                <a:lnTo>
                  <a:pt x="229" y="1421"/>
                </a:lnTo>
                <a:lnTo>
                  <a:pt x="265" y="1378"/>
                </a:lnTo>
                <a:lnTo>
                  <a:pt x="298" y="1329"/>
                </a:lnTo>
                <a:lnTo>
                  <a:pt x="325" y="1276"/>
                </a:lnTo>
                <a:lnTo>
                  <a:pt x="340" y="1232"/>
                </a:lnTo>
                <a:lnTo>
                  <a:pt x="345" y="1189"/>
                </a:lnTo>
                <a:lnTo>
                  <a:pt x="345" y="1143"/>
                </a:lnTo>
                <a:lnTo>
                  <a:pt x="344" y="1094"/>
                </a:lnTo>
                <a:lnTo>
                  <a:pt x="342" y="1045"/>
                </a:lnTo>
                <a:lnTo>
                  <a:pt x="344" y="992"/>
                </a:lnTo>
                <a:lnTo>
                  <a:pt x="349" y="936"/>
                </a:lnTo>
                <a:lnTo>
                  <a:pt x="405" y="705"/>
                </a:lnTo>
                <a:lnTo>
                  <a:pt x="440" y="621"/>
                </a:lnTo>
                <a:lnTo>
                  <a:pt x="482" y="543"/>
                </a:lnTo>
                <a:lnTo>
                  <a:pt x="531" y="470"/>
                </a:lnTo>
                <a:lnTo>
                  <a:pt x="587" y="401"/>
                </a:lnTo>
                <a:lnTo>
                  <a:pt x="649" y="338"/>
                </a:lnTo>
                <a:lnTo>
                  <a:pt x="716" y="280"/>
                </a:lnTo>
                <a:lnTo>
                  <a:pt x="789" y="227"/>
                </a:lnTo>
                <a:lnTo>
                  <a:pt x="865" y="180"/>
                </a:lnTo>
                <a:lnTo>
                  <a:pt x="947" y="138"/>
                </a:lnTo>
                <a:lnTo>
                  <a:pt x="1031" y="103"/>
                </a:lnTo>
                <a:lnTo>
                  <a:pt x="1116" y="72"/>
                </a:lnTo>
                <a:lnTo>
                  <a:pt x="1402" y="9"/>
                </a:lnTo>
                <a:lnTo>
                  <a:pt x="1516" y="0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5" name="Google Shape;2205;p33"/>
          <p:cNvSpPr/>
          <p:nvPr/>
        </p:nvSpPr>
        <p:spPr>
          <a:xfrm>
            <a:off x="7578703" y="1003271"/>
            <a:ext cx="246319" cy="346529"/>
          </a:xfrm>
          <a:custGeom>
            <a:rect b="b" l="l" r="r" t="t"/>
            <a:pathLst>
              <a:path extrusionOk="0" h="3873" w="275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6" name="Google Shape;2206;p33"/>
          <p:cNvSpPr/>
          <p:nvPr/>
        </p:nvSpPr>
        <p:spPr>
          <a:xfrm>
            <a:off x="6656837" y="3424941"/>
            <a:ext cx="447644" cy="313936"/>
          </a:xfrm>
          <a:custGeom>
            <a:rect b="b" l="l" r="r" t="t"/>
            <a:pathLst>
              <a:path extrusionOk="0" h="3111" w="4436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7" name="Google Shape;2207;p33"/>
          <p:cNvSpPr/>
          <p:nvPr/>
        </p:nvSpPr>
        <p:spPr>
          <a:xfrm>
            <a:off x="9540625" y="691038"/>
            <a:ext cx="315954" cy="384177"/>
          </a:xfrm>
          <a:custGeom>
            <a:rect b="b" l="l" r="r" t="t"/>
            <a:pathLst>
              <a:path extrusionOk="0" h="3024" w="2487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8" name="Google Shape;2208;p33"/>
          <p:cNvSpPr/>
          <p:nvPr/>
        </p:nvSpPr>
        <p:spPr>
          <a:xfrm>
            <a:off x="11300427" y="3848979"/>
            <a:ext cx="323301" cy="361227"/>
          </a:xfrm>
          <a:custGeom>
            <a:rect b="b" l="l" r="r" t="t"/>
            <a:pathLst>
              <a:path extrusionOk="0" h="4086" w="3657">
                <a:moveTo>
                  <a:pt x="1329" y="2660"/>
                </a:moveTo>
                <a:lnTo>
                  <a:pt x="1326" y="2668"/>
                </a:lnTo>
                <a:lnTo>
                  <a:pt x="1333" y="2660"/>
                </a:lnTo>
                <a:lnTo>
                  <a:pt x="1329" y="2660"/>
                </a:lnTo>
                <a:close/>
                <a:moveTo>
                  <a:pt x="1993" y="2577"/>
                </a:moveTo>
                <a:lnTo>
                  <a:pt x="2133" y="2617"/>
                </a:lnTo>
                <a:lnTo>
                  <a:pt x="2069" y="2744"/>
                </a:lnTo>
                <a:lnTo>
                  <a:pt x="1993" y="3008"/>
                </a:lnTo>
                <a:lnTo>
                  <a:pt x="1984" y="3058"/>
                </a:lnTo>
                <a:lnTo>
                  <a:pt x="1980" y="3109"/>
                </a:lnTo>
                <a:lnTo>
                  <a:pt x="1980" y="3160"/>
                </a:lnTo>
                <a:lnTo>
                  <a:pt x="1982" y="3209"/>
                </a:lnTo>
                <a:lnTo>
                  <a:pt x="1984" y="3258"/>
                </a:lnTo>
                <a:lnTo>
                  <a:pt x="1988" y="3306"/>
                </a:lnTo>
                <a:lnTo>
                  <a:pt x="1989" y="3353"/>
                </a:lnTo>
                <a:lnTo>
                  <a:pt x="1989" y="3397"/>
                </a:lnTo>
                <a:lnTo>
                  <a:pt x="1988" y="3440"/>
                </a:lnTo>
                <a:lnTo>
                  <a:pt x="1980" y="3480"/>
                </a:lnTo>
                <a:lnTo>
                  <a:pt x="1969" y="3518"/>
                </a:lnTo>
                <a:lnTo>
                  <a:pt x="1951" y="3553"/>
                </a:lnTo>
                <a:lnTo>
                  <a:pt x="1926" y="3584"/>
                </a:lnTo>
                <a:lnTo>
                  <a:pt x="1893" y="3613"/>
                </a:lnTo>
                <a:lnTo>
                  <a:pt x="1851" y="3635"/>
                </a:lnTo>
                <a:lnTo>
                  <a:pt x="1806" y="3653"/>
                </a:lnTo>
                <a:lnTo>
                  <a:pt x="1757" y="3664"/>
                </a:lnTo>
                <a:lnTo>
                  <a:pt x="1702" y="3671"/>
                </a:lnTo>
                <a:lnTo>
                  <a:pt x="1648" y="3675"/>
                </a:lnTo>
                <a:lnTo>
                  <a:pt x="1591" y="3678"/>
                </a:lnTo>
                <a:lnTo>
                  <a:pt x="1535" y="3682"/>
                </a:lnTo>
                <a:lnTo>
                  <a:pt x="1477" y="3686"/>
                </a:lnTo>
                <a:lnTo>
                  <a:pt x="1422" y="3691"/>
                </a:lnTo>
                <a:lnTo>
                  <a:pt x="1368" y="3702"/>
                </a:lnTo>
                <a:lnTo>
                  <a:pt x="1317" y="3717"/>
                </a:lnTo>
                <a:lnTo>
                  <a:pt x="1253" y="3742"/>
                </a:lnTo>
                <a:lnTo>
                  <a:pt x="1193" y="3775"/>
                </a:lnTo>
                <a:lnTo>
                  <a:pt x="1133" y="3811"/>
                </a:lnTo>
                <a:lnTo>
                  <a:pt x="1077" y="3849"/>
                </a:lnTo>
                <a:lnTo>
                  <a:pt x="1018" y="3888"/>
                </a:lnTo>
                <a:lnTo>
                  <a:pt x="962" y="3924"/>
                </a:lnTo>
                <a:lnTo>
                  <a:pt x="902" y="3957"/>
                </a:lnTo>
                <a:lnTo>
                  <a:pt x="840" y="3984"/>
                </a:lnTo>
                <a:lnTo>
                  <a:pt x="520" y="4064"/>
                </a:lnTo>
                <a:lnTo>
                  <a:pt x="482" y="4073"/>
                </a:lnTo>
                <a:lnTo>
                  <a:pt x="438" y="4080"/>
                </a:lnTo>
                <a:lnTo>
                  <a:pt x="395" y="4084"/>
                </a:lnTo>
                <a:lnTo>
                  <a:pt x="351" y="4086"/>
                </a:lnTo>
                <a:lnTo>
                  <a:pt x="308" y="4084"/>
                </a:lnTo>
                <a:lnTo>
                  <a:pt x="264" y="4078"/>
                </a:lnTo>
                <a:lnTo>
                  <a:pt x="226" y="4068"/>
                </a:lnTo>
                <a:lnTo>
                  <a:pt x="191" y="4053"/>
                </a:lnTo>
                <a:lnTo>
                  <a:pt x="160" y="4031"/>
                </a:lnTo>
                <a:lnTo>
                  <a:pt x="137" y="4004"/>
                </a:lnTo>
                <a:lnTo>
                  <a:pt x="122" y="3973"/>
                </a:lnTo>
                <a:lnTo>
                  <a:pt x="115" y="3938"/>
                </a:lnTo>
                <a:lnTo>
                  <a:pt x="113" y="3900"/>
                </a:lnTo>
                <a:lnTo>
                  <a:pt x="117" y="3860"/>
                </a:lnTo>
                <a:lnTo>
                  <a:pt x="124" y="3817"/>
                </a:lnTo>
                <a:lnTo>
                  <a:pt x="133" y="3775"/>
                </a:lnTo>
                <a:lnTo>
                  <a:pt x="142" y="3731"/>
                </a:lnTo>
                <a:lnTo>
                  <a:pt x="151" y="3691"/>
                </a:lnTo>
                <a:lnTo>
                  <a:pt x="158" y="3651"/>
                </a:lnTo>
                <a:lnTo>
                  <a:pt x="162" y="3617"/>
                </a:lnTo>
                <a:lnTo>
                  <a:pt x="160" y="3584"/>
                </a:lnTo>
                <a:lnTo>
                  <a:pt x="153" y="3551"/>
                </a:lnTo>
                <a:lnTo>
                  <a:pt x="140" y="3520"/>
                </a:lnTo>
                <a:lnTo>
                  <a:pt x="124" y="3489"/>
                </a:lnTo>
                <a:lnTo>
                  <a:pt x="108" y="3460"/>
                </a:lnTo>
                <a:lnTo>
                  <a:pt x="93" y="3429"/>
                </a:lnTo>
                <a:lnTo>
                  <a:pt x="88" y="3398"/>
                </a:lnTo>
                <a:lnTo>
                  <a:pt x="89" y="3368"/>
                </a:lnTo>
                <a:lnTo>
                  <a:pt x="142" y="3378"/>
                </a:lnTo>
                <a:lnTo>
                  <a:pt x="153" y="3340"/>
                </a:lnTo>
                <a:lnTo>
                  <a:pt x="277" y="3360"/>
                </a:lnTo>
                <a:lnTo>
                  <a:pt x="297" y="3406"/>
                </a:lnTo>
                <a:lnTo>
                  <a:pt x="337" y="3408"/>
                </a:lnTo>
                <a:lnTo>
                  <a:pt x="366" y="3348"/>
                </a:lnTo>
                <a:lnTo>
                  <a:pt x="477" y="3340"/>
                </a:lnTo>
                <a:lnTo>
                  <a:pt x="509" y="3404"/>
                </a:lnTo>
                <a:lnTo>
                  <a:pt x="535" y="3402"/>
                </a:lnTo>
                <a:lnTo>
                  <a:pt x="553" y="3340"/>
                </a:lnTo>
                <a:lnTo>
                  <a:pt x="686" y="3324"/>
                </a:lnTo>
                <a:lnTo>
                  <a:pt x="708" y="3378"/>
                </a:lnTo>
                <a:lnTo>
                  <a:pt x="720" y="3377"/>
                </a:lnTo>
                <a:lnTo>
                  <a:pt x="746" y="3320"/>
                </a:lnTo>
                <a:lnTo>
                  <a:pt x="849" y="3308"/>
                </a:lnTo>
                <a:lnTo>
                  <a:pt x="866" y="3346"/>
                </a:lnTo>
                <a:lnTo>
                  <a:pt x="924" y="3333"/>
                </a:lnTo>
                <a:lnTo>
                  <a:pt x="933" y="3288"/>
                </a:lnTo>
                <a:lnTo>
                  <a:pt x="1060" y="3268"/>
                </a:lnTo>
                <a:lnTo>
                  <a:pt x="1062" y="3298"/>
                </a:lnTo>
                <a:lnTo>
                  <a:pt x="1097" y="3288"/>
                </a:lnTo>
                <a:lnTo>
                  <a:pt x="1128" y="3273"/>
                </a:lnTo>
                <a:lnTo>
                  <a:pt x="1155" y="3258"/>
                </a:lnTo>
                <a:lnTo>
                  <a:pt x="1175" y="3238"/>
                </a:lnTo>
                <a:lnTo>
                  <a:pt x="1189" y="3217"/>
                </a:lnTo>
                <a:lnTo>
                  <a:pt x="1198" y="3177"/>
                </a:lnTo>
                <a:lnTo>
                  <a:pt x="1202" y="3133"/>
                </a:lnTo>
                <a:lnTo>
                  <a:pt x="1202" y="3084"/>
                </a:lnTo>
                <a:lnTo>
                  <a:pt x="1197" y="3031"/>
                </a:lnTo>
                <a:lnTo>
                  <a:pt x="1189" y="2978"/>
                </a:lnTo>
                <a:lnTo>
                  <a:pt x="1182" y="2922"/>
                </a:lnTo>
                <a:lnTo>
                  <a:pt x="1173" y="2868"/>
                </a:lnTo>
                <a:lnTo>
                  <a:pt x="1168" y="2813"/>
                </a:lnTo>
                <a:lnTo>
                  <a:pt x="1164" y="2762"/>
                </a:lnTo>
                <a:lnTo>
                  <a:pt x="1166" y="2715"/>
                </a:lnTo>
                <a:lnTo>
                  <a:pt x="1173" y="2671"/>
                </a:lnTo>
                <a:lnTo>
                  <a:pt x="1206" y="2664"/>
                </a:lnTo>
                <a:lnTo>
                  <a:pt x="1240" y="2651"/>
                </a:lnTo>
                <a:lnTo>
                  <a:pt x="1277" y="2637"/>
                </a:lnTo>
                <a:lnTo>
                  <a:pt x="1313" y="2620"/>
                </a:lnTo>
                <a:lnTo>
                  <a:pt x="1349" y="2608"/>
                </a:lnTo>
                <a:lnTo>
                  <a:pt x="1386" y="2597"/>
                </a:lnTo>
                <a:lnTo>
                  <a:pt x="1420" y="2591"/>
                </a:lnTo>
                <a:lnTo>
                  <a:pt x="1453" y="2591"/>
                </a:lnTo>
                <a:lnTo>
                  <a:pt x="1473" y="2649"/>
                </a:lnTo>
                <a:lnTo>
                  <a:pt x="1495" y="2697"/>
                </a:lnTo>
                <a:lnTo>
                  <a:pt x="1520" y="2737"/>
                </a:lnTo>
                <a:lnTo>
                  <a:pt x="1549" y="2768"/>
                </a:lnTo>
                <a:lnTo>
                  <a:pt x="1580" y="2793"/>
                </a:lnTo>
                <a:lnTo>
                  <a:pt x="1613" y="2809"/>
                </a:lnTo>
                <a:lnTo>
                  <a:pt x="1646" y="2818"/>
                </a:lnTo>
                <a:lnTo>
                  <a:pt x="1682" y="2822"/>
                </a:lnTo>
                <a:lnTo>
                  <a:pt x="1717" y="2818"/>
                </a:lnTo>
                <a:lnTo>
                  <a:pt x="1753" y="2809"/>
                </a:lnTo>
                <a:lnTo>
                  <a:pt x="1788" y="2795"/>
                </a:lnTo>
                <a:lnTo>
                  <a:pt x="1822" y="2777"/>
                </a:lnTo>
                <a:lnTo>
                  <a:pt x="1857" y="2751"/>
                </a:lnTo>
                <a:lnTo>
                  <a:pt x="1888" y="2724"/>
                </a:lnTo>
                <a:lnTo>
                  <a:pt x="1918" y="2691"/>
                </a:lnTo>
                <a:lnTo>
                  <a:pt x="1946" y="2657"/>
                </a:lnTo>
                <a:lnTo>
                  <a:pt x="1971" y="2617"/>
                </a:lnTo>
                <a:lnTo>
                  <a:pt x="1993" y="2577"/>
                </a:lnTo>
                <a:close/>
                <a:moveTo>
                  <a:pt x="413" y="1677"/>
                </a:moveTo>
                <a:lnTo>
                  <a:pt x="389" y="1686"/>
                </a:lnTo>
                <a:lnTo>
                  <a:pt x="364" y="1693"/>
                </a:lnTo>
                <a:lnTo>
                  <a:pt x="338" y="1700"/>
                </a:lnTo>
                <a:lnTo>
                  <a:pt x="315" y="1709"/>
                </a:lnTo>
                <a:lnTo>
                  <a:pt x="293" y="1720"/>
                </a:lnTo>
                <a:lnTo>
                  <a:pt x="277" y="1737"/>
                </a:lnTo>
                <a:lnTo>
                  <a:pt x="264" y="1762"/>
                </a:lnTo>
                <a:lnTo>
                  <a:pt x="260" y="1789"/>
                </a:lnTo>
                <a:lnTo>
                  <a:pt x="264" y="1818"/>
                </a:lnTo>
                <a:lnTo>
                  <a:pt x="273" y="1849"/>
                </a:lnTo>
                <a:lnTo>
                  <a:pt x="286" y="1882"/>
                </a:lnTo>
                <a:lnTo>
                  <a:pt x="302" y="1913"/>
                </a:lnTo>
                <a:lnTo>
                  <a:pt x="318" y="1944"/>
                </a:lnTo>
                <a:lnTo>
                  <a:pt x="337" y="1973"/>
                </a:lnTo>
                <a:lnTo>
                  <a:pt x="351" y="2000"/>
                </a:lnTo>
                <a:lnTo>
                  <a:pt x="364" y="2024"/>
                </a:lnTo>
                <a:lnTo>
                  <a:pt x="373" y="2044"/>
                </a:lnTo>
                <a:lnTo>
                  <a:pt x="377" y="2064"/>
                </a:lnTo>
                <a:lnTo>
                  <a:pt x="380" y="2088"/>
                </a:lnTo>
                <a:lnTo>
                  <a:pt x="382" y="2111"/>
                </a:lnTo>
                <a:lnTo>
                  <a:pt x="382" y="2137"/>
                </a:lnTo>
                <a:lnTo>
                  <a:pt x="382" y="2162"/>
                </a:lnTo>
                <a:lnTo>
                  <a:pt x="384" y="2188"/>
                </a:lnTo>
                <a:lnTo>
                  <a:pt x="388" y="2211"/>
                </a:lnTo>
                <a:lnTo>
                  <a:pt x="391" y="2233"/>
                </a:lnTo>
                <a:lnTo>
                  <a:pt x="398" y="2253"/>
                </a:lnTo>
                <a:lnTo>
                  <a:pt x="409" y="2269"/>
                </a:lnTo>
                <a:lnTo>
                  <a:pt x="422" y="2282"/>
                </a:lnTo>
                <a:lnTo>
                  <a:pt x="440" y="2289"/>
                </a:lnTo>
                <a:lnTo>
                  <a:pt x="464" y="2291"/>
                </a:lnTo>
                <a:lnTo>
                  <a:pt x="493" y="2288"/>
                </a:lnTo>
                <a:lnTo>
                  <a:pt x="551" y="2271"/>
                </a:lnTo>
                <a:lnTo>
                  <a:pt x="602" y="2249"/>
                </a:lnTo>
                <a:lnTo>
                  <a:pt x="646" y="2222"/>
                </a:lnTo>
                <a:lnTo>
                  <a:pt x="684" y="2191"/>
                </a:lnTo>
                <a:lnTo>
                  <a:pt x="715" y="2155"/>
                </a:lnTo>
                <a:lnTo>
                  <a:pt x="740" y="2117"/>
                </a:lnTo>
                <a:lnTo>
                  <a:pt x="758" y="2075"/>
                </a:lnTo>
                <a:lnTo>
                  <a:pt x="769" y="2033"/>
                </a:lnTo>
                <a:lnTo>
                  <a:pt x="775" y="1991"/>
                </a:lnTo>
                <a:lnTo>
                  <a:pt x="773" y="1948"/>
                </a:lnTo>
                <a:lnTo>
                  <a:pt x="766" y="1906"/>
                </a:lnTo>
                <a:lnTo>
                  <a:pt x="751" y="1864"/>
                </a:lnTo>
                <a:lnTo>
                  <a:pt x="731" y="1826"/>
                </a:lnTo>
                <a:lnTo>
                  <a:pt x="704" y="1789"/>
                </a:lnTo>
                <a:lnTo>
                  <a:pt x="671" y="1757"/>
                </a:lnTo>
                <a:lnTo>
                  <a:pt x="633" y="1729"/>
                </a:lnTo>
                <a:lnTo>
                  <a:pt x="586" y="1706"/>
                </a:lnTo>
                <a:lnTo>
                  <a:pt x="535" y="1689"/>
                </a:lnTo>
                <a:lnTo>
                  <a:pt x="477" y="1678"/>
                </a:lnTo>
                <a:lnTo>
                  <a:pt x="413" y="1677"/>
                </a:lnTo>
                <a:close/>
                <a:moveTo>
                  <a:pt x="1700" y="0"/>
                </a:moveTo>
                <a:lnTo>
                  <a:pt x="1855" y="0"/>
                </a:lnTo>
                <a:lnTo>
                  <a:pt x="1998" y="4"/>
                </a:lnTo>
                <a:lnTo>
                  <a:pt x="2135" y="13"/>
                </a:lnTo>
                <a:lnTo>
                  <a:pt x="2260" y="28"/>
                </a:lnTo>
                <a:lnTo>
                  <a:pt x="2380" y="46"/>
                </a:lnTo>
                <a:lnTo>
                  <a:pt x="2491" y="68"/>
                </a:lnTo>
                <a:lnTo>
                  <a:pt x="2595" y="97"/>
                </a:lnTo>
                <a:lnTo>
                  <a:pt x="2693" y="129"/>
                </a:lnTo>
                <a:lnTo>
                  <a:pt x="2784" y="168"/>
                </a:lnTo>
                <a:lnTo>
                  <a:pt x="2869" y="211"/>
                </a:lnTo>
                <a:lnTo>
                  <a:pt x="2949" y="258"/>
                </a:lnTo>
                <a:lnTo>
                  <a:pt x="3026" y="313"/>
                </a:lnTo>
                <a:lnTo>
                  <a:pt x="3097" y="375"/>
                </a:lnTo>
                <a:lnTo>
                  <a:pt x="3164" y="440"/>
                </a:lnTo>
                <a:lnTo>
                  <a:pt x="3228" y="513"/>
                </a:lnTo>
                <a:lnTo>
                  <a:pt x="3288" y="591"/>
                </a:lnTo>
                <a:lnTo>
                  <a:pt x="3344" y="675"/>
                </a:lnTo>
                <a:lnTo>
                  <a:pt x="3400" y="766"/>
                </a:lnTo>
                <a:lnTo>
                  <a:pt x="3453" y="864"/>
                </a:lnTo>
                <a:lnTo>
                  <a:pt x="3506" y="968"/>
                </a:lnTo>
                <a:lnTo>
                  <a:pt x="3546" y="1062"/>
                </a:lnTo>
                <a:lnTo>
                  <a:pt x="3580" y="1158"/>
                </a:lnTo>
                <a:lnTo>
                  <a:pt x="3608" y="1258"/>
                </a:lnTo>
                <a:lnTo>
                  <a:pt x="3631" y="1362"/>
                </a:lnTo>
                <a:lnTo>
                  <a:pt x="3646" y="1468"/>
                </a:lnTo>
                <a:lnTo>
                  <a:pt x="3655" y="1573"/>
                </a:lnTo>
                <a:lnTo>
                  <a:pt x="3657" y="1678"/>
                </a:lnTo>
                <a:lnTo>
                  <a:pt x="3651" y="1782"/>
                </a:lnTo>
                <a:lnTo>
                  <a:pt x="3638" y="1886"/>
                </a:lnTo>
                <a:lnTo>
                  <a:pt x="3618" y="1988"/>
                </a:lnTo>
                <a:lnTo>
                  <a:pt x="3591" y="2086"/>
                </a:lnTo>
                <a:lnTo>
                  <a:pt x="3557" y="2180"/>
                </a:lnTo>
                <a:lnTo>
                  <a:pt x="3515" y="2271"/>
                </a:lnTo>
                <a:lnTo>
                  <a:pt x="3466" y="2357"/>
                </a:lnTo>
                <a:lnTo>
                  <a:pt x="3408" y="2437"/>
                </a:lnTo>
                <a:lnTo>
                  <a:pt x="3342" y="2513"/>
                </a:lnTo>
                <a:lnTo>
                  <a:pt x="3271" y="2586"/>
                </a:lnTo>
                <a:lnTo>
                  <a:pt x="3195" y="2651"/>
                </a:lnTo>
                <a:lnTo>
                  <a:pt x="3113" y="2711"/>
                </a:lnTo>
                <a:lnTo>
                  <a:pt x="3024" y="2766"/>
                </a:lnTo>
                <a:lnTo>
                  <a:pt x="2931" y="2815"/>
                </a:lnTo>
                <a:lnTo>
                  <a:pt x="2833" y="2857"/>
                </a:lnTo>
                <a:lnTo>
                  <a:pt x="2806" y="2866"/>
                </a:lnTo>
                <a:lnTo>
                  <a:pt x="2771" y="2877"/>
                </a:lnTo>
                <a:lnTo>
                  <a:pt x="2735" y="2888"/>
                </a:lnTo>
                <a:lnTo>
                  <a:pt x="2695" y="2897"/>
                </a:lnTo>
                <a:lnTo>
                  <a:pt x="2653" y="2904"/>
                </a:lnTo>
                <a:lnTo>
                  <a:pt x="2613" y="2908"/>
                </a:lnTo>
                <a:lnTo>
                  <a:pt x="2573" y="2906"/>
                </a:lnTo>
                <a:lnTo>
                  <a:pt x="2535" y="2900"/>
                </a:lnTo>
                <a:lnTo>
                  <a:pt x="2500" y="2888"/>
                </a:lnTo>
                <a:lnTo>
                  <a:pt x="2469" y="2868"/>
                </a:lnTo>
                <a:lnTo>
                  <a:pt x="2440" y="2840"/>
                </a:lnTo>
                <a:lnTo>
                  <a:pt x="2415" y="2808"/>
                </a:lnTo>
                <a:lnTo>
                  <a:pt x="2389" y="2771"/>
                </a:lnTo>
                <a:lnTo>
                  <a:pt x="2368" y="2735"/>
                </a:lnTo>
                <a:lnTo>
                  <a:pt x="2346" y="2698"/>
                </a:lnTo>
                <a:lnTo>
                  <a:pt x="2324" y="2664"/>
                </a:lnTo>
                <a:lnTo>
                  <a:pt x="2300" y="2633"/>
                </a:lnTo>
                <a:lnTo>
                  <a:pt x="2269" y="2600"/>
                </a:lnTo>
                <a:lnTo>
                  <a:pt x="2229" y="2571"/>
                </a:lnTo>
                <a:lnTo>
                  <a:pt x="2184" y="2548"/>
                </a:lnTo>
                <a:lnTo>
                  <a:pt x="2133" y="2528"/>
                </a:lnTo>
                <a:lnTo>
                  <a:pt x="2080" y="2511"/>
                </a:lnTo>
                <a:lnTo>
                  <a:pt x="2024" y="2497"/>
                </a:lnTo>
                <a:lnTo>
                  <a:pt x="1968" y="2484"/>
                </a:lnTo>
                <a:lnTo>
                  <a:pt x="1911" y="2473"/>
                </a:lnTo>
                <a:lnTo>
                  <a:pt x="1857" y="2464"/>
                </a:lnTo>
                <a:lnTo>
                  <a:pt x="1780" y="2455"/>
                </a:lnTo>
                <a:lnTo>
                  <a:pt x="1702" y="2455"/>
                </a:lnTo>
                <a:lnTo>
                  <a:pt x="1622" y="2462"/>
                </a:lnTo>
                <a:lnTo>
                  <a:pt x="1542" y="2475"/>
                </a:lnTo>
                <a:lnTo>
                  <a:pt x="1460" y="2493"/>
                </a:lnTo>
                <a:lnTo>
                  <a:pt x="1382" y="2513"/>
                </a:lnTo>
                <a:lnTo>
                  <a:pt x="1306" y="2538"/>
                </a:lnTo>
                <a:lnTo>
                  <a:pt x="1233" y="2564"/>
                </a:lnTo>
                <a:lnTo>
                  <a:pt x="1166" y="2589"/>
                </a:lnTo>
                <a:lnTo>
                  <a:pt x="1102" y="2613"/>
                </a:lnTo>
                <a:lnTo>
                  <a:pt x="1046" y="2637"/>
                </a:lnTo>
                <a:lnTo>
                  <a:pt x="1017" y="2648"/>
                </a:lnTo>
                <a:lnTo>
                  <a:pt x="982" y="2664"/>
                </a:lnTo>
                <a:lnTo>
                  <a:pt x="944" y="2680"/>
                </a:lnTo>
                <a:lnTo>
                  <a:pt x="902" y="2697"/>
                </a:lnTo>
                <a:lnTo>
                  <a:pt x="858" y="2711"/>
                </a:lnTo>
                <a:lnTo>
                  <a:pt x="815" y="2724"/>
                </a:lnTo>
                <a:lnTo>
                  <a:pt x="769" y="2733"/>
                </a:lnTo>
                <a:lnTo>
                  <a:pt x="728" y="2737"/>
                </a:lnTo>
                <a:lnTo>
                  <a:pt x="689" y="2731"/>
                </a:lnTo>
                <a:lnTo>
                  <a:pt x="649" y="2720"/>
                </a:lnTo>
                <a:lnTo>
                  <a:pt x="617" y="2704"/>
                </a:lnTo>
                <a:lnTo>
                  <a:pt x="591" y="2686"/>
                </a:lnTo>
                <a:lnTo>
                  <a:pt x="569" y="2662"/>
                </a:lnTo>
                <a:lnTo>
                  <a:pt x="551" y="2638"/>
                </a:lnTo>
                <a:lnTo>
                  <a:pt x="537" y="2611"/>
                </a:lnTo>
                <a:lnTo>
                  <a:pt x="526" y="2584"/>
                </a:lnTo>
                <a:lnTo>
                  <a:pt x="515" y="2557"/>
                </a:lnTo>
                <a:lnTo>
                  <a:pt x="506" y="2531"/>
                </a:lnTo>
                <a:lnTo>
                  <a:pt x="495" y="2506"/>
                </a:lnTo>
                <a:lnTo>
                  <a:pt x="484" y="2482"/>
                </a:lnTo>
                <a:lnTo>
                  <a:pt x="471" y="2462"/>
                </a:lnTo>
                <a:lnTo>
                  <a:pt x="457" y="2446"/>
                </a:lnTo>
                <a:lnTo>
                  <a:pt x="437" y="2433"/>
                </a:lnTo>
                <a:lnTo>
                  <a:pt x="437" y="2451"/>
                </a:lnTo>
                <a:lnTo>
                  <a:pt x="448" y="2491"/>
                </a:lnTo>
                <a:lnTo>
                  <a:pt x="455" y="2533"/>
                </a:lnTo>
                <a:lnTo>
                  <a:pt x="464" y="2575"/>
                </a:lnTo>
                <a:lnTo>
                  <a:pt x="473" y="2617"/>
                </a:lnTo>
                <a:lnTo>
                  <a:pt x="484" y="2657"/>
                </a:lnTo>
                <a:lnTo>
                  <a:pt x="498" y="2693"/>
                </a:lnTo>
                <a:lnTo>
                  <a:pt x="517" y="2724"/>
                </a:lnTo>
                <a:lnTo>
                  <a:pt x="546" y="2755"/>
                </a:lnTo>
                <a:lnTo>
                  <a:pt x="578" y="2778"/>
                </a:lnTo>
                <a:lnTo>
                  <a:pt x="613" y="2795"/>
                </a:lnTo>
                <a:lnTo>
                  <a:pt x="649" y="2804"/>
                </a:lnTo>
                <a:lnTo>
                  <a:pt x="689" y="2808"/>
                </a:lnTo>
                <a:lnTo>
                  <a:pt x="729" y="2806"/>
                </a:lnTo>
                <a:lnTo>
                  <a:pt x="771" y="2800"/>
                </a:lnTo>
                <a:lnTo>
                  <a:pt x="813" y="2791"/>
                </a:lnTo>
                <a:lnTo>
                  <a:pt x="855" y="2780"/>
                </a:lnTo>
                <a:lnTo>
                  <a:pt x="898" y="2768"/>
                </a:lnTo>
                <a:lnTo>
                  <a:pt x="938" y="2753"/>
                </a:lnTo>
                <a:lnTo>
                  <a:pt x="978" y="2740"/>
                </a:lnTo>
                <a:lnTo>
                  <a:pt x="1017" y="2728"/>
                </a:lnTo>
                <a:lnTo>
                  <a:pt x="1051" y="2717"/>
                </a:lnTo>
                <a:lnTo>
                  <a:pt x="1086" y="2708"/>
                </a:lnTo>
                <a:lnTo>
                  <a:pt x="1089" y="2713"/>
                </a:lnTo>
                <a:lnTo>
                  <a:pt x="1097" y="2968"/>
                </a:lnTo>
                <a:lnTo>
                  <a:pt x="1089" y="2969"/>
                </a:lnTo>
                <a:lnTo>
                  <a:pt x="1060" y="3020"/>
                </a:lnTo>
                <a:lnTo>
                  <a:pt x="957" y="3040"/>
                </a:lnTo>
                <a:lnTo>
                  <a:pt x="928" y="2995"/>
                </a:lnTo>
                <a:lnTo>
                  <a:pt x="873" y="3002"/>
                </a:lnTo>
                <a:lnTo>
                  <a:pt x="857" y="3040"/>
                </a:lnTo>
                <a:lnTo>
                  <a:pt x="740" y="3064"/>
                </a:lnTo>
                <a:lnTo>
                  <a:pt x="726" y="3022"/>
                </a:lnTo>
                <a:lnTo>
                  <a:pt x="678" y="3026"/>
                </a:lnTo>
                <a:lnTo>
                  <a:pt x="657" y="3080"/>
                </a:lnTo>
                <a:lnTo>
                  <a:pt x="526" y="3077"/>
                </a:lnTo>
                <a:lnTo>
                  <a:pt x="518" y="3033"/>
                </a:lnTo>
                <a:lnTo>
                  <a:pt x="493" y="3033"/>
                </a:lnTo>
                <a:lnTo>
                  <a:pt x="473" y="3080"/>
                </a:lnTo>
                <a:lnTo>
                  <a:pt x="329" y="3071"/>
                </a:lnTo>
                <a:lnTo>
                  <a:pt x="340" y="3018"/>
                </a:lnTo>
                <a:lnTo>
                  <a:pt x="293" y="3015"/>
                </a:lnTo>
                <a:lnTo>
                  <a:pt x="277" y="3064"/>
                </a:lnTo>
                <a:lnTo>
                  <a:pt x="166" y="3037"/>
                </a:lnTo>
                <a:lnTo>
                  <a:pt x="164" y="3004"/>
                </a:lnTo>
                <a:lnTo>
                  <a:pt x="133" y="2998"/>
                </a:lnTo>
                <a:lnTo>
                  <a:pt x="104" y="2991"/>
                </a:lnTo>
                <a:lnTo>
                  <a:pt x="80" y="2980"/>
                </a:lnTo>
                <a:lnTo>
                  <a:pt x="60" y="2966"/>
                </a:lnTo>
                <a:lnTo>
                  <a:pt x="46" y="2948"/>
                </a:lnTo>
                <a:lnTo>
                  <a:pt x="40" y="2924"/>
                </a:lnTo>
                <a:lnTo>
                  <a:pt x="46" y="2897"/>
                </a:lnTo>
                <a:lnTo>
                  <a:pt x="57" y="2868"/>
                </a:lnTo>
                <a:lnTo>
                  <a:pt x="71" y="2838"/>
                </a:lnTo>
                <a:lnTo>
                  <a:pt x="89" y="2809"/>
                </a:lnTo>
                <a:lnTo>
                  <a:pt x="109" y="2780"/>
                </a:lnTo>
                <a:lnTo>
                  <a:pt x="128" y="2755"/>
                </a:lnTo>
                <a:lnTo>
                  <a:pt x="142" y="2731"/>
                </a:lnTo>
                <a:lnTo>
                  <a:pt x="153" y="2713"/>
                </a:lnTo>
                <a:lnTo>
                  <a:pt x="100" y="2657"/>
                </a:lnTo>
                <a:lnTo>
                  <a:pt x="106" y="2644"/>
                </a:lnTo>
                <a:lnTo>
                  <a:pt x="209" y="2600"/>
                </a:lnTo>
                <a:lnTo>
                  <a:pt x="244" y="2578"/>
                </a:lnTo>
                <a:lnTo>
                  <a:pt x="269" y="2555"/>
                </a:lnTo>
                <a:lnTo>
                  <a:pt x="284" y="2529"/>
                </a:lnTo>
                <a:lnTo>
                  <a:pt x="289" y="2506"/>
                </a:lnTo>
                <a:lnTo>
                  <a:pt x="288" y="2478"/>
                </a:lnTo>
                <a:lnTo>
                  <a:pt x="280" y="2451"/>
                </a:lnTo>
                <a:lnTo>
                  <a:pt x="266" y="2424"/>
                </a:lnTo>
                <a:lnTo>
                  <a:pt x="246" y="2397"/>
                </a:lnTo>
                <a:lnTo>
                  <a:pt x="222" y="2368"/>
                </a:lnTo>
                <a:lnTo>
                  <a:pt x="197" y="2340"/>
                </a:lnTo>
                <a:lnTo>
                  <a:pt x="169" y="2313"/>
                </a:lnTo>
                <a:lnTo>
                  <a:pt x="140" y="2284"/>
                </a:lnTo>
                <a:lnTo>
                  <a:pt x="111" y="2257"/>
                </a:lnTo>
                <a:lnTo>
                  <a:pt x="84" y="2229"/>
                </a:lnTo>
                <a:lnTo>
                  <a:pt x="58" y="2204"/>
                </a:lnTo>
                <a:lnTo>
                  <a:pt x="37" y="2178"/>
                </a:lnTo>
                <a:lnTo>
                  <a:pt x="18" y="2155"/>
                </a:lnTo>
                <a:lnTo>
                  <a:pt x="6" y="2131"/>
                </a:lnTo>
                <a:lnTo>
                  <a:pt x="0" y="2109"/>
                </a:lnTo>
                <a:lnTo>
                  <a:pt x="0" y="2088"/>
                </a:lnTo>
                <a:lnTo>
                  <a:pt x="11" y="2064"/>
                </a:lnTo>
                <a:lnTo>
                  <a:pt x="28" y="2044"/>
                </a:lnTo>
                <a:lnTo>
                  <a:pt x="48" y="2024"/>
                </a:lnTo>
                <a:lnTo>
                  <a:pt x="73" y="2006"/>
                </a:lnTo>
                <a:lnTo>
                  <a:pt x="100" y="1988"/>
                </a:lnTo>
                <a:lnTo>
                  <a:pt x="128" y="1969"/>
                </a:lnTo>
                <a:lnTo>
                  <a:pt x="155" y="1949"/>
                </a:lnTo>
                <a:lnTo>
                  <a:pt x="180" y="1928"/>
                </a:lnTo>
                <a:lnTo>
                  <a:pt x="200" y="1904"/>
                </a:lnTo>
                <a:lnTo>
                  <a:pt x="217" y="1877"/>
                </a:lnTo>
                <a:lnTo>
                  <a:pt x="226" y="1844"/>
                </a:lnTo>
                <a:lnTo>
                  <a:pt x="226" y="1811"/>
                </a:lnTo>
                <a:lnTo>
                  <a:pt x="218" y="1780"/>
                </a:lnTo>
                <a:lnTo>
                  <a:pt x="206" y="1753"/>
                </a:lnTo>
                <a:lnTo>
                  <a:pt x="189" y="1726"/>
                </a:lnTo>
                <a:lnTo>
                  <a:pt x="171" y="1700"/>
                </a:lnTo>
                <a:lnTo>
                  <a:pt x="151" y="1675"/>
                </a:lnTo>
                <a:lnTo>
                  <a:pt x="133" y="1648"/>
                </a:lnTo>
                <a:lnTo>
                  <a:pt x="117" y="1620"/>
                </a:lnTo>
                <a:lnTo>
                  <a:pt x="106" y="1591"/>
                </a:lnTo>
                <a:lnTo>
                  <a:pt x="102" y="1557"/>
                </a:lnTo>
                <a:lnTo>
                  <a:pt x="106" y="1520"/>
                </a:lnTo>
                <a:lnTo>
                  <a:pt x="173" y="1388"/>
                </a:lnTo>
                <a:lnTo>
                  <a:pt x="273" y="1144"/>
                </a:lnTo>
                <a:lnTo>
                  <a:pt x="286" y="1095"/>
                </a:lnTo>
                <a:lnTo>
                  <a:pt x="297" y="1040"/>
                </a:lnTo>
                <a:lnTo>
                  <a:pt x="302" y="984"/>
                </a:lnTo>
                <a:lnTo>
                  <a:pt x="309" y="928"/>
                </a:lnTo>
                <a:lnTo>
                  <a:pt x="318" y="873"/>
                </a:lnTo>
                <a:lnTo>
                  <a:pt x="329" y="820"/>
                </a:lnTo>
                <a:lnTo>
                  <a:pt x="346" y="771"/>
                </a:lnTo>
                <a:lnTo>
                  <a:pt x="384" y="697"/>
                </a:lnTo>
                <a:lnTo>
                  <a:pt x="433" y="622"/>
                </a:lnTo>
                <a:lnTo>
                  <a:pt x="493" y="551"/>
                </a:lnTo>
                <a:lnTo>
                  <a:pt x="560" y="484"/>
                </a:lnTo>
                <a:lnTo>
                  <a:pt x="635" y="420"/>
                </a:lnTo>
                <a:lnTo>
                  <a:pt x="717" y="360"/>
                </a:lnTo>
                <a:lnTo>
                  <a:pt x="802" y="304"/>
                </a:lnTo>
                <a:lnTo>
                  <a:pt x="889" y="251"/>
                </a:lnTo>
                <a:lnTo>
                  <a:pt x="978" y="206"/>
                </a:lnTo>
                <a:lnTo>
                  <a:pt x="1069" y="164"/>
                </a:lnTo>
                <a:lnTo>
                  <a:pt x="1158" y="129"/>
                </a:lnTo>
                <a:lnTo>
                  <a:pt x="1246" y="100"/>
                </a:lnTo>
                <a:lnTo>
                  <a:pt x="1566" y="17"/>
                </a:lnTo>
                <a:lnTo>
                  <a:pt x="1700" y="0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9" name="Google Shape;2209;p33"/>
          <p:cNvSpPr/>
          <p:nvPr/>
        </p:nvSpPr>
        <p:spPr>
          <a:xfrm>
            <a:off x="10609797" y="5398062"/>
            <a:ext cx="328264" cy="352994"/>
          </a:xfrm>
          <a:custGeom>
            <a:rect b="b" l="l" r="r" t="t"/>
            <a:pathLst>
              <a:path extrusionOk="0" h="5021437" w="4669637">
                <a:moveTo>
                  <a:pt x="3221000" y="0"/>
                </a:moveTo>
                <a:cubicBezTo>
                  <a:pt x="3362423" y="0"/>
                  <a:pt x="3491529" y="52734"/>
                  <a:pt x="3588254" y="141276"/>
                </a:cubicBezTo>
                <a:cubicBezTo>
                  <a:pt x="3684978" y="52735"/>
                  <a:pt x="3814082" y="3"/>
                  <a:pt x="3955503" y="3"/>
                </a:cubicBezTo>
                <a:cubicBezTo>
                  <a:pt x="4262962" y="3"/>
                  <a:pt x="4512207" y="249248"/>
                  <a:pt x="4512207" y="556707"/>
                </a:cubicBezTo>
                <a:cubicBezTo>
                  <a:pt x="4512207" y="669790"/>
                  <a:pt x="4478490" y="774998"/>
                  <a:pt x="4420089" y="862515"/>
                </a:cubicBezTo>
                <a:cubicBezTo>
                  <a:pt x="4570580" y="961849"/>
                  <a:pt x="4669637" y="1132542"/>
                  <a:pt x="4669637" y="1326370"/>
                </a:cubicBezTo>
                <a:cubicBezTo>
                  <a:pt x="4669637" y="1487821"/>
                  <a:pt x="4600910" y="1633219"/>
                  <a:pt x="4490000" y="1733701"/>
                </a:cubicBezTo>
                <a:cubicBezTo>
                  <a:pt x="4600910" y="1834183"/>
                  <a:pt x="4669637" y="1979581"/>
                  <a:pt x="4669637" y="2141032"/>
                </a:cubicBezTo>
                <a:cubicBezTo>
                  <a:pt x="4669637" y="2302483"/>
                  <a:pt x="4600910" y="2447881"/>
                  <a:pt x="4490000" y="2548363"/>
                </a:cubicBezTo>
                <a:cubicBezTo>
                  <a:pt x="4600910" y="2648845"/>
                  <a:pt x="4669637" y="2794244"/>
                  <a:pt x="4669637" y="2955694"/>
                </a:cubicBezTo>
                <a:cubicBezTo>
                  <a:pt x="4669637" y="3224895"/>
                  <a:pt x="4478563" y="3449467"/>
                  <a:pt x="4224627" y="3501139"/>
                </a:cubicBezTo>
                <a:cubicBezTo>
                  <a:pt x="4173492" y="3755645"/>
                  <a:pt x="3948659" y="3947273"/>
                  <a:pt x="3679069" y="3947273"/>
                </a:cubicBezTo>
                <a:cubicBezTo>
                  <a:pt x="3559167" y="3947273"/>
                  <a:pt x="3448117" y="3909367"/>
                  <a:pt x="3357878" y="3844002"/>
                </a:cubicBezTo>
                <a:cubicBezTo>
                  <a:pt x="3259607" y="3937451"/>
                  <a:pt x="3126492" y="3993881"/>
                  <a:pt x="2980197" y="3993881"/>
                </a:cubicBezTo>
                <a:cubicBezTo>
                  <a:pt x="2931818" y="3993881"/>
                  <a:pt x="2884880" y="3987710"/>
                  <a:pt x="2841084" y="3972961"/>
                </a:cubicBezTo>
                <a:cubicBezTo>
                  <a:pt x="2832044" y="4069054"/>
                  <a:pt x="2794874" y="4156856"/>
                  <a:pt x="2737231" y="4227693"/>
                </a:cubicBezTo>
                <a:cubicBezTo>
                  <a:pt x="2806079" y="4310086"/>
                  <a:pt x="2846234" y="4416407"/>
                  <a:pt x="2846234" y="4532107"/>
                </a:cubicBezTo>
                <a:cubicBezTo>
                  <a:pt x="2846234" y="4802356"/>
                  <a:pt x="2627153" y="5021437"/>
                  <a:pt x="2356904" y="5021437"/>
                </a:cubicBezTo>
                <a:cubicBezTo>
                  <a:pt x="2086655" y="5021437"/>
                  <a:pt x="1867574" y="4802356"/>
                  <a:pt x="1867574" y="4532107"/>
                </a:cubicBezTo>
                <a:cubicBezTo>
                  <a:pt x="1867574" y="4416078"/>
                  <a:pt x="1907958" y="4309481"/>
                  <a:pt x="1977158" y="4226990"/>
                </a:cubicBezTo>
                <a:cubicBezTo>
                  <a:pt x="1907958" y="4144498"/>
                  <a:pt x="1867574" y="4037901"/>
                  <a:pt x="1867574" y="3921872"/>
                </a:cubicBezTo>
                <a:lnTo>
                  <a:pt x="1870634" y="3891520"/>
                </a:lnTo>
                <a:cubicBezTo>
                  <a:pt x="1824903" y="3813479"/>
                  <a:pt x="1800200" y="3722456"/>
                  <a:pt x="1800200" y="3625662"/>
                </a:cubicBezTo>
                <a:cubicBezTo>
                  <a:pt x="1800200" y="3318203"/>
                  <a:pt x="2049445" y="3068958"/>
                  <a:pt x="2356904" y="3068958"/>
                </a:cubicBezTo>
                <a:cubicBezTo>
                  <a:pt x="2420773" y="3068958"/>
                  <a:pt x="2482129" y="3079714"/>
                  <a:pt x="2538468" y="3101802"/>
                </a:cubicBezTo>
                <a:cubicBezTo>
                  <a:pt x="2638465" y="2966803"/>
                  <a:pt x="2799249" y="2880473"/>
                  <a:pt x="2980197" y="2880473"/>
                </a:cubicBezTo>
                <a:cubicBezTo>
                  <a:pt x="3100008" y="2880473"/>
                  <a:pt x="3210978" y="2918321"/>
                  <a:pt x="3301190" y="2983581"/>
                </a:cubicBezTo>
                <a:cubicBezTo>
                  <a:pt x="3373807" y="2914346"/>
                  <a:pt x="3465808" y="2865716"/>
                  <a:pt x="3567959" y="2845066"/>
                </a:cubicBezTo>
                <a:cubicBezTo>
                  <a:pt x="3590854" y="2728399"/>
                  <a:pt x="3651016" y="2625236"/>
                  <a:pt x="3735867" y="2548363"/>
                </a:cubicBezTo>
                <a:cubicBezTo>
                  <a:pt x="3624957" y="2447881"/>
                  <a:pt x="3556229" y="2302483"/>
                  <a:pt x="3556229" y="2141032"/>
                </a:cubicBezTo>
                <a:cubicBezTo>
                  <a:pt x="3556229" y="1979581"/>
                  <a:pt x="3624957" y="1834183"/>
                  <a:pt x="3735867" y="1733701"/>
                </a:cubicBezTo>
                <a:cubicBezTo>
                  <a:pt x="3624957" y="1633219"/>
                  <a:pt x="3556229" y="1487821"/>
                  <a:pt x="3556229" y="1326370"/>
                </a:cubicBezTo>
                <a:cubicBezTo>
                  <a:pt x="3556229" y="1213287"/>
                  <a:pt x="3589946" y="1108079"/>
                  <a:pt x="3648347" y="1020561"/>
                </a:cubicBezTo>
                <a:cubicBezTo>
                  <a:pt x="3626565" y="1006627"/>
                  <a:pt x="3606074" y="990873"/>
                  <a:pt x="3588250" y="972135"/>
                </a:cubicBezTo>
                <a:cubicBezTo>
                  <a:pt x="3491526" y="1060675"/>
                  <a:pt x="3362421" y="1113408"/>
                  <a:pt x="3221000" y="1113408"/>
                </a:cubicBezTo>
                <a:cubicBezTo>
                  <a:pt x="3065923" y="1113408"/>
                  <a:pt x="2925655" y="1049999"/>
                  <a:pt x="2824957" y="947451"/>
                </a:cubicBezTo>
                <a:cubicBezTo>
                  <a:pt x="2724258" y="1050000"/>
                  <a:pt x="2583990" y="1113409"/>
                  <a:pt x="2428912" y="1113409"/>
                </a:cubicBezTo>
                <a:cubicBezTo>
                  <a:pt x="2253449" y="1113409"/>
                  <a:pt x="2096946" y="1032234"/>
                  <a:pt x="1996865" y="903815"/>
                </a:cubicBezTo>
                <a:cubicBezTo>
                  <a:pt x="1896784" y="1032234"/>
                  <a:pt x="1740280" y="1113410"/>
                  <a:pt x="1564816" y="1113410"/>
                </a:cubicBezTo>
                <a:cubicBezTo>
                  <a:pt x="1377378" y="1113410"/>
                  <a:pt x="1211575" y="1020776"/>
                  <a:pt x="1111593" y="878151"/>
                </a:cubicBezTo>
                <a:cubicBezTo>
                  <a:pt x="1080053" y="927774"/>
                  <a:pt x="1038222" y="969598"/>
                  <a:pt x="990563" y="1003955"/>
                </a:cubicBezTo>
                <a:cubicBezTo>
                  <a:pt x="1068182" y="1097494"/>
                  <a:pt x="1113408" y="1217901"/>
                  <a:pt x="1113408" y="1348870"/>
                </a:cubicBezTo>
                <a:cubicBezTo>
                  <a:pt x="1113408" y="1503969"/>
                  <a:pt x="1049982" y="1644253"/>
                  <a:pt x="947405" y="1744951"/>
                </a:cubicBezTo>
                <a:cubicBezTo>
                  <a:pt x="1049982" y="1845649"/>
                  <a:pt x="1113408" y="1985934"/>
                  <a:pt x="1113408" y="2141033"/>
                </a:cubicBezTo>
                <a:cubicBezTo>
                  <a:pt x="1113408" y="2296132"/>
                  <a:pt x="1049982" y="2436417"/>
                  <a:pt x="947405" y="2537115"/>
                </a:cubicBezTo>
                <a:cubicBezTo>
                  <a:pt x="1049982" y="2637813"/>
                  <a:pt x="1113408" y="2778098"/>
                  <a:pt x="1113408" y="2933196"/>
                </a:cubicBezTo>
                <a:cubicBezTo>
                  <a:pt x="1113408" y="3160411"/>
                  <a:pt x="977287" y="3355833"/>
                  <a:pt x="781802" y="3441590"/>
                </a:cubicBezTo>
                <a:cubicBezTo>
                  <a:pt x="781802" y="3467025"/>
                  <a:pt x="781802" y="3492460"/>
                  <a:pt x="781802" y="3517895"/>
                </a:cubicBezTo>
                <a:cubicBezTo>
                  <a:pt x="781802" y="3642214"/>
                  <a:pt x="681021" y="3742995"/>
                  <a:pt x="556702" y="3742995"/>
                </a:cubicBezTo>
                <a:lnTo>
                  <a:pt x="556703" y="3742994"/>
                </a:lnTo>
                <a:cubicBezTo>
                  <a:pt x="432384" y="3742994"/>
                  <a:pt x="331603" y="3642213"/>
                  <a:pt x="331603" y="3517894"/>
                </a:cubicBezTo>
                <a:lnTo>
                  <a:pt x="331603" y="3441589"/>
                </a:lnTo>
                <a:cubicBezTo>
                  <a:pt x="136120" y="3355831"/>
                  <a:pt x="0" y="3160410"/>
                  <a:pt x="0" y="2933196"/>
                </a:cubicBezTo>
                <a:cubicBezTo>
                  <a:pt x="0" y="2778098"/>
                  <a:pt x="63426" y="2637813"/>
                  <a:pt x="166003" y="2537115"/>
                </a:cubicBezTo>
                <a:cubicBezTo>
                  <a:pt x="63426" y="2436417"/>
                  <a:pt x="0" y="2296132"/>
                  <a:pt x="0" y="2141033"/>
                </a:cubicBezTo>
                <a:cubicBezTo>
                  <a:pt x="0" y="1985934"/>
                  <a:pt x="63426" y="1845649"/>
                  <a:pt x="166003" y="1744951"/>
                </a:cubicBezTo>
                <a:cubicBezTo>
                  <a:pt x="63426" y="1644253"/>
                  <a:pt x="0" y="1503969"/>
                  <a:pt x="0" y="1348870"/>
                </a:cubicBezTo>
                <a:cubicBezTo>
                  <a:pt x="0" y="1164802"/>
                  <a:pt x="89333" y="1001598"/>
                  <a:pt x="228018" y="901622"/>
                </a:cubicBezTo>
                <a:cubicBezTo>
                  <a:pt x="150398" y="808082"/>
                  <a:pt x="105172" y="687676"/>
                  <a:pt x="105172" y="556707"/>
                </a:cubicBezTo>
                <a:cubicBezTo>
                  <a:pt x="105172" y="249248"/>
                  <a:pt x="354417" y="3"/>
                  <a:pt x="661876" y="3"/>
                </a:cubicBezTo>
                <a:cubicBezTo>
                  <a:pt x="848326" y="3"/>
                  <a:pt x="1013368" y="91662"/>
                  <a:pt x="1113346" y="233137"/>
                </a:cubicBezTo>
                <a:cubicBezTo>
                  <a:pt x="1213323" y="91662"/>
                  <a:pt x="1378365" y="2"/>
                  <a:pt x="1564816" y="2"/>
                </a:cubicBezTo>
                <a:cubicBezTo>
                  <a:pt x="1740279" y="2"/>
                  <a:pt x="1896783" y="81177"/>
                  <a:pt x="1996864" y="209596"/>
                </a:cubicBezTo>
                <a:cubicBezTo>
                  <a:pt x="2096945" y="81176"/>
                  <a:pt x="2253449" y="1"/>
                  <a:pt x="2428912" y="1"/>
                </a:cubicBezTo>
                <a:cubicBezTo>
                  <a:pt x="2583990" y="1"/>
                  <a:pt x="2724257" y="63410"/>
                  <a:pt x="2824956" y="165958"/>
                </a:cubicBezTo>
                <a:cubicBezTo>
                  <a:pt x="2925654" y="63409"/>
                  <a:pt x="3065922" y="0"/>
                  <a:pt x="3221000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0" name="Google Shape;2210;p33"/>
          <p:cNvSpPr/>
          <p:nvPr/>
        </p:nvSpPr>
        <p:spPr>
          <a:xfrm>
            <a:off x="5774977" y="5368331"/>
            <a:ext cx="306515" cy="337505"/>
          </a:xfrm>
          <a:custGeom>
            <a:rect b="b" l="l" r="r" t="t"/>
            <a:pathLst>
              <a:path extrusionOk="0" h="3960440" w="3596792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1" name="Google Shape;2211;p33"/>
          <p:cNvSpPr/>
          <p:nvPr/>
        </p:nvSpPr>
        <p:spPr>
          <a:xfrm>
            <a:off x="5571641" y="2402084"/>
            <a:ext cx="250608" cy="325258"/>
          </a:xfrm>
          <a:custGeom>
            <a:rect b="b" l="l" r="r" t="t"/>
            <a:pathLst>
              <a:path extrusionOk="0" h="2443" w="1882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2" name="Google Shape;2212;p33"/>
          <p:cNvSpPr/>
          <p:nvPr/>
        </p:nvSpPr>
        <p:spPr>
          <a:xfrm>
            <a:off x="8517126" y="6125569"/>
            <a:ext cx="356453" cy="365022"/>
          </a:xfrm>
          <a:custGeom>
            <a:rect b="b" l="l" r="r" t="t"/>
            <a:pathLst>
              <a:path extrusionOk="0" h="3876" w="3785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3" name="Google Shape;2213;p33"/>
          <p:cNvSpPr/>
          <p:nvPr/>
        </p:nvSpPr>
        <p:spPr>
          <a:xfrm>
            <a:off x="11783563" y="3198294"/>
            <a:ext cx="321662" cy="319701"/>
          </a:xfrm>
          <a:custGeom>
            <a:rect b="b" l="l" r="r" t="t"/>
            <a:pathLst>
              <a:path extrusionOk="0" h="3960440" w="3984740">
                <a:moveTo>
                  <a:pt x="3524979" y="3362640"/>
                </a:moveTo>
                <a:cubicBezTo>
                  <a:pt x="3498469" y="3362640"/>
                  <a:pt x="3476978" y="3384131"/>
                  <a:pt x="3476978" y="3410641"/>
                </a:cubicBezTo>
                <a:lnTo>
                  <a:pt x="3476978" y="3602639"/>
                </a:lnTo>
                <a:cubicBezTo>
                  <a:pt x="3476978" y="3629149"/>
                  <a:pt x="3498469" y="3650640"/>
                  <a:pt x="3524979" y="3650640"/>
                </a:cubicBezTo>
                <a:lnTo>
                  <a:pt x="3716977" y="3650640"/>
                </a:lnTo>
                <a:cubicBezTo>
                  <a:pt x="3743487" y="3650640"/>
                  <a:pt x="3764978" y="3629149"/>
                  <a:pt x="3764978" y="3602639"/>
                </a:cubicBezTo>
                <a:lnTo>
                  <a:pt x="3764978" y="3410641"/>
                </a:lnTo>
                <a:cubicBezTo>
                  <a:pt x="3764978" y="3384131"/>
                  <a:pt x="3743487" y="3362640"/>
                  <a:pt x="3716977" y="3362640"/>
                </a:cubicBezTo>
                <a:close/>
                <a:moveTo>
                  <a:pt x="650690" y="3362640"/>
                </a:moveTo>
                <a:cubicBezTo>
                  <a:pt x="624180" y="3362640"/>
                  <a:pt x="602689" y="3384131"/>
                  <a:pt x="602689" y="3410641"/>
                </a:cubicBezTo>
                <a:lnTo>
                  <a:pt x="602689" y="3602639"/>
                </a:lnTo>
                <a:cubicBezTo>
                  <a:pt x="602689" y="3629149"/>
                  <a:pt x="624180" y="3650640"/>
                  <a:pt x="650690" y="3650640"/>
                </a:cubicBezTo>
                <a:lnTo>
                  <a:pt x="842688" y="3650640"/>
                </a:lnTo>
                <a:cubicBezTo>
                  <a:pt x="869198" y="3650640"/>
                  <a:pt x="890689" y="3629149"/>
                  <a:pt x="890689" y="3602639"/>
                </a:cubicBezTo>
                <a:lnTo>
                  <a:pt x="890689" y="3410641"/>
                </a:lnTo>
                <a:cubicBezTo>
                  <a:pt x="890689" y="3384131"/>
                  <a:pt x="869198" y="3362640"/>
                  <a:pt x="842688" y="3362640"/>
                </a:cubicBezTo>
                <a:close/>
                <a:moveTo>
                  <a:pt x="3086046" y="3362639"/>
                </a:moveTo>
                <a:cubicBezTo>
                  <a:pt x="3059536" y="3362639"/>
                  <a:pt x="3038045" y="3384130"/>
                  <a:pt x="3038045" y="3410640"/>
                </a:cubicBezTo>
                <a:lnTo>
                  <a:pt x="3038045" y="3602638"/>
                </a:lnTo>
                <a:cubicBezTo>
                  <a:pt x="3038045" y="3629148"/>
                  <a:pt x="3059536" y="3650639"/>
                  <a:pt x="3086046" y="3650639"/>
                </a:cubicBezTo>
                <a:lnTo>
                  <a:pt x="3278044" y="3650639"/>
                </a:lnTo>
                <a:cubicBezTo>
                  <a:pt x="3304554" y="3650639"/>
                  <a:pt x="3326045" y="3629148"/>
                  <a:pt x="3326045" y="3602638"/>
                </a:cubicBezTo>
                <a:lnTo>
                  <a:pt x="3326045" y="3410640"/>
                </a:lnTo>
                <a:cubicBezTo>
                  <a:pt x="3326045" y="3384130"/>
                  <a:pt x="3304554" y="3362639"/>
                  <a:pt x="3278044" y="3362639"/>
                </a:cubicBezTo>
                <a:close/>
                <a:moveTo>
                  <a:pt x="211757" y="3362639"/>
                </a:moveTo>
                <a:cubicBezTo>
                  <a:pt x="185247" y="3362639"/>
                  <a:pt x="163756" y="3384130"/>
                  <a:pt x="163756" y="3410640"/>
                </a:cubicBezTo>
                <a:lnTo>
                  <a:pt x="163756" y="3602638"/>
                </a:lnTo>
                <a:cubicBezTo>
                  <a:pt x="163756" y="3629148"/>
                  <a:pt x="185247" y="3650639"/>
                  <a:pt x="211757" y="3650639"/>
                </a:cubicBezTo>
                <a:lnTo>
                  <a:pt x="403755" y="3650639"/>
                </a:lnTo>
                <a:cubicBezTo>
                  <a:pt x="430265" y="3650639"/>
                  <a:pt x="451756" y="3629148"/>
                  <a:pt x="451756" y="3602638"/>
                </a:cubicBezTo>
                <a:lnTo>
                  <a:pt x="451756" y="3410640"/>
                </a:lnTo>
                <a:cubicBezTo>
                  <a:pt x="451756" y="3384130"/>
                  <a:pt x="430265" y="3362639"/>
                  <a:pt x="403755" y="3362639"/>
                </a:cubicBezTo>
                <a:close/>
                <a:moveTo>
                  <a:pt x="1716487" y="2922775"/>
                </a:moveTo>
                <a:lnTo>
                  <a:pt x="1716487" y="3786871"/>
                </a:lnTo>
                <a:lnTo>
                  <a:pt x="2220543" y="3786871"/>
                </a:lnTo>
                <a:lnTo>
                  <a:pt x="2220543" y="2922775"/>
                </a:lnTo>
                <a:close/>
                <a:moveTo>
                  <a:pt x="3524979" y="2889857"/>
                </a:moveTo>
                <a:cubicBezTo>
                  <a:pt x="3498469" y="2889857"/>
                  <a:pt x="3476978" y="2911348"/>
                  <a:pt x="3476978" y="2937858"/>
                </a:cubicBezTo>
                <a:lnTo>
                  <a:pt x="3476978" y="3129856"/>
                </a:lnTo>
                <a:cubicBezTo>
                  <a:pt x="3476978" y="3156366"/>
                  <a:pt x="3498469" y="3177857"/>
                  <a:pt x="3524979" y="3177857"/>
                </a:cubicBezTo>
                <a:lnTo>
                  <a:pt x="3716977" y="3177857"/>
                </a:lnTo>
                <a:cubicBezTo>
                  <a:pt x="3743487" y="3177857"/>
                  <a:pt x="3764978" y="3156366"/>
                  <a:pt x="3764978" y="3129856"/>
                </a:cubicBezTo>
                <a:lnTo>
                  <a:pt x="3764978" y="2937858"/>
                </a:lnTo>
                <a:cubicBezTo>
                  <a:pt x="3764978" y="2911348"/>
                  <a:pt x="3743487" y="2889857"/>
                  <a:pt x="3716977" y="2889857"/>
                </a:cubicBezTo>
                <a:close/>
                <a:moveTo>
                  <a:pt x="650690" y="2889857"/>
                </a:moveTo>
                <a:cubicBezTo>
                  <a:pt x="624180" y="2889857"/>
                  <a:pt x="602689" y="2911348"/>
                  <a:pt x="602689" y="2937858"/>
                </a:cubicBezTo>
                <a:lnTo>
                  <a:pt x="602689" y="3129856"/>
                </a:lnTo>
                <a:cubicBezTo>
                  <a:pt x="602689" y="3156366"/>
                  <a:pt x="624180" y="3177857"/>
                  <a:pt x="650690" y="3177857"/>
                </a:cubicBezTo>
                <a:lnTo>
                  <a:pt x="842688" y="3177857"/>
                </a:lnTo>
                <a:cubicBezTo>
                  <a:pt x="869198" y="3177857"/>
                  <a:pt x="890689" y="3156366"/>
                  <a:pt x="890689" y="3129856"/>
                </a:cubicBezTo>
                <a:lnTo>
                  <a:pt x="890689" y="2937858"/>
                </a:lnTo>
                <a:cubicBezTo>
                  <a:pt x="890689" y="2911348"/>
                  <a:pt x="869198" y="2889857"/>
                  <a:pt x="842688" y="2889857"/>
                </a:cubicBezTo>
                <a:close/>
                <a:moveTo>
                  <a:pt x="3086046" y="2889856"/>
                </a:moveTo>
                <a:cubicBezTo>
                  <a:pt x="3059536" y="2889856"/>
                  <a:pt x="3038045" y="2911347"/>
                  <a:pt x="3038045" y="2937857"/>
                </a:cubicBezTo>
                <a:lnTo>
                  <a:pt x="3038045" y="3129855"/>
                </a:lnTo>
                <a:cubicBezTo>
                  <a:pt x="3038045" y="3156365"/>
                  <a:pt x="3059536" y="3177856"/>
                  <a:pt x="3086046" y="3177856"/>
                </a:cubicBezTo>
                <a:lnTo>
                  <a:pt x="3278044" y="3177856"/>
                </a:lnTo>
                <a:cubicBezTo>
                  <a:pt x="3304554" y="3177856"/>
                  <a:pt x="3326045" y="3156365"/>
                  <a:pt x="3326045" y="3129855"/>
                </a:cubicBezTo>
                <a:lnTo>
                  <a:pt x="3326045" y="2937857"/>
                </a:lnTo>
                <a:cubicBezTo>
                  <a:pt x="3326045" y="2911347"/>
                  <a:pt x="3304554" y="2889856"/>
                  <a:pt x="3278044" y="2889856"/>
                </a:cubicBezTo>
                <a:close/>
                <a:moveTo>
                  <a:pt x="211757" y="2889856"/>
                </a:moveTo>
                <a:cubicBezTo>
                  <a:pt x="185247" y="2889856"/>
                  <a:pt x="163756" y="2911347"/>
                  <a:pt x="163756" y="2937857"/>
                </a:cubicBezTo>
                <a:lnTo>
                  <a:pt x="163756" y="3129855"/>
                </a:lnTo>
                <a:cubicBezTo>
                  <a:pt x="163756" y="3156365"/>
                  <a:pt x="185247" y="3177856"/>
                  <a:pt x="211757" y="3177856"/>
                </a:cubicBezTo>
                <a:lnTo>
                  <a:pt x="403755" y="3177856"/>
                </a:lnTo>
                <a:cubicBezTo>
                  <a:pt x="430265" y="3177856"/>
                  <a:pt x="451756" y="3156365"/>
                  <a:pt x="451756" y="3129855"/>
                </a:cubicBezTo>
                <a:lnTo>
                  <a:pt x="451756" y="2937857"/>
                </a:lnTo>
                <a:cubicBezTo>
                  <a:pt x="451756" y="2911347"/>
                  <a:pt x="430265" y="2889856"/>
                  <a:pt x="403755" y="2889856"/>
                </a:cubicBezTo>
                <a:close/>
                <a:moveTo>
                  <a:pt x="3524979" y="2417074"/>
                </a:moveTo>
                <a:cubicBezTo>
                  <a:pt x="3498469" y="2417074"/>
                  <a:pt x="3476978" y="2438565"/>
                  <a:pt x="3476978" y="2465075"/>
                </a:cubicBezTo>
                <a:lnTo>
                  <a:pt x="3476978" y="2657073"/>
                </a:lnTo>
                <a:cubicBezTo>
                  <a:pt x="3476978" y="2683583"/>
                  <a:pt x="3498469" y="2705074"/>
                  <a:pt x="3524979" y="2705074"/>
                </a:cubicBezTo>
                <a:lnTo>
                  <a:pt x="3716977" y="2705074"/>
                </a:lnTo>
                <a:cubicBezTo>
                  <a:pt x="3743487" y="2705074"/>
                  <a:pt x="3764978" y="2683583"/>
                  <a:pt x="3764978" y="2657073"/>
                </a:cubicBezTo>
                <a:lnTo>
                  <a:pt x="3764978" y="2465075"/>
                </a:lnTo>
                <a:cubicBezTo>
                  <a:pt x="3764978" y="2438565"/>
                  <a:pt x="3743487" y="2417074"/>
                  <a:pt x="3716977" y="2417074"/>
                </a:cubicBezTo>
                <a:close/>
                <a:moveTo>
                  <a:pt x="650690" y="2417074"/>
                </a:moveTo>
                <a:cubicBezTo>
                  <a:pt x="624180" y="2417074"/>
                  <a:pt x="602689" y="2438565"/>
                  <a:pt x="602689" y="2465075"/>
                </a:cubicBezTo>
                <a:lnTo>
                  <a:pt x="602689" y="2657073"/>
                </a:lnTo>
                <a:cubicBezTo>
                  <a:pt x="602689" y="2683583"/>
                  <a:pt x="624180" y="2705074"/>
                  <a:pt x="650690" y="2705074"/>
                </a:cubicBezTo>
                <a:lnTo>
                  <a:pt x="842688" y="2705074"/>
                </a:lnTo>
                <a:cubicBezTo>
                  <a:pt x="869198" y="2705074"/>
                  <a:pt x="890689" y="2683583"/>
                  <a:pt x="890689" y="2657073"/>
                </a:cubicBezTo>
                <a:lnTo>
                  <a:pt x="890689" y="2465075"/>
                </a:lnTo>
                <a:cubicBezTo>
                  <a:pt x="890689" y="2438565"/>
                  <a:pt x="869198" y="2417074"/>
                  <a:pt x="842688" y="2417074"/>
                </a:cubicBezTo>
                <a:close/>
                <a:moveTo>
                  <a:pt x="3086046" y="2417073"/>
                </a:moveTo>
                <a:cubicBezTo>
                  <a:pt x="3059536" y="2417073"/>
                  <a:pt x="3038045" y="2438564"/>
                  <a:pt x="3038045" y="2465074"/>
                </a:cubicBezTo>
                <a:lnTo>
                  <a:pt x="3038045" y="2657072"/>
                </a:lnTo>
                <a:cubicBezTo>
                  <a:pt x="3038045" y="2683582"/>
                  <a:pt x="3059536" y="2705073"/>
                  <a:pt x="3086046" y="2705073"/>
                </a:cubicBezTo>
                <a:lnTo>
                  <a:pt x="3278044" y="2705073"/>
                </a:lnTo>
                <a:cubicBezTo>
                  <a:pt x="3304554" y="2705073"/>
                  <a:pt x="3326045" y="2683582"/>
                  <a:pt x="3326045" y="2657072"/>
                </a:cubicBezTo>
                <a:lnTo>
                  <a:pt x="3326045" y="2465074"/>
                </a:lnTo>
                <a:cubicBezTo>
                  <a:pt x="3326045" y="2438564"/>
                  <a:pt x="3304554" y="2417073"/>
                  <a:pt x="3278044" y="2417073"/>
                </a:cubicBezTo>
                <a:close/>
                <a:moveTo>
                  <a:pt x="211757" y="2417073"/>
                </a:moveTo>
                <a:cubicBezTo>
                  <a:pt x="185247" y="2417073"/>
                  <a:pt x="163756" y="2438564"/>
                  <a:pt x="163756" y="2465074"/>
                </a:cubicBezTo>
                <a:lnTo>
                  <a:pt x="163756" y="2657072"/>
                </a:lnTo>
                <a:cubicBezTo>
                  <a:pt x="163756" y="2683582"/>
                  <a:pt x="185247" y="2705073"/>
                  <a:pt x="211757" y="2705073"/>
                </a:cubicBezTo>
                <a:lnTo>
                  <a:pt x="403755" y="2705073"/>
                </a:lnTo>
                <a:cubicBezTo>
                  <a:pt x="430265" y="2705073"/>
                  <a:pt x="451756" y="2683582"/>
                  <a:pt x="451756" y="2657072"/>
                </a:cubicBezTo>
                <a:lnTo>
                  <a:pt x="451756" y="2465074"/>
                </a:lnTo>
                <a:cubicBezTo>
                  <a:pt x="451756" y="2438564"/>
                  <a:pt x="430265" y="2417073"/>
                  <a:pt x="403755" y="2417073"/>
                </a:cubicBezTo>
                <a:close/>
                <a:moveTo>
                  <a:pt x="1872516" y="2415464"/>
                </a:moveTo>
                <a:cubicBezTo>
                  <a:pt x="1846006" y="2415464"/>
                  <a:pt x="1824515" y="2436955"/>
                  <a:pt x="1824515" y="2463465"/>
                </a:cubicBezTo>
                <a:lnTo>
                  <a:pt x="1824515" y="2655463"/>
                </a:lnTo>
                <a:cubicBezTo>
                  <a:pt x="1824515" y="2681973"/>
                  <a:pt x="1846006" y="2703464"/>
                  <a:pt x="1872516" y="2703464"/>
                </a:cubicBezTo>
                <a:lnTo>
                  <a:pt x="2064514" y="2703464"/>
                </a:lnTo>
                <a:cubicBezTo>
                  <a:pt x="2091024" y="2703464"/>
                  <a:pt x="2112515" y="2681973"/>
                  <a:pt x="2112515" y="2655463"/>
                </a:cubicBezTo>
                <a:lnTo>
                  <a:pt x="2112515" y="2463465"/>
                </a:lnTo>
                <a:cubicBezTo>
                  <a:pt x="2112515" y="2436955"/>
                  <a:pt x="2091024" y="2415464"/>
                  <a:pt x="2064514" y="2415464"/>
                </a:cubicBezTo>
                <a:close/>
                <a:moveTo>
                  <a:pt x="2324630" y="2415463"/>
                </a:moveTo>
                <a:cubicBezTo>
                  <a:pt x="2298120" y="2415463"/>
                  <a:pt x="2276629" y="2436954"/>
                  <a:pt x="2276629" y="2463464"/>
                </a:cubicBezTo>
                <a:lnTo>
                  <a:pt x="2276629" y="2655462"/>
                </a:lnTo>
                <a:cubicBezTo>
                  <a:pt x="2276629" y="2681972"/>
                  <a:pt x="2298120" y="2703463"/>
                  <a:pt x="2324630" y="2703463"/>
                </a:cubicBezTo>
                <a:lnTo>
                  <a:pt x="2516628" y="2703463"/>
                </a:lnTo>
                <a:cubicBezTo>
                  <a:pt x="2543138" y="2703463"/>
                  <a:pt x="2564629" y="2681972"/>
                  <a:pt x="2564629" y="2655462"/>
                </a:cubicBezTo>
                <a:lnTo>
                  <a:pt x="2564629" y="2463464"/>
                </a:lnTo>
                <a:cubicBezTo>
                  <a:pt x="2564629" y="2436954"/>
                  <a:pt x="2543138" y="2415463"/>
                  <a:pt x="2516628" y="2415463"/>
                </a:cubicBezTo>
                <a:close/>
                <a:moveTo>
                  <a:pt x="1433583" y="2415463"/>
                </a:moveTo>
                <a:cubicBezTo>
                  <a:pt x="1407073" y="2415463"/>
                  <a:pt x="1385582" y="2436954"/>
                  <a:pt x="1385582" y="2463464"/>
                </a:cubicBezTo>
                <a:lnTo>
                  <a:pt x="1385582" y="2655462"/>
                </a:lnTo>
                <a:cubicBezTo>
                  <a:pt x="1385582" y="2681972"/>
                  <a:pt x="1407073" y="2703463"/>
                  <a:pt x="1433583" y="2703463"/>
                </a:cubicBezTo>
                <a:lnTo>
                  <a:pt x="1625581" y="2703463"/>
                </a:lnTo>
                <a:cubicBezTo>
                  <a:pt x="1652091" y="2703463"/>
                  <a:pt x="1673582" y="2681972"/>
                  <a:pt x="1673582" y="2655462"/>
                </a:cubicBezTo>
                <a:lnTo>
                  <a:pt x="1673582" y="2463464"/>
                </a:lnTo>
                <a:cubicBezTo>
                  <a:pt x="1673582" y="2436954"/>
                  <a:pt x="1652091" y="2415463"/>
                  <a:pt x="1625581" y="2415463"/>
                </a:cubicBezTo>
                <a:close/>
                <a:moveTo>
                  <a:pt x="3524979" y="1944291"/>
                </a:moveTo>
                <a:cubicBezTo>
                  <a:pt x="3498469" y="1944291"/>
                  <a:pt x="3476978" y="1965782"/>
                  <a:pt x="3476978" y="1992292"/>
                </a:cubicBezTo>
                <a:lnTo>
                  <a:pt x="3476978" y="2184290"/>
                </a:lnTo>
                <a:cubicBezTo>
                  <a:pt x="3476978" y="2210800"/>
                  <a:pt x="3498469" y="2232291"/>
                  <a:pt x="3524979" y="2232291"/>
                </a:cubicBezTo>
                <a:lnTo>
                  <a:pt x="3716977" y="2232291"/>
                </a:lnTo>
                <a:cubicBezTo>
                  <a:pt x="3743487" y="2232291"/>
                  <a:pt x="3764978" y="2210800"/>
                  <a:pt x="3764978" y="2184290"/>
                </a:cubicBezTo>
                <a:lnTo>
                  <a:pt x="3764978" y="1992292"/>
                </a:lnTo>
                <a:cubicBezTo>
                  <a:pt x="3764978" y="1965782"/>
                  <a:pt x="3743487" y="1944291"/>
                  <a:pt x="3716977" y="1944291"/>
                </a:cubicBezTo>
                <a:close/>
                <a:moveTo>
                  <a:pt x="650690" y="1944291"/>
                </a:moveTo>
                <a:cubicBezTo>
                  <a:pt x="624180" y="1944291"/>
                  <a:pt x="602689" y="1965782"/>
                  <a:pt x="602689" y="1992292"/>
                </a:cubicBezTo>
                <a:lnTo>
                  <a:pt x="602689" y="2184290"/>
                </a:lnTo>
                <a:cubicBezTo>
                  <a:pt x="602689" y="2210800"/>
                  <a:pt x="624180" y="2232291"/>
                  <a:pt x="650690" y="2232291"/>
                </a:cubicBezTo>
                <a:lnTo>
                  <a:pt x="842688" y="2232291"/>
                </a:lnTo>
                <a:cubicBezTo>
                  <a:pt x="869198" y="2232291"/>
                  <a:pt x="890689" y="2210800"/>
                  <a:pt x="890689" y="2184290"/>
                </a:cubicBezTo>
                <a:lnTo>
                  <a:pt x="890689" y="1992292"/>
                </a:lnTo>
                <a:cubicBezTo>
                  <a:pt x="890689" y="1965782"/>
                  <a:pt x="869198" y="1944291"/>
                  <a:pt x="842688" y="1944291"/>
                </a:cubicBezTo>
                <a:close/>
                <a:moveTo>
                  <a:pt x="3086046" y="1944290"/>
                </a:moveTo>
                <a:cubicBezTo>
                  <a:pt x="3059536" y="1944290"/>
                  <a:pt x="3038045" y="1965781"/>
                  <a:pt x="3038045" y="1992291"/>
                </a:cubicBezTo>
                <a:lnTo>
                  <a:pt x="3038045" y="2184289"/>
                </a:lnTo>
                <a:cubicBezTo>
                  <a:pt x="3038045" y="2210799"/>
                  <a:pt x="3059536" y="2232290"/>
                  <a:pt x="3086046" y="2232290"/>
                </a:cubicBezTo>
                <a:lnTo>
                  <a:pt x="3278044" y="2232290"/>
                </a:lnTo>
                <a:cubicBezTo>
                  <a:pt x="3304554" y="2232290"/>
                  <a:pt x="3326045" y="2210799"/>
                  <a:pt x="3326045" y="2184289"/>
                </a:cubicBezTo>
                <a:lnTo>
                  <a:pt x="3326045" y="1992291"/>
                </a:lnTo>
                <a:cubicBezTo>
                  <a:pt x="3326045" y="1965781"/>
                  <a:pt x="3304554" y="1944290"/>
                  <a:pt x="3278044" y="1944290"/>
                </a:cubicBezTo>
                <a:close/>
                <a:moveTo>
                  <a:pt x="211757" y="1944290"/>
                </a:moveTo>
                <a:cubicBezTo>
                  <a:pt x="185247" y="1944290"/>
                  <a:pt x="163756" y="1965781"/>
                  <a:pt x="163756" y="1992291"/>
                </a:cubicBezTo>
                <a:lnTo>
                  <a:pt x="163756" y="2184289"/>
                </a:lnTo>
                <a:cubicBezTo>
                  <a:pt x="163756" y="2210799"/>
                  <a:pt x="185247" y="2232290"/>
                  <a:pt x="211757" y="2232290"/>
                </a:cubicBezTo>
                <a:lnTo>
                  <a:pt x="403755" y="2232290"/>
                </a:lnTo>
                <a:cubicBezTo>
                  <a:pt x="430265" y="2232290"/>
                  <a:pt x="451756" y="2210799"/>
                  <a:pt x="451756" y="2184289"/>
                </a:cubicBezTo>
                <a:lnTo>
                  <a:pt x="451756" y="1992291"/>
                </a:lnTo>
                <a:cubicBezTo>
                  <a:pt x="451756" y="1965781"/>
                  <a:pt x="430265" y="1944290"/>
                  <a:pt x="403755" y="1944290"/>
                </a:cubicBezTo>
                <a:close/>
                <a:moveTo>
                  <a:pt x="1872516" y="1944289"/>
                </a:moveTo>
                <a:cubicBezTo>
                  <a:pt x="1846006" y="1944289"/>
                  <a:pt x="1824515" y="1965780"/>
                  <a:pt x="1824515" y="1992290"/>
                </a:cubicBezTo>
                <a:lnTo>
                  <a:pt x="1824515" y="2184288"/>
                </a:lnTo>
                <a:cubicBezTo>
                  <a:pt x="1824515" y="2210798"/>
                  <a:pt x="1846006" y="2232289"/>
                  <a:pt x="1872516" y="2232289"/>
                </a:cubicBezTo>
                <a:lnTo>
                  <a:pt x="2064514" y="2232289"/>
                </a:lnTo>
                <a:cubicBezTo>
                  <a:pt x="2091024" y="2232289"/>
                  <a:pt x="2112515" y="2210798"/>
                  <a:pt x="2112515" y="2184288"/>
                </a:cubicBezTo>
                <a:lnTo>
                  <a:pt x="2112515" y="1992290"/>
                </a:lnTo>
                <a:cubicBezTo>
                  <a:pt x="2112515" y="1965780"/>
                  <a:pt x="2091024" y="1944289"/>
                  <a:pt x="2064514" y="1944289"/>
                </a:cubicBezTo>
                <a:close/>
                <a:moveTo>
                  <a:pt x="2324630" y="1944288"/>
                </a:moveTo>
                <a:cubicBezTo>
                  <a:pt x="2298120" y="1944288"/>
                  <a:pt x="2276629" y="1965779"/>
                  <a:pt x="2276629" y="1992289"/>
                </a:cubicBezTo>
                <a:lnTo>
                  <a:pt x="2276629" y="2184287"/>
                </a:lnTo>
                <a:cubicBezTo>
                  <a:pt x="2276629" y="2210797"/>
                  <a:pt x="2298120" y="2232288"/>
                  <a:pt x="2324630" y="2232288"/>
                </a:cubicBezTo>
                <a:lnTo>
                  <a:pt x="2516628" y="2232288"/>
                </a:lnTo>
                <a:cubicBezTo>
                  <a:pt x="2543138" y="2232288"/>
                  <a:pt x="2564629" y="2210797"/>
                  <a:pt x="2564629" y="2184287"/>
                </a:cubicBezTo>
                <a:lnTo>
                  <a:pt x="2564629" y="1992289"/>
                </a:lnTo>
                <a:cubicBezTo>
                  <a:pt x="2564629" y="1965779"/>
                  <a:pt x="2543138" y="1944288"/>
                  <a:pt x="2516628" y="1944288"/>
                </a:cubicBezTo>
                <a:close/>
                <a:moveTo>
                  <a:pt x="1433583" y="1944288"/>
                </a:moveTo>
                <a:cubicBezTo>
                  <a:pt x="1407073" y="1944288"/>
                  <a:pt x="1385582" y="1965779"/>
                  <a:pt x="1385582" y="1992289"/>
                </a:cubicBezTo>
                <a:lnTo>
                  <a:pt x="1385582" y="2184287"/>
                </a:lnTo>
                <a:cubicBezTo>
                  <a:pt x="1385582" y="2210797"/>
                  <a:pt x="1407073" y="2232288"/>
                  <a:pt x="1433583" y="2232288"/>
                </a:cubicBezTo>
                <a:lnTo>
                  <a:pt x="1625581" y="2232288"/>
                </a:lnTo>
                <a:cubicBezTo>
                  <a:pt x="1652091" y="2232288"/>
                  <a:pt x="1673582" y="2210797"/>
                  <a:pt x="1673582" y="2184287"/>
                </a:cubicBezTo>
                <a:lnTo>
                  <a:pt x="1673582" y="1992289"/>
                </a:lnTo>
                <a:cubicBezTo>
                  <a:pt x="1673582" y="1965779"/>
                  <a:pt x="1652091" y="1944288"/>
                  <a:pt x="1625581" y="1944288"/>
                </a:cubicBezTo>
                <a:close/>
                <a:moveTo>
                  <a:pt x="3524979" y="1471508"/>
                </a:moveTo>
                <a:cubicBezTo>
                  <a:pt x="3498469" y="1471508"/>
                  <a:pt x="3476978" y="1492999"/>
                  <a:pt x="3476978" y="1519509"/>
                </a:cubicBezTo>
                <a:lnTo>
                  <a:pt x="3476978" y="1711507"/>
                </a:lnTo>
                <a:cubicBezTo>
                  <a:pt x="3476978" y="1738017"/>
                  <a:pt x="3498469" y="1759508"/>
                  <a:pt x="3524979" y="1759508"/>
                </a:cubicBezTo>
                <a:lnTo>
                  <a:pt x="3716977" y="1759508"/>
                </a:lnTo>
                <a:cubicBezTo>
                  <a:pt x="3743487" y="1759508"/>
                  <a:pt x="3764978" y="1738017"/>
                  <a:pt x="3764978" y="1711507"/>
                </a:cubicBezTo>
                <a:lnTo>
                  <a:pt x="3764978" y="1519509"/>
                </a:lnTo>
                <a:cubicBezTo>
                  <a:pt x="3764978" y="1492999"/>
                  <a:pt x="3743487" y="1471508"/>
                  <a:pt x="3716977" y="1471508"/>
                </a:cubicBezTo>
                <a:close/>
                <a:moveTo>
                  <a:pt x="650690" y="1471508"/>
                </a:moveTo>
                <a:cubicBezTo>
                  <a:pt x="624180" y="1471508"/>
                  <a:pt x="602689" y="1492999"/>
                  <a:pt x="602689" y="1519509"/>
                </a:cubicBezTo>
                <a:lnTo>
                  <a:pt x="602689" y="1711507"/>
                </a:lnTo>
                <a:cubicBezTo>
                  <a:pt x="602689" y="1738017"/>
                  <a:pt x="624180" y="1759508"/>
                  <a:pt x="650690" y="1759508"/>
                </a:cubicBezTo>
                <a:lnTo>
                  <a:pt x="842688" y="1759508"/>
                </a:lnTo>
                <a:cubicBezTo>
                  <a:pt x="869198" y="1759508"/>
                  <a:pt x="890689" y="1738017"/>
                  <a:pt x="890689" y="1711507"/>
                </a:cubicBezTo>
                <a:lnTo>
                  <a:pt x="890689" y="1519509"/>
                </a:lnTo>
                <a:cubicBezTo>
                  <a:pt x="890689" y="1492999"/>
                  <a:pt x="869198" y="1471508"/>
                  <a:pt x="842688" y="1471508"/>
                </a:cubicBezTo>
                <a:close/>
                <a:moveTo>
                  <a:pt x="3086046" y="1471507"/>
                </a:moveTo>
                <a:cubicBezTo>
                  <a:pt x="3059536" y="1471507"/>
                  <a:pt x="3038045" y="1492998"/>
                  <a:pt x="3038045" y="1519508"/>
                </a:cubicBezTo>
                <a:lnTo>
                  <a:pt x="3038045" y="1711506"/>
                </a:lnTo>
                <a:cubicBezTo>
                  <a:pt x="3038045" y="1738016"/>
                  <a:pt x="3059536" y="1759507"/>
                  <a:pt x="3086046" y="1759507"/>
                </a:cubicBezTo>
                <a:lnTo>
                  <a:pt x="3278044" y="1759507"/>
                </a:lnTo>
                <a:cubicBezTo>
                  <a:pt x="3304554" y="1759507"/>
                  <a:pt x="3326045" y="1738016"/>
                  <a:pt x="3326045" y="1711506"/>
                </a:cubicBezTo>
                <a:lnTo>
                  <a:pt x="3326045" y="1519508"/>
                </a:lnTo>
                <a:cubicBezTo>
                  <a:pt x="3326045" y="1492998"/>
                  <a:pt x="3304554" y="1471507"/>
                  <a:pt x="3278044" y="1471507"/>
                </a:cubicBezTo>
                <a:close/>
                <a:moveTo>
                  <a:pt x="211757" y="1471507"/>
                </a:moveTo>
                <a:cubicBezTo>
                  <a:pt x="185247" y="1471507"/>
                  <a:pt x="163756" y="1492998"/>
                  <a:pt x="163756" y="1519508"/>
                </a:cubicBezTo>
                <a:lnTo>
                  <a:pt x="163756" y="1711506"/>
                </a:lnTo>
                <a:cubicBezTo>
                  <a:pt x="163756" y="1738016"/>
                  <a:pt x="185247" y="1759507"/>
                  <a:pt x="211757" y="1759507"/>
                </a:cubicBezTo>
                <a:lnTo>
                  <a:pt x="403755" y="1759507"/>
                </a:lnTo>
                <a:cubicBezTo>
                  <a:pt x="430265" y="1759507"/>
                  <a:pt x="451756" y="1738016"/>
                  <a:pt x="451756" y="1711506"/>
                </a:cubicBezTo>
                <a:lnTo>
                  <a:pt x="451756" y="1519508"/>
                </a:lnTo>
                <a:cubicBezTo>
                  <a:pt x="451756" y="1492998"/>
                  <a:pt x="430265" y="1471507"/>
                  <a:pt x="403755" y="1471507"/>
                </a:cubicBezTo>
                <a:close/>
                <a:moveTo>
                  <a:pt x="1872516" y="1471506"/>
                </a:moveTo>
                <a:cubicBezTo>
                  <a:pt x="1846006" y="1471506"/>
                  <a:pt x="1824515" y="1492997"/>
                  <a:pt x="1824515" y="1519507"/>
                </a:cubicBezTo>
                <a:lnTo>
                  <a:pt x="1824515" y="1711505"/>
                </a:lnTo>
                <a:cubicBezTo>
                  <a:pt x="1824515" y="1738015"/>
                  <a:pt x="1846006" y="1759506"/>
                  <a:pt x="1872516" y="1759506"/>
                </a:cubicBezTo>
                <a:lnTo>
                  <a:pt x="2064514" y="1759506"/>
                </a:lnTo>
                <a:cubicBezTo>
                  <a:pt x="2091024" y="1759506"/>
                  <a:pt x="2112515" y="1738015"/>
                  <a:pt x="2112515" y="1711505"/>
                </a:cubicBezTo>
                <a:lnTo>
                  <a:pt x="2112515" y="1519507"/>
                </a:lnTo>
                <a:cubicBezTo>
                  <a:pt x="2112515" y="1492997"/>
                  <a:pt x="2091024" y="1471506"/>
                  <a:pt x="2064514" y="1471506"/>
                </a:cubicBezTo>
                <a:close/>
                <a:moveTo>
                  <a:pt x="2324630" y="1471505"/>
                </a:moveTo>
                <a:cubicBezTo>
                  <a:pt x="2298120" y="1471505"/>
                  <a:pt x="2276629" y="1492996"/>
                  <a:pt x="2276629" y="1519506"/>
                </a:cubicBezTo>
                <a:lnTo>
                  <a:pt x="2276629" y="1711504"/>
                </a:lnTo>
                <a:cubicBezTo>
                  <a:pt x="2276629" y="1738014"/>
                  <a:pt x="2298120" y="1759505"/>
                  <a:pt x="2324630" y="1759505"/>
                </a:cubicBezTo>
                <a:lnTo>
                  <a:pt x="2516628" y="1759505"/>
                </a:lnTo>
                <a:cubicBezTo>
                  <a:pt x="2543138" y="1759505"/>
                  <a:pt x="2564629" y="1738014"/>
                  <a:pt x="2564629" y="1711504"/>
                </a:cubicBezTo>
                <a:lnTo>
                  <a:pt x="2564629" y="1519506"/>
                </a:lnTo>
                <a:cubicBezTo>
                  <a:pt x="2564629" y="1492996"/>
                  <a:pt x="2543138" y="1471505"/>
                  <a:pt x="2516628" y="1471505"/>
                </a:cubicBezTo>
                <a:close/>
                <a:moveTo>
                  <a:pt x="1433583" y="1471505"/>
                </a:moveTo>
                <a:cubicBezTo>
                  <a:pt x="1407073" y="1471505"/>
                  <a:pt x="1385582" y="1492996"/>
                  <a:pt x="1385582" y="1519506"/>
                </a:cubicBezTo>
                <a:lnTo>
                  <a:pt x="1385582" y="1711504"/>
                </a:lnTo>
                <a:cubicBezTo>
                  <a:pt x="1385582" y="1738014"/>
                  <a:pt x="1407073" y="1759505"/>
                  <a:pt x="1433583" y="1759505"/>
                </a:cubicBezTo>
                <a:lnTo>
                  <a:pt x="1625581" y="1759505"/>
                </a:lnTo>
                <a:cubicBezTo>
                  <a:pt x="1652091" y="1759505"/>
                  <a:pt x="1673582" y="1738014"/>
                  <a:pt x="1673582" y="1711504"/>
                </a:cubicBezTo>
                <a:lnTo>
                  <a:pt x="1673582" y="1519506"/>
                </a:lnTo>
                <a:cubicBezTo>
                  <a:pt x="1673582" y="1492996"/>
                  <a:pt x="1652091" y="1471505"/>
                  <a:pt x="1625581" y="1471505"/>
                </a:cubicBezTo>
                <a:close/>
                <a:moveTo>
                  <a:pt x="2832612" y="1192259"/>
                </a:moveTo>
                <a:lnTo>
                  <a:pt x="3984740" y="1192259"/>
                </a:lnTo>
                <a:lnTo>
                  <a:pt x="3984740" y="3960440"/>
                </a:lnTo>
                <a:lnTo>
                  <a:pt x="2832612" y="3960440"/>
                </a:lnTo>
                <a:close/>
                <a:moveTo>
                  <a:pt x="0" y="1192259"/>
                </a:moveTo>
                <a:lnTo>
                  <a:pt x="1104420" y="1192259"/>
                </a:lnTo>
                <a:lnTo>
                  <a:pt x="1104420" y="3960440"/>
                </a:lnTo>
                <a:lnTo>
                  <a:pt x="0" y="3960440"/>
                </a:lnTo>
                <a:close/>
                <a:moveTo>
                  <a:pt x="1819228" y="288032"/>
                </a:moveTo>
                <a:lnTo>
                  <a:pt x="1819228" y="590858"/>
                </a:lnTo>
                <a:lnTo>
                  <a:pt x="1516402" y="590858"/>
                </a:lnTo>
                <a:lnTo>
                  <a:pt x="1516402" y="889433"/>
                </a:lnTo>
                <a:lnTo>
                  <a:pt x="1819228" y="889433"/>
                </a:lnTo>
                <a:lnTo>
                  <a:pt x="1819228" y="1192259"/>
                </a:lnTo>
                <a:lnTo>
                  <a:pt x="2117803" y="1192259"/>
                </a:lnTo>
                <a:lnTo>
                  <a:pt x="2117803" y="889433"/>
                </a:lnTo>
                <a:lnTo>
                  <a:pt x="2420629" y="889433"/>
                </a:lnTo>
                <a:lnTo>
                  <a:pt x="2420629" y="590858"/>
                </a:lnTo>
                <a:lnTo>
                  <a:pt x="2117803" y="590858"/>
                </a:lnTo>
                <a:lnTo>
                  <a:pt x="2117803" y="288032"/>
                </a:lnTo>
                <a:close/>
                <a:moveTo>
                  <a:pt x="1201775" y="0"/>
                </a:moveTo>
                <a:lnTo>
                  <a:pt x="2735258" y="0"/>
                </a:lnTo>
                <a:lnTo>
                  <a:pt x="2735258" y="3960440"/>
                </a:lnTo>
                <a:lnTo>
                  <a:pt x="1201775" y="3960440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4" name="Google Shape;2214;p33"/>
          <p:cNvSpPr/>
          <p:nvPr/>
        </p:nvSpPr>
        <p:spPr>
          <a:xfrm rot="-2700000">
            <a:off x="10307175" y="1017805"/>
            <a:ext cx="376907" cy="374976"/>
          </a:xfrm>
          <a:custGeom>
            <a:rect b="b" l="l" r="r" t="t"/>
            <a:pathLst>
              <a:path extrusionOk="0" h="4988198" w="5013893">
                <a:moveTo>
                  <a:pt x="2478390" y="2611081"/>
                </a:moveTo>
                <a:cubicBezTo>
                  <a:pt x="2457771" y="2592409"/>
                  <a:pt x="2429286" y="2580859"/>
                  <a:pt x="2397823" y="2580860"/>
                </a:cubicBezTo>
                <a:cubicBezTo>
                  <a:pt x="2334895" y="2580860"/>
                  <a:pt x="2283883" y="2627055"/>
                  <a:pt x="2283883" y="2684041"/>
                </a:cubicBezTo>
                <a:cubicBezTo>
                  <a:pt x="2283883" y="2741026"/>
                  <a:pt x="2334895" y="2787222"/>
                  <a:pt x="2397823" y="2787222"/>
                </a:cubicBezTo>
                <a:cubicBezTo>
                  <a:pt x="2460750" y="2787222"/>
                  <a:pt x="2511762" y="2741027"/>
                  <a:pt x="2511762" y="2684041"/>
                </a:cubicBezTo>
                <a:cubicBezTo>
                  <a:pt x="2511762" y="2655548"/>
                  <a:pt x="2499009" y="2629752"/>
                  <a:pt x="2478390" y="2611081"/>
                </a:cubicBezTo>
                <a:close/>
                <a:moveTo>
                  <a:pt x="3181089" y="3310648"/>
                </a:moveTo>
                <a:lnTo>
                  <a:pt x="3181089" y="4278147"/>
                </a:lnTo>
                <a:cubicBezTo>
                  <a:pt x="3181089" y="4670297"/>
                  <a:pt x="2863188" y="4988198"/>
                  <a:pt x="2471038" y="4988198"/>
                </a:cubicBezTo>
                <a:lnTo>
                  <a:pt x="2466851" y="4988198"/>
                </a:lnTo>
                <a:cubicBezTo>
                  <a:pt x="2074701" y="4988198"/>
                  <a:pt x="1756800" y="4670297"/>
                  <a:pt x="1756800" y="4278147"/>
                </a:cubicBezTo>
                <a:lnTo>
                  <a:pt x="1756800" y="3310649"/>
                </a:lnTo>
                <a:close/>
                <a:moveTo>
                  <a:pt x="2478390" y="2244919"/>
                </a:moveTo>
                <a:cubicBezTo>
                  <a:pt x="2457771" y="2226247"/>
                  <a:pt x="2429286" y="2214698"/>
                  <a:pt x="2397822" y="2214698"/>
                </a:cubicBezTo>
                <a:cubicBezTo>
                  <a:pt x="2334895" y="2214698"/>
                  <a:pt x="2283883" y="2260894"/>
                  <a:pt x="2283883" y="2317879"/>
                </a:cubicBezTo>
                <a:cubicBezTo>
                  <a:pt x="2283883" y="2374865"/>
                  <a:pt x="2334895" y="2421060"/>
                  <a:pt x="2397823" y="2421060"/>
                </a:cubicBezTo>
                <a:cubicBezTo>
                  <a:pt x="2460750" y="2421060"/>
                  <a:pt x="2511762" y="2374865"/>
                  <a:pt x="2511762" y="2317879"/>
                </a:cubicBezTo>
                <a:cubicBezTo>
                  <a:pt x="2511762" y="2289386"/>
                  <a:pt x="2499009" y="2263591"/>
                  <a:pt x="2478390" y="2244919"/>
                </a:cubicBezTo>
                <a:close/>
                <a:moveTo>
                  <a:pt x="2883802" y="2611081"/>
                </a:moveTo>
                <a:cubicBezTo>
                  <a:pt x="2863183" y="2592409"/>
                  <a:pt x="2834698" y="2580860"/>
                  <a:pt x="2803234" y="2580860"/>
                </a:cubicBezTo>
                <a:cubicBezTo>
                  <a:pt x="2740307" y="2580860"/>
                  <a:pt x="2689295" y="2627055"/>
                  <a:pt x="2689295" y="2684041"/>
                </a:cubicBezTo>
                <a:cubicBezTo>
                  <a:pt x="2689295" y="2741027"/>
                  <a:pt x="2740307" y="2787222"/>
                  <a:pt x="2803234" y="2787222"/>
                </a:cubicBezTo>
                <a:cubicBezTo>
                  <a:pt x="2866162" y="2787222"/>
                  <a:pt x="2917174" y="2741027"/>
                  <a:pt x="2917174" y="2684041"/>
                </a:cubicBezTo>
                <a:cubicBezTo>
                  <a:pt x="2917174" y="2655548"/>
                  <a:pt x="2904421" y="2629753"/>
                  <a:pt x="2883802" y="2611081"/>
                </a:cubicBezTo>
                <a:close/>
                <a:moveTo>
                  <a:pt x="2883802" y="2244919"/>
                </a:moveTo>
                <a:cubicBezTo>
                  <a:pt x="2863183" y="2226247"/>
                  <a:pt x="2834698" y="2214698"/>
                  <a:pt x="2803234" y="2214698"/>
                </a:cubicBezTo>
                <a:cubicBezTo>
                  <a:pt x="2740307" y="2214698"/>
                  <a:pt x="2689295" y="2260893"/>
                  <a:pt x="2689295" y="2317879"/>
                </a:cubicBezTo>
                <a:cubicBezTo>
                  <a:pt x="2689295" y="2374865"/>
                  <a:pt x="2740307" y="2421060"/>
                  <a:pt x="2803234" y="2421060"/>
                </a:cubicBezTo>
                <a:cubicBezTo>
                  <a:pt x="2866162" y="2421060"/>
                  <a:pt x="2917174" y="2374865"/>
                  <a:pt x="2917174" y="2317879"/>
                </a:cubicBezTo>
                <a:cubicBezTo>
                  <a:pt x="2917174" y="2289386"/>
                  <a:pt x="2904421" y="2263591"/>
                  <a:pt x="2883802" y="2244919"/>
                </a:cubicBezTo>
                <a:close/>
                <a:moveTo>
                  <a:pt x="3090277" y="2137135"/>
                </a:moveTo>
                <a:cubicBezTo>
                  <a:pt x="3115489" y="2159966"/>
                  <a:pt x="3131082" y="2191507"/>
                  <a:pt x="3131082" y="2226346"/>
                </a:cubicBezTo>
                <a:lnTo>
                  <a:pt x="3131083" y="2730981"/>
                </a:lnTo>
                <a:cubicBezTo>
                  <a:pt x="3131083" y="2800659"/>
                  <a:pt x="3068708" y="2857144"/>
                  <a:pt x="2991765" y="2857144"/>
                </a:cubicBezTo>
                <a:lnTo>
                  <a:pt x="2178629" y="2857144"/>
                </a:lnTo>
                <a:cubicBezTo>
                  <a:pt x="2101685" y="2857144"/>
                  <a:pt x="2039311" y="2800659"/>
                  <a:pt x="2039311" y="2730981"/>
                </a:cubicBezTo>
                <a:lnTo>
                  <a:pt x="2039311" y="2226346"/>
                </a:lnTo>
                <a:cubicBezTo>
                  <a:pt x="2039311" y="2156668"/>
                  <a:pt x="2101685" y="2100183"/>
                  <a:pt x="2178628" y="2100183"/>
                </a:cubicBezTo>
                <a:lnTo>
                  <a:pt x="2991765" y="2100183"/>
                </a:lnTo>
                <a:cubicBezTo>
                  <a:pt x="3030237" y="2100183"/>
                  <a:pt x="3065066" y="2114305"/>
                  <a:pt x="3090277" y="2137135"/>
                </a:cubicBezTo>
                <a:close/>
                <a:moveTo>
                  <a:pt x="3259975" y="2022388"/>
                </a:moveTo>
                <a:cubicBezTo>
                  <a:pt x="3226293" y="1991887"/>
                  <a:pt x="3179761" y="1973021"/>
                  <a:pt x="3128364" y="1973021"/>
                </a:cubicBezTo>
                <a:lnTo>
                  <a:pt x="2042028" y="1973021"/>
                </a:lnTo>
                <a:cubicBezTo>
                  <a:pt x="1939234" y="1973021"/>
                  <a:pt x="1855902" y="2048484"/>
                  <a:pt x="1855903" y="2141571"/>
                </a:cubicBezTo>
                <a:lnTo>
                  <a:pt x="1855903" y="2815756"/>
                </a:lnTo>
                <a:cubicBezTo>
                  <a:pt x="1855902" y="2908843"/>
                  <a:pt x="1939234" y="2984307"/>
                  <a:pt x="2042028" y="2984307"/>
                </a:cubicBezTo>
                <a:lnTo>
                  <a:pt x="3128364" y="2984307"/>
                </a:lnTo>
                <a:cubicBezTo>
                  <a:pt x="3231158" y="2984307"/>
                  <a:pt x="3314490" y="2908843"/>
                  <a:pt x="3314489" y="2815756"/>
                </a:cubicBezTo>
                <a:lnTo>
                  <a:pt x="3314490" y="2141572"/>
                </a:lnTo>
                <a:cubicBezTo>
                  <a:pt x="3314490" y="2095028"/>
                  <a:pt x="3293657" y="2052890"/>
                  <a:pt x="3259975" y="2022388"/>
                </a:cubicBezTo>
                <a:close/>
                <a:moveTo>
                  <a:pt x="2951580" y="207969"/>
                </a:moveTo>
                <a:cubicBezTo>
                  <a:pt x="3080074" y="336463"/>
                  <a:pt x="3159549" y="513976"/>
                  <a:pt x="3159549" y="710051"/>
                </a:cubicBezTo>
                <a:lnTo>
                  <a:pt x="3159549" y="1677549"/>
                </a:lnTo>
                <a:lnTo>
                  <a:pt x="1735260" y="1677549"/>
                </a:lnTo>
                <a:lnTo>
                  <a:pt x="1735260" y="710051"/>
                </a:lnTo>
                <a:cubicBezTo>
                  <a:pt x="1735260" y="317901"/>
                  <a:pt x="2053161" y="0"/>
                  <a:pt x="2445311" y="0"/>
                </a:cubicBezTo>
                <a:lnTo>
                  <a:pt x="2449498" y="0"/>
                </a:lnTo>
                <a:cubicBezTo>
                  <a:pt x="2645573" y="0"/>
                  <a:pt x="2823086" y="79475"/>
                  <a:pt x="2951580" y="207969"/>
                </a:cubicBezTo>
                <a:close/>
                <a:moveTo>
                  <a:pt x="4788706" y="1962817"/>
                </a:moveTo>
                <a:cubicBezTo>
                  <a:pt x="4927838" y="2088812"/>
                  <a:pt x="5013893" y="2262872"/>
                  <a:pt x="5013893" y="2455134"/>
                </a:cubicBezTo>
                <a:lnTo>
                  <a:pt x="5013893" y="2507346"/>
                </a:lnTo>
                <a:cubicBezTo>
                  <a:pt x="5013893" y="2891869"/>
                  <a:pt x="4669673" y="3203587"/>
                  <a:pt x="4245056" y="3203587"/>
                </a:cubicBezTo>
                <a:lnTo>
                  <a:pt x="768837" y="3203587"/>
                </a:lnTo>
                <a:cubicBezTo>
                  <a:pt x="344220" y="3203587"/>
                  <a:pt x="0" y="2891869"/>
                  <a:pt x="0" y="2507346"/>
                </a:cubicBezTo>
                <a:lnTo>
                  <a:pt x="0" y="2455134"/>
                </a:lnTo>
                <a:cubicBezTo>
                  <a:pt x="0" y="2070610"/>
                  <a:pt x="344220" y="1758893"/>
                  <a:pt x="768837" y="1758893"/>
                </a:cubicBezTo>
                <a:lnTo>
                  <a:pt x="4245056" y="1758893"/>
                </a:lnTo>
                <a:cubicBezTo>
                  <a:pt x="4457364" y="1758892"/>
                  <a:pt x="4649573" y="1836822"/>
                  <a:pt x="4788706" y="1962817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5" name="Google Shape;2215;p33"/>
          <p:cNvSpPr/>
          <p:nvPr/>
        </p:nvSpPr>
        <p:spPr>
          <a:xfrm>
            <a:off x="6457504" y="4564903"/>
            <a:ext cx="303144" cy="295506"/>
          </a:xfrm>
          <a:custGeom>
            <a:rect b="b" l="l" r="r" t="t"/>
            <a:pathLst>
              <a:path extrusionOk="0" h="3488520" w="3578696">
                <a:moveTo>
                  <a:pt x="936104" y="2084364"/>
                </a:moveTo>
                <a:cubicBezTo>
                  <a:pt x="677606" y="2084364"/>
                  <a:pt x="468052" y="2293918"/>
                  <a:pt x="468052" y="2552416"/>
                </a:cubicBezTo>
                <a:cubicBezTo>
                  <a:pt x="468052" y="2810914"/>
                  <a:pt x="677606" y="3020468"/>
                  <a:pt x="936104" y="3020468"/>
                </a:cubicBezTo>
                <a:cubicBezTo>
                  <a:pt x="1194602" y="3020468"/>
                  <a:pt x="1404156" y="2810914"/>
                  <a:pt x="1404156" y="2552416"/>
                </a:cubicBezTo>
                <a:cubicBezTo>
                  <a:pt x="1404156" y="2293918"/>
                  <a:pt x="1194602" y="2084364"/>
                  <a:pt x="936104" y="2084364"/>
                </a:cubicBezTo>
                <a:close/>
                <a:moveTo>
                  <a:pt x="936104" y="1616312"/>
                </a:moveTo>
                <a:cubicBezTo>
                  <a:pt x="1453100" y="1616312"/>
                  <a:pt x="1872208" y="2035420"/>
                  <a:pt x="1872208" y="2552416"/>
                </a:cubicBezTo>
                <a:cubicBezTo>
                  <a:pt x="1872208" y="3069412"/>
                  <a:pt x="1453100" y="3488520"/>
                  <a:pt x="936104" y="3488520"/>
                </a:cubicBezTo>
                <a:cubicBezTo>
                  <a:pt x="419108" y="3488520"/>
                  <a:pt x="0" y="3069412"/>
                  <a:pt x="0" y="2552416"/>
                </a:cubicBezTo>
                <a:cubicBezTo>
                  <a:pt x="0" y="2035420"/>
                  <a:pt x="419108" y="1616312"/>
                  <a:pt x="936104" y="1616312"/>
                </a:cubicBezTo>
                <a:close/>
                <a:moveTo>
                  <a:pt x="2034392" y="0"/>
                </a:moveTo>
                <a:lnTo>
                  <a:pt x="3578696" y="0"/>
                </a:lnTo>
                <a:lnTo>
                  <a:pt x="3578696" y="1544304"/>
                </a:lnTo>
                <a:lnTo>
                  <a:pt x="3002547" y="1544304"/>
                </a:lnTo>
                <a:lnTo>
                  <a:pt x="3002547" y="990027"/>
                </a:lnTo>
                <a:lnTo>
                  <a:pt x="1951220" y="2041355"/>
                </a:lnTo>
                <a:lnTo>
                  <a:pt x="1512167" y="1602301"/>
                </a:lnTo>
                <a:lnTo>
                  <a:pt x="2542690" y="571779"/>
                </a:lnTo>
                <a:lnTo>
                  <a:pt x="2034392" y="571779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6" name="Google Shape;2216;p33"/>
          <p:cNvSpPr/>
          <p:nvPr/>
        </p:nvSpPr>
        <p:spPr>
          <a:xfrm>
            <a:off x="7048615" y="1311028"/>
            <a:ext cx="203339" cy="320191"/>
          </a:xfrm>
          <a:custGeom>
            <a:rect b="b" l="l" r="r" t="t"/>
            <a:pathLst>
              <a:path extrusionOk="0" h="3966044" w="2518668">
                <a:moveTo>
                  <a:pt x="1247104" y="1675381"/>
                </a:moveTo>
                <a:cubicBezTo>
                  <a:pt x="1157133" y="1675381"/>
                  <a:pt x="1084196" y="1748460"/>
                  <a:pt x="1084196" y="1838607"/>
                </a:cubicBezTo>
                <a:lnTo>
                  <a:pt x="1084196" y="2052497"/>
                </a:lnTo>
                <a:lnTo>
                  <a:pt x="868740" y="2052497"/>
                </a:lnTo>
                <a:cubicBezTo>
                  <a:pt x="778769" y="2052497"/>
                  <a:pt x="705832" y="2125576"/>
                  <a:pt x="705832" y="2215723"/>
                </a:cubicBezTo>
                <a:lnTo>
                  <a:pt x="705832" y="2244204"/>
                </a:lnTo>
                <a:cubicBezTo>
                  <a:pt x="705832" y="2334351"/>
                  <a:pt x="778769" y="2407430"/>
                  <a:pt x="868740" y="2407430"/>
                </a:cubicBezTo>
                <a:lnTo>
                  <a:pt x="1084196" y="2407430"/>
                </a:lnTo>
                <a:lnTo>
                  <a:pt x="1084196" y="2621319"/>
                </a:lnTo>
                <a:cubicBezTo>
                  <a:pt x="1084196" y="2711466"/>
                  <a:pt x="1157133" y="2784545"/>
                  <a:pt x="1247104" y="2784545"/>
                </a:cubicBezTo>
                <a:lnTo>
                  <a:pt x="1275530" y="2784545"/>
                </a:lnTo>
                <a:cubicBezTo>
                  <a:pt x="1365501" y="2784545"/>
                  <a:pt x="1438438" y="2711466"/>
                  <a:pt x="1438438" y="2621319"/>
                </a:cubicBezTo>
                <a:lnTo>
                  <a:pt x="1438438" y="2407430"/>
                </a:lnTo>
                <a:lnTo>
                  <a:pt x="1649929" y="2407430"/>
                </a:lnTo>
                <a:cubicBezTo>
                  <a:pt x="1739900" y="2407430"/>
                  <a:pt x="1812837" y="2334351"/>
                  <a:pt x="1812837" y="2244204"/>
                </a:cubicBezTo>
                <a:lnTo>
                  <a:pt x="1812837" y="2215723"/>
                </a:lnTo>
                <a:cubicBezTo>
                  <a:pt x="1812837" y="2125576"/>
                  <a:pt x="1739900" y="2052497"/>
                  <a:pt x="1649929" y="2052497"/>
                </a:cubicBezTo>
                <a:lnTo>
                  <a:pt x="1438438" y="2052497"/>
                </a:lnTo>
                <a:lnTo>
                  <a:pt x="1438438" y="1838607"/>
                </a:lnTo>
                <a:cubicBezTo>
                  <a:pt x="1438438" y="1748460"/>
                  <a:pt x="1365501" y="1675381"/>
                  <a:pt x="1275530" y="1675381"/>
                </a:cubicBezTo>
                <a:close/>
                <a:moveTo>
                  <a:pt x="598231" y="1304672"/>
                </a:moveTo>
                <a:lnTo>
                  <a:pt x="1916472" y="1304672"/>
                </a:lnTo>
                <a:lnTo>
                  <a:pt x="1916472" y="3157943"/>
                </a:lnTo>
                <a:lnTo>
                  <a:pt x="598231" y="3157943"/>
                </a:lnTo>
                <a:close/>
                <a:moveTo>
                  <a:pt x="506487" y="1209418"/>
                </a:moveTo>
                <a:lnTo>
                  <a:pt x="506487" y="3250508"/>
                </a:lnTo>
                <a:lnTo>
                  <a:pt x="2012181" y="3250508"/>
                </a:lnTo>
                <a:lnTo>
                  <a:pt x="2012181" y="1209418"/>
                </a:lnTo>
                <a:close/>
                <a:moveTo>
                  <a:pt x="419786" y="541629"/>
                </a:moveTo>
                <a:lnTo>
                  <a:pt x="2098882" y="541629"/>
                </a:lnTo>
                <a:cubicBezTo>
                  <a:pt x="2330723" y="541629"/>
                  <a:pt x="2518668" y="725826"/>
                  <a:pt x="2518668" y="953044"/>
                </a:cubicBezTo>
                <a:lnTo>
                  <a:pt x="2518668" y="3554629"/>
                </a:lnTo>
                <a:cubicBezTo>
                  <a:pt x="2518668" y="3781847"/>
                  <a:pt x="2330723" y="3966044"/>
                  <a:pt x="2098882" y="3966044"/>
                </a:cubicBezTo>
                <a:lnTo>
                  <a:pt x="419786" y="3966044"/>
                </a:lnTo>
                <a:cubicBezTo>
                  <a:pt x="187945" y="3966044"/>
                  <a:pt x="0" y="3781847"/>
                  <a:pt x="0" y="3554629"/>
                </a:cubicBezTo>
                <a:lnTo>
                  <a:pt x="0" y="953044"/>
                </a:lnTo>
                <a:cubicBezTo>
                  <a:pt x="0" y="725826"/>
                  <a:pt x="187945" y="541629"/>
                  <a:pt x="419786" y="541629"/>
                </a:cubicBezTo>
                <a:close/>
                <a:moveTo>
                  <a:pt x="696920" y="0"/>
                </a:moveTo>
                <a:lnTo>
                  <a:pt x="1821748" y="0"/>
                </a:lnTo>
                <a:cubicBezTo>
                  <a:pt x="1869056" y="0"/>
                  <a:pt x="1907406" y="38350"/>
                  <a:pt x="1907406" y="85658"/>
                </a:cubicBezTo>
                <a:lnTo>
                  <a:pt x="1907406" y="346390"/>
                </a:lnTo>
                <a:cubicBezTo>
                  <a:pt x="1907406" y="393698"/>
                  <a:pt x="1869056" y="432048"/>
                  <a:pt x="1821748" y="432048"/>
                </a:cubicBezTo>
                <a:lnTo>
                  <a:pt x="696920" y="432048"/>
                </a:lnTo>
                <a:cubicBezTo>
                  <a:pt x="649612" y="432048"/>
                  <a:pt x="611262" y="393698"/>
                  <a:pt x="611262" y="346390"/>
                </a:cubicBezTo>
                <a:lnTo>
                  <a:pt x="611262" y="85658"/>
                </a:lnTo>
                <a:cubicBezTo>
                  <a:pt x="611262" y="38350"/>
                  <a:pt x="649612" y="0"/>
                  <a:pt x="696920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7" name="Google Shape;2217;p33"/>
          <p:cNvSpPr/>
          <p:nvPr/>
        </p:nvSpPr>
        <p:spPr>
          <a:xfrm>
            <a:off x="10758640" y="1904136"/>
            <a:ext cx="352275" cy="352275"/>
          </a:xfrm>
          <a:custGeom>
            <a:rect b="b" l="l" r="r" t="t"/>
            <a:pathLst>
              <a:path extrusionOk="0" h="3888432" w="3888432">
                <a:moveTo>
                  <a:pt x="2250798" y="578107"/>
                </a:moveTo>
                <a:lnTo>
                  <a:pt x="1637760" y="578107"/>
                </a:lnTo>
                <a:lnTo>
                  <a:pt x="1637760" y="1311063"/>
                </a:lnTo>
                <a:lnTo>
                  <a:pt x="1042560" y="895535"/>
                </a:lnTo>
                <a:lnTo>
                  <a:pt x="691636" y="1398197"/>
                </a:lnTo>
                <a:lnTo>
                  <a:pt x="1405184" y="1896345"/>
                </a:lnTo>
                <a:lnTo>
                  <a:pt x="665257" y="2393266"/>
                </a:lnTo>
                <a:lnTo>
                  <a:pt x="1007039" y="2902187"/>
                </a:lnTo>
                <a:lnTo>
                  <a:pt x="1637760" y="2478608"/>
                </a:lnTo>
                <a:lnTo>
                  <a:pt x="1637760" y="3234607"/>
                </a:lnTo>
                <a:lnTo>
                  <a:pt x="2250799" y="3234607"/>
                </a:lnTo>
                <a:lnTo>
                  <a:pt x="2250798" y="2486693"/>
                </a:lnTo>
                <a:lnTo>
                  <a:pt x="2869840" y="2918864"/>
                </a:lnTo>
                <a:lnTo>
                  <a:pt x="3220762" y="2416201"/>
                </a:lnTo>
                <a:lnTo>
                  <a:pt x="2490164" y="1906150"/>
                </a:lnTo>
                <a:lnTo>
                  <a:pt x="3212367" y="1421133"/>
                </a:lnTo>
                <a:lnTo>
                  <a:pt x="2870585" y="912211"/>
                </a:lnTo>
                <a:lnTo>
                  <a:pt x="2250798" y="1328447"/>
                </a:lnTo>
                <a:close/>
                <a:moveTo>
                  <a:pt x="1944216" y="0"/>
                </a:moveTo>
                <a:cubicBezTo>
                  <a:pt x="3017977" y="0"/>
                  <a:pt x="3888432" y="870455"/>
                  <a:pt x="3888432" y="1944216"/>
                </a:cubicBezTo>
                <a:cubicBezTo>
                  <a:pt x="3888432" y="3017977"/>
                  <a:pt x="3017977" y="3888432"/>
                  <a:pt x="1944216" y="3888432"/>
                </a:cubicBezTo>
                <a:cubicBezTo>
                  <a:pt x="870455" y="3888432"/>
                  <a:pt x="0" y="3017977"/>
                  <a:pt x="0" y="1944216"/>
                </a:cubicBezTo>
                <a:cubicBezTo>
                  <a:pt x="0" y="870455"/>
                  <a:pt x="870455" y="0"/>
                  <a:pt x="1944216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18" name="Google Shape;2218;p33"/>
          <p:cNvGrpSpPr/>
          <p:nvPr/>
        </p:nvGrpSpPr>
        <p:grpSpPr>
          <a:xfrm>
            <a:off x="5753835" y="4577914"/>
            <a:ext cx="396008" cy="232241"/>
            <a:chOff x="2627784" y="3959226"/>
            <a:chExt cx="3888432" cy="2280393"/>
          </a:xfrm>
        </p:grpSpPr>
        <p:sp>
          <p:nvSpPr>
            <p:cNvPr id="2219" name="Google Shape;2219;p33"/>
            <p:cNvSpPr/>
            <p:nvPr/>
          </p:nvSpPr>
          <p:spPr>
            <a:xfrm>
              <a:off x="2627784" y="5591547"/>
              <a:ext cx="648072" cy="648072"/>
            </a:xfrm>
            <a:prstGeom prst="donut">
              <a:avLst>
                <a:gd fmla="val 25000" name="adj"/>
              </a:avLst>
            </a:pr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33"/>
            <p:cNvSpPr/>
            <p:nvPr/>
          </p:nvSpPr>
          <p:spPr>
            <a:xfrm>
              <a:off x="5868144" y="5591547"/>
              <a:ext cx="648072" cy="648072"/>
            </a:xfrm>
            <a:prstGeom prst="donut">
              <a:avLst>
                <a:gd fmla="val 25000" name="adj"/>
              </a:avLst>
            </a:pr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33"/>
            <p:cNvSpPr/>
            <p:nvPr/>
          </p:nvSpPr>
          <p:spPr>
            <a:xfrm>
              <a:off x="2883221" y="5472334"/>
              <a:ext cx="162018" cy="420204"/>
            </a:xfrm>
            <a:prstGeom prst="roundRect">
              <a:avLst>
                <a:gd fmla="val 44102" name="adj"/>
              </a:avLst>
            </a:pr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33"/>
            <p:cNvSpPr/>
            <p:nvPr/>
          </p:nvSpPr>
          <p:spPr>
            <a:xfrm>
              <a:off x="6112101" y="5473128"/>
              <a:ext cx="162018" cy="398351"/>
            </a:xfrm>
            <a:prstGeom prst="roundRect">
              <a:avLst>
                <a:gd fmla="val 44102" name="adj"/>
              </a:avLst>
            </a:pr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33"/>
            <p:cNvSpPr/>
            <p:nvPr/>
          </p:nvSpPr>
          <p:spPr>
            <a:xfrm rot="-3400400">
              <a:off x="3368262" y="3899876"/>
              <a:ext cx="288032" cy="1875445"/>
            </a:xfrm>
            <a:prstGeom prst="roundRect">
              <a:avLst>
                <a:gd fmla="val 36068" name="adj"/>
              </a:avLst>
            </a:pr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33"/>
            <p:cNvSpPr/>
            <p:nvPr/>
          </p:nvSpPr>
          <p:spPr>
            <a:xfrm>
              <a:off x="6156176" y="4765811"/>
              <a:ext cx="288032" cy="755600"/>
            </a:xfrm>
            <a:prstGeom prst="roundRect">
              <a:avLst>
                <a:gd fmla="val 36068" name="adj"/>
              </a:avLst>
            </a:pr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33"/>
            <p:cNvSpPr/>
            <p:nvPr/>
          </p:nvSpPr>
          <p:spPr>
            <a:xfrm>
              <a:off x="2699792" y="5161371"/>
              <a:ext cx="3744416" cy="360040"/>
            </a:xfrm>
            <a:prstGeom prst="roundRect">
              <a:avLst>
                <a:gd fmla="val 16667" name="adj"/>
              </a:avLst>
            </a:pr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33"/>
            <p:cNvSpPr/>
            <p:nvPr/>
          </p:nvSpPr>
          <p:spPr>
            <a:xfrm>
              <a:off x="4294882" y="4509120"/>
              <a:ext cx="1801319" cy="552747"/>
            </a:xfrm>
            <a:custGeom>
              <a:rect b="b" l="l" r="r" t="t"/>
              <a:pathLst>
                <a:path extrusionOk="0" h="377555" w="1467163">
                  <a:moveTo>
                    <a:pt x="115742" y="0"/>
                  </a:moveTo>
                  <a:lnTo>
                    <a:pt x="1351421" y="0"/>
                  </a:lnTo>
                  <a:cubicBezTo>
                    <a:pt x="1415344" y="0"/>
                    <a:pt x="1467163" y="51819"/>
                    <a:pt x="1467163" y="115742"/>
                  </a:cubicBezTo>
                  <a:lnTo>
                    <a:pt x="1467163" y="377555"/>
                  </a:lnTo>
                  <a:lnTo>
                    <a:pt x="0" y="377555"/>
                  </a:lnTo>
                  <a:lnTo>
                    <a:pt x="0" y="115742"/>
                  </a:lnTo>
                  <a:cubicBezTo>
                    <a:pt x="0" y="51819"/>
                    <a:pt x="51819" y="0"/>
                    <a:pt x="115742" y="0"/>
                  </a:cubicBez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33"/>
            <p:cNvSpPr/>
            <p:nvPr/>
          </p:nvSpPr>
          <p:spPr>
            <a:xfrm>
              <a:off x="3110319" y="3959226"/>
              <a:ext cx="457200" cy="457200"/>
            </a:xfrm>
            <a:prstGeom prst="ellipse">
              <a:avLst/>
            </a:pr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33"/>
            <p:cNvSpPr/>
            <p:nvPr/>
          </p:nvSpPr>
          <p:spPr>
            <a:xfrm rot="1961904">
              <a:off x="3453236" y="4426052"/>
              <a:ext cx="946970" cy="401316"/>
            </a:xfrm>
            <a:custGeom>
              <a:rect b="b" l="l" r="r" t="t"/>
              <a:pathLst>
                <a:path extrusionOk="0" h="401316" w="946970">
                  <a:moveTo>
                    <a:pt x="66114" y="94549"/>
                  </a:moveTo>
                  <a:cubicBezTo>
                    <a:pt x="80082" y="84288"/>
                    <a:pt x="96014" y="74649"/>
                    <a:pt x="113671" y="65740"/>
                  </a:cubicBezTo>
                  <a:cubicBezTo>
                    <a:pt x="137213" y="53862"/>
                    <a:pt x="163820" y="43284"/>
                    <a:pt x="192918" y="34269"/>
                  </a:cubicBezTo>
                  <a:cubicBezTo>
                    <a:pt x="262753" y="12633"/>
                    <a:pt x="346940" y="0"/>
                    <a:pt x="437561" y="0"/>
                  </a:cubicBezTo>
                  <a:lnTo>
                    <a:pt x="689345" y="0"/>
                  </a:lnTo>
                  <a:lnTo>
                    <a:pt x="946970" y="401316"/>
                  </a:lnTo>
                  <a:lnTo>
                    <a:pt x="437561" y="401315"/>
                  </a:lnTo>
                  <a:cubicBezTo>
                    <a:pt x="195904" y="401315"/>
                    <a:pt x="1" y="311478"/>
                    <a:pt x="0" y="200658"/>
                  </a:cubicBezTo>
                  <a:cubicBezTo>
                    <a:pt x="-1" y="161698"/>
                    <a:pt x="24212" y="125330"/>
                    <a:pt x="66114" y="94549"/>
                  </a:cubicBez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9" name="Google Shape;2229;p33"/>
          <p:cNvSpPr/>
          <p:nvPr/>
        </p:nvSpPr>
        <p:spPr>
          <a:xfrm>
            <a:off x="9794934" y="1525673"/>
            <a:ext cx="258056" cy="352820"/>
          </a:xfrm>
          <a:custGeom>
            <a:rect b="b" l="l" r="r" t="t"/>
            <a:pathLst>
              <a:path extrusionOk="0" h="3758" w="2568">
                <a:moveTo>
                  <a:pt x="313" y="3691"/>
                </a:moveTo>
                <a:lnTo>
                  <a:pt x="315" y="3695"/>
                </a:lnTo>
                <a:lnTo>
                  <a:pt x="311" y="3693"/>
                </a:lnTo>
                <a:lnTo>
                  <a:pt x="313" y="3691"/>
                </a:lnTo>
                <a:close/>
                <a:moveTo>
                  <a:pt x="711" y="2122"/>
                </a:moveTo>
                <a:lnTo>
                  <a:pt x="739" y="2142"/>
                </a:lnTo>
                <a:lnTo>
                  <a:pt x="764" y="2169"/>
                </a:lnTo>
                <a:lnTo>
                  <a:pt x="788" y="2204"/>
                </a:lnTo>
                <a:lnTo>
                  <a:pt x="809" y="2238"/>
                </a:lnTo>
                <a:lnTo>
                  <a:pt x="829" y="2271"/>
                </a:lnTo>
                <a:lnTo>
                  <a:pt x="848" y="2300"/>
                </a:lnTo>
                <a:lnTo>
                  <a:pt x="1180" y="2733"/>
                </a:lnTo>
                <a:lnTo>
                  <a:pt x="1080" y="2862"/>
                </a:lnTo>
                <a:lnTo>
                  <a:pt x="977" y="2987"/>
                </a:lnTo>
                <a:lnTo>
                  <a:pt x="868" y="3109"/>
                </a:lnTo>
                <a:lnTo>
                  <a:pt x="760" y="3231"/>
                </a:lnTo>
                <a:lnTo>
                  <a:pt x="651" y="3353"/>
                </a:lnTo>
                <a:lnTo>
                  <a:pt x="548" y="3477"/>
                </a:lnTo>
                <a:lnTo>
                  <a:pt x="520" y="3509"/>
                </a:lnTo>
                <a:lnTo>
                  <a:pt x="486" y="3544"/>
                </a:lnTo>
                <a:lnTo>
                  <a:pt x="451" y="3578"/>
                </a:lnTo>
                <a:lnTo>
                  <a:pt x="413" y="3611"/>
                </a:lnTo>
                <a:lnTo>
                  <a:pt x="377" y="3642"/>
                </a:lnTo>
                <a:lnTo>
                  <a:pt x="342" y="3669"/>
                </a:lnTo>
                <a:lnTo>
                  <a:pt x="313" y="3691"/>
                </a:lnTo>
                <a:lnTo>
                  <a:pt x="311" y="3689"/>
                </a:lnTo>
                <a:lnTo>
                  <a:pt x="306" y="3677"/>
                </a:lnTo>
                <a:lnTo>
                  <a:pt x="295" y="3657"/>
                </a:lnTo>
                <a:lnTo>
                  <a:pt x="280" y="3631"/>
                </a:lnTo>
                <a:lnTo>
                  <a:pt x="262" y="3602"/>
                </a:lnTo>
                <a:lnTo>
                  <a:pt x="242" y="3567"/>
                </a:lnTo>
                <a:lnTo>
                  <a:pt x="220" y="3529"/>
                </a:lnTo>
                <a:lnTo>
                  <a:pt x="197" y="3487"/>
                </a:lnTo>
                <a:lnTo>
                  <a:pt x="173" y="3444"/>
                </a:lnTo>
                <a:lnTo>
                  <a:pt x="149" y="3397"/>
                </a:lnTo>
                <a:lnTo>
                  <a:pt x="126" y="3349"/>
                </a:lnTo>
                <a:lnTo>
                  <a:pt x="102" y="3300"/>
                </a:lnTo>
                <a:lnTo>
                  <a:pt x="79" y="3251"/>
                </a:lnTo>
                <a:lnTo>
                  <a:pt x="59" y="3202"/>
                </a:lnTo>
                <a:lnTo>
                  <a:pt x="40" y="3153"/>
                </a:lnTo>
                <a:lnTo>
                  <a:pt x="24" y="3107"/>
                </a:lnTo>
                <a:lnTo>
                  <a:pt x="13" y="3062"/>
                </a:lnTo>
                <a:lnTo>
                  <a:pt x="4" y="3020"/>
                </a:lnTo>
                <a:lnTo>
                  <a:pt x="0" y="2980"/>
                </a:lnTo>
                <a:lnTo>
                  <a:pt x="4" y="2971"/>
                </a:lnTo>
                <a:lnTo>
                  <a:pt x="13" y="2955"/>
                </a:lnTo>
                <a:lnTo>
                  <a:pt x="29" y="2935"/>
                </a:lnTo>
                <a:lnTo>
                  <a:pt x="49" y="2911"/>
                </a:lnTo>
                <a:lnTo>
                  <a:pt x="71" y="2886"/>
                </a:lnTo>
                <a:lnTo>
                  <a:pt x="97" y="2858"/>
                </a:lnTo>
                <a:lnTo>
                  <a:pt x="120" y="2833"/>
                </a:lnTo>
                <a:lnTo>
                  <a:pt x="144" y="2806"/>
                </a:lnTo>
                <a:lnTo>
                  <a:pt x="166" y="2782"/>
                </a:lnTo>
                <a:lnTo>
                  <a:pt x="184" y="2762"/>
                </a:lnTo>
                <a:lnTo>
                  <a:pt x="711" y="2122"/>
                </a:lnTo>
                <a:close/>
                <a:moveTo>
                  <a:pt x="1244" y="0"/>
                </a:moveTo>
                <a:lnTo>
                  <a:pt x="1333" y="4"/>
                </a:lnTo>
                <a:lnTo>
                  <a:pt x="1415" y="13"/>
                </a:lnTo>
                <a:lnTo>
                  <a:pt x="1491" y="29"/>
                </a:lnTo>
                <a:lnTo>
                  <a:pt x="1560" y="51"/>
                </a:lnTo>
                <a:lnTo>
                  <a:pt x="1626" y="78"/>
                </a:lnTo>
                <a:lnTo>
                  <a:pt x="1686" y="111"/>
                </a:lnTo>
                <a:lnTo>
                  <a:pt x="1740" y="149"/>
                </a:lnTo>
                <a:lnTo>
                  <a:pt x="1791" y="193"/>
                </a:lnTo>
                <a:lnTo>
                  <a:pt x="1839" y="238"/>
                </a:lnTo>
                <a:lnTo>
                  <a:pt x="1880" y="289"/>
                </a:lnTo>
                <a:lnTo>
                  <a:pt x="1920" y="342"/>
                </a:lnTo>
                <a:lnTo>
                  <a:pt x="1957" y="398"/>
                </a:lnTo>
                <a:lnTo>
                  <a:pt x="1989" y="457"/>
                </a:lnTo>
                <a:lnTo>
                  <a:pt x="2020" y="517"/>
                </a:lnTo>
                <a:lnTo>
                  <a:pt x="2049" y="578"/>
                </a:lnTo>
                <a:lnTo>
                  <a:pt x="2077" y="642"/>
                </a:lnTo>
                <a:lnTo>
                  <a:pt x="2097" y="693"/>
                </a:lnTo>
                <a:lnTo>
                  <a:pt x="2117" y="746"/>
                </a:lnTo>
                <a:lnTo>
                  <a:pt x="2135" y="802"/>
                </a:lnTo>
                <a:lnTo>
                  <a:pt x="2153" y="858"/>
                </a:lnTo>
                <a:lnTo>
                  <a:pt x="2166" y="917"/>
                </a:lnTo>
                <a:lnTo>
                  <a:pt x="2177" y="973"/>
                </a:lnTo>
                <a:lnTo>
                  <a:pt x="2180" y="1029"/>
                </a:lnTo>
                <a:lnTo>
                  <a:pt x="2180" y="1082"/>
                </a:lnTo>
                <a:lnTo>
                  <a:pt x="2171" y="1133"/>
                </a:lnTo>
                <a:lnTo>
                  <a:pt x="2144" y="1238"/>
                </a:lnTo>
                <a:lnTo>
                  <a:pt x="2111" y="1335"/>
                </a:lnTo>
                <a:lnTo>
                  <a:pt x="2073" y="1427"/>
                </a:lnTo>
                <a:lnTo>
                  <a:pt x="2029" y="1515"/>
                </a:lnTo>
                <a:lnTo>
                  <a:pt x="1984" y="1597"/>
                </a:lnTo>
                <a:lnTo>
                  <a:pt x="1960" y="1640"/>
                </a:lnTo>
                <a:lnTo>
                  <a:pt x="1937" y="1682"/>
                </a:lnTo>
                <a:lnTo>
                  <a:pt x="1911" y="1724"/>
                </a:lnTo>
                <a:lnTo>
                  <a:pt x="1884" y="1769"/>
                </a:lnTo>
                <a:lnTo>
                  <a:pt x="1851" y="1817"/>
                </a:lnTo>
                <a:lnTo>
                  <a:pt x="1844" y="1817"/>
                </a:lnTo>
                <a:lnTo>
                  <a:pt x="1404" y="1240"/>
                </a:lnTo>
                <a:lnTo>
                  <a:pt x="1449" y="1182"/>
                </a:lnTo>
                <a:lnTo>
                  <a:pt x="1495" y="1120"/>
                </a:lnTo>
                <a:lnTo>
                  <a:pt x="1539" y="1055"/>
                </a:lnTo>
                <a:lnTo>
                  <a:pt x="1579" y="987"/>
                </a:lnTo>
                <a:lnTo>
                  <a:pt x="1611" y="917"/>
                </a:lnTo>
                <a:lnTo>
                  <a:pt x="1626" y="862"/>
                </a:lnTo>
                <a:lnTo>
                  <a:pt x="1639" y="811"/>
                </a:lnTo>
                <a:lnTo>
                  <a:pt x="1651" y="757"/>
                </a:lnTo>
                <a:lnTo>
                  <a:pt x="1582" y="702"/>
                </a:lnTo>
                <a:lnTo>
                  <a:pt x="1511" y="658"/>
                </a:lnTo>
                <a:lnTo>
                  <a:pt x="1442" y="627"/>
                </a:lnTo>
                <a:lnTo>
                  <a:pt x="1375" y="607"/>
                </a:lnTo>
                <a:lnTo>
                  <a:pt x="1308" y="597"/>
                </a:lnTo>
                <a:lnTo>
                  <a:pt x="1244" y="597"/>
                </a:lnTo>
                <a:lnTo>
                  <a:pt x="1180" y="606"/>
                </a:lnTo>
                <a:lnTo>
                  <a:pt x="1119" y="622"/>
                </a:lnTo>
                <a:lnTo>
                  <a:pt x="1060" y="646"/>
                </a:lnTo>
                <a:lnTo>
                  <a:pt x="1046" y="653"/>
                </a:lnTo>
                <a:lnTo>
                  <a:pt x="1028" y="667"/>
                </a:lnTo>
                <a:lnTo>
                  <a:pt x="1009" y="684"/>
                </a:lnTo>
                <a:lnTo>
                  <a:pt x="989" y="704"/>
                </a:lnTo>
                <a:lnTo>
                  <a:pt x="969" y="724"/>
                </a:lnTo>
                <a:lnTo>
                  <a:pt x="953" y="742"/>
                </a:lnTo>
                <a:lnTo>
                  <a:pt x="940" y="760"/>
                </a:lnTo>
                <a:lnTo>
                  <a:pt x="931" y="773"/>
                </a:lnTo>
                <a:lnTo>
                  <a:pt x="928" y="795"/>
                </a:lnTo>
                <a:lnTo>
                  <a:pt x="931" y="818"/>
                </a:lnTo>
                <a:lnTo>
                  <a:pt x="940" y="844"/>
                </a:lnTo>
                <a:lnTo>
                  <a:pt x="949" y="869"/>
                </a:lnTo>
                <a:lnTo>
                  <a:pt x="960" y="891"/>
                </a:lnTo>
                <a:lnTo>
                  <a:pt x="968" y="909"/>
                </a:lnTo>
                <a:lnTo>
                  <a:pt x="1004" y="989"/>
                </a:lnTo>
                <a:lnTo>
                  <a:pt x="1049" y="1067"/>
                </a:lnTo>
                <a:lnTo>
                  <a:pt x="1100" y="1142"/>
                </a:lnTo>
                <a:lnTo>
                  <a:pt x="1153" y="1213"/>
                </a:lnTo>
                <a:lnTo>
                  <a:pt x="1209" y="1284"/>
                </a:lnTo>
                <a:lnTo>
                  <a:pt x="1264" y="1353"/>
                </a:lnTo>
                <a:lnTo>
                  <a:pt x="1317" y="1422"/>
                </a:lnTo>
                <a:lnTo>
                  <a:pt x="1486" y="1644"/>
                </a:lnTo>
                <a:lnTo>
                  <a:pt x="1659" y="1864"/>
                </a:lnTo>
                <a:lnTo>
                  <a:pt x="1835" y="2080"/>
                </a:lnTo>
                <a:lnTo>
                  <a:pt x="2011" y="2298"/>
                </a:lnTo>
                <a:lnTo>
                  <a:pt x="2184" y="2517"/>
                </a:lnTo>
                <a:lnTo>
                  <a:pt x="2557" y="2966"/>
                </a:lnTo>
                <a:lnTo>
                  <a:pt x="2564" y="2991"/>
                </a:lnTo>
                <a:lnTo>
                  <a:pt x="2568" y="3020"/>
                </a:lnTo>
                <a:lnTo>
                  <a:pt x="2566" y="3055"/>
                </a:lnTo>
                <a:lnTo>
                  <a:pt x="2560" y="3089"/>
                </a:lnTo>
                <a:lnTo>
                  <a:pt x="2555" y="3126"/>
                </a:lnTo>
                <a:lnTo>
                  <a:pt x="2546" y="3157"/>
                </a:lnTo>
                <a:lnTo>
                  <a:pt x="2540" y="3186"/>
                </a:lnTo>
                <a:lnTo>
                  <a:pt x="2531" y="3224"/>
                </a:lnTo>
                <a:lnTo>
                  <a:pt x="2520" y="3271"/>
                </a:lnTo>
                <a:lnTo>
                  <a:pt x="2506" y="3324"/>
                </a:lnTo>
                <a:lnTo>
                  <a:pt x="2489" y="3382"/>
                </a:lnTo>
                <a:lnTo>
                  <a:pt x="2473" y="3442"/>
                </a:lnTo>
                <a:lnTo>
                  <a:pt x="2453" y="3502"/>
                </a:lnTo>
                <a:lnTo>
                  <a:pt x="2433" y="3560"/>
                </a:lnTo>
                <a:lnTo>
                  <a:pt x="2411" y="3615"/>
                </a:lnTo>
                <a:lnTo>
                  <a:pt x="2389" y="3664"/>
                </a:lnTo>
                <a:lnTo>
                  <a:pt x="2368" y="3704"/>
                </a:lnTo>
                <a:lnTo>
                  <a:pt x="2344" y="3735"/>
                </a:lnTo>
                <a:lnTo>
                  <a:pt x="2320" y="3753"/>
                </a:lnTo>
                <a:lnTo>
                  <a:pt x="2297" y="3758"/>
                </a:lnTo>
                <a:lnTo>
                  <a:pt x="2273" y="3753"/>
                </a:lnTo>
                <a:lnTo>
                  <a:pt x="2248" y="3740"/>
                </a:lnTo>
                <a:lnTo>
                  <a:pt x="2222" y="3722"/>
                </a:lnTo>
                <a:lnTo>
                  <a:pt x="2199" y="3698"/>
                </a:lnTo>
                <a:lnTo>
                  <a:pt x="2177" y="3673"/>
                </a:lnTo>
                <a:lnTo>
                  <a:pt x="2155" y="3647"/>
                </a:lnTo>
                <a:lnTo>
                  <a:pt x="2137" y="3622"/>
                </a:lnTo>
                <a:lnTo>
                  <a:pt x="2120" y="3602"/>
                </a:lnTo>
                <a:lnTo>
                  <a:pt x="2108" y="3586"/>
                </a:lnTo>
                <a:lnTo>
                  <a:pt x="1971" y="3418"/>
                </a:lnTo>
                <a:lnTo>
                  <a:pt x="1829" y="3253"/>
                </a:lnTo>
                <a:lnTo>
                  <a:pt x="1689" y="3086"/>
                </a:lnTo>
                <a:lnTo>
                  <a:pt x="1551" y="2917"/>
                </a:lnTo>
                <a:lnTo>
                  <a:pt x="1428" y="2758"/>
                </a:lnTo>
                <a:lnTo>
                  <a:pt x="1304" y="2600"/>
                </a:lnTo>
                <a:lnTo>
                  <a:pt x="1180" y="2444"/>
                </a:lnTo>
                <a:lnTo>
                  <a:pt x="1059" y="2284"/>
                </a:lnTo>
                <a:lnTo>
                  <a:pt x="940" y="2122"/>
                </a:lnTo>
                <a:lnTo>
                  <a:pt x="824" y="1957"/>
                </a:lnTo>
                <a:lnTo>
                  <a:pt x="711" y="1786"/>
                </a:lnTo>
                <a:lnTo>
                  <a:pt x="604" y="1609"/>
                </a:lnTo>
                <a:lnTo>
                  <a:pt x="568" y="1544"/>
                </a:lnTo>
                <a:lnTo>
                  <a:pt x="533" y="1477"/>
                </a:lnTo>
                <a:lnTo>
                  <a:pt x="500" y="1409"/>
                </a:lnTo>
                <a:lnTo>
                  <a:pt x="473" y="1340"/>
                </a:lnTo>
                <a:lnTo>
                  <a:pt x="451" y="1267"/>
                </a:lnTo>
                <a:lnTo>
                  <a:pt x="433" y="1195"/>
                </a:lnTo>
                <a:lnTo>
                  <a:pt x="422" y="1120"/>
                </a:lnTo>
                <a:lnTo>
                  <a:pt x="417" y="1042"/>
                </a:lnTo>
                <a:lnTo>
                  <a:pt x="419" y="962"/>
                </a:lnTo>
                <a:lnTo>
                  <a:pt x="429" y="880"/>
                </a:lnTo>
                <a:lnTo>
                  <a:pt x="448" y="795"/>
                </a:lnTo>
                <a:lnTo>
                  <a:pt x="477" y="706"/>
                </a:lnTo>
                <a:lnTo>
                  <a:pt x="513" y="613"/>
                </a:lnTo>
                <a:lnTo>
                  <a:pt x="559" y="524"/>
                </a:lnTo>
                <a:lnTo>
                  <a:pt x="608" y="440"/>
                </a:lnTo>
                <a:lnTo>
                  <a:pt x="660" y="360"/>
                </a:lnTo>
                <a:lnTo>
                  <a:pt x="717" y="286"/>
                </a:lnTo>
                <a:lnTo>
                  <a:pt x="762" y="231"/>
                </a:lnTo>
                <a:lnTo>
                  <a:pt x="815" y="180"/>
                </a:lnTo>
                <a:lnTo>
                  <a:pt x="873" y="133"/>
                </a:lnTo>
                <a:lnTo>
                  <a:pt x="937" y="91"/>
                </a:lnTo>
                <a:lnTo>
                  <a:pt x="1006" y="55"/>
                </a:lnTo>
                <a:lnTo>
                  <a:pt x="1080" y="29"/>
                </a:lnTo>
                <a:lnTo>
                  <a:pt x="1244" y="0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0" name="Google Shape;2230;p33"/>
          <p:cNvSpPr/>
          <p:nvPr/>
        </p:nvSpPr>
        <p:spPr>
          <a:xfrm>
            <a:off x="8373665" y="602219"/>
            <a:ext cx="342296" cy="342295"/>
          </a:xfrm>
          <a:custGeom>
            <a:rect b="b" l="l" r="r" t="t"/>
            <a:pathLst>
              <a:path extrusionOk="0" h="3848188" w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1" name="Google Shape;2231;p33"/>
          <p:cNvSpPr/>
          <p:nvPr/>
        </p:nvSpPr>
        <p:spPr>
          <a:xfrm rot="2542585">
            <a:off x="10085046" y="6173868"/>
            <a:ext cx="214889" cy="409323"/>
          </a:xfrm>
          <a:custGeom>
            <a:rect b="b" l="l" r="r" t="t"/>
            <a:pathLst>
              <a:path extrusionOk="0" h="3949150" w="2073250">
                <a:moveTo>
                  <a:pt x="1279271" y="2220875"/>
                </a:moveTo>
                <a:lnTo>
                  <a:pt x="1285176" y="2794045"/>
                </a:lnTo>
                <a:lnTo>
                  <a:pt x="1962603" y="2794045"/>
                </a:lnTo>
                <a:lnTo>
                  <a:pt x="1962603" y="3261227"/>
                </a:lnTo>
                <a:lnTo>
                  <a:pt x="1289989" y="3261228"/>
                </a:lnTo>
                <a:lnTo>
                  <a:pt x="1297029" y="3944670"/>
                </a:lnTo>
                <a:lnTo>
                  <a:pt x="795159" y="3949150"/>
                </a:lnTo>
                <a:lnTo>
                  <a:pt x="788072" y="3261227"/>
                </a:lnTo>
                <a:lnTo>
                  <a:pt x="110647" y="3261227"/>
                </a:lnTo>
                <a:lnTo>
                  <a:pt x="110647" y="2794045"/>
                </a:lnTo>
                <a:lnTo>
                  <a:pt x="783259" y="2794045"/>
                </a:lnTo>
                <a:lnTo>
                  <a:pt x="777401" y="2225354"/>
                </a:lnTo>
                <a:close/>
                <a:moveTo>
                  <a:pt x="1036626" y="518312"/>
                </a:moveTo>
                <a:cubicBezTo>
                  <a:pt x="750370" y="518312"/>
                  <a:pt x="518313" y="753722"/>
                  <a:pt x="518313" y="1044116"/>
                </a:cubicBezTo>
                <a:cubicBezTo>
                  <a:pt x="518313" y="1334510"/>
                  <a:pt x="750370" y="1569920"/>
                  <a:pt x="1036626" y="1569920"/>
                </a:cubicBezTo>
                <a:cubicBezTo>
                  <a:pt x="1322882" y="1569920"/>
                  <a:pt x="1554939" y="1334510"/>
                  <a:pt x="1554939" y="1044116"/>
                </a:cubicBezTo>
                <a:cubicBezTo>
                  <a:pt x="1554939" y="753722"/>
                  <a:pt x="1322882" y="518312"/>
                  <a:pt x="1036626" y="518312"/>
                </a:cubicBezTo>
                <a:close/>
                <a:moveTo>
                  <a:pt x="1036625" y="0"/>
                </a:moveTo>
                <a:cubicBezTo>
                  <a:pt x="1609137" y="0"/>
                  <a:pt x="2073250" y="467467"/>
                  <a:pt x="2073250" y="1044116"/>
                </a:cubicBezTo>
                <a:cubicBezTo>
                  <a:pt x="2073250" y="1620765"/>
                  <a:pt x="1609137" y="2088232"/>
                  <a:pt x="1036625" y="2088232"/>
                </a:cubicBezTo>
                <a:cubicBezTo>
                  <a:pt x="464113" y="2088232"/>
                  <a:pt x="0" y="1620765"/>
                  <a:pt x="0" y="1044116"/>
                </a:cubicBezTo>
                <a:cubicBezTo>
                  <a:pt x="0" y="467467"/>
                  <a:pt x="464113" y="0"/>
                  <a:pt x="1036625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2" name="Google Shape;2232;p33"/>
          <p:cNvSpPr/>
          <p:nvPr/>
        </p:nvSpPr>
        <p:spPr>
          <a:xfrm>
            <a:off x="5318933" y="3416531"/>
            <a:ext cx="302313" cy="228108"/>
          </a:xfrm>
          <a:custGeom>
            <a:rect b="b" l="l" r="r" t="t"/>
            <a:pathLst>
              <a:path extrusionOk="0" h="2988329" w="3960440">
                <a:moveTo>
                  <a:pt x="1906134" y="1614050"/>
                </a:moveTo>
                <a:cubicBezTo>
                  <a:pt x="1848735" y="1614050"/>
                  <a:pt x="1802205" y="1659775"/>
                  <a:pt x="1802205" y="1716180"/>
                </a:cubicBezTo>
                <a:lnTo>
                  <a:pt x="1802205" y="1952130"/>
                </a:lnTo>
                <a:lnTo>
                  <a:pt x="1562097" y="1952130"/>
                </a:lnTo>
                <a:cubicBezTo>
                  <a:pt x="1504698" y="1952130"/>
                  <a:pt x="1458167" y="1997855"/>
                  <a:pt x="1458167" y="2054260"/>
                </a:cubicBezTo>
                <a:lnTo>
                  <a:pt x="1458167" y="2188080"/>
                </a:lnTo>
                <a:cubicBezTo>
                  <a:pt x="1458167" y="2244485"/>
                  <a:pt x="1504698" y="2290210"/>
                  <a:pt x="1562097" y="2290210"/>
                </a:cubicBezTo>
                <a:lnTo>
                  <a:pt x="1802205" y="2290210"/>
                </a:lnTo>
                <a:lnTo>
                  <a:pt x="1802205" y="2526160"/>
                </a:lnTo>
                <a:cubicBezTo>
                  <a:pt x="1802205" y="2582565"/>
                  <a:pt x="1848735" y="2628290"/>
                  <a:pt x="1906134" y="2628290"/>
                </a:cubicBezTo>
                <a:lnTo>
                  <a:pt x="2042312" y="2628290"/>
                </a:lnTo>
                <a:cubicBezTo>
                  <a:pt x="2099711" y="2628290"/>
                  <a:pt x="2146242" y="2582565"/>
                  <a:pt x="2146242" y="2526160"/>
                </a:cubicBezTo>
                <a:lnTo>
                  <a:pt x="2146242" y="2290210"/>
                </a:lnTo>
                <a:lnTo>
                  <a:pt x="2386349" y="2290210"/>
                </a:lnTo>
                <a:cubicBezTo>
                  <a:pt x="2443749" y="2290210"/>
                  <a:pt x="2490279" y="2244485"/>
                  <a:pt x="2490279" y="2188080"/>
                </a:cubicBezTo>
                <a:lnTo>
                  <a:pt x="2490279" y="2054260"/>
                </a:lnTo>
                <a:cubicBezTo>
                  <a:pt x="2490279" y="1997855"/>
                  <a:pt x="2443749" y="1952130"/>
                  <a:pt x="2386349" y="1952130"/>
                </a:cubicBezTo>
                <a:lnTo>
                  <a:pt x="2146242" y="1952130"/>
                </a:lnTo>
                <a:lnTo>
                  <a:pt x="2146242" y="1716180"/>
                </a:lnTo>
                <a:cubicBezTo>
                  <a:pt x="2146242" y="1659775"/>
                  <a:pt x="2099711" y="1614050"/>
                  <a:pt x="2042312" y="1614050"/>
                </a:cubicBezTo>
                <a:close/>
                <a:moveTo>
                  <a:pt x="0" y="1368149"/>
                </a:moveTo>
                <a:lnTo>
                  <a:pt x="3960440" y="1368149"/>
                </a:lnTo>
                <a:lnTo>
                  <a:pt x="3960440" y="2489988"/>
                </a:lnTo>
                <a:cubicBezTo>
                  <a:pt x="3960440" y="2765214"/>
                  <a:pt x="3737325" y="2988329"/>
                  <a:pt x="3462099" y="2988329"/>
                </a:cubicBezTo>
                <a:lnTo>
                  <a:pt x="498341" y="2988329"/>
                </a:lnTo>
                <a:cubicBezTo>
                  <a:pt x="223115" y="2988329"/>
                  <a:pt x="0" y="2765214"/>
                  <a:pt x="0" y="2489988"/>
                </a:cubicBezTo>
                <a:close/>
                <a:moveTo>
                  <a:pt x="1399199" y="277487"/>
                </a:moveTo>
                <a:cubicBezTo>
                  <a:pt x="1340514" y="277487"/>
                  <a:pt x="1292941" y="325060"/>
                  <a:pt x="1292941" y="383745"/>
                </a:cubicBezTo>
                <a:lnTo>
                  <a:pt x="1292941" y="684073"/>
                </a:lnTo>
                <a:lnTo>
                  <a:pt x="2667496" y="684073"/>
                </a:lnTo>
                <a:lnTo>
                  <a:pt x="2667496" y="383745"/>
                </a:lnTo>
                <a:cubicBezTo>
                  <a:pt x="2667496" y="325060"/>
                  <a:pt x="2619923" y="277487"/>
                  <a:pt x="2561238" y="277487"/>
                </a:cubicBezTo>
                <a:close/>
                <a:moveTo>
                  <a:pt x="1139543" y="0"/>
                </a:moveTo>
                <a:lnTo>
                  <a:pt x="2820896" y="0"/>
                </a:lnTo>
                <a:cubicBezTo>
                  <a:pt x="2920320" y="0"/>
                  <a:pt x="3000919" y="80599"/>
                  <a:pt x="3000919" y="180023"/>
                </a:cubicBezTo>
                <a:lnTo>
                  <a:pt x="3000919" y="684073"/>
                </a:lnTo>
                <a:lnTo>
                  <a:pt x="3462099" y="684073"/>
                </a:lnTo>
                <a:cubicBezTo>
                  <a:pt x="3727111" y="684073"/>
                  <a:pt x="3943808" y="890935"/>
                  <a:pt x="3957387" y="1152125"/>
                </a:cubicBezTo>
                <a:lnTo>
                  <a:pt x="3053" y="1152125"/>
                </a:lnTo>
                <a:cubicBezTo>
                  <a:pt x="16632" y="890935"/>
                  <a:pt x="233329" y="684073"/>
                  <a:pt x="498341" y="684073"/>
                </a:cubicBezTo>
                <a:lnTo>
                  <a:pt x="959520" y="684073"/>
                </a:lnTo>
                <a:lnTo>
                  <a:pt x="959520" y="180023"/>
                </a:lnTo>
                <a:cubicBezTo>
                  <a:pt x="959520" y="80599"/>
                  <a:pt x="1040119" y="0"/>
                  <a:pt x="1139543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3" name="Google Shape;2233;p33"/>
          <p:cNvSpPr/>
          <p:nvPr/>
        </p:nvSpPr>
        <p:spPr>
          <a:xfrm>
            <a:off x="11506328" y="936972"/>
            <a:ext cx="302279" cy="273557"/>
          </a:xfrm>
          <a:custGeom>
            <a:rect b="b" l="l" r="r" t="t"/>
            <a:pathLst>
              <a:path extrusionOk="0" h="3594045" w="3971393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4" name="Google Shape;2234;p33"/>
          <p:cNvSpPr/>
          <p:nvPr/>
        </p:nvSpPr>
        <p:spPr>
          <a:xfrm>
            <a:off x="9871330" y="103857"/>
            <a:ext cx="352384" cy="247386"/>
          </a:xfrm>
          <a:custGeom>
            <a:rect b="b" l="l" r="r" t="t"/>
            <a:pathLst>
              <a:path extrusionOk="0" h="3325069" w="3934890">
                <a:moveTo>
                  <a:pt x="3256955" y="2654903"/>
                </a:moveTo>
                <a:cubicBezTo>
                  <a:pt x="3442016" y="2654903"/>
                  <a:pt x="3592038" y="2804925"/>
                  <a:pt x="3592038" y="2989986"/>
                </a:cubicBezTo>
                <a:cubicBezTo>
                  <a:pt x="3592038" y="3175047"/>
                  <a:pt x="3442016" y="3325069"/>
                  <a:pt x="3256955" y="3325069"/>
                </a:cubicBezTo>
                <a:cubicBezTo>
                  <a:pt x="3071894" y="3325069"/>
                  <a:pt x="2921872" y="3175047"/>
                  <a:pt x="2921872" y="2989986"/>
                </a:cubicBezTo>
                <a:cubicBezTo>
                  <a:pt x="2921872" y="2804925"/>
                  <a:pt x="3071894" y="2654903"/>
                  <a:pt x="3256955" y="2654903"/>
                </a:cubicBezTo>
                <a:close/>
                <a:moveTo>
                  <a:pt x="1163958" y="2654903"/>
                </a:moveTo>
                <a:cubicBezTo>
                  <a:pt x="1349019" y="2654903"/>
                  <a:pt x="1499041" y="2804925"/>
                  <a:pt x="1499041" y="2989986"/>
                </a:cubicBezTo>
                <a:cubicBezTo>
                  <a:pt x="1499041" y="3175047"/>
                  <a:pt x="1349019" y="3325069"/>
                  <a:pt x="1163958" y="3325069"/>
                </a:cubicBezTo>
                <a:cubicBezTo>
                  <a:pt x="978897" y="3325069"/>
                  <a:pt x="828875" y="3175047"/>
                  <a:pt x="828875" y="2989986"/>
                </a:cubicBezTo>
                <a:cubicBezTo>
                  <a:pt x="828875" y="2804925"/>
                  <a:pt x="978897" y="2654903"/>
                  <a:pt x="1163958" y="2654903"/>
                </a:cubicBezTo>
                <a:close/>
                <a:moveTo>
                  <a:pt x="76162" y="2262658"/>
                </a:moveTo>
                <a:lnTo>
                  <a:pt x="3934890" y="2262658"/>
                </a:lnTo>
                <a:lnTo>
                  <a:pt x="3934890" y="2865907"/>
                </a:lnTo>
                <a:lnTo>
                  <a:pt x="3688794" y="2865907"/>
                </a:lnTo>
                <a:cubicBezTo>
                  <a:pt x="3630311" y="2683593"/>
                  <a:pt x="3458928" y="2552630"/>
                  <a:pt x="3256956" y="2552630"/>
                </a:cubicBezTo>
                <a:cubicBezTo>
                  <a:pt x="3054984" y="2552630"/>
                  <a:pt x="2883601" y="2683593"/>
                  <a:pt x="2825119" y="2865907"/>
                </a:cubicBezTo>
                <a:lnTo>
                  <a:pt x="1595797" y="2865907"/>
                </a:lnTo>
                <a:cubicBezTo>
                  <a:pt x="1537314" y="2683593"/>
                  <a:pt x="1365931" y="2552630"/>
                  <a:pt x="1163959" y="2552630"/>
                </a:cubicBezTo>
                <a:cubicBezTo>
                  <a:pt x="952624" y="2552630"/>
                  <a:pt x="774779" y="2696018"/>
                  <a:pt x="724237" y="2891307"/>
                </a:cubicBezTo>
                <a:lnTo>
                  <a:pt x="398213" y="2891307"/>
                </a:lnTo>
                <a:cubicBezTo>
                  <a:pt x="178286" y="2891307"/>
                  <a:pt x="0" y="2713021"/>
                  <a:pt x="0" y="2493094"/>
                </a:cubicBezTo>
                <a:lnTo>
                  <a:pt x="0" y="2267371"/>
                </a:lnTo>
                <a:lnTo>
                  <a:pt x="76162" y="2267371"/>
                </a:lnTo>
                <a:close/>
                <a:moveTo>
                  <a:pt x="940438" y="986308"/>
                </a:moveTo>
                <a:cubicBezTo>
                  <a:pt x="831368" y="986308"/>
                  <a:pt x="742949" y="1041027"/>
                  <a:pt x="742949" y="1108525"/>
                </a:cubicBezTo>
                <a:lnTo>
                  <a:pt x="742949" y="1420858"/>
                </a:lnTo>
                <a:lnTo>
                  <a:pt x="1337996" y="1420858"/>
                </a:lnTo>
                <a:lnTo>
                  <a:pt x="1337996" y="986308"/>
                </a:lnTo>
                <a:close/>
                <a:moveTo>
                  <a:pt x="2566126" y="947333"/>
                </a:moveTo>
                <a:cubicBezTo>
                  <a:pt x="2490968" y="947333"/>
                  <a:pt x="2430039" y="1008262"/>
                  <a:pt x="2430039" y="1083421"/>
                </a:cubicBezTo>
                <a:lnTo>
                  <a:pt x="2430039" y="1283715"/>
                </a:lnTo>
                <a:lnTo>
                  <a:pt x="2240561" y="1283715"/>
                </a:lnTo>
                <a:cubicBezTo>
                  <a:pt x="2165402" y="1283715"/>
                  <a:pt x="2104473" y="1344644"/>
                  <a:pt x="2104473" y="1419803"/>
                </a:cubicBezTo>
                <a:lnTo>
                  <a:pt x="2104473" y="1443548"/>
                </a:lnTo>
                <a:cubicBezTo>
                  <a:pt x="2104473" y="1518707"/>
                  <a:pt x="2165402" y="1579635"/>
                  <a:pt x="2240561" y="1579635"/>
                </a:cubicBezTo>
                <a:lnTo>
                  <a:pt x="2430039" y="1579635"/>
                </a:lnTo>
                <a:lnTo>
                  <a:pt x="2430039" y="1758296"/>
                </a:lnTo>
                <a:cubicBezTo>
                  <a:pt x="2430039" y="1833454"/>
                  <a:pt x="2490968" y="1894383"/>
                  <a:pt x="2566126" y="1894383"/>
                </a:cubicBezTo>
                <a:lnTo>
                  <a:pt x="2589871" y="1894383"/>
                </a:lnTo>
                <a:cubicBezTo>
                  <a:pt x="2665030" y="1894383"/>
                  <a:pt x="2725959" y="1833454"/>
                  <a:pt x="2725959" y="1758296"/>
                </a:cubicBezTo>
                <a:lnTo>
                  <a:pt x="2725959" y="1579635"/>
                </a:lnTo>
                <a:lnTo>
                  <a:pt x="2915437" y="1579635"/>
                </a:lnTo>
                <a:cubicBezTo>
                  <a:pt x="2990595" y="1579635"/>
                  <a:pt x="3051524" y="1518707"/>
                  <a:pt x="3051524" y="1443548"/>
                </a:cubicBezTo>
                <a:lnTo>
                  <a:pt x="3051524" y="1419803"/>
                </a:lnTo>
                <a:cubicBezTo>
                  <a:pt x="3051524" y="1344644"/>
                  <a:pt x="2990595" y="1283715"/>
                  <a:pt x="2915437" y="1283715"/>
                </a:cubicBezTo>
                <a:lnTo>
                  <a:pt x="2725959" y="1283715"/>
                </a:lnTo>
                <a:lnTo>
                  <a:pt x="2725959" y="1083421"/>
                </a:lnTo>
                <a:cubicBezTo>
                  <a:pt x="2725959" y="1008262"/>
                  <a:pt x="2665030" y="947333"/>
                  <a:pt x="2589871" y="947333"/>
                </a:cubicBezTo>
                <a:close/>
                <a:moveTo>
                  <a:pt x="2175584" y="448446"/>
                </a:moveTo>
                <a:lnTo>
                  <a:pt x="2342436" y="448446"/>
                </a:lnTo>
                <a:cubicBezTo>
                  <a:pt x="2365949" y="448446"/>
                  <a:pt x="2385010" y="467507"/>
                  <a:pt x="2385010" y="491020"/>
                </a:cubicBezTo>
                <a:lnTo>
                  <a:pt x="2385010" y="513872"/>
                </a:lnTo>
                <a:cubicBezTo>
                  <a:pt x="2385010" y="537385"/>
                  <a:pt x="2365949" y="556446"/>
                  <a:pt x="2342436" y="556446"/>
                </a:cubicBezTo>
                <a:lnTo>
                  <a:pt x="2175584" y="556446"/>
                </a:lnTo>
                <a:cubicBezTo>
                  <a:pt x="2152071" y="556446"/>
                  <a:pt x="2133010" y="537385"/>
                  <a:pt x="2133010" y="513872"/>
                </a:cubicBezTo>
                <a:lnTo>
                  <a:pt x="2133010" y="491020"/>
                </a:lnTo>
                <a:cubicBezTo>
                  <a:pt x="2133010" y="467507"/>
                  <a:pt x="2152071" y="448446"/>
                  <a:pt x="2175584" y="448446"/>
                </a:cubicBezTo>
                <a:close/>
                <a:moveTo>
                  <a:pt x="1313354" y="439278"/>
                </a:moveTo>
                <a:lnTo>
                  <a:pt x="1480043" y="446666"/>
                </a:lnTo>
                <a:cubicBezTo>
                  <a:pt x="1503533" y="447707"/>
                  <a:pt x="1521731" y="467594"/>
                  <a:pt x="1520690" y="491084"/>
                </a:cubicBezTo>
                <a:lnTo>
                  <a:pt x="1519678" y="513913"/>
                </a:lnTo>
                <a:cubicBezTo>
                  <a:pt x="1518636" y="537403"/>
                  <a:pt x="1498750" y="555601"/>
                  <a:pt x="1475260" y="554560"/>
                </a:cubicBezTo>
                <a:lnTo>
                  <a:pt x="1308572" y="547172"/>
                </a:lnTo>
                <a:cubicBezTo>
                  <a:pt x="1285082" y="546130"/>
                  <a:pt x="1266884" y="526244"/>
                  <a:pt x="1267925" y="502754"/>
                </a:cubicBezTo>
                <a:lnTo>
                  <a:pt x="1268937" y="479925"/>
                </a:lnTo>
                <a:cubicBezTo>
                  <a:pt x="1269978" y="456435"/>
                  <a:pt x="1289864" y="438236"/>
                  <a:pt x="1313354" y="439278"/>
                </a:cubicBezTo>
                <a:close/>
                <a:moveTo>
                  <a:pt x="1782480" y="391192"/>
                </a:moveTo>
                <a:lnTo>
                  <a:pt x="1854488" y="391192"/>
                </a:lnTo>
                <a:cubicBezTo>
                  <a:pt x="1947917" y="391192"/>
                  <a:pt x="2023656" y="466931"/>
                  <a:pt x="2023656" y="560360"/>
                </a:cubicBezTo>
                <a:lnTo>
                  <a:pt x="2023656" y="721195"/>
                </a:lnTo>
                <a:lnTo>
                  <a:pt x="3934890" y="721195"/>
                </a:lnTo>
                <a:lnTo>
                  <a:pt x="3934890" y="2109731"/>
                </a:lnTo>
                <a:lnTo>
                  <a:pt x="14197" y="2109731"/>
                </a:lnTo>
                <a:lnTo>
                  <a:pt x="14197" y="2114574"/>
                </a:lnTo>
                <a:lnTo>
                  <a:pt x="0" y="2114574"/>
                </a:lnTo>
                <a:lnTo>
                  <a:pt x="0" y="1828455"/>
                </a:lnTo>
                <a:cubicBezTo>
                  <a:pt x="0" y="1608528"/>
                  <a:pt x="178286" y="1430242"/>
                  <a:pt x="398213" y="1430242"/>
                </a:cubicBezTo>
                <a:lnTo>
                  <a:pt x="519518" y="1430242"/>
                </a:lnTo>
                <a:lnTo>
                  <a:pt x="519518" y="977203"/>
                </a:lnTo>
                <a:cubicBezTo>
                  <a:pt x="519518" y="876538"/>
                  <a:pt x="601123" y="794933"/>
                  <a:pt x="701788" y="794933"/>
                </a:cubicBezTo>
                <a:lnTo>
                  <a:pt x="1349377" y="794933"/>
                </a:lnTo>
                <a:lnTo>
                  <a:pt x="1349377" y="721195"/>
                </a:lnTo>
                <a:lnTo>
                  <a:pt x="1613312" y="721195"/>
                </a:lnTo>
                <a:lnTo>
                  <a:pt x="1613312" y="560360"/>
                </a:lnTo>
                <a:cubicBezTo>
                  <a:pt x="1613312" y="466931"/>
                  <a:pt x="1689051" y="391192"/>
                  <a:pt x="1782480" y="391192"/>
                </a:cubicBezTo>
                <a:close/>
                <a:moveTo>
                  <a:pt x="2217013" y="121841"/>
                </a:moveTo>
                <a:cubicBezTo>
                  <a:pt x="2228118" y="123263"/>
                  <a:pt x="2238680" y="128922"/>
                  <a:pt x="2246068" y="138480"/>
                </a:cubicBezTo>
                <a:lnTo>
                  <a:pt x="2260428" y="157060"/>
                </a:lnTo>
                <a:cubicBezTo>
                  <a:pt x="2275203" y="176176"/>
                  <a:pt x="2271684" y="203650"/>
                  <a:pt x="2252568" y="218425"/>
                </a:cubicBezTo>
                <a:lnTo>
                  <a:pt x="2122407" y="319028"/>
                </a:lnTo>
                <a:cubicBezTo>
                  <a:pt x="2103291" y="333803"/>
                  <a:pt x="2075817" y="330283"/>
                  <a:pt x="2061042" y="311168"/>
                </a:cubicBezTo>
                <a:lnTo>
                  <a:pt x="2046682" y="292588"/>
                </a:lnTo>
                <a:cubicBezTo>
                  <a:pt x="2031907" y="273472"/>
                  <a:pt x="2035426" y="245997"/>
                  <a:pt x="2054542" y="231223"/>
                </a:cubicBezTo>
                <a:lnTo>
                  <a:pt x="2184703" y="130620"/>
                </a:lnTo>
                <a:cubicBezTo>
                  <a:pt x="2194261" y="123232"/>
                  <a:pt x="2205908" y="120418"/>
                  <a:pt x="2217013" y="121841"/>
                </a:cubicBezTo>
                <a:close/>
                <a:moveTo>
                  <a:pt x="1478016" y="112448"/>
                </a:moveTo>
                <a:cubicBezTo>
                  <a:pt x="1488894" y="113071"/>
                  <a:pt x="1499534" y="117844"/>
                  <a:pt x="1507358" y="126619"/>
                </a:cubicBezTo>
                <a:lnTo>
                  <a:pt x="1618401" y="251155"/>
                </a:lnTo>
                <a:cubicBezTo>
                  <a:pt x="1634050" y="268704"/>
                  <a:pt x="1632508" y="295617"/>
                  <a:pt x="1614958" y="311265"/>
                </a:cubicBezTo>
                <a:lnTo>
                  <a:pt x="1597902" y="326473"/>
                </a:lnTo>
                <a:cubicBezTo>
                  <a:pt x="1580352" y="342122"/>
                  <a:pt x="1553440" y="340580"/>
                  <a:pt x="1537792" y="323030"/>
                </a:cubicBezTo>
                <a:lnTo>
                  <a:pt x="1426749" y="198495"/>
                </a:lnTo>
                <a:cubicBezTo>
                  <a:pt x="1411101" y="180945"/>
                  <a:pt x="1412642" y="154033"/>
                  <a:pt x="1430192" y="138385"/>
                </a:cubicBezTo>
                <a:lnTo>
                  <a:pt x="1447248" y="123176"/>
                </a:lnTo>
                <a:cubicBezTo>
                  <a:pt x="1456023" y="115352"/>
                  <a:pt x="1467139" y="111825"/>
                  <a:pt x="1478016" y="112448"/>
                </a:cubicBezTo>
                <a:close/>
                <a:moveTo>
                  <a:pt x="1837237" y="58"/>
                </a:moveTo>
                <a:lnTo>
                  <a:pt x="1861379" y="1283"/>
                </a:lnTo>
                <a:cubicBezTo>
                  <a:pt x="1886217" y="2543"/>
                  <a:pt x="1905332" y="23700"/>
                  <a:pt x="1904072" y="48538"/>
                </a:cubicBezTo>
                <a:lnTo>
                  <a:pt x="1895868" y="210266"/>
                </a:lnTo>
                <a:cubicBezTo>
                  <a:pt x="1894608" y="235105"/>
                  <a:pt x="1873451" y="254219"/>
                  <a:pt x="1848613" y="252959"/>
                </a:cubicBezTo>
                <a:lnTo>
                  <a:pt x="1824471" y="251735"/>
                </a:lnTo>
                <a:cubicBezTo>
                  <a:pt x="1799633" y="250475"/>
                  <a:pt x="1780518" y="229317"/>
                  <a:pt x="1781778" y="204479"/>
                </a:cubicBezTo>
                <a:lnTo>
                  <a:pt x="1789981" y="42751"/>
                </a:lnTo>
                <a:cubicBezTo>
                  <a:pt x="1791241" y="17913"/>
                  <a:pt x="1812399" y="-1201"/>
                  <a:pt x="1837237" y="58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5" name="Google Shape;2235;p33"/>
          <p:cNvSpPr/>
          <p:nvPr/>
        </p:nvSpPr>
        <p:spPr>
          <a:xfrm>
            <a:off x="6469630" y="2392536"/>
            <a:ext cx="381319" cy="232595"/>
          </a:xfrm>
          <a:custGeom>
            <a:rect b="b" l="l" r="r" t="t"/>
            <a:pathLst>
              <a:path extrusionOk="0" h="3087182" w="3990895">
                <a:moveTo>
                  <a:pt x="1740403" y="2573711"/>
                </a:moveTo>
                <a:cubicBezTo>
                  <a:pt x="1526257" y="2580937"/>
                  <a:pt x="1290256" y="2583516"/>
                  <a:pt x="1065139" y="2579843"/>
                </a:cubicBezTo>
                <a:lnTo>
                  <a:pt x="1065139" y="2871158"/>
                </a:lnTo>
                <a:lnTo>
                  <a:pt x="1740403" y="2871158"/>
                </a:lnTo>
                <a:close/>
                <a:moveTo>
                  <a:pt x="3583963" y="1148535"/>
                </a:moveTo>
                <a:cubicBezTo>
                  <a:pt x="3442121" y="1148535"/>
                  <a:pt x="3324432" y="1262284"/>
                  <a:pt x="3303071" y="1411513"/>
                </a:cubicBezTo>
                <a:lnTo>
                  <a:pt x="3604802" y="1436594"/>
                </a:lnTo>
                <a:cubicBezTo>
                  <a:pt x="3607651" y="1483680"/>
                  <a:pt x="3627953" y="1483631"/>
                  <a:pt x="3630802" y="1530717"/>
                </a:cubicBezTo>
                <a:lnTo>
                  <a:pt x="3339635" y="1623071"/>
                </a:lnTo>
                <a:cubicBezTo>
                  <a:pt x="3388511" y="1715368"/>
                  <a:pt x="3479714" y="1776813"/>
                  <a:pt x="3583963" y="1776813"/>
                </a:cubicBezTo>
                <a:cubicBezTo>
                  <a:pt x="3741685" y="1776813"/>
                  <a:pt x="3869544" y="1636168"/>
                  <a:pt x="3869544" y="1462674"/>
                </a:cubicBezTo>
                <a:cubicBezTo>
                  <a:pt x="3869544" y="1289180"/>
                  <a:pt x="3741685" y="1148535"/>
                  <a:pt x="3583963" y="1148535"/>
                </a:cubicBezTo>
                <a:close/>
                <a:moveTo>
                  <a:pt x="1942038" y="765538"/>
                </a:moveTo>
                <a:cubicBezTo>
                  <a:pt x="1858825" y="765538"/>
                  <a:pt x="1791368" y="832995"/>
                  <a:pt x="1791368" y="916208"/>
                </a:cubicBezTo>
                <a:lnTo>
                  <a:pt x="1791368" y="1175206"/>
                </a:lnTo>
                <a:lnTo>
                  <a:pt x="1596655" y="1175206"/>
                </a:lnTo>
                <a:cubicBezTo>
                  <a:pt x="1505121" y="1175206"/>
                  <a:pt x="1430918" y="1249409"/>
                  <a:pt x="1430918" y="1340943"/>
                </a:cubicBezTo>
                <a:lnTo>
                  <a:pt x="1430918" y="1369861"/>
                </a:lnTo>
                <a:cubicBezTo>
                  <a:pt x="1430918" y="1461395"/>
                  <a:pt x="1505121" y="1535598"/>
                  <a:pt x="1596655" y="1535598"/>
                </a:cubicBezTo>
                <a:lnTo>
                  <a:pt x="1791368" y="1535598"/>
                </a:lnTo>
                <a:lnTo>
                  <a:pt x="1791368" y="1768249"/>
                </a:lnTo>
                <a:cubicBezTo>
                  <a:pt x="1791368" y="1851462"/>
                  <a:pt x="1858825" y="1918919"/>
                  <a:pt x="1942038" y="1918919"/>
                </a:cubicBezTo>
                <a:lnTo>
                  <a:pt x="1968327" y="1918919"/>
                </a:lnTo>
                <a:cubicBezTo>
                  <a:pt x="2051540" y="1918919"/>
                  <a:pt x="2118997" y="1851462"/>
                  <a:pt x="2118997" y="1768249"/>
                </a:cubicBezTo>
                <a:lnTo>
                  <a:pt x="2118997" y="1535598"/>
                </a:lnTo>
                <a:lnTo>
                  <a:pt x="2313709" y="1535598"/>
                </a:lnTo>
                <a:cubicBezTo>
                  <a:pt x="2377432" y="1535598"/>
                  <a:pt x="2432756" y="1499636"/>
                  <a:pt x="2458635" y="1445923"/>
                </a:cubicBezTo>
                <a:lnTo>
                  <a:pt x="2460889" y="1424521"/>
                </a:lnTo>
                <a:lnTo>
                  <a:pt x="2465213" y="1420689"/>
                </a:lnTo>
                <a:lnTo>
                  <a:pt x="2471533" y="1306607"/>
                </a:lnTo>
                <a:cubicBezTo>
                  <a:pt x="2459663" y="1231205"/>
                  <a:pt x="2393226" y="1175206"/>
                  <a:pt x="2313709" y="1175206"/>
                </a:cubicBezTo>
                <a:lnTo>
                  <a:pt x="2118997" y="1175206"/>
                </a:lnTo>
                <a:lnTo>
                  <a:pt x="2118997" y="916208"/>
                </a:lnTo>
                <a:cubicBezTo>
                  <a:pt x="2118997" y="832995"/>
                  <a:pt x="2051540" y="765538"/>
                  <a:pt x="1968327" y="765538"/>
                </a:cubicBezTo>
                <a:close/>
                <a:moveTo>
                  <a:pt x="1226605" y="630723"/>
                </a:moveTo>
                <a:cubicBezTo>
                  <a:pt x="838390" y="598973"/>
                  <a:pt x="590161" y="1384786"/>
                  <a:pt x="585832" y="1535598"/>
                </a:cubicBezTo>
                <a:lnTo>
                  <a:pt x="1226028" y="1522898"/>
                </a:lnTo>
                <a:cubicBezTo>
                  <a:pt x="1226221" y="1225506"/>
                  <a:pt x="1226412" y="928115"/>
                  <a:pt x="1226605" y="630723"/>
                </a:cubicBezTo>
                <a:close/>
                <a:moveTo>
                  <a:pt x="1740403" y="0"/>
                </a:moveTo>
                <a:lnTo>
                  <a:pt x="1871327" y="0"/>
                </a:lnTo>
                <a:lnTo>
                  <a:pt x="1871327" y="90089"/>
                </a:lnTo>
                <a:lnTo>
                  <a:pt x="3425865" y="90089"/>
                </a:lnTo>
                <a:lnTo>
                  <a:pt x="3425865" y="270089"/>
                </a:lnTo>
                <a:lnTo>
                  <a:pt x="1871327" y="270089"/>
                </a:lnTo>
                <a:lnTo>
                  <a:pt x="1871327" y="427547"/>
                </a:lnTo>
                <a:cubicBezTo>
                  <a:pt x="2156809" y="438659"/>
                  <a:pt x="2415168" y="481953"/>
                  <a:pt x="2487431" y="551123"/>
                </a:cubicBezTo>
                <a:cubicBezTo>
                  <a:pt x="2638328" y="637553"/>
                  <a:pt x="2742817" y="987481"/>
                  <a:pt x="2780551" y="1368079"/>
                </a:cubicBezTo>
                <a:lnTo>
                  <a:pt x="3165273" y="1400059"/>
                </a:lnTo>
                <a:cubicBezTo>
                  <a:pt x="3190861" y="1176596"/>
                  <a:pt x="3364791" y="1004519"/>
                  <a:pt x="3575259" y="1004519"/>
                </a:cubicBezTo>
                <a:cubicBezTo>
                  <a:pt x="3804809" y="1004519"/>
                  <a:pt x="3990895" y="1209214"/>
                  <a:pt x="3990895" y="1461719"/>
                </a:cubicBezTo>
                <a:cubicBezTo>
                  <a:pt x="3990895" y="1714224"/>
                  <a:pt x="3804809" y="1918919"/>
                  <a:pt x="3575259" y="1918919"/>
                </a:cubicBezTo>
                <a:cubicBezTo>
                  <a:pt x="3412624" y="1918919"/>
                  <a:pt x="3271807" y="1816170"/>
                  <a:pt x="3205139" y="1665732"/>
                </a:cubicBezTo>
                <a:lnTo>
                  <a:pt x="2796520" y="1795340"/>
                </a:lnTo>
                <a:cubicBezTo>
                  <a:pt x="2783205" y="2186453"/>
                  <a:pt x="2688635" y="2514652"/>
                  <a:pt x="2490527" y="2506536"/>
                </a:cubicBezTo>
                <a:cubicBezTo>
                  <a:pt x="2438297" y="2531587"/>
                  <a:pt x="2205857" y="2554006"/>
                  <a:pt x="1904505" y="2567479"/>
                </a:cubicBezTo>
                <a:lnTo>
                  <a:pt x="1904505" y="2871158"/>
                </a:lnTo>
                <a:lnTo>
                  <a:pt x="2689643" y="2871158"/>
                </a:lnTo>
                <a:cubicBezTo>
                  <a:pt x="2749296" y="2871158"/>
                  <a:pt x="2797655" y="2919517"/>
                  <a:pt x="2797655" y="2979170"/>
                </a:cubicBezTo>
                <a:cubicBezTo>
                  <a:pt x="2797655" y="3038823"/>
                  <a:pt x="2749296" y="3087182"/>
                  <a:pt x="2689643" y="3087182"/>
                </a:cubicBezTo>
                <a:lnTo>
                  <a:pt x="457395" y="3087182"/>
                </a:lnTo>
                <a:lnTo>
                  <a:pt x="430555" y="3081994"/>
                </a:lnTo>
                <a:lnTo>
                  <a:pt x="427761" y="3087182"/>
                </a:lnTo>
                <a:lnTo>
                  <a:pt x="366119" y="3053981"/>
                </a:lnTo>
                <a:cubicBezTo>
                  <a:pt x="365594" y="3054050"/>
                  <a:pt x="365174" y="3053869"/>
                  <a:pt x="364754" y="3053685"/>
                </a:cubicBezTo>
                <a:lnTo>
                  <a:pt x="64754" y="2922467"/>
                </a:lnTo>
                <a:cubicBezTo>
                  <a:pt x="10101" y="2898562"/>
                  <a:pt x="-14826" y="2834876"/>
                  <a:pt x="9079" y="2780223"/>
                </a:cubicBezTo>
                <a:cubicBezTo>
                  <a:pt x="27008" y="2739232"/>
                  <a:pt x="67313" y="2714963"/>
                  <a:pt x="109402" y="2715476"/>
                </a:cubicBezTo>
                <a:cubicBezTo>
                  <a:pt x="123432" y="2715647"/>
                  <a:pt x="137660" y="2718571"/>
                  <a:pt x="151323" y="2724547"/>
                </a:cubicBezTo>
                <a:lnTo>
                  <a:pt x="439379" y="2850541"/>
                </a:lnTo>
                <a:lnTo>
                  <a:pt x="493513" y="2871158"/>
                </a:lnTo>
                <a:lnTo>
                  <a:pt x="921139" y="2871158"/>
                </a:lnTo>
                <a:lnTo>
                  <a:pt x="921139" y="2576699"/>
                </a:lnTo>
                <a:lnTo>
                  <a:pt x="936415" y="2576699"/>
                </a:lnTo>
                <a:cubicBezTo>
                  <a:pt x="497926" y="2565212"/>
                  <a:pt x="127915" y="2527380"/>
                  <a:pt x="86500" y="2449386"/>
                </a:cubicBezTo>
                <a:cubicBezTo>
                  <a:pt x="-44935" y="2322713"/>
                  <a:pt x="-80455" y="1751442"/>
                  <a:pt x="377076" y="1584573"/>
                </a:cubicBezTo>
                <a:cubicBezTo>
                  <a:pt x="427628" y="1274829"/>
                  <a:pt x="742960" y="651754"/>
                  <a:pt x="991911" y="524245"/>
                </a:cubicBezTo>
                <a:cubicBezTo>
                  <a:pt x="1112248" y="450334"/>
                  <a:pt x="1428043" y="418134"/>
                  <a:pt x="1740403" y="422848"/>
                </a:cubicBezTo>
                <a:lnTo>
                  <a:pt x="1740403" y="270089"/>
                </a:lnTo>
                <a:lnTo>
                  <a:pt x="185865" y="270089"/>
                </a:lnTo>
                <a:lnTo>
                  <a:pt x="185865" y="90089"/>
                </a:lnTo>
                <a:lnTo>
                  <a:pt x="1740403" y="90089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6" name="Google Shape;2236;p33"/>
          <p:cNvSpPr/>
          <p:nvPr/>
        </p:nvSpPr>
        <p:spPr>
          <a:xfrm>
            <a:off x="11519242" y="4951149"/>
            <a:ext cx="314404" cy="313890"/>
          </a:xfrm>
          <a:custGeom>
            <a:rect b="b" l="l" r="r" t="t"/>
            <a:pathLst>
              <a:path extrusionOk="0" h="3782142" w="3788345">
                <a:moveTo>
                  <a:pt x="3559909" y="1946081"/>
                </a:moveTo>
                <a:lnTo>
                  <a:pt x="3571003" y="1946081"/>
                </a:lnTo>
                <a:lnTo>
                  <a:pt x="3598234" y="1951628"/>
                </a:lnTo>
                <a:lnTo>
                  <a:pt x="3623952" y="1957680"/>
                </a:lnTo>
                <a:lnTo>
                  <a:pt x="3648661" y="1965244"/>
                </a:lnTo>
                <a:lnTo>
                  <a:pt x="3671858" y="1975329"/>
                </a:lnTo>
                <a:lnTo>
                  <a:pt x="3692029" y="1986927"/>
                </a:lnTo>
                <a:lnTo>
                  <a:pt x="3710183" y="2001047"/>
                </a:lnTo>
                <a:lnTo>
                  <a:pt x="3725815" y="2018192"/>
                </a:lnTo>
                <a:lnTo>
                  <a:pt x="3746995" y="2049457"/>
                </a:lnTo>
                <a:lnTo>
                  <a:pt x="3763636" y="2082739"/>
                </a:lnTo>
                <a:lnTo>
                  <a:pt x="3775234" y="2116526"/>
                </a:lnTo>
                <a:lnTo>
                  <a:pt x="3783807" y="2151321"/>
                </a:lnTo>
                <a:lnTo>
                  <a:pt x="3787337" y="2187124"/>
                </a:lnTo>
                <a:lnTo>
                  <a:pt x="3788345" y="2223936"/>
                </a:lnTo>
                <a:lnTo>
                  <a:pt x="3785320" y="2259235"/>
                </a:lnTo>
                <a:lnTo>
                  <a:pt x="3779772" y="2296047"/>
                </a:lnTo>
                <a:lnTo>
                  <a:pt x="3772713" y="2331851"/>
                </a:lnTo>
                <a:lnTo>
                  <a:pt x="3762627" y="2367654"/>
                </a:lnTo>
                <a:lnTo>
                  <a:pt x="3750525" y="2402449"/>
                </a:lnTo>
                <a:lnTo>
                  <a:pt x="3736909" y="2436235"/>
                </a:lnTo>
                <a:lnTo>
                  <a:pt x="3722285" y="2468509"/>
                </a:lnTo>
                <a:lnTo>
                  <a:pt x="3706653" y="2499774"/>
                </a:lnTo>
                <a:lnTo>
                  <a:pt x="3691020" y="2529022"/>
                </a:lnTo>
                <a:lnTo>
                  <a:pt x="3674379" y="2555748"/>
                </a:lnTo>
                <a:lnTo>
                  <a:pt x="3657234" y="2580458"/>
                </a:lnTo>
                <a:lnTo>
                  <a:pt x="3641602" y="2603150"/>
                </a:lnTo>
                <a:lnTo>
                  <a:pt x="3617396" y="2630885"/>
                </a:lnTo>
                <a:lnTo>
                  <a:pt x="3591174" y="2657612"/>
                </a:lnTo>
                <a:lnTo>
                  <a:pt x="3560918" y="2682321"/>
                </a:lnTo>
                <a:lnTo>
                  <a:pt x="3527636" y="2704005"/>
                </a:lnTo>
                <a:lnTo>
                  <a:pt x="3491832" y="2723167"/>
                </a:lnTo>
                <a:lnTo>
                  <a:pt x="3454516" y="2738800"/>
                </a:lnTo>
                <a:lnTo>
                  <a:pt x="3415183" y="2750902"/>
                </a:lnTo>
                <a:lnTo>
                  <a:pt x="3395012" y="2753424"/>
                </a:lnTo>
                <a:lnTo>
                  <a:pt x="3373832" y="2754432"/>
                </a:lnTo>
                <a:lnTo>
                  <a:pt x="3352653" y="2754432"/>
                </a:lnTo>
                <a:lnTo>
                  <a:pt x="3329960" y="2752919"/>
                </a:lnTo>
                <a:lnTo>
                  <a:pt x="3307772" y="2751911"/>
                </a:lnTo>
                <a:lnTo>
                  <a:pt x="3284576" y="2750902"/>
                </a:lnTo>
                <a:lnTo>
                  <a:pt x="3263900" y="2751911"/>
                </a:lnTo>
                <a:lnTo>
                  <a:pt x="3242721" y="2754432"/>
                </a:lnTo>
                <a:lnTo>
                  <a:pt x="3223559" y="2759979"/>
                </a:lnTo>
                <a:lnTo>
                  <a:pt x="3204900" y="2768552"/>
                </a:lnTo>
                <a:lnTo>
                  <a:pt x="3189268" y="2781159"/>
                </a:lnTo>
                <a:lnTo>
                  <a:pt x="3172123" y="2800321"/>
                </a:lnTo>
                <a:lnTo>
                  <a:pt x="3156490" y="2823518"/>
                </a:lnTo>
                <a:lnTo>
                  <a:pt x="3142875" y="2847219"/>
                </a:lnTo>
                <a:lnTo>
                  <a:pt x="3129764" y="2870919"/>
                </a:lnTo>
                <a:lnTo>
                  <a:pt x="3117157" y="2895629"/>
                </a:lnTo>
                <a:lnTo>
                  <a:pt x="3097994" y="2927902"/>
                </a:lnTo>
                <a:lnTo>
                  <a:pt x="3078328" y="2961689"/>
                </a:lnTo>
                <a:lnTo>
                  <a:pt x="3058157" y="2995475"/>
                </a:lnTo>
                <a:lnTo>
                  <a:pt x="3037482" y="3028757"/>
                </a:lnTo>
                <a:lnTo>
                  <a:pt x="3015294" y="3061535"/>
                </a:lnTo>
                <a:lnTo>
                  <a:pt x="2991593" y="3092800"/>
                </a:lnTo>
                <a:lnTo>
                  <a:pt x="2966883" y="3122048"/>
                </a:lnTo>
                <a:lnTo>
                  <a:pt x="2940157" y="3147766"/>
                </a:lnTo>
                <a:lnTo>
                  <a:pt x="2910909" y="3169954"/>
                </a:lnTo>
                <a:lnTo>
                  <a:pt x="2867541" y="3196680"/>
                </a:lnTo>
                <a:lnTo>
                  <a:pt x="2820140" y="3221390"/>
                </a:lnTo>
                <a:lnTo>
                  <a:pt x="2768704" y="3241561"/>
                </a:lnTo>
                <a:lnTo>
                  <a:pt x="2715251" y="3257193"/>
                </a:lnTo>
                <a:lnTo>
                  <a:pt x="2688020" y="3261732"/>
                </a:lnTo>
                <a:lnTo>
                  <a:pt x="2659276" y="3266270"/>
                </a:lnTo>
                <a:lnTo>
                  <a:pt x="2630028" y="3268791"/>
                </a:lnTo>
                <a:lnTo>
                  <a:pt x="2600781" y="3272826"/>
                </a:lnTo>
                <a:lnTo>
                  <a:pt x="2572541" y="3276356"/>
                </a:lnTo>
                <a:lnTo>
                  <a:pt x="2544806" y="3280894"/>
                </a:lnTo>
                <a:lnTo>
                  <a:pt x="2518080" y="3287450"/>
                </a:lnTo>
                <a:lnTo>
                  <a:pt x="2493370" y="3295518"/>
                </a:lnTo>
                <a:lnTo>
                  <a:pt x="2470678" y="3306612"/>
                </a:lnTo>
                <a:lnTo>
                  <a:pt x="2451516" y="3321236"/>
                </a:lnTo>
                <a:lnTo>
                  <a:pt x="2434875" y="3339390"/>
                </a:lnTo>
                <a:lnTo>
                  <a:pt x="2421259" y="3359561"/>
                </a:lnTo>
                <a:lnTo>
                  <a:pt x="2411174" y="3382757"/>
                </a:lnTo>
                <a:lnTo>
                  <a:pt x="2402097" y="3407467"/>
                </a:lnTo>
                <a:lnTo>
                  <a:pt x="2394533" y="3433185"/>
                </a:lnTo>
                <a:lnTo>
                  <a:pt x="2386464" y="3460416"/>
                </a:lnTo>
                <a:lnTo>
                  <a:pt x="2377892" y="3489159"/>
                </a:lnTo>
                <a:lnTo>
                  <a:pt x="2370832" y="3517398"/>
                </a:lnTo>
                <a:lnTo>
                  <a:pt x="2362259" y="3545638"/>
                </a:lnTo>
                <a:lnTo>
                  <a:pt x="2354191" y="3574381"/>
                </a:lnTo>
                <a:lnTo>
                  <a:pt x="2344105" y="3602621"/>
                </a:lnTo>
                <a:lnTo>
                  <a:pt x="2334020" y="3630356"/>
                </a:lnTo>
                <a:lnTo>
                  <a:pt x="2322926" y="3656074"/>
                </a:lnTo>
                <a:lnTo>
                  <a:pt x="2310319" y="3680783"/>
                </a:lnTo>
                <a:lnTo>
                  <a:pt x="2295695" y="3702467"/>
                </a:lnTo>
                <a:lnTo>
                  <a:pt x="2279054" y="3723646"/>
                </a:lnTo>
                <a:lnTo>
                  <a:pt x="2259892" y="3741800"/>
                </a:lnTo>
                <a:lnTo>
                  <a:pt x="2238712" y="3756929"/>
                </a:lnTo>
                <a:lnTo>
                  <a:pt x="2215011" y="3769535"/>
                </a:lnTo>
                <a:lnTo>
                  <a:pt x="2190806" y="3777099"/>
                </a:lnTo>
                <a:lnTo>
                  <a:pt x="2165088" y="3780629"/>
                </a:lnTo>
                <a:lnTo>
                  <a:pt x="2138866" y="3782142"/>
                </a:lnTo>
                <a:lnTo>
                  <a:pt x="2111131" y="3781638"/>
                </a:lnTo>
                <a:lnTo>
                  <a:pt x="2082892" y="3779621"/>
                </a:lnTo>
                <a:lnTo>
                  <a:pt x="2054148" y="3776091"/>
                </a:lnTo>
                <a:lnTo>
                  <a:pt x="2025909" y="3772057"/>
                </a:lnTo>
                <a:lnTo>
                  <a:pt x="1997669" y="3768527"/>
                </a:lnTo>
                <a:lnTo>
                  <a:pt x="1970943" y="3766005"/>
                </a:lnTo>
                <a:lnTo>
                  <a:pt x="1944216" y="3764997"/>
                </a:lnTo>
                <a:lnTo>
                  <a:pt x="1947242" y="3756929"/>
                </a:lnTo>
                <a:lnTo>
                  <a:pt x="1975481" y="3756929"/>
                </a:lnTo>
                <a:lnTo>
                  <a:pt x="2005738" y="3756929"/>
                </a:lnTo>
                <a:lnTo>
                  <a:pt x="2037003" y="3755920"/>
                </a:lnTo>
                <a:lnTo>
                  <a:pt x="2067259" y="3753903"/>
                </a:lnTo>
                <a:lnTo>
                  <a:pt x="2097515" y="3751382"/>
                </a:lnTo>
                <a:lnTo>
                  <a:pt x="2125755" y="3747347"/>
                </a:lnTo>
                <a:lnTo>
                  <a:pt x="2152481" y="3741800"/>
                </a:lnTo>
                <a:lnTo>
                  <a:pt x="2177191" y="3733732"/>
                </a:lnTo>
                <a:lnTo>
                  <a:pt x="2199379" y="3724655"/>
                </a:lnTo>
                <a:lnTo>
                  <a:pt x="2216524" y="3712552"/>
                </a:lnTo>
                <a:lnTo>
                  <a:pt x="2230644" y="3697928"/>
                </a:lnTo>
                <a:lnTo>
                  <a:pt x="2242242" y="3680783"/>
                </a:lnTo>
                <a:lnTo>
                  <a:pt x="2253336" y="3658595"/>
                </a:lnTo>
                <a:lnTo>
                  <a:pt x="2262413" y="3633886"/>
                </a:lnTo>
                <a:lnTo>
                  <a:pt x="2270986" y="3605646"/>
                </a:lnTo>
                <a:lnTo>
                  <a:pt x="2278045" y="3575894"/>
                </a:lnTo>
                <a:lnTo>
                  <a:pt x="2284601" y="3545134"/>
                </a:lnTo>
                <a:lnTo>
                  <a:pt x="2291157" y="3512860"/>
                </a:lnTo>
                <a:lnTo>
                  <a:pt x="2297208" y="3479578"/>
                </a:lnTo>
                <a:lnTo>
                  <a:pt x="2303763" y="3447809"/>
                </a:lnTo>
                <a:lnTo>
                  <a:pt x="2310319" y="3414527"/>
                </a:lnTo>
                <a:lnTo>
                  <a:pt x="2317379" y="3383766"/>
                </a:lnTo>
                <a:lnTo>
                  <a:pt x="2324943" y="3353509"/>
                </a:lnTo>
                <a:lnTo>
                  <a:pt x="2333011" y="3325774"/>
                </a:lnTo>
                <a:lnTo>
                  <a:pt x="2343097" y="3300056"/>
                </a:lnTo>
                <a:lnTo>
                  <a:pt x="2354191" y="3277868"/>
                </a:lnTo>
                <a:lnTo>
                  <a:pt x="2366293" y="3258706"/>
                </a:lnTo>
                <a:lnTo>
                  <a:pt x="2385456" y="3238535"/>
                </a:lnTo>
                <a:lnTo>
                  <a:pt x="2406635" y="3221390"/>
                </a:lnTo>
                <a:lnTo>
                  <a:pt x="2430336" y="3206766"/>
                </a:lnTo>
                <a:lnTo>
                  <a:pt x="2456054" y="3193655"/>
                </a:lnTo>
                <a:lnTo>
                  <a:pt x="2483285" y="3183569"/>
                </a:lnTo>
                <a:lnTo>
                  <a:pt x="2512028" y="3174492"/>
                </a:lnTo>
                <a:lnTo>
                  <a:pt x="2542285" y="3166928"/>
                </a:lnTo>
                <a:lnTo>
                  <a:pt x="2573550" y="3159868"/>
                </a:lnTo>
                <a:lnTo>
                  <a:pt x="2604311" y="3152304"/>
                </a:lnTo>
                <a:lnTo>
                  <a:pt x="2635575" y="3146253"/>
                </a:lnTo>
                <a:lnTo>
                  <a:pt x="2667849" y="3138689"/>
                </a:lnTo>
                <a:lnTo>
                  <a:pt x="2699114" y="3130620"/>
                </a:lnTo>
                <a:lnTo>
                  <a:pt x="2729370" y="3121543"/>
                </a:lnTo>
                <a:lnTo>
                  <a:pt x="2758618" y="3111458"/>
                </a:lnTo>
                <a:lnTo>
                  <a:pt x="2786858" y="3098347"/>
                </a:lnTo>
                <a:lnTo>
                  <a:pt x="2813584" y="3083723"/>
                </a:lnTo>
                <a:lnTo>
                  <a:pt x="2838294" y="3065569"/>
                </a:lnTo>
                <a:lnTo>
                  <a:pt x="2860482" y="3045398"/>
                </a:lnTo>
                <a:lnTo>
                  <a:pt x="2880653" y="3020689"/>
                </a:lnTo>
                <a:lnTo>
                  <a:pt x="2906370" y="2980851"/>
                </a:lnTo>
                <a:lnTo>
                  <a:pt x="2929063" y="2938996"/>
                </a:lnTo>
                <a:lnTo>
                  <a:pt x="2950242" y="2894620"/>
                </a:lnTo>
                <a:lnTo>
                  <a:pt x="2970413" y="2849236"/>
                </a:lnTo>
                <a:lnTo>
                  <a:pt x="2988567" y="2803347"/>
                </a:lnTo>
                <a:lnTo>
                  <a:pt x="3007225" y="2756449"/>
                </a:lnTo>
                <a:lnTo>
                  <a:pt x="3026388" y="2709552"/>
                </a:lnTo>
                <a:lnTo>
                  <a:pt x="3032439" y="2692911"/>
                </a:lnTo>
                <a:lnTo>
                  <a:pt x="3041012" y="2673748"/>
                </a:lnTo>
                <a:lnTo>
                  <a:pt x="3048071" y="2652569"/>
                </a:lnTo>
                <a:lnTo>
                  <a:pt x="3053618" y="2629877"/>
                </a:lnTo>
                <a:lnTo>
                  <a:pt x="3055635" y="2606176"/>
                </a:lnTo>
                <a:lnTo>
                  <a:pt x="3053618" y="2582979"/>
                </a:lnTo>
                <a:lnTo>
                  <a:pt x="3052106" y="2576928"/>
                </a:lnTo>
                <a:lnTo>
                  <a:pt x="3048071" y="2566842"/>
                </a:lnTo>
                <a:lnTo>
                  <a:pt x="3042524" y="2553731"/>
                </a:lnTo>
                <a:lnTo>
                  <a:pt x="3036473" y="2537090"/>
                </a:lnTo>
                <a:lnTo>
                  <a:pt x="3028909" y="2517928"/>
                </a:lnTo>
                <a:lnTo>
                  <a:pt x="3022353" y="2494227"/>
                </a:lnTo>
                <a:lnTo>
                  <a:pt x="3017815" y="2467500"/>
                </a:lnTo>
                <a:lnTo>
                  <a:pt x="3013276" y="2438252"/>
                </a:lnTo>
                <a:lnTo>
                  <a:pt x="3014285" y="2441782"/>
                </a:lnTo>
                <a:lnTo>
                  <a:pt x="3015294" y="2441782"/>
                </a:lnTo>
                <a:lnTo>
                  <a:pt x="3015294" y="2437244"/>
                </a:lnTo>
                <a:lnTo>
                  <a:pt x="3015294" y="2430184"/>
                </a:lnTo>
                <a:lnTo>
                  <a:pt x="3016302" y="2419090"/>
                </a:lnTo>
                <a:lnTo>
                  <a:pt x="3017311" y="2404466"/>
                </a:lnTo>
                <a:lnTo>
                  <a:pt x="3018823" y="2387825"/>
                </a:lnTo>
                <a:lnTo>
                  <a:pt x="3021849" y="2368663"/>
                </a:lnTo>
                <a:lnTo>
                  <a:pt x="3026388" y="2346475"/>
                </a:lnTo>
                <a:lnTo>
                  <a:pt x="3032439" y="2323782"/>
                </a:lnTo>
                <a:lnTo>
                  <a:pt x="3040003" y="2299073"/>
                </a:lnTo>
                <a:lnTo>
                  <a:pt x="3050088" y="2272346"/>
                </a:lnTo>
                <a:lnTo>
                  <a:pt x="3062191" y="2244611"/>
                </a:lnTo>
                <a:lnTo>
                  <a:pt x="3076815" y="2217381"/>
                </a:lnTo>
                <a:lnTo>
                  <a:pt x="3093960" y="2188637"/>
                </a:lnTo>
                <a:lnTo>
                  <a:pt x="3114131" y="2160398"/>
                </a:lnTo>
                <a:lnTo>
                  <a:pt x="3138336" y="2132158"/>
                </a:lnTo>
                <a:lnTo>
                  <a:pt x="3165567" y="2104423"/>
                </a:lnTo>
                <a:lnTo>
                  <a:pt x="3195824" y="2077192"/>
                </a:lnTo>
                <a:lnTo>
                  <a:pt x="3231627" y="2051474"/>
                </a:lnTo>
                <a:lnTo>
                  <a:pt x="3269952" y="2026765"/>
                </a:lnTo>
                <a:lnTo>
                  <a:pt x="3314328" y="2003568"/>
                </a:lnTo>
                <a:lnTo>
                  <a:pt x="3426781" y="1959697"/>
                </a:lnTo>
                <a:lnTo>
                  <a:pt x="3438883" y="1957680"/>
                </a:lnTo>
                <a:lnTo>
                  <a:pt x="3453507" y="1956167"/>
                </a:lnTo>
                <a:lnTo>
                  <a:pt x="3471157" y="1954150"/>
                </a:lnTo>
                <a:lnTo>
                  <a:pt x="3490319" y="1951628"/>
                </a:lnTo>
                <a:lnTo>
                  <a:pt x="3509482" y="1949611"/>
                </a:lnTo>
                <a:lnTo>
                  <a:pt x="3528644" y="1947594"/>
                </a:lnTo>
                <a:lnTo>
                  <a:pt x="3546294" y="1946586"/>
                </a:lnTo>
                <a:close/>
                <a:moveTo>
                  <a:pt x="3271797" y="76200"/>
                </a:moveTo>
                <a:lnTo>
                  <a:pt x="3292421" y="76200"/>
                </a:lnTo>
                <a:lnTo>
                  <a:pt x="3343044" y="86512"/>
                </a:lnTo>
                <a:lnTo>
                  <a:pt x="3390855" y="97762"/>
                </a:lnTo>
                <a:lnTo>
                  <a:pt x="3436791" y="111824"/>
                </a:lnTo>
                <a:lnTo>
                  <a:pt x="3479914" y="130573"/>
                </a:lnTo>
                <a:lnTo>
                  <a:pt x="3517412" y="152135"/>
                </a:lnTo>
                <a:lnTo>
                  <a:pt x="3551161" y="178384"/>
                </a:lnTo>
                <a:lnTo>
                  <a:pt x="3580223" y="210257"/>
                </a:lnTo>
                <a:lnTo>
                  <a:pt x="3619596" y="268380"/>
                </a:lnTo>
                <a:lnTo>
                  <a:pt x="3650532" y="330253"/>
                </a:lnTo>
                <a:lnTo>
                  <a:pt x="3672094" y="393063"/>
                </a:lnTo>
                <a:lnTo>
                  <a:pt x="3688031" y="457748"/>
                </a:lnTo>
                <a:lnTo>
                  <a:pt x="3694593" y="524308"/>
                </a:lnTo>
                <a:lnTo>
                  <a:pt x="3696468" y="592743"/>
                </a:lnTo>
                <a:lnTo>
                  <a:pt x="3690843" y="658365"/>
                </a:lnTo>
                <a:lnTo>
                  <a:pt x="3680531" y="726800"/>
                </a:lnTo>
                <a:lnTo>
                  <a:pt x="3667407" y="793360"/>
                </a:lnTo>
                <a:lnTo>
                  <a:pt x="3648657" y="859920"/>
                </a:lnTo>
                <a:lnTo>
                  <a:pt x="3626158" y="924605"/>
                </a:lnTo>
                <a:lnTo>
                  <a:pt x="3600847" y="987415"/>
                </a:lnTo>
                <a:lnTo>
                  <a:pt x="3573660" y="1047413"/>
                </a:lnTo>
                <a:lnTo>
                  <a:pt x="3544599" y="1105535"/>
                </a:lnTo>
                <a:lnTo>
                  <a:pt x="3515538" y="1159908"/>
                </a:lnTo>
                <a:lnTo>
                  <a:pt x="3484601" y="1209594"/>
                </a:lnTo>
                <a:lnTo>
                  <a:pt x="3452727" y="1255530"/>
                </a:lnTo>
                <a:lnTo>
                  <a:pt x="3423666" y="1297716"/>
                </a:lnTo>
                <a:lnTo>
                  <a:pt x="3378668" y="1349276"/>
                </a:lnTo>
                <a:lnTo>
                  <a:pt x="3329920" y="1398962"/>
                </a:lnTo>
                <a:lnTo>
                  <a:pt x="3273672" y="1444897"/>
                </a:lnTo>
                <a:lnTo>
                  <a:pt x="3211799" y="1485208"/>
                </a:lnTo>
                <a:lnTo>
                  <a:pt x="3145239" y="1520832"/>
                </a:lnTo>
                <a:lnTo>
                  <a:pt x="3075867" y="1549893"/>
                </a:lnTo>
                <a:lnTo>
                  <a:pt x="3002745" y="1572393"/>
                </a:lnTo>
                <a:lnTo>
                  <a:pt x="2965246" y="1577080"/>
                </a:lnTo>
                <a:lnTo>
                  <a:pt x="2925873" y="1578955"/>
                </a:lnTo>
                <a:lnTo>
                  <a:pt x="2886499" y="1578955"/>
                </a:lnTo>
                <a:lnTo>
                  <a:pt x="2844313" y="1576142"/>
                </a:lnTo>
                <a:lnTo>
                  <a:pt x="2803065" y="1574267"/>
                </a:lnTo>
                <a:lnTo>
                  <a:pt x="2759942" y="1572393"/>
                </a:lnTo>
                <a:lnTo>
                  <a:pt x="2721506" y="1574267"/>
                </a:lnTo>
                <a:lnTo>
                  <a:pt x="2682132" y="1578955"/>
                </a:lnTo>
                <a:lnTo>
                  <a:pt x="2646509" y="1589267"/>
                </a:lnTo>
                <a:lnTo>
                  <a:pt x="2611822" y="1605204"/>
                </a:lnTo>
                <a:lnTo>
                  <a:pt x="2582761" y="1628640"/>
                </a:lnTo>
                <a:lnTo>
                  <a:pt x="2550887" y="1664264"/>
                </a:lnTo>
                <a:lnTo>
                  <a:pt x="2521826" y="1707387"/>
                </a:lnTo>
                <a:lnTo>
                  <a:pt x="2496514" y="1751448"/>
                </a:lnTo>
                <a:lnTo>
                  <a:pt x="2472140" y="1795509"/>
                </a:lnTo>
                <a:lnTo>
                  <a:pt x="2448704" y="1841445"/>
                </a:lnTo>
                <a:lnTo>
                  <a:pt x="2413080" y="1901442"/>
                </a:lnTo>
                <a:lnTo>
                  <a:pt x="2376519" y="1964252"/>
                </a:lnTo>
                <a:lnTo>
                  <a:pt x="2339021" y="2027062"/>
                </a:lnTo>
                <a:lnTo>
                  <a:pt x="2300585" y="2088935"/>
                </a:lnTo>
                <a:lnTo>
                  <a:pt x="2259336" y="2149870"/>
                </a:lnTo>
                <a:lnTo>
                  <a:pt x="2215275" y="2207993"/>
                </a:lnTo>
                <a:lnTo>
                  <a:pt x="2169340" y="2262366"/>
                </a:lnTo>
                <a:lnTo>
                  <a:pt x="2119654" y="2310177"/>
                </a:lnTo>
                <a:lnTo>
                  <a:pt x="2065281" y="2351425"/>
                </a:lnTo>
                <a:lnTo>
                  <a:pt x="1984659" y="2401111"/>
                </a:lnTo>
                <a:lnTo>
                  <a:pt x="1896538" y="2447046"/>
                </a:lnTo>
                <a:lnTo>
                  <a:pt x="1800916" y="2484545"/>
                </a:lnTo>
                <a:lnTo>
                  <a:pt x="1701545" y="2513606"/>
                </a:lnTo>
                <a:lnTo>
                  <a:pt x="1650922" y="2522043"/>
                </a:lnTo>
                <a:lnTo>
                  <a:pt x="1597487" y="2530481"/>
                </a:lnTo>
                <a:lnTo>
                  <a:pt x="1543114" y="2535168"/>
                </a:lnTo>
                <a:lnTo>
                  <a:pt x="1488741" y="2542668"/>
                </a:lnTo>
                <a:lnTo>
                  <a:pt x="1436243" y="2549230"/>
                </a:lnTo>
                <a:lnTo>
                  <a:pt x="1384683" y="2557667"/>
                </a:lnTo>
                <a:lnTo>
                  <a:pt x="1334997" y="2569854"/>
                </a:lnTo>
                <a:lnTo>
                  <a:pt x="1289061" y="2584853"/>
                </a:lnTo>
                <a:lnTo>
                  <a:pt x="1246875" y="2605478"/>
                </a:lnTo>
                <a:lnTo>
                  <a:pt x="1211252" y="2632664"/>
                </a:lnTo>
                <a:lnTo>
                  <a:pt x="1180315" y="2666413"/>
                </a:lnTo>
                <a:lnTo>
                  <a:pt x="1155004" y="2703911"/>
                </a:lnTo>
                <a:lnTo>
                  <a:pt x="1136255" y="2747035"/>
                </a:lnTo>
                <a:lnTo>
                  <a:pt x="1119380" y="2792970"/>
                </a:lnTo>
                <a:lnTo>
                  <a:pt x="1105318" y="2840781"/>
                </a:lnTo>
                <a:lnTo>
                  <a:pt x="1090319" y="2891404"/>
                </a:lnTo>
                <a:lnTo>
                  <a:pt x="1074382" y="2944840"/>
                </a:lnTo>
                <a:lnTo>
                  <a:pt x="1061257" y="2997338"/>
                </a:lnTo>
                <a:lnTo>
                  <a:pt x="1045321" y="3049836"/>
                </a:lnTo>
                <a:lnTo>
                  <a:pt x="1030321" y="3103271"/>
                </a:lnTo>
                <a:lnTo>
                  <a:pt x="1011572" y="3155769"/>
                </a:lnTo>
                <a:lnTo>
                  <a:pt x="992823" y="3207329"/>
                </a:lnTo>
                <a:lnTo>
                  <a:pt x="972198" y="3255140"/>
                </a:lnTo>
                <a:lnTo>
                  <a:pt x="948762" y="3301076"/>
                </a:lnTo>
                <a:lnTo>
                  <a:pt x="921575" y="3341387"/>
                </a:lnTo>
                <a:lnTo>
                  <a:pt x="890639" y="3380760"/>
                </a:lnTo>
                <a:lnTo>
                  <a:pt x="855015" y="3414509"/>
                </a:lnTo>
                <a:lnTo>
                  <a:pt x="815642" y="3442633"/>
                </a:lnTo>
                <a:lnTo>
                  <a:pt x="771581" y="3466069"/>
                </a:lnTo>
                <a:lnTo>
                  <a:pt x="726583" y="3480131"/>
                </a:lnTo>
                <a:lnTo>
                  <a:pt x="678772" y="3486694"/>
                </a:lnTo>
                <a:lnTo>
                  <a:pt x="630024" y="3489506"/>
                </a:lnTo>
                <a:lnTo>
                  <a:pt x="578464" y="3488569"/>
                </a:lnTo>
                <a:lnTo>
                  <a:pt x="525966" y="3484819"/>
                </a:lnTo>
                <a:lnTo>
                  <a:pt x="472530" y="3478256"/>
                </a:lnTo>
                <a:lnTo>
                  <a:pt x="420032" y="3470757"/>
                </a:lnTo>
                <a:lnTo>
                  <a:pt x="367534" y="3464195"/>
                </a:lnTo>
                <a:lnTo>
                  <a:pt x="317849" y="3459507"/>
                </a:lnTo>
                <a:lnTo>
                  <a:pt x="268163" y="3457632"/>
                </a:lnTo>
                <a:lnTo>
                  <a:pt x="273788" y="3442633"/>
                </a:lnTo>
                <a:lnTo>
                  <a:pt x="326286" y="3442633"/>
                </a:lnTo>
                <a:lnTo>
                  <a:pt x="382534" y="3442633"/>
                </a:lnTo>
                <a:lnTo>
                  <a:pt x="440656" y="3440758"/>
                </a:lnTo>
                <a:lnTo>
                  <a:pt x="496904" y="3437008"/>
                </a:lnTo>
                <a:lnTo>
                  <a:pt x="553152" y="3432321"/>
                </a:lnTo>
                <a:lnTo>
                  <a:pt x="605650" y="3424821"/>
                </a:lnTo>
                <a:lnTo>
                  <a:pt x="655336" y="3414509"/>
                </a:lnTo>
                <a:lnTo>
                  <a:pt x="701271" y="3399510"/>
                </a:lnTo>
                <a:lnTo>
                  <a:pt x="742520" y="3382635"/>
                </a:lnTo>
                <a:lnTo>
                  <a:pt x="774394" y="3360136"/>
                </a:lnTo>
                <a:lnTo>
                  <a:pt x="800643" y="3332950"/>
                </a:lnTo>
                <a:lnTo>
                  <a:pt x="822204" y="3301076"/>
                </a:lnTo>
                <a:lnTo>
                  <a:pt x="842828" y="3259827"/>
                </a:lnTo>
                <a:lnTo>
                  <a:pt x="859703" y="3213892"/>
                </a:lnTo>
                <a:lnTo>
                  <a:pt x="875640" y="3161394"/>
                </a:lnTo>
                <a:lnTo>
                  <a:pt x="888764" y="3106083"/>
                </a:lnTo>
                <a:lnTo>
                  <a:pt x="900951" y="3048898"/>
                </a:lnTo>
                <a:lnTo>
                  <a:pt x="913138" y="2988900"/>
                </a:lnTo>
                <a:lnTo>
                  <a:pt x="924388" y="2927028"/>
                </a:lnTo>
                <a:lnTo>
                  <a:pt x="936575" y="2867968"/>
                </a:lnTo>
                <a:lnTo>
                  <a:pt x="948762" y="2806095"/>
                </a:lnTo>
                <a:lnTo>
                  <a:pt x="961886" y="2748910"/>
                </a:lnTo>
                <a:lnTo>
                  <a:pt x="975948" y="2692662"/>
                </a:lnTo>
                <a:lnTo>
                  <a:pt x="990948" y="2641101"/>
                </a:lnTo>
                <a:lnTo>
                  <a:pt x="1009697" y="2593291"/>
                </a:lnTo>
                <a:lnTo>
                  <a:pt x="1030321" y="2552042"/>
                </a:lnTo>
                <a:lnTo>
                  <a:pt x="1052820" y="2516419"/>
                </a:lnTo>
                <a:lnTo>
                  <a:pt x="1088444" y="2478920"/>
                </a:lnTo>
                <a:lnTo>
                  <a:pt x="1127817" y="2447046"/>
                </a:lnTo>
                <a:lnTo>
                  <a:pt x="1171878" y="2419860"/>
                </a:lnTo>
                <a:lnTo>
                  <a:pt x="1219689" y="2395486"/>
                </a:lnTo>
                <a:lnTo>
                  <a:pt x="1270312" y="2376736"/>
                </a:lnTo>
                <a:lnTo>
                  <a:pt x="1323747" y="2359862"/>
                </a:lnTo>
                <a:lnTo>
                  <a:pt x="1379995" y="2345800"/>
                </a:lnTo>
                <a:lnTo>
                  <a:pt x="1438118" y="2332676"/>
                </a:lnTo>
                <a:lnTo>
                  <a:pt x="1495303" y="2318614"/>
                </a:lnTo>
                <a:lnTo>
                  <a:pt x="1553426" y="2307364"/>
                </a:lnTo>
                <a:lnTo>
                  <a:pt x="1613424" y="2293302"/>
                </a:lnTo>
                <a:lnTo>
                  <a:pt x="1671546" y="2278303"/>
                </a:lnTo>
                <a:lnTo>
                  <a:pt x="1727794" y="2261428"/>
                </a:lnTo>
                <a:lnTo>
                  <a:pt x="1782167" y="2242679"/>
                </a:lnTo>
                <a:lnTo>
                  <a:pt x="1834665" y="2218305"/>
                </a:lnTo>
                <a:lnTo>
                  <a:pt x="1884351" y="2191119"/>
                </a:lnTo>
                <a:lnTo>
                  <a:pt x="1930286" y="2157370"/>
                </a:lnTo>
                <a:lnTo>
                  <a:pt x="1971535" y="2119871"/>
                </a:lnTo>
                <a:lnTo>
                  <a:pt x="2009033" y="2073936"/>
                </a:lnTo>
                <a:lnTo>
                  <a:pt x="2056844" y="1999876"/>
                </a:lnTo>
                <a:lnTo>
                  <a:pt x="2099030" y="1922067"/>
                </a:lnTo>
                <a:lnTo>
                  <a:pt x="2138403" y="1839570"/>
                </a:lnTo>
                <a:lnTo>
                  <a:pt x="2175902" y="1755198"/>
                </a:lnTo>
                <a:lnTo>
                  <a:pt x="2209651" y="1669889"/>
                </a:lnTo>
                <a:lnTo>
                  <a:pt x="2244337" y="1582705"/>
                </a:lnTo>
                <a:lnTo>
                  <a:pt x="2279960" y="1495520"/>
                </a:lnTo>
                <a:lnTo>
                  <a:pt x="2291210" y="1464584"/>
                </a:lnTo>
                <a:lnTo>
                  <a:pt x="2307147" y="1428961"/>
                </a:lnTo>
                <a:lnTo>
                  <a:pt x="2320271" y="1389587"/>
                </a:lnTo>
                <a:lnTo>
                  <a:pt x="2330583" y="1347401"/>
                </a:lnTo>
                <a:lnTo>
                  <a:pt x="2334333" y="1303340"/>
                </a:lnTo>
                <a:lnTo>
                  <a:pt x="2330583" y="1260217"/>
                </a:lnTo>
                <a:lnTo>
                  <a:pt x="2327771" y="1248967"/>
                </a:lnTo>
                <a:lnTo>
                  <a:pt x="2320271" y="1230218"/>
                </a:lnTo>
                <a:lnTo>
                  <a:pt x="2309959" y="1205844"/>
                </a:lnTo>
                <a:lnTo>
                  <a:pt x="2298710" y="1174908"/>
                </a:lnTo>
                <a:lnTo>
                  <a:pt x="2284648" y="1139284"/>
                </a:lnTo>
                <a:lnTo>
                  <a:pt x="2272461" y="1095223"/>
                </a:lnTo>
                <a:lnTo>
                  <a:pt x="2264024" y="1045538"/>
                </a:lnTo>
                <a:lnTo>
                  <a:pt x="2255586" y="991165"/>
                </a:lnTo>
                <a:lnTo>
                  <a:pt x="2257461" y="997727"/>
                </a:lnTo>
                <a:lnTo>
                  <a:pt x="2259336" y="997727"/>
                </a:lnTo>
                <a:lnTo>
                  <a:pt x="2259336" y="989290"/>
                </a:lnTo>
                <a:lnTo>
                  <a:pt x="2259336" y="976165"/>
                </a:lnTo>
                <a:lnTo>
                  <a:pt x="2261211" y="955541"/>
                </a:lnTo>
                <a:lnTo>
                  <a:pt x="2263086" y="928355"/>
                </a:lnTo>
                <a:lnTo>
                  <a:pt x="2265898" y="897419"/>
                </a:lnTo>
                <a:lnTo>
                  <a:pt x="2271523" y="861795"/>
                </a:lnTo>
                <a:lnTo>
                  <a:pt x="2279960" y="820546"/>
                </a:lnTo>
                <a:lnTo>
                  <a:pt x="2291210" y="778361"/>
                </a:lnTo>
                <a:lnTo>
                  <a:pt x="2305272" y="732425"/>
                </a:lnTo>
                <a:lnTo>
                  <a:pt x="2324021" y="682739"/>
                </a:lnTo>
                <a:lnTo>
                  <a:pt x="2346520" y="631179"/>
                </a:lnTo>
                <a:lnTo>
                  <a:pt x="2373707" y="580556"/>
                </a:lnTo>
                <a:lnTo>
                  <a:pt x="2405580" y="527120"/>
                </a:lnTo>
                <a:lnTo>
                  <a:pt x="2443079" y="474622"/>
                </a:lnTo>
                <a:lnTo>
                  <a:pt x="2488077" y="422124"/>
                </a:lnTo>
                <a:lnTo>
                  <a:pt x="2538700" y="370564"/>
                </a:lnTo>
                <a:lnTo>
                  <a:pt x="2594948" y="319941"/>
                </a:lnTo>
                <a:lnTo>
                  <a:pt x="2661508" y="272130"/>
                </a:lnTo>
                <a:lnTo>
                  <a:pt x="2732755" y="226194"/>
                </a:lnTo>
                <a:lnTo>
                  <a:pt x="2815252" y="183071"/>
                </a:lnTo>
                <a:lnTo>
                  <a:pt x="3024307" y="101512"/>
                </a:lnTo>
                <a:lnTo>
                  <a:pt x="3046806" y="97762"/>
                </a:lnTo>
                <a:lnTo>
                  <a:pt x="3073992" y="94949"/>
                </a:lnTo>
                <a:lnTo>
                  <a:pt x="3106803" y="91200"/>
                </a:lnTo>
                <a:lnTo>
                  <a:pt x="3142427" y="86512"/>
                </a:lnTo>
                <a:lnTo>
                  <a:pt x="3178051" y="82762"/>
                </a:lnTo>
                <a:lnTo>
                  <a:pt x="3213674" y="79013"/>
                </a:lnTo>
                <a:lnTo>
                  <a:pt x="3246485" y="77138"/>
                </a:lnTo>
                <a:close/>
                <a:moveTo>
                  <a:pt x="1863056" y="0"/>
                </a:moveTo>
                <a:lnTo>
                  <a:pt x="1875848" y="0"/>
                </a:lnTo>
                <a:lnTo>
                  <a:pt x="1907248" y="6396"/>
                </a:lnTo>
                <a:lnTo>
                  <a:pt x="1936903" y="13374"/>
                </a:lnTo>
                <a:lnTo>
                  <a:pt x="1965396" y="22096"/>
                </a:lnTo>
                <a:lnTo>
                  <a:pt x="1992144" y="33726"/>
                </a:lnTo>
                <a:lnTo>
                  <a:pt x="2015403" y="47100"/>
                </a:lnTo>
                <a:lnTo>
                  <a:pt x="2036336" y="63381"/>
                </a:lnTo>
                <a:lnTo>
                  <a:pt x="2054362" y="83152"/>
                </a:lnTo>
                <a:lnTo>
                  <a:pt x="2078784" y="119203"/>
                </a:lnTo>
                <a:lnTo>
                  <a:pt x="2097973" y="157581"/>
                </a:lnTo>
                <a:lnTo>
                  <a:pt x="2111347" y="196540"/>
                </a:lnTo>
                <a:lnTo>
                  <a:pt x="2121232" y="236662"/>
                </a:lnTo>
                <a:lnTo>
                  <a:pt x="2125302" y="277947"/>
                </a:lnTo>
                <a:lnTo>
                  <a:pt x="2126465" y="320395"/>
                </a:lnTo>
                <a:lnTo>
                  <a:pt x="2122976" y="361098"/>
                </a:lnTo>
                <a:lnTo>
                  <a:pt x="2116580" y="403546"/>
                </a:lnTo>
                <a:lnTo>
                  <a:pt x="2108439" y="444831"/>
                </a:lnTo>
                <a:lnTo>
                  <a:pt x="2096810" y="486116"/>
                </a:lnTo>
                <a:lnTo>
                  <a:pt x="2082854" y="526238"/>
                </a:lnTo>
                <a:lnTo>
                  <a:pt x="2067154" y="565197"/>
                </a:lnTo>
                <a:lnTo>
                  <a:pt x="2050291" y="602412"/>
                </a:lnTo>
                <a:lnTo>
                  <a:pt x="2032266" y="638463"/>
                </a:lnTo>
                <a:lnTo>
                  <a:pt x="2014240" y="672189"/>
                </a:lnTo>
                <a:lnTo>
                  <a:pt x="1995051" y="703007"/>
                </a:lnTo>
                <a:lnTo>
                  <a:pt x="1975281" y="731500"/>
                </a:lnTo>
                <a:lnTo>
                  <a:pt x="1957255" y="757666"/>
                </a:lnTo>
                <a:lnTo>
                  <a:pt x="1929344" y="789647"/>
                </a:lnTo>
                <a:lnTo>
                  <a:pt x="1899107" y="820466"/>
                </a:lnTo>
                <a:lnTo>
                  <a:pt x="1864219" y="848958"/>
                </a:lnTo>
                <a:lnTo>
                  <a:pt x="1825841" y="873962"/>
                </a:lnTo>
                <a:lnTo>
                  <a:pt x="1784556" y="896058"/>
                </a:lnTo>
                <a:lnTo>
                  <a:pt x="1741527" y="914084"/>
                </a:lnTo>
                <a:lnTo>
                  <a:pt x="1696171" y="928039"/>
                </a:lnTo>
                <a:lnTo>
                  <a:pt x="1672912" y="930947"/>
                </a:lnTo>
                <a:lnTo>
                  <a:pt x="1648490" y="932110"/>
                </a:lnTo>
                <a:lnTo>
                  <a:pt x="1624068" y="932110"/>
                </a:lnTo>
                <a:lnTo>
                  <a:pt x="1597902" y="930365"/>
                </a:lnTo>
                <a:lnTo>
                  <a:pt x="1572317" y="929202"/>
                </a:lnTo>
                <a:lnTo>
                  <a:pt x="1545569" y="928039"/>
                </a:lnTo>
                <a:lnTo>
                  <a:pt x="1521728" y="929202"/>
                </a:lnTo>
                <a:lnTo>
                  <a:pt x="1497306" y="932110"/>
                </a:lnTo>
                <a:lnTo>
                  <a:pt x="1475210" y="938506"/>
                </a:lnTo>
                <a:lnTo>
                  <a:pt x="1453695" y="948391"/>
                </a:lnTo>
                <a:lnTo>
                  <a:pt x="1435669" y="962928"/>
                </a:lnTo>
                <a:lnTo>
                  <a:pt x="1415899" y="985024"/>
                </a:lnTo>
                <a:lnTo>
                  <a:pt x="1397873" y="1011772"/>
                </a:lnTo>
                <a:lnTo>
                  <a:pt x="1382173" y="1039102"/>
                </a:lnTo>
                <a:lnTo>
                  <a:pt x="1367055" y="1066431"/>
                </a:lnTo>
                <a:lnTo>
                  <a:pt x="1352518" y="1094924"/>
                </a:lnTo>
                <a:lnTo>
                  <a:pt x="1330422" y="1132138"/>
                </a:lnTo>
                <a:lnTo>
                  <a:pt x="1307744" y="1171097"/>
                </a:lnTo>
                <a:lnTo>
                  <a:pt x="1284485" y="1210056"/>
                </a:lnTo>
                <a:lnTo>
                  <a:pt x="1260644" y="1248434"/>
                </a:lnTo>
                <a:lnTo>
                  <a:pt x="1235059" y="1286230"/>
                </a:lnTo>
                <a:lnTo>
                  <a:pt x="1207730" y="1322281"/>
                </a:lnTo>
                <a:lnTo>
                  <a:pt x="1179238" y="1356007"/>
                </a:lnTo>
                <a:lnTo>
                  <a:pt x="1148419" y="1385663"/>
                </a:lnTo>
                <a:lnTo>
                  <a:pt x="1114693" y="1411248"/>
                </a:lnTo>
                <a:lnTo>
                  <a:pt x="1064686" y="1442066"/>
                </a:lnTo>
                <a:lnTo>
                  <a:pt x="1010027" y="1470558"/>
                </a:lnTo>
                <a:lnTo>
                  <a:pt x="950717" y="1493818"/>
                </a:lnTo>
                <a:lnTo>
                  <a:pt x="889080" y="1511843"/>
                </a:lnTo>
                <a:lnTo>
                  <a:pt x="857680" y="1517077"/>
                </a:lnTo>
                <a:lnTo>
                  <a:pt x="824536" y="1522310"/>
                </a:lnTo>
                <a:lnTo>
                  <a:pt x="790810" y="1525217"/>
                </a:lnTo>
                <a:lnTo>
                  <a:pt x="757084" y="1529869"/>
                </a:lnTo>
                <a:lnTo>
                  <a:pt x="724522" y="1533940"/>
                </a:lnTo>
                <a:lnTo>
                  <a:pt x="692540" y="1539173"/>
                </a:lnTo>
                <a:lnTo>
                  <a:pt x="661722" y="1546732"/>
                </a:lnTo>
                <a:lnTo>
                  <a:pt x="633230" y="1556036"/>
                </a:lnTo>
                <a:lnTo>
                  <a:pt x="607063" y="1568828"/>
                </a:lnTo>
                <a:lnTo>
                  <a:pt x="584967" y="1585691"/>
                </a:lnTo>
                <a:lnTo>
                  <a:pt x="565778" y="1606624"/>
                </a:lnTo>
                <a:lnTo>
                  <a:pt x="550078" y="1629883"/>
                </a:lnTo>
                <a:lnTo>
                  <a:pt x="538449" y="1656631"/>
                </a:lnTo>
                <a:lnTo>
                  <a:pt x="527982" y="1685124"/>
                </a:lnTo>
                <a:lnTo>
                  <a:pt x="519260" y="1714779"/>
                </a:lnTo>
                <a:lnTo>
                  <a:pt x="509956" y="1746179"/>
                </a:lnTo>
                <a:lnTo>
                  <a:pt x="500071" y="1779323"/>
                </a:lnTo>
                <a:lnTo>
                  <a:pt x="491931" y="1811886"/>
                </a:lnTo>
                <a:lnTo>
                  <a:pt x="482045" y="1844449"/>
                </a:lnTo>
                <a:lnTo>
                  <a:pt x="472742" y="1877593"/>
                </a:lnTo>
                <a:lnTo>
                  <a:pt x="461112" y="1910156"/>
                </a:lnTo>
                <a:lnTo>
                  <a:pt x="449483" y="1942137"/>
                </a:lnTo>
                <a:lnTo>
                  <a:pt x="436690" y="1971793"/>
                </a:lnTo>
                <a:lnTo>
                  <a:pt x="422153" y="2000285"/>
                </a:lnTo>
                <a:lnTo>
                  <a:pt x="405290" y="2025289"/>
                </a:lnTo>
                <a:lnTo>
                  <a:pt x="386102" y="2049711"/>
                </a:lnTo>
                <a:lnTo>
                  <a:pt x="364005" y="2070644"/>
                </a:lnTo>
                <a:lnTo>
                  <a:pt x="339583" y="2088088"/>
                </a:lnTo>
                <a:lnTo>
                  <a:pt x="312254" y="2102625"/>
                </a:lnTo>
                <a:lnTo>
                  <a:pt x="284343" y="2111347"/>
                </a:lnTo>
                <a:lnTo>
                  <a:pt x="254687" y="2115418"/>
                </a:lnTo>
                <a:lnTo>
                  <a:pt x="224450" y="2117162"/>
                </a:lnTo>
                <a:lnTo>
                  <a:pt x="192469" y="2116581"/>
                </a:lnTo>
                <a:lnTo>
                  <a:pt x="159906" y="2114255"/>
                </a:lnTo>
                <a:lnTo>
                  <a:pt x="126762" y="2110184"/>
                </a:lnTo>
                <a:lnTo>
                  <a:pt x="94199" y="2105533"/>
                </a:lnTo>
                <a:lnTo>
                  <a:pt x="61637" y="2101462"/>
                </a:lnTo>
                <a:lnTo>
                  <a:pt x="30818" y="2098555"/>
                </a:lnTo>
                <a:lnTo>
                  <a:pt x="0" y="2097392"/>
                </a:lnTo>
                <a:lnTo>
                  <a:pt x="3489" y="2088088"/>
                </a:lnTo>
                <a:lnTo>
                  <a:pt x="36052" y="2088088"/>
                </a:lnTo>
                <a:lnTo>
                  <a:pt x="70940" y="2088088"/>
                </a:lnTo>
                <a:lnTo>
                  <a:pt x="106992" y="2086925"/>
                </a:lnTo>
                <a:lnTo>
                  <a:pt x="141880" y="2084599"/>
                </a:lnTo>
                <a:lnTo>
                  <a:pt x="176769" y="2081692"/>
                </a:lnTo>
                <a:lnTo>
                  <a:pt x="209332" y="2077040"/>
                </a:lnTo>
                <a:lnTo>
                  <a:pt x="240150" y="2070644"/>
                </a:lnTo>
                <a:lnTo>
                  <a:pt x="268643" y="2061340"/>
                </a:lnTo>
                <a:lnTo>
                  <a:pt x="294228" y="2050874"/>
                </a:lnTo>
                <a:lnTo>
                  <a:pt x="313998" y="2036918"/>
                </a:lnTo>
                <a:lnTo>
                  <a:pt x="330280" y="2020055"/>
                </a:lnTo>
                <a:lnTo>
                  <a:pt x="343654" y="2000285"/>
                </a:lnTo>
                <a:lnTo>
                  <a:pt x="356446" y="1974700"/>
                </a:lnTo>
                <a:lnTo>
                  <a:pt x="366913" y="1946208"/>
                </a:lnTo>
                <a:lnTo>
                  <a:pt x="376798" y="1913645"/>
                </a:lnTo>
                <a:lnTo>
                  <a:pt x="384939" y="1879338"/>
                </a:lnTo>
                <a:lnTo>
                  <a:pt x="392498" y="1843867"/>
                </a:lnTo>
                <a:lnTo>
                  <a:pt x="400057" y="1806653"/>
                </a:lnTo>
                <a:lnTo>
                  <a:pt x="407035" y="1768275"/>
                </a:lnTo>
                <a:lnTo>
                  <a:pt x="414594" y="1731642"/>
                </a:lnTo>
                <a:lnTo>
                  <a:pt x="422153" y="1693265"/>
                </a:lnTo>
                <a:lnTo>
                  <a:pt x="430294" y="1657794"/>
                </a:lnTo>
                <a:lnTo>
                  <a:pt x="439016" y="1622906"/>
                </a:lnTo>
                <a:lnTo>
                  <a:pt x="448320" y="1590924"/>
                </a:lnTo>
                <a:lnTo>
                  <a:pt x="459949" y="1561269"/>
                </a:lnTo>
                <a:lnTo>
                  <a:pt x="472742" y="1535684"/>
                </a:lnTo>
                <a:lnTo>
                  <a:pt x="486697" y="1513588"/>
                </a:lnTo>
                <a:lnTo>
                  <a:pt x="508793" y="1490329"/>
                </a:lnTo>
                <a:lnTo>
                  <a:pt x="533215" y="1470558"/>
                </a:lnTo>
                <a:lnTo>
                  <a:pt x="560545" y="1453696"/>
                </a:lnTo>
                <a:lnTo>
                  <a:pt x="590200" y="1438577"/>
                </a:lnTo>
                <a:lnTo>
                  <a:pt x="621600" y="1426948"/>
                </a:lnTo>
                <a:lnTo>
                  <a:pt x="654744" y="1416481"/>
                </a:lnTo>
                <a:lnTo>
                  <a:pt x="689633" y="1407759"/>
                </a:lnTo>
                <a:lnTo>
                  <a:pt x="725685" y="1399618"/>
                </a:lnTo>
                <a:lnTo>
                  <a:pt x="761155" y="1390896"/>
                </a:lnTo>
                <a:lnTo>
                  <a:pt x="797206" y="1383918"/>
                </a:lnTo>
                <a:lnTo>
                  <a:pt x="834421" y="1375196"/>
                </a:lnTo>
                <a:lnTo>
                  <a:pt x="870473" y="1365892"/>
                </a:lnTo>
                <a:lnTo>
                  <a:pt x="905361" y="1355426"/>
                </a:lnTo>
                <a:lnTo>
                  <a:pt x="939087" y="1343796"/>
                </a:lnTo>
                <a:lnTo>
                  <a:pt x="971650" y="1328678"/>
                </a:lnTo>
                <a:lnTo>
                  <a:pt x="1002468" y="1311815"/>
                </a:lnTo>
                <a:lnTo>
                  <a:pt x="1030961" y="1290882"/>
                </a:lnTo>
                <a:lnTo>
                  <a:pt x="1056546" y="1267623"/>
                </a:lnTo>
                <a:lnTo>
                  <a:pt x="1079805" y="1239130"/>
                </a:lnTo>
                <a:lnTo>
                  <a:pt x="1109460" y="1193193"/>
                </a:lnTo>
                <a:lnTo>
                  <a:pt x="1135627" y="1144931"/>
                </a:lnTo>
                <a:lnTo>
                  <a:pt x="1160049" y="1093761"/>
                </a:lnTo>
                <a:lnTo>
                  <a:pt x="1183308" y="1041428"/>
                </a:lnTo>
                <a:lnTo>
                  <a:pt x="1204241" y="988513"/>
                </a:lnTo>
                <a:lnTo>
                  <a:pt x="1225756" y="934436"/>
                </a:lnTo>
                <a:lnTo>
                  <a:pt x="1247852" y="880358"/>
                </a:lnTo>
                <a:lnTo>
                  <a:pt x="1254830" y="861169"/>
                </a:lnTo>
                <a:lnTo>
                  <a:pt x="1264715" y="839073"/>
                </a:lnTo>
                <a:lnTo>
                  <a:pt x="1272855" y="814651"/>
                </a:lnTo>
                <a:lnTo>
                  <a:pt x="1279252" y="788485"/>
                </a:lnTo>
                <a:lnTo>
                  <a:pt x="1281578" y="761155"/>
                </a:lnTo>
                <a:lnTo>
                  <a:pt x="1279252" y="734407"/>
                </a:lnTo>
                <a:lnTo>
                  <a:pt x="1277507" y="727429"/>
                </a:lnTo>
                <a:lnTo>
                  <a:pt x="1272855" y="715800"/>
                </a:lnTo>
                <a:lnTo>
                  <a:pt x="1266459" y="700681"/>
                </a:lnTo>
                <a:lnTo>
                  <a:pt x="1259481" y="681493"/>
                </a:lnTo>
                <a:lnTo>
                  <a:pt x="1250759" y="659396"/>
                </a:lnTo>
                <a:lnTo>
                  <a:pt x="1243200" y="632067"/>
                </a:lnTo>
                <a:lnTo>
                  <a:pt x="1237967" y="601249"/>
                </a:lnTo>
                <a:lnTo>
                  <a:pt x="1232733" y="567523"/>
                </a:lnTo>
                <a:lnTo>
                  <a:pt x="1233896" y="571593"/>
                </a:lnTo>
                <a:lnTo>
                  <a:pt x="1235059" y="571593"/>
                </a:lnTo>
                <a:lnTo>
                  <a:pt x="1235059" y="566360"/>
                </a:lnTo>
                <a:lnTo>
                  <a:pt x="1235059" y="558219"/>
                </a:lnTo>
                <a:lnTo>
                  <a:pt x="1236222" y="545427"/>
                </a:lnTo>
                <a:lnTo>
                  <a:pt x="1237385" y="528564"/>
                </a:lnTo>
                <a:lnTo>
                  <a:pt x="1239130" y="509375"/>
                </a:lnTo>
                <a:lnTo>
                  <a:pt x="1242619" y="487279"/>
                </a:lnTo>
                <a:lnTo>
                  <a:pt x="1247852" y="461694"/>
                </a:lnTo>
                <a:lnTo>
                  <a:pt x="1254830" y="435527"/>
                </a:lnTo>
                <a:lnTo>
                  <a:pt x="1263552" y="407035"/>
                </a:lnTo>
                <a:lnTo>
                  <a:pt x="1275181" y="376217"/>
                </a:lnTo>
                <a:lnTo>
                  <a:pt x="1289137" y="344235"/>
                </a:lnTo>
                <a:lnTo>
                  <a:pt x="1306000" y="312835"/>
                </a:lnTo>
                <a:lnTo>
                  <a:pt x="1325770" y="279691"/>
                </a:lnTo>
                <a:lnTo>
                  <a:pt x="1349029" y="247128"/>
                </a:lnTo>
                <a:lnTo>
                  <a:pt x="1376940" y="214566"/>
                </a:lnTo>
                <a:lnTo>
                  <a:pt x="1408340" y="182584"/>
                </a:lnTo>
                <a:lnTo>
                  <a:pt x="1443228" y="151184"/>
                </a:lnTo>
                <a:lnTo>
                  <a:pt x="1484513" y="121529"/>
                </a:lnTo>
                <a:lnTo>
                  <a:pt x="1528706" y="93037"/>
                </a:lnTo>
                <a:lnTo>
                  <a:pt x="1579876" y="66288"/>
                </a:lnTo>
                <a:lnTo>
                  <a:pt x="1709545" y="15700"/>
                </a:lnTo>
                <a:lnTo>
                  <a:pt x="1723501" y="13374"/>
                </a:lnTo>
                <a:lnTo>
                  <a:pt x="1740364" y="11629"/>
                </a:lnTo>
                <a:lnTo>
                  <a:pt x="1760715" y="9304"/>
                </a:lnTo>
                <a:lnTo>
                  <a:pt x="1782812" y="6396"/>
                </a:lnTo>
                <a:lnTo>
                  <a:pt x="1804908" y="4070"/>
                </a:lnTo>
                <a:lnTo>
                  <a:pt x="1827004" y="1744"/>
                </a:lnTo>
                <a:lnTo>
                  <a:pt x="1847356" y="581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7" name="Google Shape;2237;p33"/>
          <p:cNvSpPr/>
          <p:nvPr/>
        </p:nvSpPr>
        <p:spPr>
          <a:xfrm>
            <a:off x="11534032" y="2131856"/>
            <a:ext cx="325368" cy="324174"/>
          </a:xfrm>
          <a:custGeom>
            <a:rect b="b" l="l" r="r" t="t"/>
            <a:pathLst>
              <a:path extrusionOk="0" h="3945921" w="3960440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8" name="Google Shape;2238;p33"/>
          <p:cNvSpPr/>
          <p:nvPr/>
        </p:nvSpPr>
        <p:spPr>
          <a:xfrm>
            <a:off x="8083069" y="1490329"/>
            <a:ext cx="320540" cy="365442"/>
          </a:xfrm>
          <a:custGeom>
            <a:rect b="b" l="l" r="r" t="t"/>
            <a:pathLst>
              <a:path extrusionOk="0" h="3247" w="2942">
                <a:moveTo>
                  <a:pt x="1516" y="0"/>
                </a:moveTo>
                <a:lnTo>
                  <a:pt x="1644" y="1"/>
                </a:lnTo>
                <a:lnTo>
                  <a:pt x="1764" y="10"/>
                </a:lnTo>
                <a:lnTo>
                  <a:pt x="1878" y="25"/>
                </a:lnTo>
                <a:lnTo>
                  <a:pt x="1987" y="47"/>
                </a:lnTo>
                <a:lnTo>
                  <a:pt x="2091" y="74"/>
                </a:lnTo>
                <a:lnTo>
                  <a:pt x="2187" y="109"/>
                </a:lnTo>
                <a:lnTo>
                  <a:pt x="2280" y="147"/>
                </a:lnTo>
                <a:lnTo>
                  <a:pt x="2365" y="192"/>
                </a:lnTo>
                <a:lnTo>
                  <a:pt x="2445" y="243"/>
                </a:lnTo>
                <a:lnTo>
                  <a:pt x="2522" y="300"/>
                </a:lnTo>
                <a:lnTo>
                  <a:pt x="2591" y="361"/>
                </a:lnTo>
                <a:lnTo>
                  <a:pt x="2654" y="429"/>
                </a:lnTo>
                <a:lnTo>
                  <a:pt x="2713" y="500"/>
                </a:lnTo>
                <a:lnTo>
                  <a:pt x="2765" y="576"/>
                </a:lnTo>
                <a:lnTo>
                  <a:pt x="2813" y="656"/>
                </a:lnTo>
                <a:lnTo>
                  <a:pt x="2845" y="723"/>
                </a:lnTo>
                <a:lnTo>
                  <a:pt x="2873" y="798"/>
                </a:lnTo>
                <a:lnTo>
                  <a:pt x="2898" y="880"/>
                </a:lnTo>
                <a:lnTo>
                  <a:pt x="2918" y="969"/>
                </a:lnTo>
                <a:lnTo>
                  <a:pt x="2933" y="1060"/>
                </a:lnTo>
                <a:lnTo>
                  <a:pt x="2940" y="1154"/>
                </a:lnTo>
                <a:lnTo>
                  <a:pt x="2942" y="1250"/>
                </a:lnTo>
                <a:lnTo>
                  <a:pt x="2936" y="1345"/>
                </a:lnTo>
                <a:lnTo>
                  <a:pt x="2924" y="1438"/>
                </a:lnTo>
                <a:lnTo>
                  <a:pt x="2902" y="1529"/>
                </a:lnTo>
                <a:lnTo>
                  <a:pt x="2873" y="1607"/>
                </a:lnTo>
                <a:lnTo>
                  <a:pt x="2838" y="1680"/>
                </a:lnTo>
                <a:lnTo>
                  <a:pt x="2796" y="1747"/>
                </a:lnTo>
                <a:lnTo>
                  <a:pt x="2753" y="1812"/>
                </a:lnTo>
                <a:lnTo>
                  <a:pt x="2705" y="1876"/>
                </a:lnTo>
                <a:lnTo>
                  <a:pt x="2658" y="1936"/>
                </a:lnTo>
                <a:lnTo>
                  <a:pt x="2611" y="1998"/>
                </a:lnTo>
                <a:lnTo>
                  <a:pt x="2565" y="2060"/>
                </a:lnTo>
                <a:lnTo>
                  <a:pt x="2534" y="2110"/>
                </a:lnTo>
                <a:lnTo>
                  <a:pt x="2509" y="2167"/>
                </a:lnTo>
                <a:lnTo>
                  <a:pt x="2489" y="2227"/>
                </a:lnTo>
                <a:lnTo>
                  <a:pt x="2473" y="2292"/>
                </a:lnTo>
                <a:lnTo>
                  <a:pt x="2471" y="2323"/>
                </a:lnTo>
                <a:lnTo>
                  <a:pt x="2473" y="2360"/>
                </a:lnTo>
                <a:lnTo>
                  <a:pt x="2478" y="2405"/>
                </a:lnTo>
                <a:lnTo>
                  <a:pt x="2485" y="2452"/>
                </a:lnTo>
                <a:lnTo>
                  <a:pt x="2496" y="2503"/>
                </a:lnTo>
                <a:lnTo>
                  <a:pt x="2509" y="2554"/>
                </a:lnTo>
                <a:lnTo>
                  <a:pt x="2522" y="2603"/>
                </a:lnTo>
                <a:lnTo>
                  <a:pt x="2536" y="2650"/>
                </a:lnTo>
                <a:lnTo>
                  <a:pt x="2549" y="2692"/>
                </a:lnTo>
                <a:lnTo>
                  <a:pt x="2562" y="2729"/>
                </a:lnTo>
                <a:lnTo>
                  <a:pt x="2573" y="2756"/>
                </a:lnTo>
                <a:lnTo>
                  <a:pt x="2589" y="2796"/>
                </a:lnTo>
                <a:lnTo>
                  <a:pt x="2604" y="2845"/>
                </a:lnTo>
                <a:lnTo>
                  <a:pt x="2620" y="2900"/>
                </a:lnTo>
                <a:lnTo>
                  <a:pt x="2636" y="2956"/>
                </a:lnTo>
                <a:lnTo>
                  <a:pt x="2654" y="3007"/>
                </a:lnTo>
                <a:lnTo>
                  <a:pt x="2673" y="3052"/>
                </a:lnTo>
                <a:lnTo>
                  <a:pt x="2502" y="3107"/>
                </a:lnTo>
                <a:lnTo>
                  <a:pt x="2336" y="3154"/>
                </a:lnTo>
                <a:lnTo>
                  <a:pt x="2178" y="3192"/>
                </a:lnTo>
                <a:lnTo>
                  <a:pt x="2024" y="3220"/>
                </a:lnTo>
                <a:lnTo>
                  <a:pt x="1874" y="3240"/>
                </a:lnTo>
                <a:lnTo>
                  <a:pt x="1729" y="3247"/>
                </a:lnTo>
                <a:lnTo>
                  <a:pt x="1587" y="3245"/>
                </a:lnTo>
                <a:lnTo>
                  <a:pt x="1449" y="3232"/>
                </a:lnTo>
                <a:lnTo>
                  <a:pt x="1313" y="3209"/>
                </a:lnTo>
                <a:lnTo>
                  <a:pt x="1307" y="3176"/>
                </a:lnTo>
                <a:lnTo>
                  <a:pt x="1300" y="3138"/>
                </a:lnTo>
                <a:lnTo>
                  <a:pt x="1291" y="3092"/>
                </a:lnTo>
                <a:lnTo>
                  <a:pt x="1284" y="3043"/>
                </a:lnTo>
                <a:lnTo>
                  <a:pt x="1274" y="2990"/>
                </a:lnTo>
                <a:lnTo>
                  <a:pt x="1264" y="2936"/>
                </a:lnTo>
                <a:lnTo>
                  <a:pt x="1253" y="2883"/>
                </a:lnTo>
                <a:lnTo>
                  <a:pt x="1240" y="2832"/>
                </a:lnTo>
                <a:lnTo>
                  <a:pt x="1227" y="2783"/>
                </a:lnTo>
                <a:lnTo>
                  <a:pt x="1211" y="2740"/>
                </a:lnTo>
                <a:lnTo>
                  <a:pt x="1194" y="2703"/>
                </a:lnTo>
                <a:lnTo>
                  <a:pt x="1176" y="2674"/>
                </a:lnTo>
                <a:lnTo>
                  <a:pt x="1156" y="2656"/>
                </a:lnTo>
                <a:lnTo>
                  <a:pt x="1134" y="2647"/>
                </a:lnTo>
                <a:lnTo>
                  <a:pt x="1109" y="2643"/>
                </a:lnTo>
                <a:lnTo>
                  <a:pt x="1080" y="2645"/>
                </a:lnTo>
                <a:lnTo>
                  <a:pt x="1051" y="2649"/>
                </a:lnTo>
                <a:lnTo>
                  <a:pt x="1024" y="2656"/>
                </a:lnTo>
                <a:lnTo>
                  <a:pt x="998" y="2663"/>
                </a:lnTo>
                <a:lnTo>
                  <a:pt x="974" y="2670"/>
                </a:lnTo>
                <a:lnTo>
                  <a:pt x="956" y="2676"/>
                </a:lnTo>
                <a:lnTo>
                  <a:pt x="913" y="2690"/>
                </a:lnTo>
                <a:lnTo>
                  <a:pt x="864" y="2703"/>
                </a:lnTo>
                <a:lnTo>
                  <a:pt x="809" y="2714"/>
                </a:lnTo>
                <a:lnTo>
                  <a:pt x="751" y="2721"/>
                </a:lnTo>
                <a:lnTo>
                  <a:pt x="693" y="2727"/>
                </a:lnTo>
                <a:lnTo>
                  <a:pt x="634" y="2729"/>
                </a:lnTo>
                <a:lnTo>
                  <a:pt x="578" y="2725"/>
                </a:lnTo>
                <a:lnTo>
                  <a:pt x="525" y="2716"/>
                </a:lnTo>
                <a:lnTo>
                  <a:pt x="496" y="2709"/>
                </a:lnTo>
                <a:lnTo>
                  <a:pt x="467" y="2696"/>
                </a:lnTo>
                <a:lnTo>
                  <a:pt x="438" y="2681"/>
                </a:lnTo>
                <a:lnTo>
                  <a:pt x="413" y="2663"/>
                </a:lnTo>
                <a:lnTo>
                  <a:pt x="387" y="2641"/>
                </a:lnTo>
                <a:lnTo>
                  <a:pt x="367" y="2618"/>
                </a:lnTo>
                <a:lnTo>
                  <a:pt x="353" y="2589"/>
                </a:lnTo>
                <a:lnTo>
                  <a:pt x="342" y="2556"/>
                </a:lnTo>
                <a:lnTo>
                  <a:pt x="338" y="2520"/>
                </a:lnTo>
                <a:lnTo>
                  <a:pt x="342" y="2480"/>
                </a:lnTo>
                <a:lnTo>
                  <a:pt x="347" y="2452"/>
                </a:lnTo>
                <a:lnTo>
                  <a:pt x="354" y="2421"/>
                </a:lnTo>
                <a:lnTo>
                  <a:pt x="362" y="2389"/>
                </a:lnTo>
                <a:lnTo>
                  <a:pt x="365" y="2358"/>
                </a:lnTo>
                <a:lnTo>
                  <a:pt x="365" y="2325"/>
                </a:lnTo>
                <a:lnTo>
                  <a:pt x="356" y="2296"/>
                </a:lnTo>
                <a:lnTo>
                  <a:pt x="347" y="2280"/>
                </a:lnTo>
                <a:lnTo>
                  <a:pt x="331" y="2265"/>
                </a:lnTo>
                <a:lnTo>
                  <a:pt x="314" y="2254"/>
                </a:lnTo>
                <a:lnTo>
                  <a:pt x="296" y="2245"/>
                </a:lnTo>
                <a:lnTo>
                  <a:pt x="278" y="2232"/>
                </a:lnTo>
                <a:lnTo>
                  <a:pt x="264" y="2218"/>
                </a:lnTo>
                <a:lnTo>
                  <a:pt x="253" y="2200"/>
                </a:lnTo>
                <a:lnTo>
                  <a:pt x="249" y="2180"/>
                </a:lnTo>
                <a:lnTo>
                  <a:pt x="251" y="2160"/>
                </a:lnTo>
                <a:lnTo>
                  <a:pt x="258" y="2141"/>
                </a:lnTo>
                <a:lnTo>
                  <a:pt x="267" y="2125"/>
                </a:lnTo>
                <a:lnTo>
                  <a:pt x="273" y="2109"/>
                </a:lnTo>
                <a:lnTo>
                  <a:pt x="244" y="2089"/>
                </a:lnTo>
                <a:lnTo>
                  <a:pt x="224" y="2069"/>
                </a:lnTo>
                <a:lnTo>
                  <a:pt x="213" y="2049"/>
                </a:lnTo>
                <a:lnTo>
                  <a:pt x="211" y="2027"/>
                </a:lnTo>
                <a:lnTo>
                  <a:pt x="214" y="2007"/>
                </a:lnTo>
                <a:lnTo>
                  <a:pt x="222" y="1985"/>
                </a:lnTo>
                <a:lnTo>
                  <a:pt x="233" y="1963"/>
                </a:lnTo>
                <a:lnTo>
                  <a:pt x="245" y="1941"/>
                </a:lnTo>
                <a:lnTo>
                  <a:pt x="256" y="1918"/>
                </a:lnTo>
                <a:lnTo>
                  <a:pt x="267" y="1896"/>
                </a:lnTo>
                <a:lnTo>
                  <a:pt x="273" y="1872"/>
                </a:lnTo>
                <a:lnTo>
                  <a:pt x="253" y="1854"/>
                </a:lnTo>
                <a:lnTo>
                  <a:pt x="225" y="1840"/>
                </a:lnTo>
                <a:lnTo>
                  <a:pt x="194" y="1827"/>
                </a:lnTo>
                <a:lnTo>
                  <a:pt x="162" y="1816"/>
                </a:lnTo>
                <a:lnTo>
                  <a:pt x="129" y="1805"/>
                </a:lnTo>
                <a:lnTo>
                  <a:pt x="96" y="1794"/>
                </a:lnTo>
                <a:lnTo>
                  <a:pt x="65" y="1781"/>
                </a:lnTo>
                <a:lnTo>
                  <a:pt x="40" y="1767"/>
                </a:lnTo>
                <a:lnTo>
                  <a:pt x="18" y="1747"/>
                </a:lnTo>
                <a:lnTo>
                  <a:pt x="5" y="1723"/>
                </a:lnTo>
                <a:lnTo>
                  <a:pt x="0" y="1698"/>
                </a:lnTo>
                <a:lnTo>
                  <a:pt x="4" y="1674"/>
                </a:lnTo>
                <a:lnTo>
                  <a:pt x="13" y="1652"/>
                </a:lnTo>
                <a:lnTo>
                  <a:pt x="27" y="1634"/>
                </a:lnTo>
                <a:lnTo>
                  <a:pt x="44" y="1616"/>
                </a:lnTo>
                <a:lnTo>
                  <a:pt x="60" y="1601"/>
                </a:lnTo>
                <a:lnTo>
                  <a:pt x="73" y="1589"/>
                </a:lnTo>
                <a:lnTo>
                  <a:pt x="111" y="1545"/>
                </a:lnTo>
                <a:lnTo>
                  <a:pt x="151" y="1505"/>
                </a:lnTo>
                <a:lnTo>
                  <a:pt x="191" y="1465"/>
                </a:lnTo>
                <a:lnTo>
                  <a:pt x="229" y="1421"/>
                </a:lnTo>
                <a:lnTo>
                  <a:pt x="265" y="1378"/>
                </a:lnTo>
                <a:lnTo>
                  <a:pt x="298" y="1329"/>
                </a:lnTo>
                <a:lnTo>
                  <a:pt x="325" y="1276"/>
                </a:lnTo>
                <a:lnTo>
                  <a:pt x="340" y="1232"/>
                </a:lnTo>
                <a:lnTo>
                  <a:pt x="345" y="1189"/>
                </a:lnTo>
                <a:lnTo>
                  <a:pt x="345" y="1143"/>
                </a:lnTo>
                <a:lnTo>
                  <a:pt x="344" y="1094"/>
                </a:lnTo>
                <a:lnTo>
                  <a:pt x="342" y="1045"/>
                </a:lnTo>
                <a:lnTo>
                  <a:pt x="344" y="992"/>
                </a:lnTo>
                <a:lnTo>
                  <a:pt x="349" y="936"/>
                </a:lnTo>
                <a:lnTo>
                  <a:pt x="405" y="705"/>
                </a:lnTo>
                <a:lnTo>
                  <a:pt x="440" y="621"/>
                </a:lnTo>
                <a:lnTo>
                  <a:pt x="482" y="543"/>
                </a:lnTo>
                <a:lnTo>
                  <a:pt x="531" y="470"/>
                </a:lnTo>
                <a:lnTo>
                  <a:pt x="587" y="401"/>
                </a:lnTo>
                <a:lnTo>
                  <a:pt x="649" y="338"/>
                </a:lnTo>
                <a:lnTo>
                  <a:pt x="716" y="280"/>
                </a:lnTo>
                <a:lnTo>
                  <a:pt x="789" y="227"/>
                </a:lnTo>
                <a:lnTo>
                  <a:pt x="865" y="180"/>
                </a:lnTo>
                <a:lnTo>
                  <a:pt x="947" y="138"/>
                </a:lnTo>
                <a:lnTo>
                  <a:pt x="1031" y="103"/>
                </a:lnTo>
                <a:lnTo>
                  <a:pt x="1116" y="72"/>
                </a:lnTo>
                <a:lnTo>
                  <a:pt x="1402" y="9"/>
                </a:lnTo>
                <a:lnTo>
                  <a:pt x="1516" y="0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9" name="Google Shape;2239;p33"/>
          <p:cNvSpPr/>
          <p:nvPr/>
        </p:nvSpPr>
        <p:spPr>
          <a:xfrm>
            <a:off x="7124400" y="6043154"/>
            <a:ext cx="315954" cy="384177"/>
          </a:xfrm>
          <a:custGeom>
            <a:rect b="b" l="l" r="r" t="t"/>
            <a:pathLst>
              <a:path extrusionOk="0" h="3024" w="2487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0" name="Google Shape;2240;p33"/>
          <p:cNvSpPr/>
          <p:nvPr/>
        </p:nvSpPr>
        <p:spPr>
          <a:xfrm>
            <a:off x="6258149" y="1015781"/>
            <a:ext cx="330453" cy="336783"/>
          </a:xfrm>
          <a:custGeom>
            <a:rect b="b" l="l" r="r" t="t"/>
            <a:pathLst>
              <a:path extrusionOk="0" h="1881" w="1776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1" name="Google Shape;2241;p33"/>
          <p:cNvSpPr/>
          <p:nvPr/>
        </p:nvSpPr>
        <p:spPr>
          <a:xfrm>
            <a:off x="9015644" y="1260919"/>
            <a:ext cx="340880" cy="172713"/>
          </a:xfrm>
          <a:custGeom>
            <a:rect b="b" l="l" r="r" t="t"/>
            <a:pathLst>
              <a:path extrusionOk="0" h="1824" w="3600">
                <a:moveTo>
                  <a:pt x="2018" y="497"/>
                </a:moveTo>
                <a:lnTo>
                  <a:pt x="1978" y="502"/>
                </a:lnTo>
                <a:lnTo>
                  <a:pt x="1944" y="515"/>
                </a:lnTo>
                <a:lnTo>
                  <a:pt x="1911" y="535"/>
                </a:lnTo>
                <a:lnTo>
                  <a:pt x="1885" y="560"/>
                </a:lnTo>
                <a:lnTo>
                  <a:pt x="1865" y="593"/>
                </a:lnTo>
                <a:lnTo>
                  <a:pt x="1853" y="627"/>
                </a:lnTo>
                <a:lnTo>
                  <a:pt x="1847" y="667"/>
                </a:lnTo>
                <a:lnTo>
                  <a:pt x="1853" y="706"/>
                </a:lnTo>
                <a:lnTo>
                  <a:pt x="1865" y="742"/>
                </a:lnTo>
                <a:lnTo>
                  <a:pt x="1885" y="773"/>
                </a:lnTo>
                <a:lnTo>
                  <a:pt x="1911" y="800"/>
                </a:lnTo>
                <a:lnTo>
                  <a:pt x="1944" y="820"/>
                </a:lnTo>
                <a:lnTo>
                  <a:pt x="1978" y="833"/>
                </a:lnTo>
                <a:lnTo>
                  <a:pt x="2018" y="837"/>
                </a:lnTo>
                <a:lnTo>
                  <a:pt x="2056" y="833"/>
                </a:lnTo>
                <a:lnTo>
                  <a:pt x="2093" y="820"/>
                </a:lnTo>
                <a:lnTo>
                  <a:pt x="2124" y="800"/>
                </a:lnTo>
                <a:lnTo>
                  <a:pt x="2151" y="773"/>
                </a:lnTo>
                <a:lnTo>
                  <a:pt x="2171" y="742"/>
                </a:lnTo>
                <a:lnTo>
                  <a:pt x="2184" y="706"/>
                </a:lnTo>
                <a:lnTo>
                  <a:pt x="2187" y="667"/>
                </a:lnTo>
                <a:lnTo>
                  <a:pt x="2184" y="627"/>
                </a:lnTo>
                <a:lnTo>
                  <a:pt x="2171" y="593"/>
                </a:lnTo>
                <a:lnTo>
                  <a:pt x="2151" y="560"/>
                </a:lnTo>
                <a:lnTo>
                  <a:pt x="2124" y="535"/>
                </a:lnTo>
                <a:lnTo>
                  <a:pt x="2093" y="515"/>
                </a:lnTo>
                <a:lnTo>
                  <a:pt x="2056" y="502"/>
                </a:lnTo>
                <a:lnTo>
                  <a:pt x="2018" y="497"/>
                </a:lnTo>
                <a:close/>
                <a:moveTo>
                  <a:pt x="1800" y="406"/>
                </a:moveTo>
                <a:lnTo>
                  <a:pt x="1875" y="411"/>
                </a:lnTo>
                <a:lnTo>
                  <a:pt x="1947" y="427"/>
                </a:lnTo>
                <a:lnTo>
                  <a:pt x="2015" y="453"/>
                </a:lnTo>
                <a:lnTo>
                  <a:pt x="2076" y="487"/>
                </a:lnTo>
                <a:lnTo>
                  <a:pt x="2133" y="529"/>
                </a:lnTo>
                <a:lnTo>
                  <a:pt x="2184" y="580"/>
                </a:lnTo>
                <a:lnTo>
                  <a:pt x="2225" y="637"/>
                </a:lnTo>
                <a:lnTo>
                  <a:pt x="2260" y="698"/>
                </a:lnTo>
                <a:lnTo>
                  <a:pt x="2287" y="766"/>
                </a:lnTo>
                <a:lnTo>
                  <a:pt x="2302" y="838"/>
                </a:lnTo>
                <a:lnTo>
                  <a:pt x="2307" y="913"/>
                </a:lnTo>
                <a:lnTo>
                  <a:pt x="2302" y="987"/>
                </a:lnTo>
                <a:lnTo>
                  <a:pt x="2287" y="1060"/>
                </a:lnTo>
                <a:lnTo>
                  <a:pt x="2260" y="1127"/>
                </a:lnTo>
                <a:lnTo>
                  <a:pt x="2225" y="1189"/>
                </a:lnTo>
                <a:lnTo>
                  <a:pt x="2184" y="1246"/>
                </a:lnTo>
                <a:lnTo>
                  <a:pt x="2133" y="1297"/>
                </a:lnTo>
                <a:lnTo>
                  <a:pt x="2076" y="1338"/>
                </a:lnTo>
                <a:lnTo>
                  <a:pt x="2015" y="1375"/>
                </a:lnTo>
                <a:lnTo>
                  <a:pt x="1947" y="1400"/>
                </a:lnTo>
                <a:lnTo>
                  <a:pt x="1875" y="1415"/>
                </a:lnTo>
                <a:lnTo>
                  <a:pt x="1800" y="1422"/>
                </a:lnTo>
                <a:lnTo>
                  <a:pt x="1725" y="1415"/>
                </a:lnTo>
                <a:lnTo>
                  <a:pt x="1653" y="1400"/>
                </a:lnTo>
                <a:lnTo>
                  <a:pt x="1585" y="1375"/>
                </a:lnTo>
                <a:lnTo>
                  <a:pt x="1524" y="1338"/>
                </a:lnTo>
                <a:lnTo>
                  <a:pt x="1467" y="1297"/>
                </a:lnTo>
                <a:lnTo>
                  <a:pt x="1416" y="1246"/>
                </a:lnTo>
                <a:lnTo>
                  <a:pt x="1375" y="1189"/>
                </a:lnTo>
                <a:lnTo>
                  <a:pt x="1340" y="1127"/>
                </a:lnTo>
                <a:lnTo>
                  <a:pt x="1313" y="1060"/>
                </a:lnTo>
                <a:lnTo>
                  <a:pt x="1298" y="987"/>
                </a:lnTo>
                <a:lnTo>
                  <a:pt x="1293" y="913"/>
                </a:lnTo>
                <a:lnTo>
                  <a:pt x="1298" y="838"/>
                </a:lnTo>
                <a:lnTo>
                  <a:pt x="1313" y="766"/>
                </a:lnTo>
                <a:lnTo>
                  <a:pt x="1340" y="698"/>
                </a:lnTo>
                <a:lnTo>
                  <a:pt x="1375" y="637"/>
                </a:lnTo>
                <a:lnTo>
                  <a:pt x="1416" y="580"/>
                </a:lnTo>
                <a:lnTo>
                  <a:pt x="1467" y="529"/>
                </a:lnTo>
                <a:lnTo>
                  <a:pt x="1524" y="487"/>
                </a:lnTo>
                <a:lnTo>
                  <a:pt x="1585" y="453"/>
                </a:lnTo>
                <a:lnTo>
                  <a:pt x="1653" y="427"/>
                </a:lnTo>
                <a:lnTo>
                  <a:pt x="1725" y="411"/>
                </a:lnTo>
                <a:lnTo>
                  <a:pt x="1800" y="406"/>
                </a:lnTo>
                <a:close/>
                <a:moveTo>
                  <a:pt x="2356" y="257"/>
                </a:moveTo>
                <a:lnTo>
                  <a:pt x="2444" y="349"/>
                </a:lnTo>
                <a:lnTo>
                  <a:pt x="2478" y="391"/>
                </a:lnTo>
                <a:lnTo>
                  <a:pt x="2513" y="437"/>
                </a:lnTo>
                <a:lnTo>
                  <a:pt x="2545" y="484"/>
                </a:lnTo>
                <a:lnTo>
                  <a:pt x="2575" y="533"/>
                </a:lnTo>
                <a:lnTo>
                  <a:pt x="2596" y="586"/>
                </a:lnTo>
                <a:lnTo>
                  <a:pt x="2622" y="677"/>
                </a:lnTo>
                <a:lnTo>
                  <a:pt x="2638" y="764"/>
                </a:lnTo>
                <a:lnTo>
                  <a:pt x="2645" y="847"/>
                </a:lnTo>
                <a:lnTo>
                  <a:pt x="2647" y="926"/>
                </a:lnTo>
                <a:lnTo>
                  <a:pt x="2644" y="1000"/>
                </a:lnTo>
                <a:lnTo>
                  <a:pt x="2633" y="1071"/>
                </a:lnTo>
                <a:lnTo>
                  <a:pt x="2616" y="1137"/>
                </a:lnTo>
                <a:lnTo>
                  <a:pt x="2598" y="1197"/>
                </a:lnTo>
                <a:lnTo>
                  <a:pt x="2575" y="1255"/>
                </a:lnTo>
                <a:lnTo>
                  <a:pt x="2549" y="1307"/>
                </a:lnTo>
                <a:lnTo>
                  <a:pt x="2520" y="1355"/>
                </a:lnTo>
                <a:lnTo>
                  <a:pt x="2491" y="1400"/>
                </a:lnTo>
                <a:lnTo>
                  <a:pt x="2460" y="1440"/>
                </a:lnTo>
                <a:lnTo>
                  <a:pt x="2431" y="1475"/>
                </a:lnTo>
                <a:lnTo>
                  <a:pt x="2402" y="1507"/>
                </a:lnTo>
                <a:lnTo>
                  <a:pt x="2373" y="1535"/>
                </a:lnTo>
                <a:lnTo>
                  <a:pt x="2347" y="1558"/>
                </a:lnTo>
                <a:lnTo>
                  <a:pt x="2324" y="1577"/>
                </a:lnTo>
                <a:lnTo>
                  <a:pt x="2482" y="1515"/>
                </a:lnTo>
                <a:lnTo>
                  <a:pt x="2633" y="1446"/>
                </a:lnTo>
                <a:lnTo>
                  <a:pt x="2780" y="1369"/>
                </a:lnTo>
                <a:lnTo>
                  <a:pt x="2920" y="1286"/>
                </a:lnTo>
                <a:lnTo>
                  <a:pt x="3053" y="1200"/>
                </a:lnTo>
                <a:lnTo>
                  <a:pt x="3180" y="1109"/>
                </a:lnTo>
                <a:lnTo>
                  <a:pt x="3198" y="1097"/>
                </a:lnTo>
                <a:lnTo>
                  <a:pt x="3220" y="1078"/>
                </a:lnTo>
                <a:lnTo>
                  <a:pt x="3244" y="1060"/>
                </a:lnTo>
                <a:lnTo>
                  <a:pt x="3271" y="1038"/>
                </a:lnTo>
                <a:lnTo>
                  <a:pt x="3296" y="1015"/>
                </a:lnTo>
                <a:lnTo>
                  <a:pt x="3322" y="993"/>
                </a:lnTo>
                <a:lnTo>
                  <a:pt x="3345" y="969"/>
                </a:lnTo>
                <a:lnTo>
                  <a:pt x="3365" y="947"/>
                </a:lnTo>
                <a:lnTo>
                  <a:pt x="3382" y="927"/>
                </a:lnTo>
                <a:lnTo>
                  <a:pt x="3391" y="909"/>
                </a:lnTo>
                <a:lnTo>
                  <a:pt x="3393" y="897"/>
                </a:lnTo>
                <a:lnTo>
                  <a:pt x="3385" y="886"/>
                </a:lnTo>
                <a:lnTo>
                  <a:pt x="3371" y="871"/>
                </a:lnTo>
                <a:lnTo>
                  <a:pt x="3353" y="853"/>
                </a:lnTo>
                <a:lnTo>
                  <a:pt x="3329" y="831"/>
                </a:lnTo>
                <a:lnTo>
                  <a:pt x="3304" y="807"/>
                </a:lnTo>
                <a:lnTo>
                  <a:pt x="3275" y="782"/>
                </a:lnTo>
                <a:lnTo>
                  <a:pt x="3245" y="757"/>
                </a:lnTo>
                <a:lnTo>
                  <a:pt x="3216" y="733"/>
                </a:lnTo>
                <a:lnTo>
                  <a:pt x="3187" y="707"/>
                </a:lnTo>
                <a:lnTo>
                  <a:pt x="3160" y="686"/>
                </a:lnTo>
                <a:lnTo>
                  <a:pt x="3071" y="622"/>
                </a:lnTo>
                <a:lnTo>
                  <a:pt x="2980" y="560"/>
                </a:lnTo>
                <a:lnTo>
                  <a:pt x="2885" y="498"/>
                </a:lnTo>
                <a:lnTo>
                  <a:pt x="2787" y="438"/>
                </a:lnTo>
                <a:lnTo>
                  <a:pt x="2685" y="384"/>
                </a:lnTo>
                <a:lnTo>
                  <a:pt x="2580" y="335"/>
                </a:lnTo>
                <a:lnTo>
                  <a:pt x="2469" y="291"/>
                </a:lnTo>
                <a:lnTo>
                  <a:pt x="2356" y="257"/>
                </a:lnTo>
                <a:close/>
                <a:moveTo>
                  <a:pt x="1224" y="257"/>
                </a:moveTo>
                <a:lnTo>
                  <a:pt x="1016" y="337"/>
                </a:lnTo>
                <a:lnTo>
                  <a:pt x="716" y="493"/>
                </a:lnTo>
                <a:lnTo>
                  <a:pt x="636" y="540"/>
                </a:lnTo>
                <a:lnTo>
                  <a:pt x="558" y="593"/>
                </a:lnTo>
                <a:lnTo>
                  <a:pt x="484" y="649"/>
                </a:lnTo>
                <a:lnTo>
                  <a:pt x="409" y="706"/>
                </a:lnTo>
                <a:lnTo>
                  <a:pt x="336" y="760"/>
                </a:lnTo>
                <a:lnTo>
                  <a:pt x="313" y="782"/>
                </a:lnTo>
                <a:lnTo>
                  <a:pt x="293" y="800"/>
                </a:lnTo>
                <a:lnTo>
                  <a:pt x="276" y="815"/>
                </a:lnTo>
                <a:lnTo>
                  <a:pt x="258" y="831"/>
                </a:lnTo>
                <a:lnTo>
                  <a:pt x="240" y="847"/>
                </a:lnTo>
                <a:lnTo>
                  <a:pt x="216" y="869"/>
                </a:lnTo>
                <a:lnTo>
                  <a:pt x="215" y="875"/>
                </a:lnTo>
                <a:lnTo>
                  <a:pt x="209" y="884"/>
                </a:lnTo>
                <a:lnTo>
                  <a:pt x="205" y="897"/>
                </a:lnTo>
                <a:lnTo>
                  <a:pt x="202" y="913"/>
                </a:lnTo>
                <a:lnTo>
                  <a:pt x="202" y="929"/>
                </a:lnTo>
                <a:lnTo>
                  <a:pt x="207" y="946"/>
                </a:lnTo>
                <a:lnTo>
                  <a:pt x="242" y="977"/>
                </a:lnTo>
                <a:lnTo>
                  <a:pt x="271" y="1004"/>
                </a:lnTo>
                <a:lnTo>
                  <a:pt x="296" y="1026"/>
                </a:lnTo>
                <a:lnTo>
                  <a:pt x="320" y="1044"/>
                </a:lnTo>
                <a:lnTo>
                  <a:pt x="340" y="1060"/>
                </a:lnTo>
                <a:lnTo>
                  <a:pt x="360" y="1077"/>
                </a:lnTo>
                <a:lnTo>
                  <a:pt x="382" y="1093"/>
                </a:lnTo>
                <a:lnTo>
                  <a:pt x="404" y="1109"/>
                </a:lnTo>
                <a:lnTo>
                  <a:pt x="427" y="1129"/>
                </a:lnTo>
                <a:lnTo>
                  <a:pt x="484" y="1169"/>
                </a:lnTo>
                <a:lnTo>
                  <a:pt x="547" y="1215"/>
                </a:lnTo>
                <a:lnTo>
                  <a:pt x="616" y="1262"/>
                </a:lnTo>
                <a:lnTo>
                  <a:pt x="689" y="1309"/>
                </a:lnTo>
                <a:lnTo>
                  <a:pt x="767" y="1357"/>
                </a:lnTo>
                <a:lnTo>
                  <a:pt x="845" y="1404"/>
                </a:lnTo>
                <a:lnTo>
                  <a:pt x="927" y="1446"/>
                </a:lnTo>
                <a:lnTo>
                  <a:pt x="1007" y="1486"/>
                </a:lnTo>
                <a:lnTo>
                  <a:pt x="1087" y="1518"/>
                </a:lnTo>
                <a:lnTo>
                  <a:pt x="1165" y="1544"/>
                </a:lnTo>
                <a:lnTo>
                  <a:pt x="1240" y="1562"/>
                </a:lnTo>
                <a:lnTo>
                  <a:pt x="1196" y="1507"/>
                </a:lnTo>
                <a:lnTo>
                  <a:pt x="1155" y="1453"/>
                </a:lnTo>
                <a:lnTo>
                  <a:pt x="1115" y="1398"/>
                </a:lnTo>
                <a:lnTo>
                  <a:pt x="1078" y="1344"/>
                </a:lnTo>
                <a:lnTo>
                  <a:pt x="1044" y="1286"/>
                </a:lnTo>
                <a:lnTo>
                  <a:pt x="1015" y="1227"/>
                </a:lnTo>
                <a:lnTo>
                  <a:pt x="991" y="1166"/>
                </a:lnTo>
                <a:lnTo>
                  <a:pt x="971" y="1100"/>
                </a:lnTo>
                <a:lnTo>
                  <a:pt x="956" y="1031"/>
                </a:lnTo>
                <a:lnTo>
                  <a:pt x="947" y="960"/>
                </a:lnTo>
                <a:lnTo>
                  <a:pt x="945" y="884"/>
                </a:lnTo>
                <a:lnTo>
                  <a:pt x="951" y="802"/>
                </a:lnTo>
                <a:lnTo>
                  <a:pt x="964" y="717"/>
                </a:lnTo>
                <a:lnTo>
                  <a:pt x="984" y="626"/>
                </a:lnTo>
                <a:lnTo>
                  <a:pt x="1005" y="562"/>
                </a:lnTo>
                <a:lnTo>
                  <a:pt x="1036" y="502"/>
                </a:lnTo>
                <a:lnTo>
                  <a:pt x="1073" y="446"/>
                </a:lnTo>
                <a:lnTo>
                  <a:pt x="1115" y="395"/>
                </a:lnTo>
                <a:lnTo>
                  <a:pt x="1158" y="344"/>
                </a:lnTo>
                <a:lnTo>
                  <a:pt x="1200" y="298"/>
                </a:lnTo>
                <a:lnTo>
                  <a:pt x="1240" y="257"/>
                </a:lnTo>
                <a:lnTo>
                  <a:pt x="1224" y="257"/>
                </a:lnTo>
                <a:close/>
                <a:moveTo>
                  <a:pt x="1733" y="213"/>
                </a:moveTo>
                <a:lnTo>
                  <a:pt x="1567" y="249"/>
                </a:lnTo>
                <a:lnTo>
                  <a:pt x="1500" y="278"/>
                </a:lnTo>
                <a:lnTo>
                  <a:pt x="1436" y="313"/>
                </a:lnTo>
                <a:lnTo>
                  <a:pt x="1376" y="355"/>
                </a:lnTo>
                <a:lnTo>
                  <a:pt x="1322" y="400"/>
                </a:lnTo>
                <a:lnTo>
                  <a:pt x="1271" y="451"/>
                </a:lnTo>
                <a:lnTo>
                  <a:pt x="1225" y="507"/>
                </a:lnTo>
                <a:lnTo>
                  <a:pt x="1185" y="567"/>
                </a:lnTo>
                <a:lnTo>
                  <a:pt x="1155" y="635"/>
                </a:lnTo>
                <a:lnTo>
                  <a:pt x="1127" y="706"/>
                </a:lnTo>
                <a:lnTo>
                  <a:pt x="1109" y="786"/>
                </a:lnTo>
                <a:lnTo>
                  <a:pt x="1102" y="867"/>
                </a:lnTo>
                <a:lnTo>
                  <a:pt x="1104" y="947"/>
                </a:lnTo>
                <a:lnTo>
                  <a:pt x="1115" y="1027"/>
                </a:lnTo>
                <a:lnTo>
                  <a:pt x="1135" y="1106"/>
                </a:lnTo>
                <a:lnTo>
                  <a:pt x="1162" y="1182"/>
                </a:lnTo>
                <a:lnTo>
                  <a:pt x="1198" y="1253"/>
                </a:lnTo>
                <a:lnTo>
                  <a:pt x="1240" y="1320"/>
                </a:lnTo>
                <a:lnTo>
                  <a:pt x="1289" y="1384"/>
                </a:lnTo>
                <a:lnTo>
                  <a:pt x="1345" y="1440"/>
                </a:lnTo>
                <a:lnTo>
                  <a:pt x="1405" y="1489"/>
                </a:lnTo>
                <a:lnTo>
                  <a:pt x="1471" y="1533"/>
                </a:lnTo>
                <a:lnTo>
                  <a:pt x="1540" y="1567"/>
                </a:lnTo>
                <a:lnTo>
                  <a:pt x="1613" y="1591"/>
                </a:lnTo>
                <a:lnTo>
                  <a:pt x="1689" y="1607"/>
                </a:lnTo>
                <a:lnTo>
                  <a:pt x="1767" y="1611"/>
                </a:lnTo>
                <a:lnTo>
                  <a:pt x="1847" y="1606"/>
                </a:lnTo>
                <a:lnTo>
                  <a:pt x="1940" y="1586"/>
                </a:lnTo>
                <a:lnTo>
                  <a:pt x="2025" y="1562"/>
                </a:lnTo>
                <a:lnTo>
                  <a:pt x="2104" y="1529"/>
                </a:lnTo>
                <a:lnTo>
                  <a:pt x="2176" y="1491"/>
                </a:lnTo>
                <a:lnTo>
                  <a:pt x="2240" y="1446"/>
                </a:lnTo>
                <a:lnTo>
                  <a:pt x="2298" y="1393"/>
                </a:lnTo>
                <a:lnTo>
                  <a:pt x="2349" y="1335"/>
                </a:lnTo>
                <a:lnTo>
                  <a:pt x="2393" y="1269"/>
                </a:lnTo>
                <a:lnTo>
                  <a:pt x="2433" y="1197"/>
                </a:lnTo>
                <a:lnTo>
                  <a:pt x="2465" y="1113"/>
                </a:lnTo>
                <a:lnTo>
                  <a:pt x="2485" y="1029"/>
                </a:lnTo>
                <a:lnTo>
                  <a:pt x="2495" y="946"/>
                </a:lnTo>
                <a:lnTo>
                  <a:pt x="2493" y="864"/>
                </a:lnTo>
                <a:lnTo>
                  <a:pt x="2482" y="784"/>
                </a:lnTo>
                <a:lnTo>
                  <a:pt x="2462" y="707"/>
                </a:lnTo>
                <a:lnTo>
                  <a:pt x="2433" y="633"/>
                </a:lnTo>
                <a:lnTo>
                  <a:pt x="2396" y="564"/>
                </a:lnTo>
                <a:lnTo>
                  <a:pt x="2355" y="500"/>
                </a:lnTo>
                <a:lnTo>
                  <a:pt x="2307" y="440"/>
                </a:lnTo>
                <a:lnTo>
                  <a:pt x="2256" y="387"/>
                </a:lnTo>
                <a:lnTo>
                  <a:pt x="2202" y="342"/>
                </a:lnTo>
                <a:lnTo>
                  <a:pt x="2144" y="304"/>
                </a:lnTo>
                <a:lnTo>
                  <a:pt x="2084" y="273"/>
                </a:lnTo>
                <a:lnTo>
                  <a:pt x="2024" y="251"/>
                </a:lnTo>
                <a:lnTo>
                  <a:pt x="1958" y="233"/>
                </a:lnTo>
                <a:lnTo>
                  <a:pt x="1891" y="222"/>
                </a:lnTo>
                <a:lnTo>
                  <a:pt x="1815" y="215"/>
                </a:lnTo>
                <a:lnTo>
                  <a:pt x="1733" y="213"/>
                </a:lnTo>
                <a:close/>
                <a:moveTo>
                  <a:pt x="1796" y="0"/>
                </a:moveTo>
                <a:lnTo>
                  <a:pt x="1849" y="2"/>
                </a:lnTo>
                <a:lnTo>
                  <a:pt x="1907" y="4"/>
                </a:lnTo>
                <a:lnTo>
                  <a:pt x="1965" y="7"/>
                </a:lnTo>
                <a:lnTo>
                  <a:pt x="2027" y="11"/>
                </a:lnTo>
                <a:lnTo>
                  <a:pt x="2087" y="18"/>
                </a:lnTo>
                <a:lnTo>
                  <a:pt x="2147" y="27"/>
                </a:lnTo>
                <a:lnTo>
                  <a:pt x="2204" y="38"/>
                </a:lnTo>
                <a:lnTo>
                  <a:pt x="2256" y="53"/>
                </a:lnTo>
                <a:lnTo>
                  <a:pt x="2405" y="102"/>
                </a:lnTo>
                <a:lnTo>
                  <a:pt x="2545" y="157"/>
                </a:lnTo>
                <a:lnTo>
                  <a:pt x="2680" y="215"/>
                </a:lnTo>
                <a:lnTo>
                  <a:pt x="2809" y="277"/>
                </a:lnTo>
                <a:lnTo>
                  <a:pt x="2933" y="346"/>
                </a:lnTo>
                <a:lnTo>
                  <a:pt x="3051" y="417"/>
                </a:lnTo>
                <a:lnTo>
                  <a:pt x="3167" y="495"/>
                </a:lnTo>
                <a:lnTo>
                  <a:pt x="3280" y="577"/>
                </a:lnTo>
                <a:lnTo>
                  <a:pt x="3331" y="615"/>
                </a:lnTo>
                <a:lnTo>
                  <a:pt x="3382" y="653"/>
                </a:lnTo>
                <a:lnTo>
                  <a:pt x="3431" y="691"/>
                </a:lnTo>
                <a:lnTo>
                  <a:pt x="3480" y="733"/>
                </a:lnTo>
                <a:lnTo>
                  <a:pt x="3524" y="777"/>
                </a:lnTo>
                <a:lnTo>
                  <a:pt x="3564" y="826"/>
                </a:lnTo>
                <a:lnTo>
                  <a:pt x="3584" y="855"/>
                </a:lnTo>
                <a:lnTo>
                  <a:pt x="3596" y="882"/>
                </a:lnTo>
                <a:lnTo>
                  <a:pt x="3600" y="913"/>
                </a:lnTo>
                <a:lnTo>
                  <a:pt x="3596" y="944"/>
                </a:lnTo>
                <a:lnTo>
                  <a:pt x="3584" y="977"/>
                </a:lnTo>
                <a:lnTo>
                  <a:pt x="3562" y="998"/>
                </a:lnTo>
                <a:lnTo>
                  <a:pt x="3542" y="1015"/>
                </a:lnTo>
                <a:lnTo>
                  <a:pt x="3525" y="1031"/>
                </a:lnTo>
                <a:lnTo>
                  <a:pt x="3507" y="1047"/>
                </a:lnTo>
                <a:lnTo>
                  <a:pt x="3484" y="1069"/>
                </a:lnTo>
                <a:lnTo>
                  <a:pt x="3402" y="1137"/>
                </a:lnTo>
                <a:lnTo>
                  <a:pt x="3320" y="1206"/>
                </a:lnTo>
                <a:lnTo>
                  <a:pt x="3236" y="1273"/>
                </a:lnTo>
                <a:lnTo>
                  <a:pt x="3147" y="1337"/>
                </a:lnTo>
                <a:lnTo>
                  <a:pt x="3047" y="1404"/>
                </a:lnTo>
                <a:lnTo>
                  <a:pt x="2944" y="1467"/>
                </a:lnTo>
                <a:lnTo>
                  <a:pt x="2838" y="1527"/>
                </a:lnTo>
                <a:lnTo>
                  <a:pt x="2727" y="1586"/>
                </a:lnTo>
                <a:lnTo>
                  <a:pt x="2613" y="1638"/>
                </a:lnTo>
                <a:lnTo>
                  <a:pt x="2495" y="1687"/>
                </a:lnTo>
                <a:lnTo>
                  <a:pt x="2371" y="1731"/>
                </a:lnTo>
                <a:lnTo>
                  <a:pt x="2240" y="1769"/>
                </a:lnTo>
                <a:lnTo>
                  <a:pt x="2107" y="1798"/>
                </a:lnTo>
                <a:lnTo>
                  <a:pt x="1975" y="1817"/>
                </a:lnTo>
                <a:lnTo>
                  <a:pt x="1844" y="1824"/>
                </a:lnTo>
                <a:lnTo>
                  <a:pt x="1715" y="1822"/>
                </a:lnTo>
                <a:lnTo>
                  <a:pt x="1589" y="1809"/>
                </a:lnTo>
                <a:lnTo>
                  <a:pt x="1465" y="1791"/>
                </a:lnTo>
                <a:lnTo>
                  <a:pt x="1344" y="1764"/>
                </a:lnTo>
                <a:lnTo>
                  <a:pt x="1225" y="1731"/>
                </a:lnTo>
                <a:lnTo>
                  <a:pt x="1113" y="1693"/>
                </a:lnTo>
                <a:lnTo>
                  <a:pt x="1002" y="1649"/>
                </a:lnTo>
                <a:lnTo>
                  <a:pt x="896" y="1604"/>
                </a:lnTo>
                <a:lnTo>
                  <a:pt x="798" y="1553"/>
                </a:lnTo>
                <a:lnTo>
                  <a:pt x="704" y="1502"/>
                </a:lnTo>
                <a:lnTo>
                  <a:pt x="615" y="1449"/>
                </a:lnTo>
                <a:lnTo>
                  <a:pt x="533" y="1397"/>
                </a:lnTo>
                <a:lnTo>
                  <a:pt x="422" y="1320"/>
                </a:lnTo>
                <a:lnTo>
                  <a:pt x="316" y="1238"/>
                </a:lnTo>
                <a:lnTo>
                  <a:pt x="215" y="1157"/>
                </a:lnTo>
                <a:lnTo>
                  <a:pt x="113" y="1073"/>
                </a:lnTo>
                <a:lnTo>
                  <a:pt x="85" y="1049"/>
                </a:lnTo>
                <a:lnTo>
                  <a:pt x="58" y="1020"/>
                </a:lnTo>
                <a:lnTo>
                  <a:pt x="33" y="989"/>
                </a:lnTo>
                <a:lnTo>
                  <a:pt x="13" y="953"/>
                </a:lnTo>
                <a:lnTo>
                  <a:pt x="0" y="917"/>
                </a:lnTo>
                <a:lnTo>
                  <a:pt x="0" y="898"/>
                </a:lnTo>
                <a:lnTo>
                  <a:pt x="9" y="875"/>
                </a:lnTo>
                <a:lnTo>
                  <a:pt x="24" y="851"/>
                </a:lnTo>
                <a:lnTo>
                  <a:pt x="45" y="822"/>
                </a:lnTo>
                <a:lnTo>
                  <a:pt x="69" y="793"/>
                </a:lnTo>
                <a:lnTo>
                  <a:pt x="98" y="764"/>
                </a:lnTo>
                <a:lnTo>
                  <a:pt x="129" y="735"/>
                </a:lnTo>
                <a:lnTo>
                  <a:pt x="160" y="704"/>
                </a:lnTo>
                <a:lnTo>
                  <a:pt x="191" y="677"/>
                </a:lnTo>
                <a:lnTo>
                  <a:pt x="222" y="649"/>
                </a:lnTo>
                <a:lnTo>
                  <a:pt x="251" y="626"/>
                </a:lnTo>
                <a:lnTo>
                  <a:pt x="276" y="606"/>
                </a:lnTo>
                <a:lnTo>
                  <a:pt x="296" y="589"/>
                </a:lnTo>
                <a:lnTo>
                  <a:pt x="313" y="577"/>
                </a:lnTo>
                <a:lnTo>
                  <a:pt x="431" y="491"/>
                </a:lnTo>
                <a:lnTo>
                  <a:pt x="545" y="415"/>
                </a:lnTo>
                <a:lnTo>
                  <a:pt x="655" y="346"/>
                </a:lnTo>
                <a:lnTo>
                  <a:pt x="760" y="286"/>
                </a:lnTo>
                <a:lnTo>
                  <a:pt x="860" y="233"/>
                </a:lnTo>
                <a:lnTo>
                  <a:pt x="956" y="187"/>
                </a:lnTo>
                <a:lnTo>
                  <a:pt x="1047" y="149"/>
                </a:lnTo>
                <a:lnTo>
                  <a:pt x="1131" y="117"/>
                </a:lnTo>
                <a:lnTo>
                  <a:pt x="1211" y="89"/>
                </a:lnTo>
                <a:lnTo>
                  <a:pt x="1284" y="66"/>
                </a:lnTo>
                <a:lnTo>
                  <a:pt x="1351" y="49"/>
                </a:lnTo>
                <a:lnTo>
                  <a:pt x="1411" y="35"/>
                </a:lnTo>
                <a:lnTo>
                  <a:pt x="1464" y="24"/>
                </a:lnTo>
                <a:lnTo>
                  <a:pt x="1509" y="17"/>
                </a:lnTo>
                <a:lnTo>
                  <a:pt x="1547" y="11"/>
                </a:lnTo>
                <a:lnTo>
                  <a:pt x="1580" y="7"/>
                </a:lnTo>
                <a:lnTo>
                  <a:pt x="1602" y="6"/>
                </a:lnTo>
                <a:lnTo>
                  <a:pt x="1618" y="6"/>
                </a:lnTo>
                <a:lnTo>
                  <a:pt x="1624" y="6"/>
                </a:lnTo>
                <a:lnTo>
                  <a:pt x="1618" y="6"/>
                </a:lnTo>
                <a:lnTo>
                  <a:pt x="1624" y="6"/>
                </a:lnTo>
                <a:lnTo>
                  <a:pt x="1642" y="4"/>
                </a:lnTo>
                <a:lnTo>
                  <a:pt x="1669" y="2"/>
                </a:lnTo>
                <a:lnTo>
                  <a:pt x="1704" y="2"/>
                </a:lnTo>
                <a:lnTo>
                  <a:pt x="1747" y="0"/>
                </a:lnTo>
                <a:lnTo>
                  <a:pt x="1796" y="0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42" name="Google Shape;2242;p33"/>
          <p:cNvGrpSpPr/>
          <p:nvPr/>
        </p:nvGrpSpPr>
        <p:grpSpPr>
          <a:xfrm>
            <a:off x="7253534" y="2052638"/>
            <a:ext cx="373602" cy="381448"/>
            <a:chOff x="2062550" y="1001048"/>
            <a:chExt cx="5068291" cy="5174720"/>
          </a:xfrm>
        </p:grpSpPr>
        <p:sp>
          <p:nvSpPr>
            <p:cNvPr id="2243" name="Google Shape;2243;p33"/>
            <p:cNvSpPr/>
            <p:nvPr/>
          </p:nvSpPr>
          <p:spPr>
            <a:xfrm>
              <a:off x="4767053" y="1142826"/>
              <a:ext cx="2363788" cy="985838"/>
            </a:xfrm>
            <a:custGeom>
              <a:rect b="b" l="l" r="r" t="t"/>
              <a:pathLst>
                <a:path extrusionOk="0" h="621" w="1489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33"/>
            <p:cNvSpPr/>
            <p:nvPr/>
          </p:nvSpPr>
          <p:spPr>
            <a:xfrm>
              <a:off x="3419872" y="2274221"/>
              <a:ext cx="1925638" cy="3692538"/>
            </a:xfrm>
            <a:custGeom>
              <a:rect b="b" l="l" r="r" t="t"/>
              <a:pathLst>
                <a:path extrusionOk="0" h="2416" w="1213">
                  <a:moveTo>
                    <a:pt x="656" y="1932"/>
                  </a:moveTo>
                  <a:lnTo>
                    <a:pt x="673" y="1932"/>
                  </a:lnTo>
                  <a:lnTo>
                    <a:pt x="673" y="1940"/>
                  </a:lnTo>
                  <a:lnTo>
                    <a:pt x="673" y="1963"/>
                  </a:lnTo>
                  <a:lnTo>
                    <a:pt x="674" y="1981"/>
                  </a:lnTo>
                  <a:lnTo>
                    <a:pt x="674" y="1998"/>
                  </a:lnTo>
                  <a:lnTo>
                    <a:pt x="674" y="2014"/>
                  </a:lnTo>
                  <a:lnTo>
                    <a:pt x="674" y="2032"/>
                  </a:lnTo>
                  <a:lnTo>
                    <a:pt x="676" y="2054"/>
                  </a:lnTo>
                  <a:lnTo>
                    <a:pt x="676" y="2083"/>
                  </a:lnTo>
                  <a:lnTo>
                    <a:pt x="676" y="2120"/>
                  </a:lnTo>
                  <a:lnTo>
                    <a:pt x="682" y="2170"/>
                  </a:lnTo>
                  <a:lnTo>
                    <a:pt x="693" y="2216"/>
                  </a:lnTo>
                  <a:lnTo>
                    <a:pt x="709" y="2260"/>
                  </a:lnTo>
                  <a:lnTo>
                    <a:pt x="727" y="2300"/>
                  </a:lnTo>
                  <a:lnTo>
                    <a:pt x="753" y="2340"/>
                  </a:lnTo>
                  <a:lnTo>
                    <a:pt x="778" y="2378"/>
                  </a:lnTo>
                  <a:lnTo>
                    <a:pt x="805" y="2416"/>
                  </a:lnTo>
                  <a:lnTo>
                    <a:pt x="762" y="2381"/>
                  </a:lnTo>
                  <a:lnTo>
                    <a:pt x="724" y="2341"/>
                  </a:lnTo>
                  <a:lnTo>
                    <a:pt x="691" y="2298"/>
                  </a:lnTo>
                  <a:lnTo>
                    <a:pt x="664" y="2254"/>
                  </a:lnTo>
                  <a:lnTo>
                    <a:pt x="640" y="2207"/>
                  </a:lnTo>
                  <a:lnTo>
                    <a:pt x="624" y="2161"/>
                  </a:lnTo>
                  <a:lnTo>
                    <a:pt x="614" y="2116"/>
                  </a:lnTo>
                  <a:lnTo>
                    <a:pt x="609" y="2074"/>
                  </a:lnTo>
                  <a:lnTo>
                    <a:pt x="613" y="2036"/>
                  </a:lnTo>
                  <a:lnTo>
                    <a:pt x="622" y="2007"/>
                  </a:lnTo>
                  <a:lnTo>
                    <a:pt x="631" y="1980"/>
                  </a:lnTo>
                  <a:lnTo>
                    <a:pt x="644" y="1956"/>
                  </a:lnTo>
                  <a:lnTo>
                    <a:pt x="656" y="1932"/>
                  </a:lnTo>
                  <a:close/>
                  <a:moveTo>
                    <a:pt x="573" y="980"/>
                  </a:moveTo>
                  <a:lnTo>
                    <a:pt x="604" y="992"/>
                  </a:lnTo>
                  <a:lnTo>
                    <a:pt x="636" y="1007"/>
                  </a:lnTo>
                  <a:lnTo>
                    <a:pt x="665" y="1020"/>
                  </a:lnTo>
                  <a:lnTo>
                    <a:pt x="662" y="1029"/>
                  </a:lnTo>
                  <a:lnTo>
                    <a:pt x="660" y="1043"/>
                  </a:lnTo>
                  <a:lnTo>
                    <a:pt x="656" y="1052"/>
                  </a:lnTo>
                  <a:lnTo>
                    <a:pt x="629" y="1067"/>
                  </a:lnTo>
                  <a:lnTo>
                    <a:pt x="604" y="1089"/>
                  </a:lnTo>
                  <a:lnTo>
                    <a:pt x="584" y="1114"/>
                  </a:lnTo>
                  <a:lnTo>
                    <a:pt x="567" y="1145"/>
                  </a:lnTo>
                  <a:lnTo>
                    <a:pt x="560" y="1178"/>
                  </a:lnTo>
                  <a:lnTo>
                    <a:pt x="558" y="1212"/>
                  </a:lnTo>
                  <a:lnTo>
                    <a:pt x="565" y="1249"/>
                  </a:lnTo>
                  <a:lnTo>
                    <a:pt x="582" y="1285"/>
                  </a:lnTo>
                  <a:lnTo>
                    <a:pt x="609" y="1321"/>
                  </a:lnTo>
                  <a:lnTo>
                    <a:pt x="640" y="1354"/>
                  </a:lnTo>
                  <a:lnTo>
                    <a:pt x="676" y="1385"/>
                  </a:lnTo>
                  <a:lnTo>
                    <a:pt x="714" y="1410"/>
                  </a:lnTo>
                  <a:lnTo>
                    <a:pt x="754" y="1438"/>
                  </a:lnTo>
                  <a:lnTo>
                    <a:pt x="796" y="1463"/>
                  </a:lnTo>
                  <a:lnTo>
                    <a:pt x="834" y="1489"/>
                  </a:lnTo>
                  <a:lnTo>
                    <a:pt x="873" y="1518"/>
                  </a:lnTo>
                  <a:lnTo>
                    <a:pt x="907" y="1549"/>
                  </a:lnTo>
                  <a:lnTo>
                    <a:pt x="936" y="1585"/>
                  </a:lnTo>
                  <a:lnTo>
                    <a:pt x="953" y="1614"/>
                  </a:lnTo>
                  <a:lnTo>
                    <a:pt x="962" y="1647"/>
                  </a:lnTo>
                  <a:lnTo>
                    <a:pt x="962" y="1680"/>
                  </a:lnTo>
                  <a:lnTo>
                    <a:pt x="956" y="1714"/>
                  </a:lnTo>
                  <a:lnTo>
                    <a:pt x="945" y="1749"/>
                  </a:lnTo>
                  <a:lnTo>
                    <a:pt x="931" y="1781"/>
                  </a:lnTo>
                  <a:lnTo>
                    <a:pt x="911" y="1810"/>
                  </a:lnTo>
                  <a:lnTo>
                    <a:pt x="887" y="1836"/>
                  </a:lnTo>
                  <a:lnTo>
                    <a:pt x="862" y="1856"/>
                  </a:lnTo>
                  <a:lnTo>
                    <a:pt x="833" y="1872"/>
                  </a:lnTo>
                  <a:lnTo>
                    <a:pt x="833" y="1870"/>
                  </a:lnTo>
                  <a:lnTo>
                    <a:pt x="829" y="1869"/>
                  </a:lnTo>
                  <a:lnTo>
                    <a:pt x="825" y="1867"/>
                  </a:lnTo>
                  <a:lnTo>
                    <a:pt x="822" y="1863"/>
                  </a:lnTo>
                  <a:lnTo>
                    <a:pt x="818" y="1861"/>
                  </a:lnTo>
                  <a:lnTo>
                    <a:pt x="816" y="1860"/>
                  </a:lnTo>
                  <a:lnTo>
                    <a:pt x="816" y="1827"/>
                  </a:lnTo>
                  <a:lnTo>
                    <a:pt x="816" y="1792"/>
                  </a:lnTo>
                  <a:lnTo>
                    <a:pt x="844" y="1767"/>
                  </a:lnTo>
                  <a:lnTo>
                    <a:pt x="864" y="1736"/>
                  </a:lnTo>
                  <a:lnTo>
                    <a:pt x="882" y="1700"/>
                  </a:lnTo>
                  <a:lnTo>
                    <a:pt x="869" y="1660"/>
                  </a:lnTo>
                  <a:lnTo>
                    <a:pt x="853" y="1625"/>
                  </a:lnTo>
                  <a:lnTo>
                    <a:pt x="831" y="1596"/>
                  </a:lnTo>
                  <a:lnTo>
                    <a:pt x="804" y="1570"/>
                  </a:lnTo>
                  <a:lnTo>
                    <a:pt x="774" y="1547"/>
                  </a:lnTo>
                  <a:lnTo>
                    <a:pt x="744" y="1527"/>
                  </a:lnTo>
                  <a:lnTo>
                    <a:pt x="711" y="1509"/>
                  </a:lnTo>
                  <a:lnTo>
                    <a:pt x="678" y="1490"/>
                  </a:lnTo>
                  <a:lnTo>
                    <a:pt x="647" y="1470"/>
                  </a:lnTo>
                  <a:lnTo>
                    <a:pt x="616" y="1450"/>
                  </a:lnTo>
                  <a:lnTo>
                    <a:pt x="589" y="1429"/>
                  </a:lnTo>
                  <a:lnTo>
                    <a:pt x="560" y="1400"/>
                  </a:lnTo>
                  <a:lnTo>
                    <a:pt x="534" y="1369"/>
                  </a:lnTo>
                  <a:lnTo>
                    <a:pt x="509" y="1336"/>
                  </a:lnTo>
                  <a:lnTo>
                    <a:pt x="494" y="1314"/>
                  </a:lnTo>
                  <a:lnTo>
                    <a:pt x="478" y="1287"/>
                  </a:lnTo>
                  <a:lnTo>
                    <a:pt x="465" y="1254"/>
                  </a:lnTo>
                  <a:lnTo>
                    <a:pt x="454" y="1220"/>
                  </a:lnTo>
                  <a:lnTo>
                    <a:pt x="449" y="1185"/>
                  </a:lnTo>
                  <a:lnTo>
                    <a:pt x="453" y="1149"/>
                  </a:lnTo>
                  <a:lnTo>
                    <a:pt x="465" y="1112"/>
                  </a:lnTo>
                  <a:lnTo>
                    <a:pt x="485" y="1076"/>
                  </a:lnTo>
                  <a:lnTo>
                    <a:pt x="511" y="1043"/>
                  </a:lnTo>
                  <a:lnTo>
                    <a:pt x="538" y="1012"/>
                  </a:lnTo>
                  <a:lnTo>
                    <a:pt x="573" y="980"/>
                  </a:lnTo>
                  <a:close/>
                  <a:moveTo>
                    <a:pt x="380" y="0"/>
                  </a:moveTo>
                  <a:lnTo>
                    <a:pt x="418" y="1"/>
                  </a:lnTo>
                  <a:lnTo>
                    <a:pt x="454" y="7"/>
                  </a:lnTo>
                  <a:lnTo>
                    <a:pt x="487" y="14"/>
                  </a:lnTo>
                  <a:lnTo>
                    <a:pt x="518" y="23"/>
                  </a:lnTo>
                  <a:lnTo>
                    <a:pt x="544" y="38"/>
                  </a:lnTo>
                  <a:lnTo>
                    <a:pt x="564" y="54"/>
                  </a:lnTo>
                  <a:lnTo>
                    <a:pt x="578" y="74"/>
                  </a:lnTo>
                  <a:lnTo>
                    <a:pt x="585" y="100"/>
                  </a:lnTo>
                  <a:lnTo>
                    <a:pt x="585" y="129"/>
                  </a:lnTo>
                  <a:lnTo>
                    <a:pt x="576" y="138"/>
                  </a:lnTo>
                  <a:lnTo>
                    <a:pt x="562" y="150"/>
                  </a:lnTo>
                  <a:lnTo>
                    <a:pt x="545" y="161"/>
                  </a:lnTo>
                  <a:lnTo>
                    <a:pt x="524" y="170"/>
                  </a:lnTo>
                  <a:lnTo>
                    <a:pt x="496" y="176"/>
                  </a:lnTo>
                  <a:lnTo>
                    <a:pt x="467" y="176"/>
                  </a:lnTo>
                  <a:lnTo>
                    <a:pt x="433" y="169"/>
                  </a:lnTo>
                  <a:lnTo>
                    <a:pt x="407" y="160"/>
                  </a:lnTo>
                  <a:lnTo>
                    <a:pt x="378" y="149"/>
                  </a:lnTo>
                  <a:lnTo>
                    <a:pt x="345" y="138"/>
                  </a:lnTo>
                  <a:lnTo>
                    <a:pt x="313" y="127"/>
                  </a:lnTo>
                  <a:lnTo>
                    <a:pt x="278" y="116"/>
                  </a:lnTo>
                  <a:lnTo>
                    <a:pt x="245" y="109"/>
                  </a:lnTo>
                  <a:lnTo>
                    <a:pt x="213" y="103"/>
                  </a:lnTo>
                  <a:lnTo>
                    <a:pt x="182" y="100"/>
                  </a:lnTo>
                  <a:lnTo>
                    <a:pt x="154" y="101"/>
                  </a:lnTo>
                  <a:lnTo>
                    <a:pt x="133" y="109"/>
                  </a:lnTo>
                  <a:lnTo>
                    <a:pt x="114" y="121"/>
                  </a:lnTo>
                  <a:lnTo>
                    <a:pt x="102" y="140"/>
                  </a:lnTo>
                  <a:lnTo>
                    <a:pt x="105" y="174"/>
                  </a:lnTo>
                  <a:lnTo>
                    <a:pt x="120" y="203"/>
                  </a:lnTo>
                  <a:lnTo>
                    <a:pt x="142" y="229"/>
                  </a:lnTo>
                  <a:lnTo>
                    <a:pt x="171" y="250"/>
                  </a:lnTo>
                  <a:lnTo>
                    <a:pt x="205" y="270"/>
                  </a:lnTo>
                  <a:lnTo>
                    <a:pt x="247" y="289"/>
                  </a:lnTo>
                  <a:lnTo>
                    <a:pt x="293" y="303"/>
                  </a:lnTo>
                  <a:lnTo>
                    <a:pt x="344" y="316"/>
                  </a:lnTo>
                  <a:lnTo>
                    <a:pt x="398" y="327"/>
                  </a:lnTo>
                  <a:lnTo>
                    <a:pt x="454" y="336"/>
                  </a:lnTo>
                  <a:lnTo>
                    <a:pt x="513" y="345"/>
                  </a:lnTo>
                  <a:lnTo>
                    <a:pt x="571" y="352"/>
                  </a:lnTo>
                  <a:lnTo>
                    <a:pt x="631" y="360"/>
                  </a:lnTo>
                  <a:lnTo>
                    <a:pt x="691" y="365"/>
                  </a:lnTo>
                  <a:lnTo>
                    <a:pt x="749" y="372"/>
                  </a:lnTo>
                  <a:lnTo>
                    <a:pt x="805" y="380"/>
                  </a:lnTo>
                  <a:lnTo>
                    <a:pt x="858" y="387"/>
                  </a:lnTo>
                  <a:lnTo>
                    <a:pt x="907" y="394"/>
                  </a:lnTo>
                  <a:lnTo>
                    <a:pt x="954" y="405"/>
                  </a:lnTo>
                  <a:lnTo>
                    <a:pt x="994" y="416"/>
                  </a:lnTo>
                  <a:lnTo>
                    <a:pt x="1029" y="429"/>
                  </a:lnTo>
                  <a:lnTo>
                    <a:pt x="1053" y="440"/>
                  </a:lnTo>
                  <a:lnTo>
                    <a:pt x="1080" y="454"/>
                  </a:lnTo>
                  <a:lnTo>
                    <a:pt x="1105" y="472"/>
                  </a:lnTo>
                  <a:lnTo>
                    <a:pt x="1133" y="494"/>
                  </a:lnTo>
                  <a:lnTo>
                    <a:pt x="1156" y="518"/>
                  </a:lnTo>
                  <a:lnTo>
                    <a:pt x="1178" y="543"/>
                  </a:lnTo>
                  <a:lnTo>
                    <a:pt x="1196" y="572"/>
                  </a:lnTo>
                  <a:lnTo>
                    <a:pt x="1207" y="605"/>
                  </a:lnTo>
                  <a:lnTo>
                    <a:pt x="1213" y="638"/>
                  </a:lnTo>
                  <a:lnTo>
                    <a:pt x="1209" y="674"/>
                  </a:lnTo>
                  <a:lnTo>
                    <a:pt x="1196" y="712"/>
                  </a:lnTo>
                  <a:lnTo>
                    <a:pt x="1180" y="743"/>
                  </a:lnTo>
                  <a:lnTo>
                    <a:pt x="1162" y="770"/>
                  </a:lnTo>
                  <a:lnTo>
                    <a:pt x="1142" y="794"/>
                  </a:lnTo>
                  <a:lnTo>
                    <a:pt x="1116" y="816"/>
                  </a:lnTo>
                  <a:lnTo>
                    <a:pt x="1071" y="854"/>
                  </a:lnTo>
                  <a:lnTo>
                    <a:pt x="1024" y="887"/>
                  </a:lnTo>
                  <a:lnTo>
                    <a:pt x="976" y="914"/>
                  </a:lnTo>
                  <a:lnTo>
                    <a:pt x="925" y="940"/>
                  </a:lnTo>
                  <a:lnTo>
                    <a:pt x="829" y="892"/>
                  </a:lnTo>
                  <a:lnTo>
                    <a:pt x="829" y="872"/>
                  </a:lnTo>
                  <a:lnTo>
                    <a:pt x="862" y="852"/>
                  </a:lnTo>
                  <a:lnTo>
                    <a:pt x="896" y="836"/>
                  </a:lnTo>
                  <a:lnTo>
                    <a:pt x="934" y="818"/>
                  </a:lnTo>
                  <a:lnTo>
                    <a:pt x="973" y="800"/>
                  </a:lnTo>
                  <a:lnTo>
                    <a:pt x="1005" y="776"/>
                  </a:lnTo>
                  <a:lnTo>
                    <a:pt x="1007" y="774"/>
                  </a:lnTo>
                  <a:lnTo>
                    <a:pt x="1009" y="772"/>
                  </a:lnTo>
                  <a:lnTo>
                    <a:pt x="1011" y="769"/>
                  </a:lnTo>
                  <a:lnTo>
                    <a:pt x="1013" y="765"/>
                  </a:lnTo>
                  <a:lnTo>
                    <a:pt x="1016" y="761"/>
                  </a:lnTo>
                  <a:lnTo>
                    <a:pt x="1018" y="758"/>
                  </a:lnTo>
                  <a:lnTo>
                    <a:pt x="1020" y="758"/>
                  </a:lnTo>
                  <a:lnTo>
                    <a:pt x="1024" y="758"/>
                  </a:lnTo>
                  <a:lnTo>
                    <a:pt x="1025" y="760"/>
                  </a:lnTo>
                  <a:lnTo>
                    <a:pt x="1044" y="723"/>
                  </a:lnTo>
                  <a:lnTo>
                    <a:pt x="1053" y="689"/>
                  </a:lnTo>
                  <a:lnTo>
                    <a:pt x="1053" y="656"/>
                  </a:lnTo>
                  <a:lnTo>
                    <a:pt x="1044" y="627"/>
                  </a:lnTo>
                  <a:lnTo>
                    <a:pt x="1027" y="600"/>
                  </a:lnTo>
                  <a:lnTo>
                    <a:pt x="1005" y="574"/>
                  </a:lnTo>
                  <a:lnTo>
                    <a:pt x="978" y="552"/>
                  </a:lnTo>
                  <a:lnTo>
                    <a:pt x="945" y="532"/>
                  </a:lnTo>
                  <a:lnTo>
                    <a:pt x="898" y="512"/>
                  </a:lnTo>
                  <a:lnTo>
                    <a:pt x="845" y="498"/>
                  </a:lnTo>
                  <a:lnTo>
                    <a:pt x="787" y="490"/>
                  </a:lnTo>
                  <a:lnTo>
                    <a:pt x="727" y="483"/>
                  </a:lnTo>
                  <a:lnTo>
                    <a:pt x="665" y="480"/>
                  </a:lnTo>
                  <a:lnTo>
                    <a:pt x="604" y="474"/>
                  </a:lnTo>
                  <a:lnTo>
                    <a:pt x="542" y="469"/>
                  </a:lnTo>
                  <a:lnTo>
                    <a:pt x="482" y="460"/>
                  </a:lnTo>
                  <a:lnTo>
                    <a:pt x="396" y="441"/>
                  </a:lnTo>
                  <a:lnTo>
                    <a:pt x="318" y="420"/>
                  </a:lnTo>
                  <a:lnTo>
                    <a:pt x="244" y="392"/>
                  </a:lnTo>
                  <a:lnTo>
                    <a:pt x="176" y="360"/>
                  </a:lnTo>
                  <a:lnTo>
                    <a:pt x="113" y="316"/>
                  </a:lnTo>
                  <a:lnTo>
                    <a:pt x="94" y="301"/>
                  </a:lnTo>
                  <a:lnTo>
                    <a:pt x="74" y="285"/>
                  </a:lnTo>
                  <a:lnTo>
                    <a:pt x="53" y="267"/>
                  </a:lnTo>
                  <a:lnTo>
                    <a:pt x="33" y="245"/>
                  </a:lnTo>
                  <a:lnTo>
                    <a:pt x="16" y="221"/>
                  </a:lnTo>
                  <a:lnTo>
                    <a:pt x="5" y="194"/>
                  </a:lnTo>
                  <a:lnTo>
                    <a:pt x="0" y="163"/>
                  </a:lnTo>
                  <a:lnTo>
                    <a:pt x="5" y="129"/>
                  </a:lnTo>
                  <a:lnTo>
                    <a:pt x="16" y="100"/>
                  </a:lnTo>
                  <a:lnTo>
                    <a:pt x="34" y="76"/>
                  </a:lnTo>
                  <a:lnTo>
                    <a:pt x="58" y="58"/>
                  </a:lnTo>
                  <a:lnTo>
                    <a:pt x="85" y="41"/>
                  </a:lnTo>
                  <a:lnTo>
                    <a:pt x="114" y="30"/>
                  </a:lnTo>
                  <a:lnTo>
                    <a:pt x="147" y="23"/>
                  </a:lnTo>
                  <a:lnTo>
                    <a:pt x="180" y="18"/>
                  </a:lnTo>
                  <a:lnTo>
                    <a:pt x="213" y="12"/>
                  </a:lnTo>
                  <a:lnTo>
                    <a:pt x="245" y="10"/>
                  </a:lnTo>
                  <a:lnTo>
                    <a:pt x="274" y="9"/>
                  </a:lnTo>
                  <a:lnTo>
                    <a:pt x="302" y="7"/>
                  </a:lnTo>
                  <a:lnTo>
                    <a:pt x="324" y="3"/>
                  </a:lnTo>
                  <a:lnTo>
                    <a:pt x="342" y="0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33"/>
            <p:cNvSpPr/>
            <p:nvPr/>
          </p:nvSpPr>
          <p:spPr>
            <a:xfrm>
              <a:off x="3841671" y="2252358"/>
              <a:ext cx="1951038" cy="3489266"/>
            </a:xfrm>
            <a:custGeom>
              <a:rect b="b" l="l" r="r" t="t"/>
              <a:pathLst>
                <a:path extrusionOk="0" h="2283" w="1229">
                  <a:moveTo>
                    <a:pt x="351" y="1516"/>
                  </a:moveTo>
                  <a:lnTo>
                    <a:pt x="367" y="1521"/>
                  </a:lnTo>
                  <a:lnTo>
                    <a:pt x="382" y="1527"/>
                  </a:lnTo>
                  <a:lnTo>
                    <a:pt x="391" y="1534"/>
                  </a:lnTo>
                  <a:lnTo>
                    <a:pt x="396" y="1551"/>
                  </a:lnTo>
                  <a:lnTo>
                    <a:pt x="396" y="1572"/>
                  </a:lnTo>
                  <a:lnTo>
                    <a:pt x="395" y="1600"/>
                  </a:lnTo>
                  <a:lnTo>
                    <a:pt x="371" y="1636"/>
                  </a:lnTo>
                  <a:lnTo>
                    <a:pt x="356" y="1669"/>
                  </a:lnTo>
                  <a:lnTo>
                    <a:pt x="349" y="1698"/>
                  </a:lnTo>
                  <a:lnTo>
                    <a:pt x="347" y="1725"/>
                  </a:lnTo>
                  <a:lnTo>
                    <a:pt x="353" y="1749"/>
                  </a:lnTo>
                  <a:lnTo>
                    <a:pt x="364" y="1769"/>
                  </a:lnTo>
                  <a:lnTo>
                    <a:pt x="378" y="1789"/>
                  </a:lnTo>
                  <a:lnTo>
                    <a:pt x="396" y="1807"/>
                  </a:lnTo>
                  <a:lnTo>
                    <a:pt x="416" y="1823"/>
                  </a:lnTo>
                  <a:lnTo>
                    <a:pt x="440" y="1841"/>
                  </a:lnTo>
                  <a:lnTo>
                    <a:pt x="464" y="1858"/>
                  </a:lnTo>
                  <a:lnTo>
                    <a:pt x="487" y="1876"/>
                  </a:lnTo>
                  <a:lnTo>
                    <a:pt x="511" y="1894"/>
                  </a:lnTo>
                  <a:lnTo>
                    <a:pt x="535" y="1914"/>
                  </a:lnTo>
                  <a:lnTo>
                    <a:pt x="555" y="1934"/>
                  </a:lnTo>
                  <a:lnTo>
                    <a:pt x="571" y="1960"/>
                  </a:lnTo>
                  <a:lnTo>
                    <a:pt x="586" y="1992"/>
                  </a:lnTo>
                  <a:lnTo>
                    <a:pt x="596" y="2031"/>
                  </a:lnTo>
                  <a:lnTo>
                    <a:pt x="602" y="2071"/>
                  </a:lnTo>
                  <a:lnTo>
                    <a:pt x="602" y="2112"/>
                  </a:lnTo>
                  <a:lnTo>
                    <a:pt x="596" y="2154"/>
                  </a:lnTo>
                  <a:lnTo>
                    <a:pt x="587" y="2194"/>
                  </a:lnTo>
                  <a:lnTo>
                    <a:pt x="575" y="2231"/>
                  </a:lnTo>
                  <a:lnTo>
                    <a:pt x="556" y="2260"/>
                  </a:lnTo>
                  <a:lnTo>
                    <a:pt x="535" y="2283"/>
                  </a:lnTo>
                  <a:lnTo>
                    <a:pt x="536" y="2231"/>
                  </a:lnTo>
                  <a:lnTo>
                    <a:pt x="538" y="2180"/>
                  </a:lnTo>
                  <a:lnTo>
                    <a:pt x="540" y="2134"/>
                  </a:lnTo>
                  <a:lnTo>
                    <a:pt x="536" y="2091"/>
                  </a:lnTo>
                  <a:lnTo>
                    <a:pt x="529" y="2049"/>
                  </a:lnTo>
                  <a:lnTo>
                    <a:pt x="515" y="2011"/>
                  </a:lnTo>
                  <a:lnTo>
                    <a:pt x="500" y="1991"/>
                  </a:lnTo>
                  <a:lnTo>
                    <a:pt x="480" y="1969"/>
                  </a:lnTo>
                  <a:lnTo>
                    <a:pt x="456" y="1947"/>
                  </a:lnTo>
                  <a:lnTo>
                    <a:pt x="429" y="1923"/>
                  </a:lnTo>
                  <a:lnTo>
                    <a:pt x="400" y="1900"/>
                  </a:lnTo>
                  <a:lnTo>
                    <a:pt x="369" y="1874"/>
                  </a:lnTo>
                  <a:lnTo>
                    <a:pt x="340" y="1849"/>
                  </a:lnTo>
                  <a:lnTo>
                    <a:pt x="313" y="1821"/>
                  </a:lnTo>
                  <a:lnTo>
                    <a:pt x="289" y="1794"/>
                  </a:lnTo>
                  <a:lnTo>
                    <a:pt x="269" y="1763"/>
                  </a:lnTo>
                  <a:lnTo>
                    <a:pt x="255" y="1732"/>
                  </a:lnTo>
                  <a:lnTo>
                    <a:pt x="247" y="1700"/>
                  </a:lnTo>
                  <a:lnTo>
                    <a:pt x="249" y="1663"/>
                  </a:lnTo>
                  <a:lnTo>
                    <a:pt x="260" y="1627"/>
                  </a:lnTo>
                  <a:lnTo>
                    <a:pt x="284" y="1587"/>
                  </a:lnTo>
                  <a:lnTo>
                    <a:pt x="304" y="1561"/>
                  </a:lnTo>
                  <a:lnTo>
                    <a:pt x="327" y="1538"/>
                  </a:lnTo>
                  <a:lnTo>
                    <a:pt x="351" y="1516"/>
                  </a:lnTo>
                  <a:close/>
                  <a:moveTo>
                    <a:pt x="95" y="491"/>
                  </a:moveTo>
                  <a:lnTo>
                    <a:pt x="264" y="516"/>
                  </a:lnTo>
                  <a:lnTo>
                    <a:pt x="267" y="518"/>
                  </a:lnTo>
                  <a:lnTo>
                    <a:pt x="276" y="518"/>
                  </a:lnTo>
                  <a:lnTo>
                    <a:pt x="289" y="516"/>
                  </a:lnTo>
                  <a:lnTo>
                    <a:pt x="298" y="516"/>
                  </a:lnTo>
                  <a:lnTo>
                    <a:pt x="304" y="520"/>
                  </a:lnTo>
                  <a:lnTo>
                    <a:pt x="255" y="541"/>
                  </a:lnTo>
                  <a:lnTo>
                    <a:pt x="216" y="569"/>
                  </a:lnTo>
                  <a:lnTo>
                    <a:pt x="187" y="596"/>
                  </a:lnTo>
                  <a:lnTo>
                    <a:pt x="167" y="627"/>
                  </a:lnTo>
                  <a:lnTo>
                    <a:pt x="156" y="660"/>
                  </a:lnTo>
                  <a:lnTo>
                    <a:pt x="155" y="692"/>
                  </a:lnTo>
                  <a:lnTo>
                    <a:pt x="162" y="723"/>
                  </a:lnTo>
                  <a:lnTo>
                    <a:pt x="180" y="756"/>
                  </a:lnTo>
                  <a:lnTo>
                    <a:pt x="207" y="787"/>
                  </a:lnTo>
                  <a:lnTo>
                    <a:pt x="242" y="814"/>
                  </a:lnTo>
                  <a:lnTo>
                    <a:pt x="278" y="838"/>
                  </a:lnTo>
                  <a:lnTo>
                    <a:pt x="320" y="858"/>
                  </a:lnTo>
                  <a:lnTo>
                    <a:pt x="362" y="876"/>
                  </a:lnTo>
                  <a:lnTo>
                    <a:pt x="406" y="892"/>
                  </a:lnTo>
                  <a:lnTo>
                    <a:pt x="451" y="909"/>
                  </a:lnTo>
                  <a:lnTo>
                    <a:pt x="496" y="925"/>
                  </a:lnTo>
                  <a:lnTo>
                    <a:pt x="540" y="941"/>
                  </a:lnTo>
                  <a:lnTo>
                    <a:pt x="582" y="960"/>
                  </a:lnTo>
                  <a:lnTo>
                    <a:pt x="622" y="981"/>
                  </a:lnTo>
                  <a:lnTo>
                    <a:pt x="658" y="1005"/>
                  </a:lnTo>
                  <a:lnTo>
                    <a:pt x="691" y="1034"/>
                  </a:lnTo>
                  <a:lnTo>
                    <a:pt x="720" y="1069"/>
                  </a:lnTo>
                  <a:lnTo>
                    <a:pt x="744" y="1107"/>
                  </a:lnTo>
                  <a:lnTo>
                    <a:pt x="756" y="1145"/>
                  </a:lnTo>
                  <a:lnTo>
                    <a:pt x="760" y="1185"/>
                  </a:lnTo>
                  <a:lnTo>
                    <a:pt x="758" y="1223"/>
                  </a:lnTo>
                  <a:lnTo>
                    <a:pt x="749" y="1261"/>
                  </a:lnTo>
                  <a:lnTo>
                    <a:pt x="735" y="1298"/>
                  </a:lnTo>
                  <a:lnTo>
                    <a:pt x="715" y="1332"/>
                  </a:lnTo>
                  <a:lnTo>
                    <a:pt x="695" y="1365"/>
                  </a:lnTo>
                  <a:lnTo>
                    <a:pt x="671" y="1394"/>
                  </a:lnTo>
                  <a:lnTo>
                    <a:pt x="649" y="1418"/>
                  </a:lnTo>
                  <a:lnTo>
                    <a:pt x="627" y="1440"/>
                  </a:lnTo>
                  <a:lnTo>
                    <a:pt x="607" y="1454"/>
                  </a:lnTo>
                  <a:lnTo>
                    <a:pt x="591" y="1463"/>
                  </a:lnTo>
                  <a:lnTo>
                    <a:pt x="578" y="1467"/>
                  </a:lnTo>
                  <a:lnTo>
                    <a:pt x="567" y="1460"/>
                  </a:lnTo>
                  <a:lnTo>
                    <a:pt x="555" y="1451"/>
                  </a:lnTo>
                  <a:lnTo>
                    <a:pt x="544" y="1443"/>
                  </a:lnTo>
                  <a:lnTo>
                    <a:pt x="547" y="1383"/>
                  </a:lnTo>
                  <a:lnTo>
                    <a:pt x="582" y="1354"/>
                  </a:lnTo>
                  <a:lnTo>
                    <a:pt x="611" y="1323"/>
                  </a:lnTo>
                  <a:lnTo>
                    <a:pt x="633" y="1291"/>
                  </a:lnTo>
                  <a:lnTo>
                    <a:pt x="646" y="1258"/>
                  </a:lnTo>
                  <a:lnTo>
                    <a:pt x="651" y="1223"/>
                  </a:lnTo>
                  <a:lnTo>
                    <a:pt x="649" y="1189"/>
                  </a:lnTo>
                  <a:lnTo>
                    <a:pt x="640" y="1154"/>
                  </a:lnTo>
                  <a:lnTo>
                    <a:pt x="622" y="1121"/>
                  </a:lnTo>
                  <a:lnTo>
                    <a:pt x="596" y="1092"/>
                  </a:lnTo>
                  <a:lnTo>
                    <a:pt x="562" y="1063"/>
                  </a:lnTo>
                  <a:lnTo>
                    <a:pt x="518" y="1040"/>
                  </a:lnTo>
                  <a:lnTo>
                    <a:pt x="467" y="1020"/>
                  </a:lnTo>
                  <a:lnTo>
                    <a:pt x="433" y="1007"/>
                  </a:lnTo>
                  <a:lnTo>
                    <a:pt x="396" y="994"/>
                  </a:lnTo>
                  <a:lnTo>
                    <a:pt x="356" y="978"/>
                  </a:lnTo>
                  <a:lnTo>
                    <a:pt x="315" y="960"/>
                  </a:lnTo>
                  <a:lnTo>
                    <a:pt x="273" y="940"/>
                  </a:lnTo>
                  <a:lnTo>
                    <a:pt x="229" y="918"/>
                  </a:lnTo>
                  <a:lnTo>
                    <a:pt x="187" y="894"/>
                  </a:lnTo>
                  <a:lnTo>
                    <a:pt x="149" y="869"/>
                  </a:lnTo>
                  <a:lnTo>
                    <a:pt x="111" y="841"/>
                  </a:lnTo>
                  <a:lnTo>
                    <a:pt x="78" y="812"/>
                  </a:lnTo>
                  <a:lnTo>
                    <a:pt x="51" y="783"/>
                  </a:lnTo>
                  <a:lnTo>
                    <a:pt x="27" y="751"/>
                  </a:lnTo>
                  <a:lnTo>
                    <a:pt x="11" y="718"/>
                  </a:lnTo>
                  <a:lnTo>
                    <a:pt x="2" y="683"/>
                  </a:lnTo>
                  <a:lnTo>
                    <a:pt x="0" y="647"/>
                  </a:lnTo>
                  <a:lnTo>
                    <a:pt x="7" y="609"/>
                  </a:lnTo>
                  <a:lnTo>
                    <a:pt x="26" y="571"/>
                  </a:lnTo>
                  <a:lnTo>
                    <a:pt x="55" y="532"/>
                  </a:lnTo>
                  <a:lnTo>
                    <a:pt x="95" y="491"/>
                  </a:lnTo>
                  <a:close/>
                  <a:moveTo>
                    <a:pt x="822" y="0"/>
                  </a:moveTo>
                  <a:lnTo>
                    <a:pt x="864" y="1"/>
                  </a:lnTo>
                  <a:lnTo>
                    <a:pt x="909" y="5"/>
                  </a:lnTo>
                  <a:lnTo>
                    <a:pt x="958" y="11"/>
                  </a:lnTo>
                  <a:lnTo>
                    <a:pt x="1007" y="18"/>
                  </a:lnTo>
                  <a:lnTo>
                    <a:pt x="1056" y="31"/>
                  </a:lnTo>
                  <a:lnTo>
                    <a:pt x="1102" y="43"/>
                  </a:lnTo>
                  <a:lnTo>
                    <a:pt x="1144" y="60"/>
                  </a:lnTo>
                  <a:lnTo>
                    <a:pt x="1178" y="80"/>
                  </a:lnTo>
                  <a:lnTo>
                    <a:pt x="1206" y="101"/>
                  </a:lnTo>
                  <a:lnTo>
                    <a:pt x="1224" y="127"/>
                  </a:lnTo>
                  <a:lnTo>
                    <a:pt x="1229" y="158"/>
                  </a:lnTo>
                  <a:lnTo>
                    <a:pt x="1226" y="189"/>
                  </a:lnTo>
                  <a:lnTo>
                    <a:pt x="1215" y="218"/>
                  </a:lnTo>
                  <a:lnTo>
                    <a:pt x="1198" y="245"/>
                  </a:lnTo>
                  <a:lnTo>
                    <a:pt x="1176" y="271"/>
                  </a:lnTo>
                  <a:lnTo>
                    <a:pt x="1156" y="292"/>
                  </a:lnTo>
                  <a:lnTo>
                    <a:pt x="1135" y="311"/>
                  </a:lnTo>
                  <a:lnTo>
                    <a:pt x="1118" y="325"/>
                  </a:lnTo>
                  <a:lnTo>
                    <a:pt x="1100" y="336"/>
                  </a:lnTo>
                  <a:lnTo>
                    <a:pt x="1076" y="351"/>
                  </a:lnTo>
                  <a:lnTo>
                    <a:pt x="1046" y="369"/>
                  </a:lnTo>
                  <a:lnTo>
                    <a:pt x="1011" y="385"/>
                  </a:lnTo>
                  <a:lnTo>
                    <a:pt x="975" y="403"/>
                  </a:lnTo>
                  <a:lnTo>
                    <a:pt x="936" y="420"/>
                  </a:lnTo>
                  <a:lnTo>
                    <a:pt x="902" y="432"/>
                  </a:lnTo>
                  <a:lnTo>
                    <a:pt x="867" y="443"/>
                  </a:lnTo>
                  <a:lnTo>
                    <a:pt x="838" y="447"/>
                  </a:lnTo>
                  <a:lnTo>
                    <a:pt x="787" y="421"/>
                  </a:lnTo>
                  <a:lnTo>
                    <a:pt x="735" y="396"/>
                  </a:lnTo>
                  <a:lnTo>
                    <a:pt x="711" y="387"/>
                  </a:lnTo>
                  <a:lnTo>
                    <a:pt x="678" y="378"/>
                  </a:lnTo>
                  <a:lnTo>
                    <a:pt x="647" y="369"/>
                  </a:lnTo>
                  <a:lnTo>
                    <a:pt x="624" y="360"/>
                  </a:lnTo>
                  <a:lnTo>
                    <a:pt x="664" y="358"/>
                  </a:lnTo>
                  <a:lnTo>
                    <a:pt x="711" y="354"/>
                  </a:lnTo>
                  <a:lnTo>
                    <a:pt x="762" y="349"/>
                  </a:lnTo>
                  <a:lnTo>
                    <a:pt x="816" y="340"/>
                  </a:lnTo>
                  <a:lnTo>
                    <a:pt x="871" y="327"/>
                  </a:lnTo>
                  <a:lnTo>
                    <a:pt x="924" y="314"/>
                  </a:lnTo>
                  <a:lnTo>
                    <a:pt x="975" y="298"/>
                  </a:lnTo>
                  <a:lnTo>
                    <a:pt x="1020" y="280"/>
                  </a:lnTo>
                  <a:lnTo>
                    <a:pt x="1060" y="260"/>
                  </a:lnTo>
                  <a:lnTo>
                    <a:pt x="1091" y="238"/>
                  </a:lnTo>
                  <a:lnTo>
                    <a:pt x="1111" y="214"/>
                  </a:lnTo>
                  <a:lnTo>
                    <a:pt x="1126" y="192"/>
                  </a:lnTo>
                  <a:lnTo>
                    <a:pt x="1131" y="172"/>
                  </a:lnTo>
                  <a:lnTo>
                    <a:pt x="1129" y="154"/>
                  </a:lnTo>
                  <a:lnTo>
                    <a:pt x="1120" y="138"/>
                  </a:lnTo>
                  <a:lnTo>
                    <a:pt x="1107" y="127"/>
                  </a:lnTo>
                  <a:lnTo>
                    <a:pt x="1089" y="120"/>
                  </a:lnTo>
                  <a:lnTo>
                    <a:pt x="1066" y="114"/>
                  </a:lnTo>
                  <a:lnTo>
                    <a:pt x="1036" y="112"/>
                  </a:lnTo>
                  <a:lnTo>
                    <a:pt x="1004" y="114"/>
                  </a:lnTo>
                  <a:lnTo>
                    <a:pt x="969" y="116"/>
                  </a:lnTo>
                  <a:lnTo>
                    <a:pt x="938" y="120"/>
                  </a:lnTo>
                  <a:lnTo>
                    <a:pt x="911" y="125"/>
                  </a:lnTo>
                  <a:lnTo>
                    <a:pt x="891" y="131"/>
                  </a:lnTo>
                  <a:lnTo>
                    <a:pt x="878" y="134"/>
                  </a:lnTo>
                  <a:lnTo>
                    <a:pt x="847" y="154"/>
                  </a:lnTo>
                  <a:lnTo>
                    <a:pt x="813" y="167"/>
                  </a:lnTo>
                  <a:lnTo>
                    <a:pt x="778" y="174"/>
                  </a:lnTo>
                  <a:lnTo>
                    <a:pt x="742" y="178"/>
                  </a:lnTo>
                  <a:lnTo>
                    <a:pt x="709" y="178"/>
                  </a:lnTo>
                  <a:lnTo>
                    <a:pt x="680" y="172"/>
                  </a:lnTo>
                  <a:lnTo>
                    <a:pt x="655" y="165"/>
                  </a:lnTo>
                  <a:lnTo>
                    <a:pt x="636" y="152"/>
                  </a:lnTo>
                  <a:lnTo>
                    <a:pt x="627" y="140"/>
                  </a:lnTo>
                  <a:lnTo>
                    <a:pt x="626" y="120"/>
                  </a:lnTo>
                  <a:lnTo>
                    <a:pt x="633" y="98"/>
                  </a:lnTo>
                  <a:lnTo>
                    <a:pt x="647" y="74"/>
                  </a:lnTo>
                  <a:lnTo>
                    <a:pt x="669" y="51"/>
                  </a:lnTo>
                  <a:lnTo>
                    <a:pt x="700" y="29"/>
                  </a:lnTo>
                  <a:lnTo>
                    <a:pt x="738" y="11"/>
                  </a:lnTo>
                  <a:lnTo>
                    <a:pt x="758" y="5"/>
                  </a:lnTo>
                  <a:lnTo>
                    <a:pt x="786" y="1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33"/>
            <p:cNvSpPr/>
            <p:nvPr/>
          </p:nvSpPr>
          <p:spPr>
            <a:xfrm flipH="1">
              <a:off x="2062550" y="1142826"/>
              <a:ext cx="2363788" cy="985838"/>
            </a:xfrm>
            <a:custGeom>
              <a:rect b="b" l="l" r="r" t="t"/>
              <a:pathLst>
                <a:path extrusionOk="0" h="621" w="1489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33"/>
            <p:cNvSpPr/>
            <p:nvPr/>
          </p:nvSpPr>
          <p:spPr>
            <a:xfrm>
              <a:off x="4366556" y="1001048"/>
              <a:ext cx="460794" cy="5174720"/>
            </a:xfrm>
            <a:custGeom>
              <a:rect b="b" l="l" r="r" t="t"/>
              <a:pathLst>
                <a:path extrusionOk="0" h="3369" w="300">
                  <a:moveTo>
                    <a:pt x="127" y="3220"/>
                  </a:moveTo>
                  <a:lnTo>
                    <a:pt x="136" y="3227"/>
                  </a:lnTo>
                  <a:lnTo>
                    <a:pt x="147" y="3238"/>
                  </a:lnTo>
                  <a:lnTo>
                    <a:pt x="160" y="3251"/>
                  </a:lnTo>
                  <a:lnTo>
                    <a:pt x="173" y="3266"/>
                  </a:lnTo>
                  <a:lnTo>
                    <a:pt x="184" y="3277"/>
                  </a:lnTo>
                  <a:lnTo>
                    <a:pt x="182" y="3282"/>
                  </a:lnTo>
                  <a:lnTo>
                    <a:pt x="182" y="3293"/>
                  </a:lnTo>
                  <a:lnTo>
                    <a:pt x="180" y="3309"/>
                  </a:lnTo>
                  <a:lnTo>
                    <a:pt x="178" y="3327"/>
                  </a:lnTo>
                  <a:lnTo>
                    <a:pt x="175" y="3346"/>
                  </a:lnTo>
                  <a:lnTo>
                    <a:pt x="167" y="3360"/>
                  </a:lnTo>
                  <a:lnTo>
                    <a:pt x="156" y="3369"/>
                  </a:lnTo>
                  <a:lnTo>
                    <a:pt x="147" y="3358"/>
                  </a:lnTo>
                  <a:lnTo>
                    <a:pt x="136" y="3340"/>
                  </a:lnTo>
                  <a:lnTo>
                    <a:pt x="129" y="3313"/>
                  </a:lnTo>
                  <a:lnTo>
                    <a:pt x="125" y="3282"/>
                  </a:lnTo>
                  <a:lnTo>
                    <a:pt x="124" y="3251"/>
                  </a:lnTo>
                  <a:lnTo>
                    <a:pt x="127" y="3220"/>
                  </a:lnTo>
                  <a:close/>
                  <a:moveTo>
                    <a:pt x="120" y="2800"/>
                  </a:moveTo>
                  <a:lnTo>
                    <a:pt x="142" y="2813"/>
                  </a:lnTo>
                  <a:lnTo>
                    <a:pt x="160" y="2833"/>
                  </a:lnTo>
                  <a:lnTo>
                    <a:pt x="173" y="2857"/>
                  </a:lnTo>
                  <a:lnTo>
                    <a:pt x="184" y="2884"/>
                  </a:lnTo>
                  <a:lnTo>
                    <a:pt x="189" y="2917"/>
                  </a:lnTo>
                  <a:lnTo>
                    <a:pt x="193" y="2949"/>
                  </a:lnTo>
                  <a:lnTo>
                    <a:pt x="195" y="2986"/>
                  </a:lnTo>
                  <a:lnTo>
                    <a:pt x="195" y="3020"/>
                  </a:lnTo>
                  <a:lnTo>
                    <a:pt x="195" y="3055"/>
                  </a:lnTo>
                  <a:lnTo>
                    <a:pt x="191" y="3087"/>
                  </a:lnTo>
                  <a:lnTo>
                    <a:pt x="189" y="3118"/>
                  </a:lnTo>
                  <a:lnTo>
                    <a:pt x="187" y="3146"/>
                  </a:lnTo>
                  <a:lnTo>
                    <a:pt x="184" y="3140"/>
                  </a:lnTo>
                  <a:lnTo>
                    <a:pt x="176" y="3127"/>
                  </a:lnTo>
                  <a:lnTo>
                    <a:pt x="167" y="3107"/>
                  </a:lnTo>
                  <a:lnTo>
                    <a:pt x="156" y="3082"/>
                  </a:lnTo>
                  <a:lnTo>
                    <a:pt x="144" y="3053"/>
                  </a:lnTo>
                  <a:lnTo>
                    <a:pt x="131" y="3020"/>
                  </a:lnTo>
                  <a:lnTo>
                    <a:pt x="120" y="2986"/>
                  </a:lnTo>
                  <a:lnTo>
                    <a:pt x="120" y="2944"/>
                  </a:lnTo>
                  <a:lnTo>
                    <a:pt x="120" y="2904"/>
                  </a:lnTo>
                  <a:lnTo>
                    <a:pt x="120" y="2857"/>
                  </a:lnTo>
                  <a:lnTo>
                    <a:pt x="120" y="2800"/>
                  </a:lnTo>
                  <a:close/>
                  <a:moveTo>
                    <a:pt x="116" y="2386"/>
                  </a:moveTo>
                  <a:lnTo>
                    <a:pt x="124" y="2386"/>
                  </a:lnTo>
                  <a:lnTo>
                    <a:pt x="151" y="2407"/>
                  </a:lnTo>
                  <a:lnTo>
                    <a:pt x="176" y="2427"/>
                  </a:lnTo>
                  <a:lnTo>
                    <a:pt x="196" y="2449"/>
                  </a:lnTo>
                  <a:lnTo>
                    <a:pt x="195" y="2520"/>
                  </a:lnTo>
                  <a:lnTo>
                    <a:pt x="193" y="2593"/>
                  </a:lnTo>
                  <a:lnTo>
                    <a:pt x="193" y="2666"/>
                  </a:lnTo>
                  <a:lnTo>
                    <a:pt x="189" y="2664"/>
                  </a:lnTo>
                  <a:lnTo>
                    <a:pt x="185" y="2662"/>
                  </a:lnTo>
                  <a:lnTo>
                    <a:pt x="182" y="2658"/>
                  </a:lnTo>
                  <a:lnTo>
                    <a:pt x="178" y="2655"/>
                  </a:lnTo>
                  <a:lnTo>
                    <a:pt x="175" y="2653"/>
                  </a:lnTo>
                  <a:lnTo>
                    <a:pt x="171" y="2649"/>
                  </a:lnTo>
                  <a:lnTo>
                    <a:pt x="167" y="2649"/>
                  </a:lnTo>
                  <a:lnTo>
                    <a:pt x="151" y="2637"/>
                  </a:lnTo>
                  <a:lnTo>
                    <a:pt x="136" y="2626"/>
                  </a:lnTo>
                  <a:lnTo>
                    <a:pt x="120" y="2613"/>
                  </a:lnTo>
                  <a:lnTo>
                    <a:pt x="116" y="2386"/>
                  </a:lnTo>
                  <a:close/>
                  <a:moveTo>
                    <a:pt x="113" y="1866"/>
                  </a:moveTo>
                  <a:lnTo>
                    <a:pt x="156" y="1884"/>
                  </a:lnTo>
                  <a:lnTo>
                    <a:pt x="200" y="1902"/>
                  </a:lnTo>
                  <a:lnTo>
                    <a:pt x="200" y="1931"/>
                  </a:lnTo>
                  <a:lnTo>
                    <a:pt x="200" y="1971"/>
                  </a:lnTo>
                  <a:lnTo>
                    <a:pt x="202" y="2018"/>
                  </a:lnTo>
                  <a:lnTo>
                    <a:pt x="200" y="2067"/>
                  </a:lnTo>
                  <a:lnTo>
                    <a:pt x="200" y="2118"/>
                  </a:lnTo>
                  <a:lnTo>
                    <a:pt x="200" y="2169"/>
                  </a:lnTo>
                  <a:lnTo>
                    <a:pt x="198" y="2215"/>
                  </a:lnTo>
                  <a:lnTo>
                    <a:pt x="196" y="2253"/>
                  </a:lnTo>
                  <a:lnTo>
                    <a:pt x="169" y="2233"/>
                  </a:lnTo>
                  <a:lnTo>
                    <a:pt x="138" y="2213"/>
                  </a:lnTo>
                  <a:lnTo>
                    <a:pt x="113" y="2193"/>
                  </a:lnTo>
                  <a:lnTo>
                    <a:pt x="113" y="2029"/>
                  </a:lnTo>
                  <a:lnTo>
                    <a:pt x="113" y="1866"/>
                  </a:lnTo>
                  <a:close/>
                  <a:moveTo>
                    <a:pt x="104" y="1357"/>
                  </a:moveTo>
                  <a:lnTo>
                    <a:pt x="207" y="1362"/>
                  </a:lnTo>
                  <a:lnTo>
                    <a:pt x="204" y="1709"/>
                  </a:lnTo>
                  <a:lnTo>
                    <a:pt x="180" y="1706"/>
                  </a:lnTo>
                  <a:lnTo>
                    <a:pt x="160" y="1700"/>
                  </a:lnTo>
                  <a:lnTo>
                    <a:pt x="144" y="1693"/>
                  </a:lnTo>
                  <a:lnTo>
                    <a:pt x="127" y="1684"/>
                  </a:lnTo>
                  <a:lnTo>
                    <a:pt x="107" y="1677"/>
                  </a:lnTo>
                  <a:lnTo>
                    <a:pt x="104" y="1357"/>
                  </a:lnTo>
                  <a:close/>
                  <a:moveTo>
                    <a:pt x="156" y="0"/>
                  </a:moveTo>
                  <a:lnTo>
                    <a:pt x="193" y="7"/>
                  </a:lnTo>
                  <a:lnTo>
                    <a:pt x="224" y="20"/>
                  </a:lnTo>
                  <a:lnTo>
                    <a:pt x="251" y="38"/>
                  </a:lnTo>
                  <a:lnTo>
                    <a:pt x="271" y="62"/>
                  </a:lnTo>
                  <a:lnTo>
                    <a:pt x="287" y="89"/>
                  </a:lnTo>
                  <a:lnTo>
                    <a:pt x="296" y="120"/>
                  </a:lnTo>
                  <a:lnTo>
                    <a:pt x="300" y="153"/>
                  </a:lnTo>
                  <a:lnTo>
                    <a:pt x="298" y="173"/>
                  </a:lnTo>
                  <a:lnTo>
                    <a:pt x="289" y="197"/>
                  </a:lnTo>
                  <a:lnTo>
                    <a:pt x="276" y="220"/>
                  </a:lnTo>
                  <a:lnTo>
                    <a:pt x="260" y="242"/>
                  </a:lnTo>
                  <a:lnTo>
                    <a:pt x="244" y="260"/>
                  </a:lnTo>
                  <a:lnTo>
                    <a:pt x="224" y="273"/>
                  </a:lnTo>
                  <a:lnTo>
                    <a:pt x="222" y="377"/>
                  </a:lnTo>
                  <a:lnTo>
                    <a:pt x="222" y="471"/>
                  </a:lnTo>
                  <a:lnTo>
                    <a:pt x="220" y="557"/>
                  </a:lnTo>
                  <a:lnTo>
                    <a:pt x="218" y="640"/>
                  </a:lnTo>
                  <a:lnTo>
                    <a:pt x="218" y="718"/>
                  </a:lnTo>
                  <a:lnTo>
                    <a:pt x="216" y="798"/>
                  </a:lnTo>
                  <a:lnTo>
                    <a:pt x="216" y="880"/>
                  </a:lnTo>
                  <a:lnTo>
                    <a:pt x="215" y="967"/>
                  </a:lnTo>
                  <a:lnTo>
                    <a:pt x="213" y="1062"/>
                  </a:lnTo>
                  <a:lnTo>
                    <a:pt x="213" y="1166"/>
                  </a:lnTo>
                  <a:lnTo>
                    <a:pt x="100" y="1153"/>
                  </a:lnTo>
                  <a:lnTo>
                    <a:pt x="98" y="1051"/>
                  </a:lnTo>
                  <a:lnTo>
                    <a:pt x="96" y="958"/>
                  </a:lnTo>
                  <a:lnTo>
                    <a:pt x="95" y="873"/>
                  </a:lnTo>
                  <a:lnTo>
                    <a:pt x="93" y="793"/>
                  </a:lnTo>
                  <a:lnTo>
                    <a:pt x="87" y="637"/>
                  </a:lnTo>
                  <a:lnTo>
                    <a:pt x="85" y="557"/>
                  </a:lnTo>
                  <a:lnTo>
                    <a:pt x="84" y="471"/>
                  </a:lnTo>
                  <a:lnTo>
                    <a:pt x="82" y="380"/>
                  </a:lnTo>
                  <a:lnTo>
                    <a:pt x="80" y="277"/>
                  </a:lnTo>
                  <a:lnTo>
                    <a:pt x="53" y="258"/>
                  </a:lnTo>
                  <a:lnTo>
                    <a:pt x="31" y="237"/>
                  </a:lnTo>
                  <a:lnTo>
                    <a:pt x="16" y="211"/>
                  </a:lnTo>
                  <a:lnTo>
                    <a:pt x="5" y="184"/>
                  </a:lnTo>
                  <a:lnTo>
                    <a:pt x="0" y="155"/>
                  </a:lnTo>
                  <a:lnTo>
                    <a:pt x="0" y="127"/>
                  </a:lnTo>
                  <a:lnTo>
                    <a:pt x="7" y="98"/>
                  </a:lnTo>
                  <a:lnTo>
                    <a:pt x="18" y="73"/>
                  </a:lnTo>
                  <a:lnTo>
                    <a:pt x="35" y="49"/>
                  </a:lnTo>
                  <a:lnTo>
                    <a:pt x="56" y="29"/>
                  </a:lnTo>
                  <a:lnTo>
                    <a:pt x="85" y="15"/>
                  </a:lnTo>
                  <a:lnTo>
                    <a:pt x="118" y="4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48" name="Google Shape;2248;p33"/>
          <p:cNvSpPr/>
          <p:nvPr/>
        </p:nvSpPr>
        <p:spPr>
          <a:xfrm>
            <a:off x="9588015" y="5517559"/>
            <a:ext cx="312769" cy="337229"/>
          </a:xfrm>
          <a:custGeom>
            <a:rect b="b" l="l" r="r" t="t"/>
            <a:pathLst>
              <a:path extrusionOk="0" h="3626" w="3363">
                <a:moveTo>
                  <a:pt x="1316" y="1831"/>
                </a:moveTo>
                <a:lnTo>
                  <a:pt x="1345" y="1926"/>
                </a:lnTo>
                <a:lnTo>
                  <a:pt x="1409" y="1886"/>
                </a:lnTo>
                <a:lnTo>
                  <a:pt x="1429" y="1946"/>
                </a:lnTo>
                <a:lnTo>
                  <a:pt x="1552" y="1929"/>
                </a:lnTo>
                <a:lnTo>
                  <a:pt x="1554" y="2044"/>
                </a:lnTo>
                <a:lnTo>
                  <a:pt x="1283" y="2446"/>
                </a:lnTo>
                <a:lnTo>
                  <a:pt x="1012" y="2853"/>
                </a:lnTo>
                <a:lnTo>
                  <a:pt x="972" y="2917"/>
                </a:lnTo>
                <a:lnTo>
                  <a:pt x="929" y="2984"/>
                </a:lnTo>
                <a:lnTo>
                  <a:pt x="887" y="3053"/>
                </a:lnTo>
                <a:lnTo>
                  <a:pt x="852" y="3126"/>
                </a:lnTo>
                <a:lnTo>
                  <a:pt x="825" y="3197"/>
                </a:lnTo>
                <a:lnTo>
                  <a:pt x="820" y="3224"/>
                </a:lnTo>
                <a:lnTo>
                  <a:pt x="820" y="3247"/>
                </a:lnTo>
                <a:lnTo>
                  <a:pt x="823" y="3271"/>
                </a:lnTo>
                <a:lnTo>
                  <a:pt x="829" y="3295"/>
                </a:lnTo>
                <a:lnTo>
                  <a:pt x="836" y="3317"/>
                </a:lnTo>
                <a:lnTo>
                  <a:pt x="841" y="3340"/>
                </a:lnTo>
                <a:lnTo>
                  <a:pt x="847" y="3364"/>
                </a:lnTo>
                <a:lnTo>
                  <a:pt x="850" y="3389"/>
                </a:lnTo>
                <a:lnTo>
                  <a:pt x="849" y="3415"/>
                </a:lnTo>
                <a:lnTo>
                  <a:pt x="841" y="3444"/>
                </a:lnTo>
                <a:lnTo>
                  <a:pt x="829" y="3475"/>
                </a:lnTo>
                <a:lnTo>
                  <a:pt x="809" y="3509"/>
                </a:lnTo>
                <a:lnTo>
                  <a:pt x="789" y="3533"/>
                </a:lnTo>
                <a:lnTo>
                  <a:pt x="761" y="3557"/>
                </a:lnTo>
                <a:lnTo>
                  <a:pt x="729" y="3577"/>
                </a:lnTo>
                <a:lnTo>
                  <a:pt x="694" y="3593"/>
                </a:lnTo>
                <a:lnTo>
                  <a:pt x="656" y="3607"/>
                </a:lnTo>
                <a:lnTo>
                  <a:pt x="616" y="3617"/>
                </a:lnTo>
                <a:lnTo>
                  <a:pt x="576" y="3624"/>
                </a:lnTo>
                <a:lnTo>
                  <a:pt x="538" y="3626"/>
                </a:lnTo>
                <a:lnTo>
                  <a:pt x="501" y="3622"/>
                </a:lnTo>
                <a:lnTo>
                  <a:pt x="467" y="3615"/>
                </a:lnTo>
                <a:lnTo>
                  <a:pt x="436" y="3602"/>
                </a:lnTo>
                <a:lnTo>
                  <a:pt x="412" y="3586"/>
                </a:lnTo>
                <a:lnTo>
                  <a:pt x="392" y="3560"/>
                </a:lnTo>
                <a:lnTo>
                  <a:pt x="374" y="3520"/>
                </a:lnTo>
                <a:lnTo>
                  <a:pt x="363" y="3482"/>
                </a:lnTo>
                <a:lnTo>
                  <a:pt x="358" y="3446"/>
                </a:lnTo>
                <a:lnTo>
                  <a:pt x="358" y="3413"/>
                </a:lnTo>
                <a:lnTo>
                  <a:pt x="358" y="3382"/>
                </a:lnTo>
                <a:lnTo>
                  <a:pt x="361" y="3351"/>
                </a:lnTo>
                <a:lnTo>
                  <a:pt x="361" y="3322"/>
                </a:lnTo>
                <a:lnTo>
                  <a:pt x="358" y="3291"/>
                </a:lnTo>
                <a:lnTo>
                  <a:pt x="349" y="3262"/>
                </a:lnTo>
                <a:lnTo>
                  <a:pt x="338" y="3238"/>
                </a:lnTo>
                <a:lnTo>
                  <a:pt x="321" y="3218"/>
                </a:lnTo>
                <a:lnTo>
                  <a:pt x="301" y="3200"/>
                </a:lnTo>
                <a:lnTo>
                  <a:pt x="278" y="3184"/>
                </a:lnTo>
                <a:lnTo>
                  <a:pt x="252" y="3167"/>
                </a:lnTo>
                <a:lnTo>
                  <a:pt x="225" y="3153"/>
                </a:lnTo>
                <a:lnTo>
                  <a:pt x="198" y="3138"/>
                </a:lnTo>
                <a:lnTo>
                  <a:pt x="169" y="3126"/>
                </a:lnTo>
                <a:lnTo>
                  <a:pt x="140" y="3111"/>
                </a:lnTo>
                <a:lnTo>
                  <a:pt x="112" y="3095"/>
                </a:lnTo>
                <a:lnTo>
                  <a:pt x="87" y="3078"/>
                </a:lnTo>
                <a:lnTo>
                  <a:pt x="61" y="3060"/>
                </a:lnTo>
                <a:lnTo>
                  <a:pt x="41" y="3040"/>
                </a:lnTo>
                <a:lnTo>
                  <a:pt x="23" y="3017"/>
                </a:lnTo>
                <a:lnTo>
                  <a:pt x="10" y="2991"/>
                </a:lnTo>
                <a:lnTo>
                  <a:pt x="1" y="2964"/>
                </a:lnTo>
                <a:lnTo>
                  <a:pt x="0" y="2931"/>
                </a:lnTo>
                <a:lnTo>
                  <a:pt x="1" y="2895"/>
                </a:lnTo>
                <a:lnTo>
                  <a:pt x="12" y="2855"/>
                </a:lnTo>
                <a:lnTo>
                  <a:pt x="29" y="2809"/>
                </a:lnTo>
                <a:lnTo>
                  <a:pt x="49" y="2775"/>
                </a:lnTo>
                <a:lnTo>
                  <a:pt x="74" y="2747"/>
                </a:lnTo>
                <a:lnTo>
                  <a:pt x="101" y="2727"/>
                </a:lnTo>
                <a:lnTo>
                  <a:pt x="134" y="2713"/>
                </a:lnTo>
                <a:lnTo>
                  <a:pt x="170" y="2702"/>
                </a:lnTo>
                <a:lnTo>
                  <a:pt x="209" y="2695"/>
                </a:lnTo>
                <a:lnTo>
                  <a:pt x="247" y="2689"/>
                </a:lnTo>
                <a:lnTo>
                  <a:pt x="289" y="2684"/>
                </a:lnTo>
                <a:lnTo>
                  <a:pt x="330" y="2678"/>
                </a:lnTo>
                <a:lnTo>
                  <a:pt x="372" y="2671"/>
                </a:lnTo>
                <a:lnTo>
                  <a:pt x="412" y="2660"/>
                </a:lnTo>
                <a:lnTo>
                  <a:pt x="469" y="2640"/>
                </a:lnTo>
                <a:lnTo>
                  <a:pt x="527" y="2609"/>
                </a:lnTo>
                <a:lnTo>
                  <a:pt x="585" y="2573"/>
                </a:lnTo>
                <a:lnTo>
                  <a:pt x="643" y="2529"/>
                </a:lnTo>
                <a:lnTo>
                  <a:pt x="701" y="2484"/>
                </a:lnTo>
                <a:lnTo>
                  <a:pt x="760" y="2437"/>
                </a:lnTo>
                <a:lnTo>
                  <a:pt x="816" y="2389"/>
                </a:lnTo>
                <a:lnTo>
                  <a:pt x="869" y="2346"/>
                </a:lnTo>
                <a:lnTo>
                  <a:pt x="941" y="2282"/>
                </a:lnTo>
                <a:lnTo>
                  <a:pt x="1009" y="2215"/>
                </a:lnTo>
                <a:lnTo>
                  <a:pt x="1074" y="2142"/>
                </a:lnTo>
                <a:lnTo>
                  <a:pt x="1136" y="2066"/>
                </a:lnTo>
                <a:lnTo>
                  <a:pt x="1196" y="1989"/>
                </a:lnTo>
                <a:lnTo>
                  <a:pt x="1252" y="1913"/>
                </a:lnTo>
                <a:lnTo>
                  <a:pt x="1316" y="1831"/>
                </a:lnTo>
                <a:close/>
                <a:moveTo>
                  <a:pt x="2610" y="0"/>
                </a:moveTo>
                <a:lnTo>
                  <a:pt x="2654" y="2"/>
                </a:lnTo>
                <a:lnTo>
                  <a:pt x="2690" y="9"/>
                </a:lnTo>
                <a:lnTo>
                  <a:pt x="2720" y="20"/>
                </a:lnTo>
                <a:lnTo>
                  <a:pt x="2743" y="37"/>
                </a:lnTo>
                <a:lnTo>
                  <a:pt x="2761" y="57"/>
                </a:lnTo>
                <a:lnTo>
                  <a:pt x="2776" y="80"/>
                </a:lnTo>
                <a:lnTo>
                  <a:pt x="2787" y="107"/>
                </a:lnTo>
                <a:lnTo>
                  <a:pt x="2796" y="138"/>
                </a:lnTo>
                <a:lnTo>
                  <a:pt x="2803" y="173"/>
                </a:lnTo>
                <a:lnTo>
                  <a:pt x="2809" y="209"/>
                </a:lnTo>
                <a:lnTo>
                  <a:pt x="2814" y="249"/>
                </a:lnTo>
                <a:lnTo>
                  <a:pt x="2841" y="266"/>
                </a:lnTo>
                <a:lnTo>
                  <a:pt x="2872" y="278"/>
                </a:lnTo>
                <a:lnTo>
                  <a:pt x="2905" y="282"/>
                </a:lnTo>
                <a:lnTo>
                  <a:pt x="2940" y="278"/>
                </a:lnTo>
                <a:lnTo>
                  <a:pt x="2976" y="266"/>
                </a:lnTo>
                <a:lnTo>
                  <a:pt x="2990" y="238"/>
                </a:lnTo>
                <a:lnTo>
                  <a:pt x="3016" y="215"/>
                </a:lnTo>
                <a:lnTo>
                  <a:pt x="3047" y="197"/>
                </a:lnTo>
                <a:lnTo>
                  <a:pt x="3081" y="184"/>
                </a:lnTo>
                <a:lnTo>
                  <a:pt x="3120" y="177"/>
                </a:lnTo>
                <a:lnTo>
                  <a:pt x="3160" y="178"/>
                </a:lnTo>
                <a:lnTo>
                  <a:pt x="3200" y="189"/>
                </a:lnTo>
                <a:lnTo>
                  <a:pt x="3234" y="206"/>
                </a:lnTo>
                <a:lnTo>
                  <a:pt x="3267" y="227"/>
                </a:lnTo>
                <a:lnTo>
                  <a:pt x="3296" y="255"/>
                </a:lnTo>
                <a:lnTo>
                  <a:pt x="3320" y="287"/>
                </a:lnTo>
                <a:lnTo>
                  <a:pt x="3340" y="324"/>
                </a:lnTo>
                <a:lnTo>
                  <a:pt x="3354" y="366"/>
                </a:lnTo>
                <a:lnTo>
                  <a:pt x="3361" y="415"/>
                </a:lnTo>
                <a:lnTo>
                  <a:pt x="3363" y="467"/>
                </a:lnTo>
                <a:lnTo>
                  <a:pt x="3356" y="526"/>
                </a:lnTo>
                <a:lnTo>
                  <a:pt x="3343" y="562"/>
                </a:lnTo>
                <a:lnTo>
                  <a:pt x="3325" y="597"/>
                </a:lnTo>
                <a:lnTo>
                  <a:pt x="3301" y="624"/>
                </a:lnTo>
                <a:lnTo>
                  <a:pt x="3272" y="647"/>
                </a:lnTo>
                <a:lnTo>
                  <a:pt x="3241" y="667"/>
                </a:lnTo>
                <a:lnTo>
                  <a:pt x="3205" y="680"/>
                </a:lnTo>
                <a:lnTo>
                  <a:pt x="3169" y="689"/>
                </a:lnTo>
                <a:lnTo>
                  <a:pt x="3132" y="693"/>
                </a:lnTo>
                <a:lnTo>
                  <a:pt x="3094" y="689"/>
                </a:lnTo>
                <a:lnTo>
                  <a:pt x="3058" y="680"/>
                </a:lnTo>
                <a:lnTo>
                  <a:pt x="3025" y="666"/>
                </a:lnTo>
                <a:lnTo>
                  <a:pt x="2994" y="644"/>
                </a:lnTo>
                <a:lnTo>
                  <a:pt x="2969" y="617"/>
                </a:lnTo>
                <a:lnTo>
                  <a:pt x="2947" y="582"/>
                </a:lnTo>
                <a:lnTo>
                  <a:pt x="2883" y="575"/>
                </a:lnTo>
                <a:lnTo>
                  <a:pt x="2821" y="578"/>
                </a:lnTo>
                <a:lnTo>
                  <a:pt x="2765" y="589"/>
                </a:lnTo>
                <a:lnTo>
                  <a:pt x="2712" y="607"/>
                </a:lnTo>
                <a:lnTo>
                  <a:pt x="2661" y="631"/>
                </a:lnTo>
                <a:lnTo>
                  <a:pt x="2614" y="660"/>
                </a:lnTo>
                <a:lnTo>
                  <a:pt x="2570" y="695"/>
                </a:lnTo>
                <a:lnTo>
                  <a:pt x="2529" y="731"/>
                </a:lnTo>
                <a:lnTo>
                  <a:pt x="2490" y="773"/>
                </a:lnTo>
                <a:lnTo>
                  <a:pt x="2454" y="815"/>
                </a:lnTo>
                <a:lnTo>
                  <a:pt x="2420" y="858"/>
                </a:lnTo>
                <a:lnTo>
                  <a:pt x="2385" y="904"/>
                </a:lnTo>
                <a:lnTo>
                  <a:pt x="2354" y="949"/>
                </a:lnTo>
                <a:lnTo>
                  <a:pt x="2325" y="993"/>
                </a:lnTo>
                <a:lnTo>
                  <a:pt x="2296" y="1035"/>
                </a:lnTo>
                <a:lnTo>
                  <a:pt x="2267" y="1073"/>
                </a:lnTo>
                <a:lnTo>
                  <a:pt x="2060" y="1326"/>
                </a:lnTo>
                <a:lnTo>
                  <a:pt x="1692" y="1844"/>
                </a:lnTo>
                <a:lnTo>
                  <a:pt x="1698" y="1762"/>
                </a:lnTo>
                <a:lnTo>
                  <a:pt x="1565" y="1793"/>
                </a:lnTo>
                <a:lnTo>
                  <a:pt x="1541" y="1713"/>
                </a:lnTo>
                <a:lnTo>
                  <a:pt x="1465" y="1769"/>
                </a:lnTo>
                <a:lnTo>
                  <a:pt x="1441" y="1669"/>
                </a:lnTo>
                <a:lnTo>
                  <a:pt x="1534" y="1549"/>
                </a:lnTo>
                <a:lnTo>
                  <a:pt x="1625" y="1426"/>
                </a:lnTo>
                <a:lnTo>
                  <a:pt x="1689" y="1338"/>
                </a:lnTo>
                <a:lnTo>
                  <a:pt x="1756" y="1257"/>
                </a:lnTo>
                <a:lnTo>
                  <a:pt x="1823" y="1177"/>
                </a:lnTo>
                <a:lnTo>
                  <a:pt x="1890" y="1093"/>
                </a:lnTo>
                <a:lnTo>
                  <a:pt x="2183" y="689"/>
                </a:lnTo>
                <a:lnTo>
                  <a:pt x="2390" y="369"/>
                </a:lnTo>
                <a:lnTo>
                  <a:pt x="2405" y="349"/>
                </a:lnTo>
                <a:lnTo>
                  <a:pt x="2412" y="327"/>
                </a:lnTo>
                <a:lnTo>
                  <a:pt x="2416" y="304"/>
                </a:lnTo>
                <a:lnTo>
                  <a:pt x="2414" y="280"/>
                </a:lnTo>
                <a:lnTo>
                  <a:pt x="2410" y="257"/>
                </a:lnTo>
                <a:lnTo>
                  <a:pt x="2405" y="231"/>
                </a:lnTo>
                <a:lnTo>
                  <a:pt x="2401" y="207"/>
                </a:lnTo>
                <a:lnTo>
                  <a:pt x="2400" y="182"/>
                </a:lnTo>
                <a:lnTo>
                  <a:pt x="2400" y="157"/>
                </a:lnTo>
                <a:lnTo>
                  <a:pt x="2407" y="131"/>
                </a:lnTo>
                <a:lnTo>
                  <a:pt x="2420" y="106"/>
                </a:lnTo>
                <a:lnTo>
                  <a:pt x="2440" y="82"/>
                </a:lnTo>
                <a:lnTo>
                  <a:pt x="2470" y="57"/>
                </a:lnTo>
                <a:lnTo>
                  <a:pt x="2510" y="33"/>
                </a:lnTo>
                <a:lnTo>
                  <a:pt x="2610" y="0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9" name="Google Shape;2249;p33"/>
          <p:cNvSpPr/>
          <p:nvPr/>
        </p:nvSpPr>
        <p:spPr>
          <a:xfrm rot="7840081">
            <a:off x="7388589" y="357113"/>
            <a:ext cx="302849" cy="258340"/>
          </a:xfrm>
          <a:custGeom>
            <a:rect b="b" l="l" r="r" t="t"/>
            <a:pathLst>
              <a:path extrusionOk="0" h="3660228" w="4290840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0" name="Google Shape;2250;p33"/>
          <p:cNvSpPr/>
          <p:nvPr/>
        </p:nvSpPr>
        <p:spPr>
          <a:xfrm>
            <a:off x="7463557" y="5108094"/>
            <a:ext cx="325368" cy="324174"/>
          </a:xfrm>
          <a:custGeom>
            <a:rect b="b" l="l" r="r" t="t"/>
            <a:pathLst>
              <a:path extrusionOk="0" h="3945921" w="3960440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1" name="Google Shape;2251;p33"/>
          <p:cNvSpPr/>
          <p:nvPr/>
        </p:nvSpPr>
        <p:spPr>
          <a:xfrm>
            <a:off x="11361206" y="6256765"/>
            <a:ext cx="315238" cy="192287"/>
          </a:xfrm>
          <a:custGeom>
            <a:rect b="b" l="l" r="r" t="t"/>
            <a:pathLst>
              <a:path extrusionOk="0" h="3087182" w="3990895">
                <a:moveTo>
                  <a:pt x="1740403" y="2573711"/>
                </a:moveTo>
                <a:cubicBezTo>
                  <a:pt x="1526257" y="2580937"/>
                  <a:pt x="1290256" y="2583516"/>
                  <a:pt x="1065139" y="2579843"/>
                </a:cubicBezTo>
                <a:lnTo>
                  <a:pt x="1065139" y="2871158"/>
                </a:lnTo>
                <a:lnTo>
                  <a:pt x="1740403" y="2871158"/>
                </a:lnTo>
                <a:close/>
                <a:moveTo>
                  <a:pt x="3583963" y="1148535"/>
                </a:moveTo>
                <a:cubicBezTo>
                  <a:pt x="3442121" y="1148535"/>
                  <a:pt x="3324432" y="1262284"/>
                  <a:pt x="3303071" y="1411513"/>
                </a:cubicBezTo>
                <a:lnTo>
                  <a:pt x="3604802" y="1436594"/>
                </a:lnTo>
                <a:cubicBezTo>
                  <a:pt x="3607651" y="1483680"/>
                  <a:pt x="3627953" y="1483631"/>
                  <a:pt x="3630802" y="1530717"/>
                </a:cubicBezTo>
                <a:lnTo>
                  <a:pt x="3339635" y="1623071"/>
                </a:lnTo>
                <a:cubicBezTo>
                  <a:pt x="3388511" y="1715368"/>
                  <a:pt x="3479714" y="1776813"/>
                  <a:pt x="3583963" y="1776813"/>
                </a:cubicBezTo>
                <a:cubicBezTo>
                  <a:pt x="3741685" y="1776813"/>
                  <a:pt x="3869544" y="1636168"/>
                  <a:pt x="3869544" y="1462674"/>
                </a:cubicBezTo>
                <a:cubicBezTo>
                  <a:pt x="3869544" y="1289180"/>
                  <a:pt x="3741685" y="1148535"/>
                  <a:pt x="3583963" y="1148535"/>
                </a:cubicBezTo>
                <a:close/>
                <a:moveTo>
                  <a:pt x="1942038" y="765538"/>
                </a:moveTo>
                <a:cubicBezTo>
                  <a:pt x="1858825" y="765538"/>
                  <a:pt x="1791368" y="832995"/>
                  <a:pt x="1791368" y="916208"/>
                </a:cubicBezTo>
                <a:lnTo>
                  <a:pt x="1791368" y="1175206"/>
                </a:lnTo>
                <a:lnTo>
                  <a:pt x="1596655" y="1175206"/>
                </a:lnTo>
                <a:cubicBezTo>
                  <a:pt x="1505121" y="1175206"/>
                  <a:pt x="1430918" y="1249409"/>
                  <a:pt x="1430918" y="1340943"/>
                </a:cubicBezTo>
                <a:lnTo>
                  <a:pt x="1430918" y="1369861"/>
                </a:lnTo>
                <a:cubicBezTo>
                  <a:pt x="1430918" y="1461395"/>
                  <a:pt x="1505121" y="1535598"/>
                  <a:pt x="1596655" y="1535598"/>
                </a:cubicBezTo>
                <a:lnTo>
                  <a:pt x="1791368" y="1535598"/>
                </a:lnTo>
                <a:lnTo>
                  <a:pt x="1791368" y="1768249"/>
                </a:lnTo>
                <a:cubicBezTo>
                  <a:pt x="1791368" y="1851462"/>
                  <a:pt x="1858825" y="1918919"/>
                  <a:pt x="1942038" y="1918919"/>
                </a:cubicBezTo>
                <a:lnTo>
                  <a:pt x="1968327" y="1918919"/>
                </a:lnTo>
                <a:cubicBezTo>
                  <a:pt x="2051540" y="1918919"/>
                  <a:pt x="2118997" y="1851462"/>
                  <a:pt x="2118997" y="1768249"/>
                </a:cubicBezTo>
                <a:lnTo>
                  <a:pt x="2118997" y="1535598"/>
                </a:lnTo>
                <a:lnTo>
                  <a:pt x="2313709" y="1535598"/>
                </a:lnTo>
                <a:cubicBezTo>
                  <a:pt x="2377432" y="1535598"/>
                  <a:pt x="2432756" y="1499636"/>
                  <a:pt x="2458635" y="1445923"/>
                </a:cubicBezTo>
                <a:lnTo>
                  <a:pt x="2460889" y="1424521"/>
                </a:lnTo>
                <a:lnTo>
                  <a:pt x="2465213" y="1420689"/>
                </a:lnTo>
                <a:lnTo>
                  <a:pt x="2471533" y="1306607"/>
                </a:lnTo>
                <a:cubicBezTo>
                  <a:pt x="2459663" y="1231205"/>
                  <a:pt x="2393226" y="1175206"/>
                  <a:pt x="2313709" y="1175206"/>
                </a:cubicBezTo>
                <a:lnTo>
                  <a:pt x="2118997" y="1175206"/>
                </a:lnTo>
                <a:lnTo>
                  <a:pt x="2118997" y="916208"/>
                </a:lnTo>
                <a:cubicBezTo>
                  <a:pt x="2118997" y="832995"/>
                  <a:pt x="2051540" y="765538"/>
                  <a:pt x="1968327" y="765538"/>
                </a:cubicBezTo>
                <a:close/>
                <a:moveTo>
                  <a:pt x="1226605" y="630723"/>
                </a:moveTo>
                <a:cubicBezTo>
                  <a:pt x="838390" y="598973"/>
                  <a:pt x="590161" y="1384786"/>
                  <a:pt x="585832" y="1535598"/>
                </a:cubicBezTo>
                <a:lnTo>
                  <a:pt x="1226028" y="1522898"/>
                </a:lnTo>
                <a:cubicBezTo>
                  <a:pt x="1226221" y="1225506"/>
                  <a:pt x="1226412" y="928115"/>
                  <a:pt x="1226605" y="630723"/>
                </a:cubicBezTo>
                <a:close/>
                <a:moveTo>
                  <a:pt x="1740403" y="0"/>
                </a:moveTo>
                <a:lnTo>
                  <a:pt x="1871327" y="0"/>
                </a:lnTo>
                <a:lnTo>
                  <a:pt x="1871327" y="90089"/>
                </a:lnTo>
                <a:lnTo>
                  <a:pt x="3425865" y="90089"/>
                </a:lnTo>
                <a:lnTo>
                  <a:pt x="3425865" y="270089"/>
                </a:lnTo>
                <a:lnTo>
                  <a:pt x="1871327" y="270089"/>
                </a:lnTo>
                <a:lnTo>
                  <a:pt x="1871327" y="427547"/>
                </a:lnTo>
                <a:cubicBezTo>
                  <a:pt x="2156809" y="438659"/>
                  <a:pt x="2415168" y="481953"/>
                  <a:pt x="2487431" y="551123"/>
                </a:cubicBezTo>
                <a:cubicBezTo>
                  <a:pt x="2638328" y="637553"/>
                  <a:pt x="2742817" y="987481"/>
                  <a:pt x="2780551" y="1368079"/>
                </a:cubicBezTo>
                <a:lnTo>
                  <a:pt x="3165273" y="1400059"/>
                </a:lnTo>
                <a:cubicBezTo>
                  <a:pt x="3190861" y="1176596"/>
                  <a:pt x="3364791" y="1004519"/>
                  <a:pt x="3575259" y="1004519"/>
                </a:cubicBezTo>
                <a:cubicBezTo>
                  <a:pt x="3804809" y="1004519"/>
                  <a:pt x="3990895" y="1209214"/>
                  <a:pt x="3990895" y="1461719"/>
                </a:cubicBezTo>
                <a:cubicBezTo>
                  <a:pt x="3990895" y="1714224"/>
                  <a:pt x="3804809" y="1918919"/>
                  <a:pt x="3575259" y="1918919"/>
                </a:cubicBezTo>
                <a:cubicBezTo>
                  <a:pt x="3412624" y="1918919"/>
                  <a:pt x="3271807" y="1816170"/>
                  <a:pt x="3205139" y="1665732"/>
                </a:cubicBezTo>
                <a:lnTo>
                  <a:pt x="2796520" y="1795340"/>
                </a:lnTo>
                <a:cubicBezTo>
                  <a:pt x="2783205" y="2186453"/>
                  <a:pt x="2688635" y="2514652"/>
                  <a:pt x="2490527" y="2506536"/>
                </a:cubicBezTo>
                <a:cubicBezTo>
                  <a:pt x="2438297" y="2531587"/>
                  <a:pt x="2205857" y="2554006"/>
                  <a:pt x="1904505" y="2567479"/>
                </a:cubicBezTo>
                <a:lnTo>
                  <a:pt x="1904505" y="2871158"/>
                </a:lnTo>
                <a:lnTo>
                  <a:pt x="2689643" y="2871158"/>
                </a:lnTo>
                <a:cubicBezTo>
                  <a:pt x="2749296" y="2871158"/>
                  <a:pt x="2797655" y="2919517"/>
                  <a:pt x="2797655" y="2979170"/>
                </a:cubicBezTo>
                <a:cubicBezTo>
                  <a:pt x="2797655" y="3038823"/>
                  <a:pt x="2749296" y="3087182"/>
                  <a:pt x="2689643" y="3087182"/>
                </a:cubicBezTo>
                <a:lnTo>
                  <a:pt x="457395" y="3087182"/>
                </a:lnTo>
                <a:lnTo>
                  <a:pt x="430555" y="3081994"/>
                </a:lnTo>
                <a:lnTo>
                  <a:pt x="427761" y="3087182"/>
                </a:lnTo>
                <a:lnTo>
                  <a:pt x="366119" y="3053981"/>
                </a:lnTo>
                <a:cubicBezTo>
                  <a:pt x="365594" y="3054050"/>
                  <a:pt x="365174" y="3053869"/>
                  <a:pt x="364754" y="3053685"/>
                </a:cubicBezTo>
                <a:lnTo>
                  <a:pt x="64754" y="2922467"/>
                </a:lnTo>
                <a:cubicBezTo>
                  <a:pt x="10101" y="2898562"/>
                  <a:pt x="-14826" y="2834876"/>
                  <a:pt x="9079" y="2780223"/>
                </a:cubicBezTo>
                <a:cubicBezTo>
                  <a:pt x="27008" y="2739232"/>
                  <a:pt x="67313" y="2714963"/>
                  <a:pt x="109402" y="2715476"/>
                </a:cubicBezTo>
                <a:cubicBezTo>
                  <a:pt x="123432" y="2715647"/>
                  <a:pt x="137660" y="2718571"/>
                  <a:pt x="151323" y="2724547"/>
                </a:cubicBezTo>
                <a:lnTo>
                  <a:pt x="439379" y="2850541"/>
                </a:lnTo>
                <a:lnTo>
                  <a:pt x="493513" y="2871158"/>
                </a:lnTo>
                <a:lnTo>
                  <a:pt x="921139" y="2871158"/>
                </a:lnTo>
                <a:lnTo>
                  <a:pt x="921139" y="2576699"/>
                </a:lnTo>
                <a:lnTo>
                  <a:pt x="936415" y="2576699"/>
                </a:lnTo>
                <a:cubicBezTo>
                  <a:pt x="497926" y="2565212"/>
                  <a:pt x="127915" y="2527380"/>
                  <a:pt x="86500" y="2449386"/>
                </a:cubicBezTo>
                <a:cubicBezTo>
                  <a:pt x="-44935" y="2322713"/>
                  <a:pt x="-80455" y="1751442"/>
                  <a:pt x="377076" y="1584573"/>
                </a:cubicBezTo>
                <a:cubicBezTo>
                  <a:pt x="427628" y="1274829"/>
                  <a:pt x="742960" y="651754"/>
                  <a:pt x="991911" y="524245"/>
                </a:cubicBezTo>
                <a:cubicBezTo>
                  <a:pt x="1112248" y="450334"/>
                  <a:pt x="1428043" y="418134"/>
                  <a:pt x="1740403" y="422848"/>
                </a:cubicBezTo>
                <a:lnTo>
                  <a:pt x="1740403" y="270089"/>
                </a:lnTo>
                <a:lnTo>
                  <a:pt x="185865" y="270089"/>
                </a:lnTo>
                <a:lnTo>
                  <a:pt x="185865" y="90089"/>
                </a:lnTo>
                <a:lnTo>
                  <a:pt x="1740403" y="90089"/>
                </a:lnTo>
                <a:close/>
              </a:path>
            </a:pathLst>
          </a:cu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2" name="Google Shape;2252;p33"/>
          <p:cNvSpPr/>
          <p:nvPr/>
        </p:nvSpPr>
        <p:spPr>
          <a:xfrm>
            <a:off x="706679" y="2548287"/>
            <a:ext cx="770350" cy="1334334"/>
          </a:xfrm>
          <a:prstGeom prst="rect">
            <a:avLst/>
          </a:prstGeom>
          <a:noFill/>
          <a:ln cap="flat" cmpd="sng" w="254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3" name="Google Shape;2253;p33"/>
          <p:cNvSpPr txBox="1"/>
          <p:nvPr/>
        </p:nvSpPr>
        <p:spPr>
          <a:xfrm>
            <a:off x="885708" y="2750288"/>
            <a:ext cx="41229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4" name="Google Shape;2254;p33"/>
          <p:cNvSpPr txBox="1"/>
          <p:nvPr/>
        </p:nvSpPr>
        <p:spPr>
          <a:xfrm>
            <a:off x="706679" y="3406432"/>
            <a:ext cx="7703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5" name="Google Shape;2255;p33"/>
          <p:cNvSpPr txBox="1"/>
          <p:nvPr/>
        </p:nvSpPr>
        <p:spPr>
          <a:xfrm>
            <a:off x="1707929" y="2457265"/>
            <a:ext cx="356844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6" name="Google Shape;2256;p33"/>
          <p:cNvSpPr txBox="1"/>
          <p:nvPr/>
        </p:nvSpPr>
        <p:spPr>
          <a:xfrm>
            <a:off x="1718557" y="4905069"/>
            <a:ext cx="35684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7" name="Google Shape;2257;p33"/>
          <p:cNvSpPr txBox="1"/>
          <p:nvPr/>
        </p:nvSpPr>
        <p:spPr>
          <a:xfrm>
            <a:off x="1707927" y="4144247"/>
            <a:ext cx="3568440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1" name="Shape 2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62" name="Google Shape;2262;p34"/>
          <p:cNvCxnSpPr/>
          <p:nvPr/>
        </p:nvCxnSpPr>
        <p:spPr>
          <a:xfrm>
            <a:off x="0" y="3517460"/>
            <a:ext cx="12192000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3" name="Google Shape;2263;p34"/>
          <p:cNvSpPr/>
          <p:nvPr/>
        </p:nvSpPr>
        <p:spPr>
          <a:xfrm>
            <a:off x="4228416" y="1753460"/>
            <a:ext cx="3528000" cy="35280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4" name="Google Shape;2264;p34"/>
          <p:cNvSpPr txBox="1"/>
          <p:nvPr>
            <p:ph type="title"/>
          </p:nvPr>
        </p:nvSpPr>
        <p:spPr>
          <a:xfrm>
            <a:off x="0" y="260648"/>
            <a:ext cx="12192000" cy="504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</a:pPr>
            <a:r>
              <a:rPr lang="en-US"/>
              <a:t>Portfolio Presentation</a:t>
            </a:r>
            <a:endParaRPr/>
          </a:p>
        </p:txBody>
      </p:sp>
      <p:sp>
        <p:nvSpPr>
          <p:cNvPr id="2265" name="Google Shape;2265;p34"/>
          <p:cNvSpPr txBox="1"/>
          <p:nvPr>
            <p:ph idx="1" type="body"/>
          </p:nvPr>
        </p:nvSpPr>
        <p:spPr>
          <a:xfrm>
            <a:off x="0" y="790582"/>
            <a:ext cx="12192000" cy="216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Arial"/>
              <a:buNone/>
            </a:pPr>
            <a:r>
              <a:rPr lang="en-US"/>
              <a:t>This text can be replaced with your own text</a:t>
            </a:r>
            <a:endParaRPr/>
          </a:p>
        </p:txBody>
      </p:sp>
      <p:grpSp>
        <p:nvGrpSpPr>
          <p:cNvPr id="2266" name="Google Shape;2266;p34"/>
          <p:cNvGrpSpPr/>
          <p:nvPr/>
        </p:nvGrpSpPr>
        <p:grpSpPr>
          <a:xfrm>
            <a:off x="4875101" y="5361975"/>
            <a:ext cx="2448272" cy="935366"/>
            <a:chOff x="803640" y="3290827"/>
            <a:chExt cx="2059657" cy="935366"/>
          </a:xfrm>
        </p:grpSpPr>
        <p:sp>
          <p:nvSpPr>
            <p:cNvPr id="2267" name="Google Shape;2267;p3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34"/>
            <p:cNvSpPr txBox="1"/>
            <p:nvPr/>
          </p:nvSpPr>
          <p:spPr>
            <a:xfrm>
              <a:off x="803640" y="3290827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9" name="Google Shape;2269;p34"/>
          <p:cNvGrpSpPr/>
          <p:nvPr/>
        </p:nvGrpSpPr>
        <p:grpSpPr>
          <a:xfrm>
            <a:off x="872183" y="4910769"/>
            <a:ext cx="2448272" cy="935366"/>
            <a:chOff x="803640" y="3290827"/>
            <a:chExt cx="2059657" cy="935366"/>
          </a:xfrm>
        </p:grpSpPr>
        <p:sp>
          <p:nvSpPr>
            <p:cNvPr id="2270" name="Google Shape;2270;p3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34"/>
            <p:cNvSpPr txBox="1"/>
            <p:nvPr/>
          </p:nvSpPr>
          <p:spPr>
            <a:xfrm>
              <a:off x="803640" y="3290827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72" name="Google Shape;2272;p34"/>
          <p:cNvGrpSpPr/>
          <p:nvPr/>
        </p:nvGrpSpPr>
        <p:grpSpPr>
          <a:xfrm>
            <a:off x="8887878" y="4910769"/>
            <a:ext cx="2448272" cy="935366"/>
            <a:chOff x="803640" y="3290827"/>
            <a:chExt cx="2059657" cy="935366"/>
          </a:xfrm>
        </p:grpSpPr>
        <p:sp>
          <p:nvSpPr>
            <p:cNvPr id="2273" name="Google Shape;2273;p3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34"/>
            <p:cNvSpPr txBox="1"/>
            <p:nvPr/>
          </p:nvSpPr>
          <p:spPr>
            <a:xfrm>
              <a:off x="803640" y="3290827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5" name="Google Shape;2275;p34"/>
          <p:cNvSpPr/>
          <p:nvPr>
            <p:ph idx="3" type="pic"/>
          </p:nvPr>
        </p:nvSpPr>
        <p:spPr>
          <a:xfrm>
            <a:off x="800617" y="2221460"/>
            <a:ext cx="2592000" cy="2592000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6" name="Google Shape;2276;p34"/>
          <p:cNvSpPr/>
          <p:nvPr>
            <p:ph idx="2" type="pic"/>
          </p:nvPr>
        </p:nvSpPr>
        <p:spPr>
          <a:xfrm>
            <a:off x="4372416" y="1897460"/>
            <a:ext cx="3240000" cy="324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77" name="Google Shape;2277;p34"/>
          <p:cNvSpPr/>
          <p:nvPr>
            <p:ph idx="4" type="pic"/>
          </p:nvPr>
        </p:nvSpPr>
        <p:spPr>
          <a:xfrm>
            <a:off x="8816014" y="2221460"/>
            <a:ext cx="2592000" cy="2592000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1" name="Shape 2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2" name="Google Shape;2282;p35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2283" name="Google Shape;2283;p35"/>
          <p:cNvGrpSpPr/>
          <p:nvPr/>
        </p:nvGrpSpPr>
        <p:grpSpPr>
          <a:xfrm rot="-5400000">
            <a:off x="3968855" y="4506512"/>
            <a:ext cx="1645920" cy="1482562"/>
            <a:chOff x="971600" y="1733231"/>
            <a:chExt cx="1620000" cy="1440000"/>
          </a:xfrm>
        </p:grpSpPr>
        <p:sp>
          <p:nvSpPr>
            <p:cNvPr id="2284" name="Google Shape;2284;p35"/>
            <p:cNvSpPr/>
            <p:nvPr/>
          </p:nvSpPr>
          <p:spPr>
            <a:xfrm>
              <a:off x="971600" y="1733231"/>
              <a:ext cx="1620000" cy="14400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635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35"/>
            <p:cNvSpPr/>
            <p:nvPr/>
          </p:nvSpPr>
          <p:spPr>
            <a:xfrm>
              <a:off x="1061600" y="1805231"/>
              <a:ext cx="1440000" cy="12960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86" name="Google Shape;2286;p35"/>
          <p:cNvGrpSpPr/>
          <p:nvPr/>
        </p:nvGrpSpPr>
        <p:grpSpPr>
          <a:xfrm>
            <a:off x="4014575" y="4816244"/>
            <a:ext cx="1554480" cy="874720"/>
            <a:chOff x="3233964" y="1911289"/>
            <a:chExt cx="1410044" cy="921886"/>
          </a:xfrm>
        </p:grpSpPr>
        <p:sp>
          <p:nvSpPr>
            <p:cNvPr id="2287" name="Google Shape;2287;p35"/>
            <p:cNvSpPr txBox="1"/>
            <p:nvPr/>
          </p:nvSpPr>
          <p:spPr>
            <a:xfrm>
              <a:off x="3233964" y="1911289"/>
              <a:ext cx="1400519" cy="3151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35"/>
            <p:cNvSpPr txBox="1"/>
            <p:nvPr/>
          </p:nvSpPr>
          <p:spPr>
            <a:xfrm>
              <a:off x="3243489" y="2171403"/>
              <a:ext cx="1400519" cy="6617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</p:grpSp>
      <p:grpSp>
        <p:nvGrpSpPr>
          <p:cNvPr id="2289" name="Google Shape;2289;p35"/>
          <p:cNvGrpSpPr/>
          <p:nvPr/>
        </p:nvGrpSpPr>
        <p:grpSpPr>
          <a:xfrm rot="-5400000">
            <a:off x="3162572" y="3078135"/>
            <a:ext cx="1645920" cy="1504727"/>
            <a:chOff x="971600" y="1733232"/>
            <a:chExt cx="1620000" cy="1440000"/>
          </a:xfrm>
        </p:grpSpPr>
        <p:sp>
          <p:nvSpPr>
            <p:cNvPr id="2290" name="Google Shape;2290;p35"/>
            <p:cNvSpPr/>
            <p:nvPr/>
          </p:nvSpPr>
          <p:spPr>
            <a:xfrm>
              <a:off x="971600" y="1733232"/>
              <a:ext cx="1620000" cy="14400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635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35"/>
            <p:cNvSpPr/>
            <p:nvPr/>
          </p:nvSpPr>
          <p:spPr>
            <a:xfrm>
              <a:off x="1061600" y="1805231"/>
              <a:ext cx="1440000" cy="12960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2" name="Google Shape;2292;p35"/>
          <p:cNvGrpSpPr/>
          <p:nvPr/>
        </p:nvGrpSpPr>
        <p:grpSpPr>
          <a:xfrm>
            <a:off x="3241388" y="3393452"/>
            <a:ext cx="1498434" cy="880616"/>
            <a:chOff x="3238726" y="1911289"/>
            <a:chExt cx="1400519" cy="906445"/>
          </a:xfrm>
        </p:grpSpPr>
        <p:sp>
          <p:nvSpPr>
            <p:cNvPr id="2293" name="Google Shape;2293;p35"/>
            <p:cNvSpPr txBox="1"/>
            <p:nvPr/>
          </p:nvSpPr>
          <p:spPr>
            <a:xfrm>
              <a:off x="3238726" y="191128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35"/>
            <p:cNvSpPr txBox="1"/>
            <p:nvPr/>
          </p:nvSpPr>
          <p:spPr>
            <a:xfrm>
              <a:off x="3238726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</p:grpSp>
      <p:grpSp>
        <p:nvGrpSpPr>
          <p:cNvPr id="2295" name="Google Shape;2295;p35"/>
          <p:cNvGrpSpPr/>
          <p:nvPr/>
        </p:nvGrpSpPr>
        <p:grpSpPr>
          <a:xfrm rot="-5400000">
            <a:off x="2318804" y="4495430"/>
            <a:ext cx="1645920" cy="1504727"/>
            <a:chOff x="971600" y="1733231"/>
            <a:chExt cx="1620000" cy="1440000"/>
          </a:xfrm>
        </p:grpSpPr>
        <p:sp>
          <p:nvSpPr>
            <p:cNvPr id="2296" name="Google Shape;2296;p35"/>
            <p:cNvSpPr/>
            <p:nvPr/>
          </p:nvSpPr>
          <p:spPr>
            <a:xfrm>
              <a:off x="971600" y="1733231"/>
              <a:ext cx="1620000" cy="14400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63500">
              <a:solidFill>
                <a:srgbClr val="9FFDF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35"/>
            <p:cNvSpPr/>
            <p:nvPr/>
          </p:nvSpPr>
          <p:spPr>
            <a:xfrm>
              <a:off x="1061600" y="1805231"/>
              <a:ext cx="1440000" cy="12960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9FFDF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8" name="Google Shape;2298;p35"/>
          <p:cNvGrpSpPr/>
          <p:nvPr/>
        </p:nvGrpSpPr>
        <p:grpSpPr>
          <a:xfrm>
            <a:off x="2367620" y="4810348"/>
            <a:ext cx="1508625" cy="880616"/>
            <a:chOff x="3233964" y="1911289"/>
            <a:chExt cx="1410044" cy="906445"/>
          </a:xfrm>
        </p:grpSpPr>
        <p:sp>
          <p:nvSpPr>
            <p:cNvPr id="2299" name="Google Shape;2299;p35"/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35"/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</p:grpSp>
      <p:grpSp>
        <p:nvGrpSpPr>
          <p:cNvPr id="2301" name="Google Shape;2301;p35"/>
          <p:cNvGrpSpPr/>
          <p:nvPr/>
        </p:nvGrpSpPr>
        <p:grpSpPr>
          <a:xfrm rot="-5400000">
            <a:off x="629091" y="4472562"/>
            <a:ext cx="1645920" cy="1550464"/>
            <a:chOff x="971600" y="1733231"/>
            <a:chExt cx="1620000" cy="1440000"/>
          </a:xfrm>
        </p:grpSpPr>
        <p:sp>
          <p:nvSpPr>
            <p:cNvPr id="2302" name="Google Shape;2302;p35"/>
            <p:cNvSpPr/>
            <p:nvPr/>
          </p:nvSpPr>
          <p:spPr>
            <a:xfrm>
              <a:off x="971600" y="1733231"/>
              <a:ext cx="1620000" cy="14400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635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35"/>
            <p:cNvSpPr/>
            <p:nvPr/>
          </p:nvSpPr>
          <p:spPr>
            <a:xfrm>
              <a:off x="1061600" y="1805231"/>
              <a:ext cx="1440000" cy="12960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4" name="Google Shape;2304;p35"/>
          <p:cNvGrpSpPr/>
          <p:nvPr/>
        </p:nvGrpSpPr>
        <p:grpSpPr>
          <a:xfrm>
            <a:off x="674811" y="4810348"/>
            <a:ext cx="1554480" cy="880616"/>
            <a:chOff x="3233964" y="1911289"/>
            <a:chExt cx="1410044" cy="906445"/>
          </a:xfrm>
        </p:grpSpPr>
        <p:sp>
          <p:nvSpPr>
            <p:cNvPr id="2305" name="Google Shape;2305;p35"/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35"/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</p:grpSp>
      <p:grpSp>
        <p:nvGrpSpPr>
          <p:cNvPr id="2307" name="Google Shape;2307;p35"/>
          <p:cNvGrpSpPr/>
          <p:nvPr/>
        </p:nvGrpSpPr>
        <p:grpSpPr>
          <a:xfrm rot="-5400000">
            <a:off x="1477142" y="3058528"/>
            <a:ext cx="1645920" cy="1550464"/>
            <a:chOff x="971600" y="1733231"/>
            <a:chExt cx="1620000" cy="1440000"/>
          </a:xfrm>
        </p:grpSpPr>
        <p:sp>
          <p:nvSpPr>
            <p:cNvPr id="2308" name="Google Shape;2308;p35"/>
            <p:cNvSpPr/>
            <p:nvPr/>
          </p:nvSpPr>
          <p:spPr>
            <a:xfrm>
              <a:off x="971600" y="1733231"/>
              <a:ext cx="1620000" cy="14400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635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35"/>
            <p:cNvSpPr/>
            <p:nvPr/>
          </p:nvSpPr>
          <p:spPr>
            <a:xfrm>
              <a:off x="1061600" y="1805231"/>
              <a:ext cx="1440000" cy="12960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0" name="Google Shape;2310;p35"/>
          <p:cNvGrpSpPr/>
          <p:nvPr/>
        </p:nvGrpSpPr>
        <p:grpSpPr>
          <a:xfrm>
            <a:off x="1522862" y="3393452"/>
            <a:ext cx="1554480" cy="880616"/>
            <a:chOff x="3233964" y="1911289"/>
            <a:chExt cx="1410044" cy="906445"/>
          </a:xfrm>
        </p:grpSpPr>
        <p:sp>
          <p:nvSpPr>
            <p:cNvPr id="2311" name="Google Shape;2311;p35"/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35"/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</p:grpSp>
      <p:grpSp>
        <p:nvGrpSpPr>
          <p:cNvPr id="2313" name="Google Shape;2313;p35"/>
          <p:cNvGrpSpPr/>
          <p:nvPr/>
        </p:nvGrpSpPr>
        <p:grpSpPr>
          <a:xfrm rot="-5400000">
            <a:off x="2331724" y="1598596"/>
            <a:ext cx="1645920" cy="1550464"/>
            <a:chOff x="971600" y="1733231"/>
            <a:chExt cx="1620000" cy="1440000"/>
          </a:xfrm>
        </p:grpSpPr>
        <p:sp>
          <p:nvSpPr>
            <p:cNvPr id="2314" name="Google Shape;2314;p35"/>
            <p:cNvSpPr/>
            <p:nvPr/>
          </p:nvSpPr>
          <p:spPr>
            <a:xfrm>
              <a:off x="971600" y="1733231"/>
              <a:ext cx="1620000" cy="1440000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 cap="flat" cmpd="sng" w="635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35"/>
            <p:cNvSpPr/>
            <p:nvPr/>
          </p:nvSpPr>
          <p:spPr>
            <a:xfrm>
              <a:off x="1061600" y="1805231"/>
              <a:ext cx="1440000" cy="12960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6" name="Google Shape;2316;p35"/>
          <p:cNvGrpSpPr/>
          <p:nvPr/>
        </p:nvGrpSpPr>
        <p:grpSpPr>
          <a:xfrm>
            <a:off x="2377444" y="1933520"/>
            <a:ext cx="1554480" cy="880616"/>
            <a:chOff x="3233964" y="1911289"/>
            <a:chExt cx="1410044" cy="906445"/>
          </a:xfrm>
        </p:grpSpPr>
        <p:sp>
          <p:nvSpPr>
            <p:cNvPr id="2317" name="Google Shape;2317;p35"/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35"/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</p:grpSp>
      <p:sp>
        <p:nvSpPr>
          <p:cNvPr id="2319" name="Google Shape;2319;p35"/>
          <p:cNvSpPr/>
          <p:nvPr/>
        </p:nvSpPr>
        <p:spPr>
          <a:xfrm>
            <a:off x="6050337" y="1777156"/>
            <a:ext cx="5177440" cy="1009440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0" name="Google Shape;2320;p35"/>
          <p:cNvSpPr/>
          <p:nvPr/>
        </p:nvSpPr>
        <p:spPr>
          <a:xfrm>
            <a:off x="6050337" y="2980642"/>
            <a:ext cx="5177440" cy="1313934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1" name="Google Shape;2321;p35"/>
          <p:cNvSpPr/>
          <p:nvPr/>
        </p:nvSpPr>
        <p:spPr>
          <a:xfrm>
            <a:off x="6050337" y="4488621"/>
            <a:ext cx="5177440" cy="160693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2" name="Google Shape;2322;p35"/>
          <p:cNvGrpSpPr/>
          <p:nvPr/>
        </p:nvGrpSpPr>
        <p:grpSpPr>
          <a:xfrm>
            <a:off x="6293074" y="1900992"/>
            <a:ext cx="4802819" cy="823328"/>
            <a:chOff x="3233964" y="1954419"/>
            <a:chExt cx="1400519" cy="823328"/>
          </a:xfrm>
        </p:grpSpPr>
        <p:sp>
          <p:nvSpPr>
            <p:cNvPr id="2323" name="Google Shape;2323;p35"/>
            <p:cNvSpPr txBox="1"/>
            <p:nvPr/>
          </p:nvSpPr>
          <p:spPr>
            <a:xfrm>
              <a:off x="3233964" y="1954419"/>
              <a:ext cx="140047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35"/>
            <p:cNvSpPr txBox="1"/>
            <p:nvPr/>
          </p:nvSpPr>
          <p:spPr>
            <a:xfrm>
              <a:off x="3233964" y="2254527"/>
              <a:ext cx="1400519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2325" name="Google Shape;2325;p35"/>
          <p:cNvGrpSpPr/>
          <p:nvPr/>
        </p:nvGrpSpPr>
        <p:grpSpPr>
          <a:xfrm>
            <a:off x="6293074" y="3160155"/>
            <a:ext cx="4802658" cy="954913"/>
            <a:chOff x="6533673" y="3357955"/>
            <a:chExt cx="2150471" cy="954913"/>
          </a:xfrm>
        </p:grpSpPr>
        <p:sp>
          <p:nvSpPr>
            <p:cNvPr id="2326" name="Google Shape;2326;p35"/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/>
            </a:p>
          </p:txBody>
        </p:sp>
        <p:sp>
          <p:nvSpPr>
            <p:cNvPr id="2327" name="Google Shape;2327;p35"/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8" name="Google Shape;2328;p35"/>
          <p:cNvGrpSpPr/>
          <p:nvPr/>
        </p:nvGrpSpPr>
        <p:grpSpPr>
          <a:xfrm>
            <a:off x="6293074" y="4643819"/>
            <a:ext cx="4802658" cy="1296537"/>
            <a:chOff x="6533673" y="3357955"/>
            <a:chExt cx="2150471" cy="1296537"/>
          </a:xfrm>
        </p:grpSpPr>
        <p:sp>
          <p:nvSpPr>
            <p:cNvPr id="2329" name="Google Shape;2329;p35"/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Easy to change colors, photos and Text.  I hope and I believe that this Template will your Time, Money and Reputation. </a:t>
              </a:r>
              <a:endParaRPr/>
            </a:p>
          </p:txBody>
        </p:sp>
        <p:sp>
          <p:nvSpPr>
            <p:cNvPr id="2330" name="Google Shape;2330;p35"/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4" name="Shape 2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5" name="Google Shape;2335;p36"/>
          <p:cNvSpPr txBox="1"/>
          <p:nvPr/>
        </p:nvSpPr>
        <p:spPr>
          <a:xfrm>
            <a:off x="5292674" y="350571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6" name="Google Shape;2336;p36"/>
          <p:cNvSpPr txBox="1"/>
          <p:nvPr/>
        </p:nvSpPr>
        <p:spPr>
          <a:xfrm>
            <a:off x="5286878" y="1230615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37" name="Google Shape;2337;p36"/>
          <p:cNvGrpSpPr/>
          <p:nvPr/>
        </p:nvGrpSpPr>
        <p:grpSpPr>
          <a:xfrm>
            <a:off x="7327342" y="2158381"/>
            <a:ext cx="3833466" cy="939675"/>
            <a:chOff x="6485792" y="1401372"/>
            <a:chExt cx="1923961" cy="939675"/>
          </a:xfrm>
        </p:grpSpPr>
        <p:sp>
          <p:nvSpPr>
            <p:cNvPr id="2338" name="Google Shape;2338;p36"/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Time.  </a:t>
              </a:r>
              <a:endParaRPr/>
            </a:p>
          </p:txBody>
        </p:sp>
        <p:sp>
          <p:nvSpPr>
            <p:cNvPr id="2339" name="Google Shape;2339;p36"/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0" name="Google Shape;2340;p36"/>
          <p:cNvGrpSpPr/>
          <p:nvPr/>
        </p:nvGrpSpPr>
        <p:grpSpPr>
          <a:xfrm>
            <a:off x="7327342" y="3251195"/>
            <a:ext cx="3833466" cy="939675"/>
            <a:chOff x="6485792" y="1401372"/>
            <a:chExt cx="1923961" cy="939675"/>
          </a:xfrm>
        </p:grpSpPr>
        <p:sp>
          <p:nvSpPr>
            <p:cNvPr id="2341" name="Google Shape;2341;p36"/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Time.  </a:t>
              </a:r>
              <a:endParaRPr/>
            </a:p>
          </p:txBody>
        </p:sp>
        <p:sp>
          <p:nvSpPr>
            <p:cNvPr id="2342" name="Google Shape;2342;p36"/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3" name="Google Shape;2343;p36"/>
          <p:cNvGrpSpPr/>
          <p:nvPr/>
        </p:nvGrpSpPr>
        <p:grpSpPr>
          <a:xfrm>
            <a:off x="7327342" y="4344009"/>
            <a:ext cx="3833466" cy="939675"/>
            <a:chOff x="6485792" y="1401372"/>
            <a:chExt cx="1923961" cy="939675"/>
          </a:xfrm>
        </p:grpSpPr>
        <p:sp>
          <p:nvSpPr>
            <p:cNvPr id="2344" name="Google Shape;2344;p36"/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Time.  </a:t>
              </a:r>
              <a:endParaRPr/>
            </a:p>
          </p:txBody>
        </p:sp>
        <p:sp>
          <p:nvSpPr>
            <p:cNvPr id="2345" name="Google Shape;2345;p36"/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6" name="Google Shape;2346;p36"/>
          <p:cNvGrpSpPr/>
          <p:nvPr/>
        </p:nvGrpSpPr>
        <p:grpSpPr>
          <a:xfrm>
            <a:off x="7327342" y="5436823"/>
            <a:ext cx="3833466" cy="939675"/>
            <a:chOff x="6485792" y="1401372"/>
            <a:chExt cx="1923961" cy="939675"/>
          </a:xfrm>
        </p:grpSpPr>
        <p:sp>
          <p:nvSpPr>
            <p:cNvPr id="2347" name="Google Shape;2347;p36"/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Time.  </a:t>
              </a:r>
              <a:endParaRPr/>
            </a:p>
          </p:txBody>
        </p:sp>
        <p:sp>
          <p:nvSpPr>
            <p:cNvPr id="2348" name="Google Shape;2348;p36"/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9" name="Google Shape;2349;p36"/>
          <p:cNvGrpSpPr/>
          <p:nvPr/>
        </p:nvGrpSpPr>
        <p:grpSpPr>
          <a:xfrm>
            <a:off x="5288018" y="2053132"/>
            <a:ext cx="2014631" cy="4367447"/>
            <a:chOff x="4969825" y="1866351"/>
            <a:chExt cx="2257908" cy="4894838"/>
          </a:xfrm>
        </p:grpSpPr>
        <p:sp>
          <p:nvSpPr>
            <p:cNvPr id="2350" name="Google Shape;2350;p36"/>
            <p:cNvSpPr/>
            <p:nvPr/>
          </p:nvSpPr>
          <p:spPr>
            <a:xfrm flipH="1" rot="-1800000">
              <a:off x="5154947" y="5440998"/>
              <a:ext cx="1258610" cy="1077733"/>
            </a:xfrm>
            <a:prstGeom prst="hexagon">
              <a:avLst>
                <a:gd fmla="val 29690" name="adj"/>
                <a:gd fmla="val 115470" name="vf"/>
              </a:avLst>
            </a:prstGeom>
            <a:noFill/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36"/>
            <p:cNvSpPr/>
            <p:nvPr/>
          </p:nvSpPr>
          <p:spPr>
            <a:xfrm flipH="1" rot="-1800000">
              <a:off x="5784000" y="2108809"/>
              <a:ext cx="1258610" cy="1077733"/>
            </a:xfrm>
            <a:prstGeom prst="hexagon">
              <a:avLst>
                <a:gd fmla="val 29690" name="adj"/>
                <a:gd fmla="val 115470" name="vf"/>
              </a:avLst>
            </a:prstGeom>
            <a:noFill/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36"/>
            <p:cNvSpPr/>
            <p:nvPr/>
          </p:nvSpPr>
          <p:spPr>
            <a:xfrm flipH="1" rot="-1800000">
              <a:off x="5154947" y="3219539"/>
              <a:ext cx="1258610" cy="1077733"/>
            </a:xfrm>
            <a:prstGeom prst="hexagon">
              <a:avLst>
                <a:gd fmla="val 29690" name="adj"/>
                <a:gd fmla="val 115470" name="vf"/>
              </a:avLst>
            </a:prstGeom>
            <a:noFill/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36"/>
            <p:cNvSpPr/>
            <p:nvPr/>
          </p:nvSpPr>
          <p:spPr>
            <a:xfrm flipH="1" rot="-1800000">
              <a:off x="5784000" y="4330269"/>
              <a:ext cx="1258610" cy="1077733"/>
            </a:xfrm>
            <a:prstGeom prst="hexagon">
              <a:avLst>
                <a:gd fmla="val 29690" name="adj"/>
                <a:gd fmla="val 115470" name="vf"/>
              </a:avLst>
            </a:prstGeom>
            <a:noFill/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36"/>
            <p:cNvSpPr txBox="1"/>
            <p:nvPr/>
          </p:nvSpPr>
          <p:spPr>
            <a:xfrm>
              <a:off x="6100814" y="2233689"/>
              <a:ext cx="624982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b="1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36"/>
            <p:cNvSpPr txBox="1"/>
            <p:nvPr/>
          </p:nvSpPr>
          <p:spPr>
            <a:xfrm>
              <a:off x="5471761" y="3373684"/>
              <a:ext cx="624982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b="1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36"/>
            <p:cNvSpPr txBox="1"/>
            <p:nvPr/>
          </p:nvSpPr>
          <p:spPr>
            <a:xfrm>
              <a:off x="6096743" y="4497897"/>
              <a:ext cx="624982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b="1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36"/>
            <p:cNvSpPr txBox="1"/>
            <p:nvPr/>
          </p:nvSpPr>
          <p:spPr>
            <a:xfrm>
              <a:off x="5471761" y="5595143"/>
              <a:ext cx="624982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b="1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8" name="Google Shape;2358;p36"/>
          <p:cNvSpPr/>
          <p:nvPr/>
        </p:nvSpPr>
        <p:spPr>
          <a:xfrm rot="1803479">
            <a:off x="1882974" y="-659230"/>
            <a:ext cx="1813752" cy="7912292"/>
          </a:xfrm>
          <a:custGeom>
            <a:rect b="b" l="l" r="r" t="t"/>
            <a:pathLst>
              <a:path extrusionOk="0" h="6856439" w="1571716">
                <a:moveTo>
                  <a:pt x="564956" y="6049798"/>
                </a:moveTo>
                <a:cubicBezTo>
                  <a:pt x="606520" y="6085204"/>
                  <a:pt x="649622" y="6120610"/>
                  <a:pt x="694265" y="6156016"/>
                </a:cubicBezTo>
                <a:cubicBezTo>
                  <a:pt x="709659" y="6169870"/>
                  <a:pt x="726592" y="6182186"/>
                  <a:pt x="741986" y="6196040"/>
                </a:cubicBezTo>
                <a:cubicBezTo>
                  <a:pt x="475671" y="6423871"/>
                  <a:pt x="241684" y="6640925"/>
                  <a:pt x="241684" y="6856439"/>
                </a:cubicBezTo>
                <a:lnTo>
                  <a:pt x="0" y="6856439"/>
                </a:lnTo>
                <a:cubicBezTo>
                  <a:pt x="0" y="6556258"/>
                  <a:pt x="274011" y="6297641"/>
                  <a:pt x="564956" y="6049798"/>
                </a:cubicBezTo>
                <a:close/>
                <a:moveTo>
                  <a:pt x="252460" y="5232384"/>
                </a:moveTo>
                <a:cubicBezTo>
                  <a:pt x="261696" y="5275487"/>
                  <a:pt x="278630" y="5318590"/>
                  <a:pt x="301721" y="5361692"/>
                </a:cubicBezTo>
                <a:cubicBezTo>
                  <a:pt x="320193" y="5397099"/>
                  <a:pt x="344823" y="5434044"/>
                  <a:pt x="370993" y="5469450"/>
                </a:cubicBezTo>
                <a:cubicBezTo>
                  <a:pt x="377151" y="5478686"/>
                  <a:pt x="384848" y="5487922"/>
                  <a:pt x="392544" y="5497159"/>
                </a:cubicBezTo>
                <a:lnTo>
                  <a:pt x="1146845" y="5497159"/>
                </a:lnTo>
                <a:cubicBezTo>
                  <a:pt x="1153003" y="5487922"/>
                  <a:pt x="1160700" y="5478686"/>
                  <a:pt x="1166857" y="5469450"/>
                </a:cubicBezTo>
                <a:cubicBezTo>
                  <a:pt x="1193027" y="5434044"/>
                  <a:pt x="1214578" y="5398638"/>
                  <a:pt x="1231511" y="5361692"/>
                </a:cubicBezTo>
                <a:cubicBezTo>
                  <a:pt x="1251524" y="5318590"/>
                  <a:pt x="1266917" y="5275487"/>
                  <a:pt x="1276154" y="5232384"/>
                </a:cubicBezTo>
                <a:close/>
                <a:moveTo>
                  <a:pt x="355599" y="4853693"/>
                </a:moveTo>
                <a:cubicBezTo>
                  <a:pt x="334048" y="4882942"/>
                  <a:pt x="314036" y="4913730"/>
                  <a:pt x="297102" y="4944517"/>
                </a:cubicBezTo>
                <a:cubicBezTo>
                  <a:pt x="269393" y="4993778"/>
                  <a:pt x="252460" y="5046117"/>
                  <a:pt x="244763" y="5098456"/>
                </a:cubicBezTo>
                <a:cubicBezTo>
                  <a:pt x="244763" y="5104614"/>
                  <a:pt x="243224" y="5110771"/>
                  <a:pt x="243224" y="5116929"/>
                </a:cubicBezTo>
                <a:lnTo>
                  <a:pt x="1277693" y="5116929"/>
                </a:lnTo>
                <a:cubicBezTo>
                  <a:pt x="1276154" y="5110771"/>
                  <a:pt x="1276154" y="5104614"/>
                  <a:pt x="1274614" y="5098456"/>
                </a:cubicBezTo>
                <a:cubicBezTo>
                  <a:pt x="1263839" y="5047656"/>
                  <a:pt x="1243827" y="4995317"/>
                  <a:pt x="1216118" y="4944517"/>
                </a:cubicBezTo>
                <a:cubicBezTo>
                  <a:pt x="1199184" y="4913730"/>
                  <a:pt x="1179172" y="4884481"/>
                  <a:pt x="1157621" y="4853693"/>
                </a:cubicBezTo>
                <a:close/>
                <a:moveTo>
                  <a:pt x="397163" y="1874976"/>
                </a:moveTo>
                <a:cubicBezTo>
                  <a:pt x="403320" y="1922697"/>
                  <a:pt x="414096" y="1968879"/>
                  <a:pt x="431029" y="2013521"/>
                </a:cubicBezTo>
                <a:cubicBezTo>
                  <a:pt x="444884" y="2050466"/>
                  <a:pt x="463356" y="2087412"/>
                  <a:pt x="483368" y="2121278"/>
                </a:cubicBezTo>
                <a:cubicBezTo>
                  <a:pt x="484908" y="2122817"/>
                  <a:pt x="484908" y="2122817"/>
                  <a:pt x="486447" y="2124357"/>
                </a:cubicBezTo>
                <a:lnTo>
                  <a:pt x="1206881" y="2124357"/>
                </a:lnTo>
                <a:cubicBezTo>
                  <a:pt x="1206881" y="2122817"/>
                  <a:pt x="1208421" y="2122817"/>
                  <a:pt x="1208421" y="2121278"/>
                </a:cubicBezTo>
                <a:cubicBezTo>
                  <a:pt x="1228433" y="2087412"/>
                  <a:pt x="1246905" y="2050466"/>
                  <a:pt x="1260760" y="2013521"/>
                </a:cubicBezTo>
                <a:cubicBezTo>
                  <a:pt x="1277693" y="1970418"/>
                  <a:pt x="1290008" y="1922697"/>
                  <a:pt x="1296166" y="1874976"/>
                </a:cubicBezTo>
                <a:close/>
                <a:moveTo>
                  <a:pt x="484908" y="1514759"/>
                </a:moveTo>
                <a:cubicBezTo>
                  <a:pt x="472593" y="1537850"/>
                  <a:pt x="460278" y="1559401"/>
                  <a:pt x="449502" y="1580953"/>
                </a:cubicBezTo>
                <a:cubicBezTo>
                  <a:pt x="423332" y="1633292"/>
                  <a:pt x="404860" y="1685631"/>
                  <a:pt x="397163" y="1734891"/>
                </a:cubicBezTo>
                <a:cubicBezTo>
                  <a:pt x="395623" y="1745667"/>
                  <a:pt x="394084" y="1756443"/>
                  <a:pt x="392544" y="1765679"/>
                </a:cubicBezTo>
                <a:lnTo>
                  <a:pt x="1300784" y="1765679"/>
                </a:lnTo>
                <a:cubicBezTo>
                  <a:pt x="1300784" y="1754904"/>
                  <a:pt x="1299245" y="1745667"/>
                  <a:pt x="1297705" y="1734891"/>
                </a:cubicBezTo>
                <a:cubicBezTo>
                  <a:pt x="1290008" y="1684092"/>
                  <a:pt x="1273075" y="1631752"/>
                  <a:pt x="1249984" y="1580953"/>
                </a:cubicBezTo>
                <a:cubicBezTo>
                  <a:pt x="1240748" y="1557862"/>
                  <a:pt x="1228433" y="1536310"/>
                  <a:pt x="1216118" y="1514759"/>
                </a:cubicBezTo>
                <a:close/>
                <a:moveTo>
                  <a:pt x="138545" y="0"/>
                </a:moveTo>
                <a:lnTo>
                  <a:pt x="406398" y="0"/>
                </a:lnTo>
                <a:cubicBezTo>
                  <a:pt x="394083" y="116994"/>
                  <a:pt x="406398" y="233987"/>
                  <a:pt x="455659" y="346363"/>
                </a:cubicBezTo>
                <a:cubicBezTo>
                  <a:pt x="515695" y="483368"/>
                  <a:pt x="658858" y="586507"/>
                  <a:pt x="777391" y="701962"/>
                </a:cubicBezTo>
                <a:cubicBezTo>
                  <a:pt x="735827" y="749683"/>
                  <a:pt x="694264" y="797404"/>
                  <a:pt x="652700" y="845125"/>
                </a:cubicBezTo>
                <a:cubicBezTo>
                  <a:pt x="645004" y="854361"/>
                  <a:pt x="635767" y="865137"/>
                  <a:pt x="628070" y="874373"/>
                </a:cubicBezTo>
                <a:cubicBezTo>
                  <a:pt x="494143" y="745065"/>
                  <a:pt x="340204" y="621913"/>
                  <a:pt x="255538" y="464896"/>
                </a:cubicBezTo>
                <a:cubicBezTo>
                  <a:pt x="169332" y="304799"/>
                  <a:pt x="137005" y="147782"/>
                  <a:pt x="138545" y="0"/>
                </a:cubicBezTo>
                <a:close/>
                <a:moveTo>
                  <a:pt x="1231511" y="0"/>
                </a:moveTo>
                <a:lnTo>
                  <a:pt x="1460880" y="0"/>
                </a:lnTo>
                <a:cubicBezTo>
                  <a:pt x="1451644" y="144703"/>
                  <a:pt x="1410080" y="298642"/>
                  <a:pt x="1319257" y="466435"/>
                </a:cubicBezTo>
                <a:cubicBezTo>
                  <a:pt x="1239208" y="609598"/>
                  <a:pt x="1120675" y="737368"/>
                  <a:pt x="1009839" y="865137"/>
                </a:cubicBezTo>
                <a:cubicBezTo>
                  <a:pt x="1005221" y="871294"/>
                  <a:pt x="999064" y="877452"/>
                  <a:pt x="994445" y="883609"/>
                </a:cubicBezTo>
                <a:cubicBezTo>
                  <a:pt x="989827" y="889767"/>
                  <a:pt x="983670" y="895925"/>
                  <a:pt x="979052" y="902082"/>
                </a:cubicBezTo>
                <a:cubicBezTo>
                  <a:pt x="946724" y="939027"/>
                  <a:pt x="914397" y="975973"/>
                  <a:pt x="882070" y="1012918"/>
                </a:cubicBezTo>
                <a:cubicBezTo>
                  <a:pt x="863597" y="1032930"/>
                  <a:pt x="845125" y="1052942"/>
                  <a:pt x="828191" y="1072954"/>
                </a:cubicBezTo>
                <a:cubicBezTo>
                  <a:pt x="823573" y="1079112"/>
                  <a:pt x="817416" y="1085269"/>
                  <a:pt x="812798" y="1091427"/>
                </a:cubicBezTo>
                <a:cubicBezTo>
                  <a:pt x="808179" y="1097585"/>
                  <a:pt x="802022" y="1103742"/>
                  <a:pt x="797404" y="1109900"/>
                </a:cubicBezTo>
                <a:cubicBezTo>
                  <a:pt x="706580" y="1213039"/>
                  <a:pt x="623453" y="1314638"/>
                  <a:pt x="554180" y="1411620"/>
                </a:cubicBezTo>
                <a:lnTo>
                  <a:pt x="1145306" y="1411620"/>
                </a:lnTo>
                <a:cubicBezTo>
                  <a:pt x="1068336" y="1310020"/>
                  <a:pt x="971355" y="1209960"/>
                  <a:pt x="866676" y="1106821"/>
                </a:cubicBezTo>
                <a:cubicBezTo>
                  <a:pt x="886688" y="1085269"/>
                  <a:pt x="905161" y="1062179"/>
                  <a:pt x="925173" y="1040627"/>
                </a:cubicBezTo>
                <a:cubicBezTo>
                  <a:pt x="955961" y="1005221"/>
                  <a:pt x="986749" y="969815"/>
                  <a:pt x="1017536" y="934409"/>
                </a:cubicBezTo>
                <a:cubicBezTo>
                  <a:pt x="1299245" y="1206881"/>
                  <a:pt x="1544007" y="1474735"/>
                  <a:pt x="1544007" y="1798006"/>
                </a:cubicBezTo>
                <a:cubicBezTo>
                  <a:pt x="1544007" y="2153605"/>
                  <a:pt x="1323875" y="2406065"/>
                  <a:pt x="1071415" y="2620040"/>
                </a:cubicBezTo>
                <a:cubicBezTo>
                  <a:pt x="1036009" y="2590792"/>
                  <a:pt x="1002142" y="2563083"/>
                  <a:pt x="966736" y="2535374"/>
                </a:cubicBezTo>
                <a:cubicBezTo>
                  <a:pt x="942106" y="2515362"/>
                  <a:pt x="915937" y="2495350"/>
                  <a:pt x="891306" y="2475338"/>
                </a:cubicBezTo>
                <a:cubicBezTo>
                  <a:pt x="980591" y="2399907"/>
                  <a:pt x="1065257" y="2319859"/>
                  <a:pt x="1132990" y="2235193"/>
                </a:cubicBezTo>
                <a:lnTo>
                  <a:pt x="564956" y="2235193"/>
                </a:lnTo>
                <a:cubicBezTo>
                  <a:pt x="635768" y="2319859"/>
                  <a:pt x="723513" y="2398368"/>
                  <a:pt x="815876" y="2475338"/>
                </a:cubicBezTo>
                <a:cubicBezTo>
                  <a:pt x="822034" y="2479956"/>
                  <a:pt x="828191" y="2486113"/>
                  <a:pt x="834349" y="2490731"/>
                </a:cubicBezTo>
                <a:cubicBezTo>
                  <a:pt x="840507" y="2495350"/>
                  <a:pt x="846664" y="2501507"/>
                  <a:pt x="852822" y="2506125"/>
                </a:cubicBezTo>
                <a:cubicBezTo>
                  <a:pt x="878991" y="2526137"/>
                  <a:pt x="905161" y="2547689"/>
                  <a:pt x="931331" y="2569240"/>
                </a:cubicBezTo>
                <a:cubicBezTo>
                  <a:pt x="965197" y="2596949"/>
                  <a:pt x="999064" y="2623119"/>
                  <a:pt x="1032930" y="2650828"/>
                </a:cubicBezTo>
                <a:cubicBezTo>
                  <a:pt x="1039088" y="2655446"/>
                  <a:pt x="1045245" y="2661604"/>
                  <a:pt x="1051403" y="2666222"/>
                </a:cubicBezTo>
                <a:cubicBezTo>
                  <a:pt x="1057560" y="2670840"/>
                  <a:pt x="1063718" y="2676997"/>
                  <a:pt x="1069876" y="2681616"/>
                </a:cubicBezTo>
                <a:cubicBezTo>
                  <a:pt x="1251524" y="2834015"/>
                  <a:pt x="1417777" y="3000270"/>
                  <a:pt x="1487050" y="3218862"/>
                </a:cubicBezTo>
                <a:lnTo>
                  <a:pt x="1231511" y="3218862"/>
                </a:lnTo>
                <a:cubicBezTo>
                  <a:pt x="1223814" y="3200390"/>
                  <a:pt x="1214578" y="3181917"/>
                  <a:pt x="1203802" y="3163444"/>
                </a:cubicBezTo>
                <a:lnTo>
                  <a:pt x="440266" y="3163444"/>
                </a:lnTo>
                <a:cubicBezTo>
                  <a:pt x="426411" y="3184997"/>
                  <a:pt x="412556" y="3205008"/>
                  <a:pt x="401781" y="3226560"/>
                </a:cubicBezTo>
                <a:cubicBezTo>
                  <a:pt x="377151" y="3275820"/>
                  <a:pt x="361757" y="3326620"/>
                  <a:pt x="361757" y="3380498"/>
                </a:cubicBezTo>
                <a:cubicBezTo>
                  <a:pt x="361757" y="3391274"/>
                  <a:pt x="363296" y="3403590"/>
                  <a:pt x="363296" y="3414365"/>
                </a:cubicBezTo>
                <a:lnTo>
                  <a:pt x="880531" y="3414365"/>
                </a:lnTo>
                <a:lnTo>
                  <a:pt x="880531" y="3522122"/>
                </a:lnTo>
                <a:lnTo>
                  <a:pt x="377151" y="3522122"/>
                </a:lnTo>
                <a:cubicBezTo>
                  <a:pt x="386387" y="3562146"/>
                  <a:pt x="400241" y="3602170"/>
                  <a:pt x="415635" y="3642194"/>
                </a:cubicBezTo>
                <a:cubicBezTo>
                  <a:pt x="429490" y="3679140"/>
                  <a:pt x="447962" y="3714546"/>
                  <a:pt x="467974" y="3749952"/>
                </a:cubicBezTo>
                <a:cubicBezTo>
                  <a:pt x="472593" y="3756109"/>
                  <a:pt x="477211" y="3763806"/>
                  <a:pt x="481829" y="3771503"/>
                </a:cubicBezTo>
                <a:lnTo>
                  <a:pt x="1169936" y="3771503"/>
                </a:lnTo>
                <a:cubicBezTo>
                  <a:pt x="1174554" y="3765345"/>
                  <a:pt x="1179172" y="3757648"/>
                  <a:pt x="1183790" y="3749952"/>
                </a:cubicBezTo>
                <a:cubicBezTo>
                  <a:pt x="1191487" y="3736097"/>
                  <a:pt x="1199184" y="3723782"/>
                  <a:pt x="1206881" y="3709927"/>
                </a:cubicBezTo>
                <a:lnTo>
                  <a:pt x="1468577" y="3709927"/>
                </a:lnTo>
                <a:cubicBezTo>
                  <a:pt x="1380832" y="3928520"/>
                  <a:pt x="1196105" y="4113247"/>
                  <a:pt x="999064" y="4279501"/>
                </a:cubicBezTo>
                <a:cubicBezTo>
                  <a:pt x="992906" y="4284119"/>
                  <a:pt x="986749" y="4290277"/>
                  <a:pt x="980591" y="4294895"/>
                </a:cubicBezTo>
                <a:cubicBezTo>
                  <a:pt x="974433" y="4299513"/>
                  <a:pt x="968276" y="4305671"/>
                  <a:pt x="962118" y="4310289"/>
                </a:cubicBezTo>
                <a:cubicBezTo>
                  <a:pt x="911319" y="4351853"/>
                  <a:pt x="860519" y="4391876"/>
                  <a:pt x="811258" y="4431901"/>
                </a:cubicBezTo>
                <a:cubicBezTo>
                  <a:pt x="800483" y="4439598"/>
                  <a:pt x="791246" y="4447295"/>
                  <a:pt x="782010" y="4454992"/>
                </a:cubicBezTo>
                <a:cubicBezTo>
                  <a:pt x="774313" y="4459610"/>
                  <a:pt x="768155" y="4465767"/>
                  <a:pt x="761998" y="4470385"/>
                </a:cubicBezTo>
                <a:cubicBezTo>
                  <a:pt x="755840" y="4476543"/>
                  <a:pt x="749683" y="4481161"/>
                  <a:pt x="741986" y="4484240"/>
                </a:cubicBezTo>
                <a:cubicBezTo>
                  <a:pt x="637307" y="4570446"/>
                  <a:pt x="537247" y="4653573"/>
                  <a:pt x="454120" y="4738239"/>
                </a:cubicBezTo>
                <a:lnTo>
                  <a:pt x="1066797" y="4738239"/>
                </a:lnTo>
                <a:cubicBezTo>
                  <a:pt x="994445" y="4655112"/>
                  <a:pt x="908240" y="4571985"/>
                  <a:pt x="818955" y="4487319"/>
                </a:cubicBezTo>
                <a:cubicBezTo>
                  <a:pt x="828191" y="4481161"/>
                  <a:pt x="837428" y="4473464"/>
                  <a:pt x="846664" y="4465767"/>
                </a:cubicBezTo>
                <a:cubicBezTo>
                  <a:pt x="895925" y="4425743"/>
                  <a:pt x="946724" y="4384180"/>
                  <a:pt x="997524" y="4342616"/>
                </a:cubicBezTo>
                <a:cubicBezTo>
                  <a:pt x="1271535" y="4604312"/>
                  <a:pt x="1522456" y="4853693"/>
                  <a:pt x="1522456" y="5161572"/>
                </a:cubicBezTo>
                <a:cubicBezTo>
                  <a:pt x="1522456" y="5472529"/>
                  <a:pt x="1274614" y="5734225"/>
                  <a:pt x="992906" y="5980527"/>
                </a:cubicBezTo>
                <a:cubicBezTo>
                  <a:pt x="971355" y="5962054"/>
                  <a:pt x="949803" y="5945121"/>
                  <a:pt x="928252" y="5926648"/>
                </a:cubicBezTo>
                <a:cubicBezTo>
                  <a:pt x="891306" y="5895861"/>
                  <a:pt x="852822" y="5865073"/>
                  <a:pt x="815876" y="5834285"/>
                </a:cubicBezTo>
                <a:cubicBezTo>
                  <a:pt x="900543" y="5760394"/>
                  <a:pt x="980591" y="5684964"/>
                  <a:pt x="1051403" y="5609534"/>
                </a:cubicBezTo>
                <a:lnTo>
                  <a:pt x="494144" y="5609534"/>
                </a:lnTo>
                <a:cubicBezTo>
                  <a:pt x="568035" y="5684964"/>
                  <a:pt x="652701" y="5760394"/>
                  <a:pt x="740446" y="5834285"/>
                </a:cubicBezTo>
                <a:cubicBezTo>
                  <a:pt x="746604" y="5838903"/>
                  <a:pt x="752761" y="5845061"/>
                  <a:pt x="758919" y="5849679"/>
                </a:cubicBezTo>
                <a:cubicBezTo>
                  <a:pt x="765077" y="5854297"/>
                  <a:pt x="771234" y="5860455"/>
                  <a:pt x="777392" y="5865073"/>
                </a:cubicBezTo>
                <a:cubicBezTo>
                  <a:pt x="814337" y="5897400"/>
                  <a:pt x="852822" y="5929727"/>
                  <a:pt x="891306" y="5960515"/>
                </a:cubicBezTo>
                <a:cubicBezTo>
                  <a:pt x="912858" y="5977448"/>
                  <a:pt x="932870" y="5995921"/>
                  <a:pt x="954421" y="6012854"/>
                </a:cubicBezTo>
                <a:cubicBezTo>
                  <a:pt x="960579" y="6017472"/>
                  <a:pt x="966736" y="6023630"/>
                  <a:pt x="972894" y="6028248"/>
                </a:cubicBezTo>
                <a:cubicBezTo>
                  <a:pt x="979052" y="6032866"/>
                  <a:pt x="985209" y="6039023"/>
                  <a:pt x="991367" y="6043642"/>
                </a:cubicBezTo>
                <a:cubicBezTo>
                  <a:pt x="1291548" y="6294562"/>
                  <a:pt x="1571716" y="6554719"/>
                  <a:pt x="1571716" y="6853361"/>
                </a:cubicBezTo>
                <a:lnTo>
                  <a:pt x="1330032" y="6853361"/>
                </a:lnTo>
                <a:cubicBezTo>
                  <a:pt x="1330032" y="6640925"/>
                  <a:pt x="1080651" y="6414635"/>
                  <a:pt x="814337" y="6192962"/>
                </a:cubicBezTo>
                <a:cubicBezTo>
                  <a:pt x="808179" y="6188344"/>
                  <a:pt x="802022" y="6182187"/>
                  <a:pt x="795864" y="6177568"/>
                </a:cubicBezTo>
                <a:cubicBezTo>
                  <a:pt x="789707" y="6172950"/>
                  <a:pt x="783549" y="6166793"/>
                  <a:pt x="777392" y="6162175"/>
                </a:cubicBezTo>
                <a:cubicBezTo>
                  <a:pt x="760458" y="6148320"/>
                  <a:pt x="743525" y="6134466"/>
                  <a:pt x="726592" y="6120611"/>
                </a:cubicBezTo>
                <a:cubicBezTo>
                  <a:pt x="685028" y="6086745"/>
                  <a:pt x="641925" y="6051339"/>
                  <a:pt x="600362" y="6015933"/>
                </a:cubicBezTo>
                <a:cubicBezTo>
                  <a:pt x="594204" y="6011315"/>
                  <a:pt x="588047" y="6005157"/>
                  <a:pt x="581889" y="6000539"/>
                </a:cubicBezTo>
                <a:cubicBezTo>
                  <a:pt x="575732" y="5995921"/>
                  <a:pt x="569574" y="5989763"/>
                  <a:pt x="563417" y="5985145"/>
                </a:cubicBezTo>
                <a:cubicBezTo>
                  <a:pt x="264775" y="5731146"/>
                  <a:pt x="0" y="5464832"/>
                  <a:pt x="0" y="5147717"/>
                </a:cubicBezTo>
                <a:cubicBezTo>
                  <a:pt x="0" y="4818287"/>
                  <a:pt x="283248" y="4565828"/>
                  <a:pt x="581889" y="4322604"/>
                </a:cubicBezTo>
                <a:cubicBezTo>
                  <a:pt x="588047" y="4317986"/>
                  <a:pt x="594204" y="4311829"/>
                  <a:pt x="600362" y="4307210"/>
                </a:cubicBezTo>
                <a:cubicBezTo>
                  <a:pt x="606520" y="4302592"/>
                  <a:pt x="612677" y="4296435"/>
                  <a:pt x="618835" y="4291816"/>
                </a:cubicBezTo>
                <a:cubicBezTo>
                  <a:pt x="629610" y="4282580"/>
                  <a:pt x="640386" y="4274883"/>
                  <a:pt x="651162" y="4265647"/>
                </a:cubicBezTo>
                <a:cubicBezTo>
                  <a:pt x="700422" y="4227162"/>
                  <a:pt x="751222" y="4187138"/>
                  <a:pt x="798943" y="4147114"/>
                </a:cubicBezTo>
                <a:cubicBezTo>
                  <a:pt x="805101" y="4142496"/>
                  <a:pt x="811258" y="4136338"/>
                  <a:pt x="817416" y="4131720"/>
                </a:cubicBezTo>
                <a:cubicBezTo>
                  <a:pt x="823573" y="4127102"/>
                  <a:pt x="829731" y="4120944"/>
                  <a:pt x="835888" y="4116326"/>
                </a:cubicBezTo>
                <a:cubicBezTo>
                  <a:pt x="928252" y="4037817"/>
                  <a:pt x="1015997" y="3957769"/>
                  <a:pt x="1088348" y="3874642"/>
                </a:cubicBezTo>
                <a:lnTo>
                  <a:pt x="555720" y="3874642"/>
                </a:lnTo>
                <a:cubicBezTo>
                  <a:pt x="615756" y="3956230"/>
                  <a:pt x="688107" y="4036278"/>
                  <a:pt x="763537" y="4113247"/>
                </a:cubicBezTo>
                <a:cubicBezTo>
                  <a:pt x="714277" y="4153271"/>
                  <a:pt x="665016" y="4191756"/>
                  <a:pt x="615756" y="4231780"/>
                </a:cubicBezTo>
                <a:cubicBezTo>
                  <a:pt x="604980" y="4241017"/>
                  <a:pt x="594204" y="4248714"/>
                  <a:pt x="583429" y="4257950"/>
                </a:cubicBezTo>
                <a:cubicBezTo>
                  <a:pt x="338666" y="4008569"/>
                  <a:pt x="120073" y="3725321"/>
                  <a:pt x="120073" y="3374341"/>
                </a:cubicBezTo>
                <a:cubicBezTo>
                  <a:pt x="120073" y="3084935"/>
                  <a:pt x="360217" y="2881737"/>
                  <a:pt x="629610" y="2672379"/>
                </a:cubicBezTo>
                <a:cubicBezTo>
                  <a:pt x="665016" y="2701628"/>
                  <a:pt x="700422" y="2730876"/>
                  <a:pt x="735828" y="2758585"/>
                </a:cubicBezTo>
                <a:cubicBezTo>
                  <a:pt x="761998" y="2778598"/>
                  <a:pt x="786628" y="2798609"/>
                  <a:pt x="811258" y="2818621"/>
                </a:cubicBezTo>
                <a:cubicBezTo>
                  <a:pt x="708119" y="2898671"/>
                  <a:pt x="612677" y="2974099"/>
                  <a:pt x="535708" y="3049530"/>
                </a:cubicBezTo>
                <a:lnTo>
                  <a:pt x="1131451" y="3049530"/>
                </a:lnTo>
                <a:cubicBezTo>
                  <a:pt x="1065257" y="2971022"/>
                  <a:pt x="982130" y="2895591"/>
                  <a:pt x="891306" y="2820161"/>
                </a:cubicBezTo>
                <a:cubicBezTo>
                  <a:pt x="885149" y="2815543"/>
                  <a:pt x="878991" y="2809386"/>
                  <a:pt x="872834" y="2804767"/>
                </a:cubicBezTo>
                <a:cubicBezTo>
                  <a:pt x="865137" y="2800149"/>
                  <a:pt x="858979" y="2793992"/>
                  <a:pt x="852822" y="2789373"/>
                </a:cubicBezTo>
                <a:cubicBezTo>
                  <a:pt x="826652" y="2767821"/>
                  <a:pt x="800483" y="2746270"/>
                  <a:pt x="772774" y="2724719"/>
                </a:cubicBezTo>
                <a:cubicBezTo>
                  <a:pt x="738907" y="2698550"/>
                  <a:pt x="705040" y="2670840"/>
                  <a:pt x="671174" y="2643131"/>
                </a:cubicBezTo>
                <a:cubicBezTo>
                  <a:pt x="665016" y="2638513"/>
                  <a:pt x="658859" y="2632356"/>
                  <a:pt x="652701" y="2627737"/>
                </a:cubicBezTo>
                <a:cubicBezTo>
                  <a:pt x="646544" y="2623119"/>
                  <a:pt x="640386" y="2616962"/>
                  <a:pt x="634229" y="2612343"/>
                </a:cubicBezTo>
                <a:cubicBezTo>
                  <a:pt x="387926" y="2406065"/>
                  <a:pt x="153939" y="2161302"/>
                  <a:pt x="153939" y="1791849"/>
                </a:cubicBezTo>
                <a:cubicBezTo>
                  <a:pt x="153939" y="1513220"/>
                  <a:pt x="380229" y="1236130"/>
                  <a:pt x="634229" y="943646"/>
                </a:cubicBezTo>
                <a:cubicBezTo>
                  <a:pt x="638847" y="937488"/>
                  <a:pt x="643465" y="931331"/>
                  <a:pt x="649622" y="925173"/>
                </a:cubicBezTo>
                <a:cubicBezTo>
                  <a:pt x="654241" y="919015"/>
                  <a:pt x="658859" y="912858"/>
                  <a:pt x="665016" y="906700"/>
                </a:cubicBezTo>
                <a:cubicBezTo>
                  <a:pt x="675792" y="895925"/>
                  <a:pt x="685028" y="885149"/>
                  <a:pt x="695804" y="872834"/>
                </a:cubicBezTo>
                <a:cubicBezTo>
                  <a:pt x="735828" y="828191"/>
                  <a:pt x="775852" y="782010"/>
                  <a:pt x="815876" y="735828"/>
                </a:cubicBezTo>
                <a:cubicBezTo>
                  <a:pt x="820495" y="729671"/>
                  <a:pt x="826652" y="723513"/>
                  <a:pt x="831270" y="717355"/>
                </a:cubicBezTo>
                <a:cubicBezTo>
                  <a:pt x="835888" y="711198"/>
                  <a:pt x="842046" y="705040"/>
                  <a:pt x="846664" y="698883"/>
                </a:cubicBezTo>
                <a:cubicBezTo>
                  <a:pt x="943646" y="584968"/>
                  <a:pt x="1037548" y="469514"/>
                  <a:pt x="1114518" y="350981"/>
                </a:cubicBezTo>
                <a:cubicBezTo>
                  <a:pt x="1182251" y="246303"/>
                  <a:pt x="1220736" y="123151"/>
                  <a:pt x="1231511" y="0"/>
                </a:cubicBezTo>
                <a:close/>
              </a:path>
            </a:pathLst>
          </a:custGeom>
          <a:solidFill>
            <a:schemeClr val="accent3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p36"/>
          <p:cNvSpPr/>
          <p:nvPr/>
        </p:nvSpPr>
        <p:spPr>
          <a:xfrm rot="1823044">
            <a:off x="2717538" y="3285815"/>
            <a:ext cx="893702" cy="557062"/>
          </a:xfrm>
          <a:custGeom>
            <a:rect b="b" l="l" r="r" t="t"/>
            <a:pathLst>
              <a:path extrusionOk="0" h="523392" w="677331">
                <a:moveTo>
                  <a:pt x="372710" y="26347"/>
                </a:moveTo>
                <a:cubicBezTo>
                  <a:pt x="394261" y="74068"/>
                  <a:pt x="408116" y="126408"/>
                  <a:pt x="414273" y="180286"/>
                </a:cubicBezTo>
                <a:cubicBezTo>
                  <a:pt x="415813" y="191062"/>
                  <a:pt x="415813" y="201837"/>
                  <a:pt x="417352" y="214153"/>
                </a:cubicBezTo>
                <a:lnTo>
                  <a:pt x="18650" y="214153"/>
                </a:lnTo>
                <a:lnTo>
                  <a:pt x="18650" y="321910"/>
                </a:lnTo>
                <a:lnTo>
                  <a:pt x="411194" y="321910"/>
                </a:lnTo>
                <a:cubicBezTo>
                  <a:pt x="405037" y="363473"/>
                  <a:pt x="392722" y="403497"/>
                  <a:pt x="377328" y="441982"/>
                </a:cubicBezTo>
                <a:cubicBezTo>
                  <a:pt x="368092" y="465073"/>
                  <a:pt x="357316" y="488164"/>
                  <a:pt x="345001" y="511255"/>
                </a:cubicBezTo>
                <a:lnTo>
                  <a:pt x="606697" y="511255"/>
                </a:lnTo>
                <a:cubicBezTo>
                  <a:pt x="640563" y="426588"/>
                  <a:pt x="660575" y="337304"/>
                  <a:pt x="660575" y="241862"/>
                </a:cubicBezTo>
                <a:cubicBezTo>
                  <a:pt x="660575" y="161813"/>
                  <a:pt x="648260" y="87923"/>
                  <a:pt x="626709" y="18650"/>
                </a:cubicBezTo>
                <a:lnTo>
                  <a:pt x="371170" y="18650"/>
                </a:lnTo>
                <a:cubicBezTo>
                  <a:pt x="371170" y="21729"/>
                  <a:pt x="371170" y="23269"/>
                  <a:pt x="372710" y="2634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0" name="Google Shape;2360;p36"/>
          <p:cNvSpPr/>
          <p:nvPr/>
        </p:nvSpPr>
        <p:spPr>
          <a:xfrm rot="3082378">
            <a:off x="3054076" y="4366333"/>
            <a:ext cx="2318571" cy="325247"/>
          </a:xfrm>
          <a:custGeom>
            <a:rect b="b" l="l" r="r" t="t"/>
            <a:pathLst>
              <a:path extrusionOk="0" h="600075" w="5610225">
                <a:moveTo>
                  <a:pt x="5542481" y="213836"/>
                </a:moveTo>
                <a:lnTo>
                  <a:pt x="5387224" y="185261"/>
                </a:lnTo>
                <a:cubicBezTo>
                  <a:pt x="5383414" y="184309"/>
                  <a:pt x="5334836" y="180499"/>
                  <a:pt x="5331027" y="180499"/>
                </a:cubicBezTo>
                <a:lnTo>
                  <a:pt x="4551881" y="159544"/>
                </a:lnTo>
                <a:lnTo>
                  <a:pt x="3977524" y="109061"/>
                </a:lnTo>
                <a:lnTo>
                  <a:pt x="3723206" y="78581"/>
                </a:lnTo>
                <a:lnTo>
                  <a:pt x="3308869" y="28099"/>
                </a:lnTo>
                <a:cubicBezTo>
                  <a:pt x="3300296" y="27146"/>
                  <a:pt x="3290771" y="26194"/>
                  <a:pt x="3281246" y="26194"/>
                </a:cubicBezTo>
                <a:lnTo>
                  <a:pt x="2932631" y="21431"/>
                </a:lnTo>
                <a:lnTo>
                  <a:pt x="2608781" y="16669"/>
                </a:lnTo>
                <a:lnTo>
                  <a:pt x="2148724" y="47149"/>
                </a:lnTo>
                <a:lnTo>
                  <a:pt x="1731529" y="87154"/>
                </a:lnTo>
                <a:lnTo>
                  <a:pt x="1131454" y="83344"/>
                </a:lnTo>
                <a:cubicBezTo>
                  <a:pt x="1123834" y="83344"/>
                  <a:pt x="1116214" y="82391"/>
                  <a:pt x="1108594" y="81439"/>
                </a:cubicBezTo>
                <a:lnTo>
                  <a:pt x="736166" y="19526"/>
                </a:lnTo>
                <a:lnTo>
                  <a:pt x="672349" y="7144"/>
                </a:lnTo>
                <a:lnTo>
                  <a:pt x="637106" y="10001"/>
                </a:lnTo>
                <a:cubicBezTo>
                  <a:pt x="610436" y="11906"/>
                  <a:pt x="585671" y="22384"/>
                  <a:pt x="565669" y="40481"/>
                </a:cubicBezTo>
                <a:lnTo>
                  <a:pt x="17981" y="524351"/>
                </a:lnTo>
                <a:cubicBezTo>
                  <a:pt x="17981" y="524351"/>
                  <a:pt x="-20119" y="578644"/>
                  <a:pt x="46556" y="584359"/>
                </a:cubicBezTo>
                <a:lnTo>
                  <a:pt x="563764" y="260509"/>
                </a:lnTo>
                <a:cubicBezTo>
                  <a:pt x="563764" y="260509"/>
                  <a:pt x="684731" y="133826"/>
                  <a:pt x="1199081" y="200501"/>
                </a:cubicBezTo>
                <a:lnTo>
                  <a:pt x="2132531" y="314801"/>
                </a:lnTo>
                <a:cubicBezTo>
                  <a:pt x="2132531" y="314801"/>
                  <a:pt x="2558299" y="388144"/>
                  <a:pt x="3040264" y="431959"/>
                </a:cubicBezTo>
                <a:cubicBezTo>
                  <a:pt x="3040264" y="431959"/>
                  <a:pt x="3474604" y="446246"/>
                  <a:pt x="3913706" y="439579"/>
                </a:cubicBezTo>
                <a:cubicBezTo>
                  <a:pt x="3976571" y="438626"/>
                  <a:pt x="4039436" y="436721"/>
                  <a:pt x="4101349" y="434816"/>
                </a:cubicBezTo>
                <a:cubicBezTo>
                  <a:pt x="4101349" y="434816"/>
                  <a:pt x="4993841" y="508159"/>
                  <a:pt x="5504381" y="599599"/>
                </a:cubicBezTo>
                <a:cubicBezTo>
                  <a:pt x="5504381" y="599599"/>
                  <a:pt x="5596774" y="549116"/>
                  <a:pt x="5606299" y="402431"/>
                </a:cubicBezTo>
                <a:cubicBezTo>
                  <a:pt x="5606299" y="404336"/>
                  <a:pt x="5612966" y="223361"/>
                  <a:pt x="5542481" y="21383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4" name="Shape 2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" name="Google Shape;2365;p37"/>
          <p:cNvSpPr/>
          <p:nvPr>
            <p:ph idx="3" type="pic"/>
          </p:nvPr>
        </p:nvSpPr>
        <p:spPr>
          <a:xfrm>
            <a:off x="4068001" y="3429000"/>
            <a:ext cx="40680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66" name="Google Shape;2366;p37"/>
          <p:cNvSpPr/>
          <p:nvPr>
            <p:ph idx="2" type="pic"/>
          </p:nvPr>
        </p:nvSpPr>
        <p:spPr>
          <a:xfrm>
            <a:off x="1" y="0"/>
            <a:ext cx="4068000" cy="3429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367" name="Google Shape;2367;p37"/>
          <p:cNvSpPr txBox="1"/>
          <p:nvPr/>
        </p:nvSpPr>
        <p:spPr>
          <a:xfrm>
            <a:off x="8800789" y="1927673"/>
            <a:ext cx="2838762" cy="415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 I hope and I believe that this Template will your Time, Money and Reputation. 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</a:t>
            </a:r>
            <a:r>
              <a:rPr lang="en-US"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</a:t>
            </a:r>
            <a:r>
              <a:rPr lang="en-US"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 I hope and I believe that this Template will your Time, Money and Reputation.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Easy to change colors, photos and Text.</a:t>
            </a:r>
            <a:r>
              <a:rPr lang="en-US" sz="12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p37"/>
          <p:cNvSpPr txBox="1"/>
          <p:nvPr/>
        </p:nvSpPr>
        <p:spPr>
          <a:xfrm>
            <a:off x="8800788" y="881533"/>
            <a:ext cx="2838761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9" name="Google Shape;2369;p37"/>
          <p:cNvSpPr txBox="1"/>
          <p:nvPr/>
        </p:nvSpPr>
        <p:spPr>
          <a:xfrm>
            <a:off x="3382084" y="967460"/>
            <a:ext cx="3026672" cy="663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2370" name="Google Shape;2370;p37"/>
          <p:cNvSpPr txBox="1"/>
          <p:nvPr/>
        </p:nvSpPr>
        <p:spPr>
          <a:xfrm>
            <a:off x="3382084" y="1630542"/>
            <a:ext cx="26355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Portfolio Designed</a:t>
            </a:r>
            <a:endParaRPr/>
          </a:p>
        </p:txBody>
      </p:sp>
      <p:sp>
        <p:nvSpPr>
          <p:cNvPr id="2371" name="Google Shape;2371;p37"/>
          <p:cNvSpPr txBox="1"/>
          <p:nvPr/>
        </p:nvSpPr>
        <p:spPr>
          <a:xfrm>
            <a:off x="1693172" y="4396461"/>
            <a:ext cx="3026672" cy="663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2372" name="Google Shape;2372;p37"/>
          <p:cNvSpPr txBox="1"/>
          <p:nvPr/>
        </p:nvSpPr>
        <p:spPr>
          <a:xfrm>
            <a:off x="2084314" y="5059543"/>
            <a:ext cx="26355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Portfolio Designed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6" name="Shape 2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7" name="Google Shape;2377;p38"/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Style</a:t>
            </a:r>
            <a:endParaRPr sz="5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8" name="Google Shape;2378;p38"/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9" name="Google Shape;2379;p38"/>
          <p:cNvSpPr/>
          <p:nvPr/>
        </p:nvSpPr>
        <p:spPr>
          <a:xfrm>
            <a:off x="962292" y="2289427"/>
            <a:ext cx="10290526" cy="3372955"/>
          </a:xfrm>
          <a:custGeom>
            <a:rect b="b" l="l" r="r" t="t"/>
            <a:pathLst>
              <a:path extrusionOk="0" h="2351314" w="8055429">
                <a:moveTo>
                  <a:pt x="0" y="2351314"/>
                </a:moveTo>
                <a:lnTo>
                  <a:pt x="1687286" y="1872343"/>
                </a:lnTo>
                <a:lnTo>
                  <a:pt x="1687286" y="1611086"/>
                </a:lnTo>
                <a:lnTo>
                  <a:pt x="1981200" y="2133600"/>
                </a:lnTo>
                <a:lnTo>
                  <a:pt x="1981200" y="1328057"/>
                </a:lnTo>
                <a:lnTo>
                  <a:pt x="2198914" y="1752600"/>
                </a:lnTo>
                <a:lnTo>
                  <a:pt x="3744686" y="1295400"/>
                </a:lnTo>
                <a:lnTo>
                  <a:pt x="3744686" y="1132114"/>
                </a:lnTo>
                <a:lnTo>
                  <a:pt x="3984172" y="1534886"/>
                </a:lnTo>
                <a:lnTo>
                  <a:pt x="3984172" y="751114"/>
                </a:lnTo>
                <a:lnTo>
                  <a:pt x="4234543" y="1164771"/>
                </a:lnTo>
                <a:lnTo>
                  <a:pt x="5878286" y="685800"/>
                </a:lnTo>
                <a:lnTo>
                  <a:pt x="5878286" y="337457"/>
                </a:lnTo>
                <a:lnTo>
                  <a:pt x="6150429" y="1001486"/>
                </a:lnTo>
                <a:lnTo>
                  <a:pt x="6150429" y="0"/>
                </a:lnTo>
                <a:lnTo>
                  <a:pt x="6357257" y="555171"/>
                </a:lnTo>
                <a:lnTo>
                  <a:pt x="8055429" y="76200"/>
                </a:lnTo>
                <a:lnTo>
                  <a:pt x="8055429" y="76200"/>
                </a:lnTo>
              </a:path>
            </a:pathLst>
          </a:custGeom>
          <a:noFill/>
          <a:ln cap="flat" cmpd="sng" w="19050">
            <a:solidFill>
              <a:schemeClr val="accent6"/>
            </a:solidFill>
            <a:prstDash val="solid"/>
            <a:miter lim="800000"/>
            <a:headEnd len="lg" w="lg" type="oval"/>
            <a:tailEnd len="lg" w="lg" type="triangl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80" name="Google Shape;2380;p38"/>
          <p:cNvGrpSpPr/>
          <p:nvPr/>
        </p:nvGrpSpPr>
        <p:grpSpPr>
          <a:xfrm flipH="1" rot="10800000">
            <a:off x="9694016" y="1959736"/>
            <a:ext cx="864096" cy="1800200"/>
            <a:chOff x="2699792" y="2837856"/>
            <a:chExt cx="864096" cy="1800200"/>
          </a:xfrm>
        </p:grpSpPr>
        <p:sp>
          <p:nvSpPr>
            <p:cNvPr id="2381" name="Google Shape;2381;p38"/>
            <p:cNvSpPr/>
            <p:nvPr/>
          </p:nvSpPr>
          <p:spPr>
            <a:xfrm>
              <a:off x="2699792" y="2837856"/>
              <a:ext cx="864096" cy="900100"/>
            </a:xfrm>
            <a:custGeom>
              <a:rect b="b" l="l" r="r" t="t"/>
              <a:pathLst>
                <a:path extrusionOk="0" h="900100" w="864096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2" name="Google Shape;2382;p38"/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rect b="b" l="l" r="r" t="t"/>
              <a:pathLst>
                <a:path extrusionOk="0" h="900100" w="864096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rgbClr val="9FFDF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3" name="Google Shape;2383;p38"/>
          <p:cNvGrpSpPr/>
          <p:nvPr/>
        </p:nvGrpSpPr>
        <p:grpSpPr>
          <a:xfrm flipH="1" rot="10800000">
            <a:off x="1681498" y="4299432"/>
            <a:ext cx="864096" cy="1800200"/>
            <a:chOff x="2699792" y="2837856"/>
            <a:chExt cx="864096" cy="1800200"/>
          </a:xfrm>
        </p:grpSpPr>
        <p:sp>
          <p:nvSpPr>
            <p:cNvPr id="2384" name="Google Shape;2384;p38"/>
            <p:cNvSpPr/>
            <p:nvPr/>
          </p:nvSpPr>
          <p:spPr>
            <a:xfrm>
              <a:off x="2699792" y="2837856"/>
              <a:ext cx="864096" cy="900100"/>
            </a:xfrm>
            <a:custGeom>
              <a:rect b="b" l="l" r="r" t="t"/>
              <a:pathLst>
                <a:path extrusionOk="0" h="900100" w="864096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38"/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rect b="b" l="l" r="r" t="t"/>
              <a:pathLst>
                <a:path extrusionOk="0" h="900100" w="864096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6" name="Google Shape;2386;p38"/>
          <p:cNvGrpSpPr/>
          <p:nvPr/>
        </p:nvGrpSpPr>
        <p:grpSpPr>
          <a:xfrm flipH="1" rot="10800000">
            <a:off x="4352337" y="3501246"/>
            <a:ext cx="864096" cy="1800200"/>
            <a:chOff x="2699792" y="2837856"/>
            <a:chExt cx="864096" cy="1800200"/>
          </a:xfrm>
        </p:grpSpPr>
        <p:sp>
          <p:nvSpPr>
            <p:cNvPr id="2387" name="Google Shape;2387;p38"/>
            <p:cNvSpPr/>
            <p:nvPr/>
          </p:nvSpPr>
          <p:spPr>
            <a:xfrm>
              <a:off x="2699792" y="2837856"/>
              <a:ext cx="864096" cy="900100"/>
            </a:xfrm>
            <a:custGeom>
              <a:rect b="b" l="l" r="r" t="t"/>
              <a:pathLst>
                <a:path extrusionOk="0" h="900100" w="864096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38"/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rect b="b" l="l" r="r" t="t"/>
              <a:pathLst>
                <a:path extrusionOk="0" h="900100" w="864096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9" name="Google Shape;2389;p38"/>
          <p:cNvGrpSpPr/>
          <p:nvPr/>
        </p:nvGrpSpPr>
        <p:grpSpPr>
          <a:xfrm flipH="1" rot="10800000">
            <a:off x="7023176" y="2739635"/>
            <a:ext cx="864096" cy="1800200"/>
            <a:chOff x="2699792" y="2837856"/>
            <a:chExt cx="864096" cy="1800200"/>
          </a:xfrm>
        </p:grpSpPr>
        <p:sp>
          <p:nvSpPr>
            <p:cNvPr id="2390" name="Google Shape;2390;p38"/>
            <p:cNvSpPr/>
            <p:nvPr/>
          </p:nvSpPr>
          <p:spPr>
            <a:xfrm>
              <a:off x="2699792" y="2837856"/>
              <a:ext cx="864096" cy="900100"/>
            </a:xfrm>
            <a:custGeom>
              <a:rect b="b" l="l" r="r" t="t"/>
              <a:pathLst>
                <a:path extrusionOk="0" h="900100" w="864096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rgbClr val="9FFDF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38"/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rect b="b" l="l" r="r" t="t"/>
              <a:pathLst>
                <a:path extrusionOk="0" h="900100" w="864096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2" name="Google Shape;2392;p38"/>
          <p:cNvSpPr/>
          <p:nvPr/>
        </p:nvSpPr>
        <p:spPr>
          <a:xfrm flipH="1" rot="2700000">
            <a:off x="1634269" y="4024776"/>
            <a:ext cx="958552" cy="958552"/>
          </a:xfrm>
          <a:prstGeom prst="arc">
            <a:avLst>
              <a:gd fmla="val 16137445" name="adj1"/>
              <a:gd fmla="val 74939" name="adj2"/>
            </a:avLst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oval"/>
            <a:tailEnd len="med" w="med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3" name="Google Shape;2393;p38"/>
          <p:cNvSpPr/>
          <p:nvPr/>
        </p:nvSpPr>
        <p:spPr>
          <a:xfrm flipH="1" rot="2700000">
            <a:off x="4311204" y="3176533"/>
            <a:ext cx="958552" cy="958552"/>
          </a:xfrm>
          <a:prstGeom prst="arc">
            <a:avLst>
              <a:gd fmla="val 16137445" name="adj1"/>
              <a:gd fmla="val 74939" name="adj2"/>
            </a:avLst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oval"/>
            <a:tailEnd len="med" w="med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4" name="Google Shape;2394;p38"/>
          <p:cNvSpPr/>
          <p:nvPr/>
        </p:nvSpPr>
        <p:spPr>
          <a:xfrm rot="8100000">
            <a:off x="6988140" y="3885451"/>
            <a:ext cx="958552" cy="958552"/>
          </a:xfrm>
          <a:prstGeom prst="arc">
            <a:avLst>
              <a:gd fmla="val 16137445" name="adj1"/>
              <a:gd fmla="val 74939" name="adj2"/>
            </a:avLst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oval"/>
            <a:tailEnd len="med" w="med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5" name="Google Shape;2395;p38"/>
          <p:cNvSpPr/>
          <p:nvPr/>
        </p:nvSpPr>
        <p:spPr>
          <a:xfrm rot="8100000">
            <a:off x="9646789" y="2986835"/>
            <a:ext cx="958552" cy="958552"/>
          </a:xfrm>
          <a:prstGeom prst="arc">
            <a:avLst>
              <a:gd fmla="val 16137445" name="adj1"/>
              <a:gd fmla="val 74939" name="adj2"/>
            </a:avLst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med" w="med" type="oval"/>
            <a:tailEnd len="med" w="med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6" name="Google Shape;2396;p38"/>
          <p:cNvSpPr txBox="1"/>
          <p:nvPr/>
        </p:nvSpPr>
        <p:spPr>
          <a:xfrm>
            <a:off x="1681499" y="4755429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1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7" name="Google Shape;2397;p38"/>
          <p:cNvSpPr txBox="1"/>
          <p:nvPr/>
        </p:nvSpPr>
        <p:spPr>
          <a:xfrm>
            <a:off x="4352336" y="3973349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2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8" name="Google Shape;2398;p38"/>
          <p:cNvSpPr txBox="1"/>
          <p:nvPr/>
        </p:nvSpPr>
        <p:spPr>
          <a:xfrm>
            <a:off x="7023173" y="3191269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3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9" name="Google Shape;2399;p38"/>
          <p:cNvSpPr txBox="1"/>
          <p:nvPr/>
        </p:nvSpPr>
        <p:spPr>
          <a:xfrm>
            <a:off x="9694010" y="2409189"/>
            <a:ext cx="86409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4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00" name="Google Shape;2400;p38"/>
          <p:cNvGrpSpPr/>
          <p:nvPr/>
        </p:nvGrpSpPr>
        <p:grpSpPr>
          <a:xfrm>
            <a:off x="1300582" y="2664162"/>
            <a:ext cx="1625933" cy="1120762"/>
            <a:chOff x="575693" y="4105536"/>
            <a:chExt cx="1625933" cy="1120762"/>
          </a:xfrm>
        </p:grpSpPr>
        <p:sp>
          <p:nvSpPr>
            <p:cNvPr id="2401" name="Google Shape;2401;p38"/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2402" name="Google Shape;2402;p38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3" name="Google Shape;2403;p38"/>
          <p:cNvGrpSpPr/>
          <p:nvPr/>
        </p:nvGrpSpPr>
        <p:grpSpPr>
          <a:xfrm>
            <a:off x="3977516" y="1858497"/>
            <a:ext cx="1625933" cy="1120762"/>
            <a:chOff x="575693" y="4105536"/>
            <a:chExt cx="1625933" cy="1120762"/>
          </a:xfrm>
        </p:grpSpPr>
        <p:sp>
          <p:nvSpPr>
            <p:cNvPr id="2404" name="Google Shape;2404;p38"/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2405" name="Google Shape;2405;p38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6" name="Google Shape;2406;p38"/>
          <p:cNvGrpSpPr/>
          <p:nvPr/>
        </p:nvGrpSpPr>
        <p:grpSpPr>
          <a:xfrm>
            <a:off x="6665340" y="5029872"/>
            <a:ext cx="1625933" cy="1120762"/>
            <a:chOff x="575693" y="4105536"/>
            <a:chExt cx="1625933" cy="1120762"/>
          </a:xfrm>
        </p:grpSpPr>
        <p:sp>
          <p:nvSpPr>
            <p:cNvPr id="2407" name="Google Shape;2407;p38"/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2408" name="Google Shape;2408;p38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09" name="Google Shape;2409;p38"/>
          <p:cNvGrpSpPr/>
          <p:nvPr/>
        </p:nvGrpSpPr>
        <p:grpSpPr>
          <a:xfrm>
            <a:off x="9323986" y="4242495"/>
            <a:ext cx="1625933" cy="1120762"/>
            <a:chOff x="575693" y="4105536"/>
            <a:chExt cx="1625933" cy="1120762"/>
          </a:xfrm>
        </p:grpSpPr>
        <p:sp>
          <p:nvSpPr>
            <p:cNvPr id="2410" name="Google Shape;2410;p38"/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2411" name="Google Shape;2411;p38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12" name="Google Shape;2412;p38"/>
          <p:cNvSpPr/>
          <p:nvPr/>
        </p:nvSpPr>
        <p:spPr>
          <a:xfrm>
            <a:off x="1917314" y="5379619"/>
            <a:ext cx="360219" cy="360000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3" name="Google Shape;2413;p38"/>
          <p:cNvSpPr/>
          <p:nvPr/>
        </p:nvSpPr>
        <p:spPr>
          <a:xfrm>
            <a:off x="4607937" y="4706938"/>
            <a:ext cx="360000" cy="299814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4" name="Google Shape;2414;p38"/>
          <p:cNvSpPr/>
          <p:nvPr/>
        </p:nvSpPr>
        <p:spPr>
          <a:xfrm>
            <a:off x="9966071" y="3090100"/>
            <a:ext cx="319975" cy="319975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5" name="Google Shape;2415;p38"/>
          <p:cNvSpPr/>
          <p:nvPr/>
        </p:nvSpPr>
        <p:spPr>
          <a:xfrm>
            <a:off x="7235468" y="3923996"/>
            <a:ext cx="420675" cy="314355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9" name="Shape 2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0" name="Google Shape;2420;p39"/>
          <p:cNvSpPr txBox="1"/>
          <p:nvPr/>
        </p:nvSpPr>
        <p:spPr>
          <a:xfrm>
            <a:off x="163755" y="852866"/>
            <a:ext cx="4578841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b="1"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1" name="Google Shape;2421;p39"/>
          <p:cNvSpPr txBox="1"/>
          <p:nvPr/>
        </p:nvSpPr>
        <p:spPr>
          <a:xfrm>
            <a:off x="163754" y="3524733"/>
            <a:ext cx="45788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2" name="Google Shape;2422;p39"/>
          <p:cNvSpPr txBox="1"/>
          <p:nvPr/>
        </p:nvSpPr>
        <p:spPr>
          <a:xfrm>
            <a:off x="163753" y="2570626"/>
            <a:ext cx="4578841" cy="9541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DOLOR SIT AMET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4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Timeline Style</a:t>
            </a:r>
            <a:endParaRPr/>
          </a:p>
        </p:txBody>
      </p:sp>
      <p:cxnSp>
        <p:nvCxnSpPr>
          <p:cNvPr id="460" name="Google Shape;460;p4"/>
          <p:cNvCxnSpPr/>
          <p:nvPr/>
        </p:nvCxnSpPr>
        <p:spPr>
          <a:xfrm flipH="1" rot="10800000">
            <a:off x="914400" y="3872032"/>
            <a:ext cx="10392508" cy="70335"/>
          </a:xfrm>
          <a:prstGeom prst="straightConnector1">
            <a:avLst/>
          </a:prstGeom>
          <a:noFill/>
          <a:ln cap="flat" cmpd="sng" w="50800">
            <a:solidFill>
              <a:srgbClr val="D8D8D8"/>
            </a:solidFill>
            <a:prstDash val="solid"/>
            <a:miter lim="800000"/>
            <a:headEnd len="med" w="med" type="oval"/>
            <a:tailEnd len="med" w="med" type="oval"/>
          </a:ln>
        </p:spPr>
      </p:cxnSp>
      <p:grpSp>
        <p:nvGrpSpPr>
          <p:cNvPr id="461" name="Google Shape;461;p4"/>
          <p:cNvGrpSpPr/>
          <p:nvPr/>
        </p:nvGrpSpPr>
        <p:grpSpPr>
          <a:xfrm>
            <a:off x="1234621" y="3523936"/>
            <a:ext cx="648072" cy="1133328"/>
            <a:chOff x="1234621" y="3594272"/>
            <a:chExt cx="648072" cy="1133328"/>
          </a:xfrm>
        </p:grpSpPr>
        <p:cxnSp>
          <p:nvCxnSpPr>
            <p:cNvPr id="462" name="Google Shape;462;p4"/>
            <p:cNvCxnSpPr/>
            <p:nvPr/>
          </p:nvCxnSpPr>
          <p:spPr>
            <a:xfrm rot="10800000">
              <a:off x="1558657" y="3946745"/>
              <a:ext cx="0" cy="780855"/>
            </a:xfrm>
            <a:prstGeom prst="straightConnector1">
              <a:avLst/>
            </a:prstGeom>
            <a:noFill/>
            <a:ln cap="flat" cmpd="sng" w="101600">
              <a:solidFill>
                <a:schemeClr val="accent1"/>
              </a:solidFill>
              <a:prstDash val="solid"/>
              <a:miter lim="800000"/>
              <a:headEnd len="sm" w="sm" type="oval"/>
              <a:tailEnd len="med" w="med" type="oval"/>
            </a:ln>
          </p:spPr>
        </p:cxnSp>
        <p:sp>
          <p:nvSpPr>
            <p:cNvPr id="463" name="Google Shape;463;p4"/>
            <p:cNvSpPr/>
            <p:nvPr/>
          </p:nvSpPr>
          <p:spPr>
            <a:xfrm>
              <a:off x="1234621" y="3594272"/>
              <a:ext cx="648072" cy="648072"/>
            </a:xfrm>
            <a:prstGeom prst="ellipse">
              <a:avLst/>
            </a:prstGeom>
            <a:solidFill>
              <a:schemeClr val="lt1"/>
            </a:solidFill>
            <a:ln cap="flat" cmpd="sng" w="889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4" name="Google Shape;464;p4"/>
          <p:cNvGrpSpPr/>
          <p:nvPr/>
        </p:nvGrpSpPr>
        <p:grpSpPr>
          <a:xfrm>
            <a:off x="3483218" y="3062896"/>
            <a:ext cx="648072" cy="1109112"/>
            <a:chOff x="4137552" y="3133232"/>
            <a:chExt cx="648072" cy="1109112"/>
          </a:xfrm>
        </p:grpSpPr>
        <p:cxnSp>
          <p:nvCxnSpPr>
            <p:cNvPr id="465" name="Google Shape;465;p4"/>
            <p:cNvCxnSpPr/>
            <p:nvPr/>
          </p:nvCxnSpPr>
          <p:spPr>
            <a:xfrm rot="10800000">
              <a:off x="4461588" y="3133232"/>
              <a:ext cx="0" cy="780855"/>
            </a:xfrm>
            <a:prstGeom prst="straightConnector1">
              <a:avLst/>
            </a:prstGeom>
            <a:noFill/>
            <a:ln cap="flat" cmpd="sng" w="101600">
              <a:solidFill>
                <a:schemeClr val="accent2"/>
              </a:solidFill>
              <a:prstDash val="solid"/>
              <a:miter lim="800000"/>
              <a:headEnd len="sm" w="sm" type="oval"/>
              <a:tailEnd len="sm" w="sm" type="oval"/>
            </a:ln>
          </p:spPr>
        </p:cxnSp>
        <p:sp>
          <p:nvSpPr>
            <p:cNvPr id="466" name="Google Shape;466;p4"/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lt1"/>
            </a:solidFill>
            <a:ln cap="flat" cmpd="sng" w="889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7" name="Google Shape;467;p4"/>
          <p:cNvGrpSpPr/>
          <p:nvPr/>
        </p:nvGrpSpPr>
        <p:grpSpPr>
          <a:xfrm>
            <a:off x="5731815" y="3526126"/>
            <a:ext cx="648072" cy="1131139"/>
            <a:chOff x="5757732" y="3594272"/>
            <a:chExt cx="648072" cy="1131139"/>
          </a:xfrm>
        </p:grpSpPr>
        <p:cxnSp>
          <p:nvCxnSpPr>
            <p:cNvPr id="468" name="Google Shape;468;p4"/>
            <p:cNvCxnSpPr/>
            <p:nvPr/>
          </p:nvCxnSpPr>
          <p:spPr>
            <a:xfrm rot="10800000">
              <a:off x="6082231" y="3944556"/>
              <a:ext cx="0" cy="780855"/>
            </a:xfrm>
            <a:prstGeom prst="straightConnector1">
              <a:avLst/>
            </a:prstGeom>
            <a:noFill/>
            <a:ln cap="flat" cmpd="sng" w="101600">
              <a:solidFill>
                <a:schemeClr val="accent3"/>
              </a:solidFill>
              <a:prstDash val="solid"/>
              <a:miter lim="800000"/>
              <a:headEnd len="sm" w="sm" type="oval"/>
              <a:tailEnd len="med" w="med" type="oval"/>
            </a:ln>
          </p:spPr>
        </p:cxnSp>
        <p:sp>
          <p:nvSpPr>
            <p:cNvPr id="469" name="Google Shape;469;p4"/>
            <p:cNvSpPr/>
            <p:nvPr/>
          </p:nvSpPr>
          <p:spPr>
            <a:xfrm>
              <a:off x="5757732" y="3594272"/>
              <a:ext cx="648072" cy="648072"/>
            </a:xfrm>
            <a:prstGeom prst="ellipse">
              <a:avLst/>
            </a:prstGeom>
            <a:solidFill>
              <a:schemeClr val="lt1"/>
            </a:solidFill>
            <a:ln cap="flat" cmpd="sng" w="889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0" name="Google Shape;470;p4"/>
          <p:cNvGrpSpPr/>
          <p:nvPr/>
        </p:nvGrpSpPr>
        <p:grpSpPr>
          <a:xfrm>
            <a:off x="7980412" y="3062896"/>
            <a:ext cx="648072" cy="1109112"/>
            <a:chOff x="7377912" y="3133232"/>
            <a:chExt cx="648072" cy="1109112"/>
          </a:xfrm>
        </p:grpSpPr>
        <p:cxnSp>
          <p:nvCxnSpPr>
            <p:cNvPr id="471" name="Google Shape;471;p4"/>
            <p:cNvCxnSpPr/>
            <p:nvPr/>
          </p:nvCxnSpPr>
          <p:spPr>
            <a:xfrm rot="10800000">
              <a:off x="7701948" y="3133232"/>
              <a:ext cx="0" cy="780855"/>
            </a:xfrm>
            <a:prstGeom prst="straightConnector1">
              <a:avLst/>
            </a:prstGeom>
            <a:noFill/>
            <a:ln cap="flat" cmpd="sng" w="101600">
              <a:solidFill>
                <a:srgbClr val="9FFDFB"/>
              </a:solidFill>
              <a:prstDash val="solid"/>
              <a:miter lim="800000"/>
              <a:headEnd len="sm" w="sm" type="oval"/>
              <a:tailEnd len="sm" w="sm" type="oval"/>
            </a:ln>
          </p:spPr>
        </p:cxnSp>
        <p:sp>
          <p:nvSpPr>
            <p:cNvPr id="472" name="Google Shape;472;p4"/>
            <p:cNvSpPr/>
            <p:nvPr/>
          </p:nvSpPr>
          <p:spPr>
            <a:xfrm>
              <a:off x="7377912" y="3594272"/>
              <a:ext cx="648072" cy="648072"/>
            </a:xfrm>
            <a:prstGeom prst="ellipse">
              <a:avLst/>
            </a:prstGeom>
            <a:solidFill>
              <a:schemeClr val="lt1"/>
            </a:solidFill>
            <a:ln cap="flat" cmpd="sng" w="88900">
              <a:solidFill>
                <a:srgbClr val="9FFDF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3" name="Google Shape;473;p4"/>
          <p:cNvGrpSpPr/>
          <p:nvPr/>
        </p:nvGrpSpPr>
        <p:grpSpPr>
          <a:xfrm>
            <a:off x="10229008" y="3528314"/>
            <a:ext cx="648072" cy="1128950"/>
            <a:chOff x="10229008" y="3594272"/>
            <a:chExt cx="648072" cy="1128950"/>
          </a:xfrm>
        </p:grpSpPr>
        <p:cxnSp>
          <p:nvCxnSpPr>
            <p:cNvPr id="474" name="Google Shape;474;p4"/>
            <p:cNvCxnSpPr/>
            <p:nvPr/>
          </p:nvCxnSpPr>
          <p:spPr>
            <a:xfrm rot="10800000">
              <a:off x="10553044" y="3942367"/>
              <a:ext cx="0" cy="780855"/>
            </a:xfrm>
            <a:prstGeom prst="straightConnector1">
              <a:avLst/>
            </a:prstGeom>
            <a:noFill/>
            <a:ln cap="flat" cmpd="sng" w="101600">
              <a:solidFill>
                <a:schemeClr val="accent5"/>
              </a:solidFill>
              <a:prstDash val="solid"/>
              <a:miter lim="800000"/>
              <a:headEnd len="sm" w="sm" type="oval"/>
              <a:tailEnd len="sm" w="sm" type="oval"/>
            </a:ln>
          </p:spPr>
        </p:cxnSp>
        <p:sp>
          <p:nvSpPr>
            <p:cNvPr id="475" name="Google Shape;475;p4"/>
            <p:cNvSpPr/>
            <p:nvPr/>
          </p:nvSpPr>
          <p:spPr>
            <a:xfrm>
              <a:off x="10229008" y="3594272"/>
              <a:ext cx="648072" cy="648072"/>
            </a:xfrm>
            <a:prstGeom prst="ellipse">
              <a:avLst/>
            </a:prstGeom>
            <a:solidFill>
              <a:schemeClr val="lt1"/>
            </a:solidFill>
            <a:ln cap="flat" cmpd="sng" w="889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6" name="Google Shape;476;p4"/>
          <p:cNvSpPr txBox="1"/>
          <p:nvPr/>
        </p:nvSpPr>
        <p:spPr>
          <a:xfrm>
            <a:off x="10012984" y="2869152"/>
            <a:ext cx="10801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b="1" sz="24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7" name="Google Shape;477;p4"/>
          <p:cNvGrpSpPr/>
          <p:nvPr/>
        </p:nvGrpSpPr>
        <p:grpSpPr>
          <a:xfrm>
            <a:off x="9499214" y="4795792"/>
            <a:ext cx="2107662" cy="894132"/>
            <a:chOff x="7026501" y="4509120"/>
            <a:chExt cx="1499710" cy="894132"/>
          </a:xfrm>
        </p:grpSpPr>
        <p:sp>
          <p:nvSpPr>
            <p:cNvPr id="478" name="Google Shape;478;p4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4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0" name="Google Shape;480;p4"/>
          <p:cNvSpPr txBox="1"/>
          <p:nvPr/>
        </p:nvSpPr>
        <p:spPr>
          <a:xfrm>
            <a:off x="5515791" y="2871342"/>
            <a:ext cx="10801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b="1"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1" name="Google Shape;481;p4"/>
          <p:cNvGrpSpPr/>
          <p:nvPr/>
        </p:nvGrpSpPr>
        <p:grpSpPr>
          <a:xfrm>
            <a:off x="5002020" y="4797981"/>
            <a:ext cx="2107662" cy="894132"/>
            <a:chOff x="7026501" y="4509120"/>
            <a:chExt cx="1499710" cy="894132"/>
          </a:xfrm>
        </p:grpSpPr>
        <p:sp>
          <p:nvSpPr>
            <p:cNvPr id="482" name="Google Shape;482;p4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4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4"/>
          <p:cNvSpPr txBox="1"/>
          <p:nvPr/>
        </p:nvSpPr>
        <p:spPr>
          <a:xfrm>
            <a:off x="1018597" y="2873530"/>
            <a:ext cx="10801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b="1"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5" name="Google Shape;485;p4"/>
          <p:cNvGrpSpPr/>
          <p:nvPr/>
        </p:nvGrpSpPr>
        <p:grpSpPr>
          <a:xfrm>
            <a:off x="504826" y="4800170"/>
            <a:ext cx="2107662" cy="894132"/>
            <a:chOff x="7026501" y="4509120"/>
            <a:chExt cx="1499710" cy="894132"/>
          </a:xfrm>
        </p:grpSpPr>
        <p:sp>
          <p:nvSpPr>
            <p:cNvPr id="486" name="Google Shape;486;p4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4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8" name="Google Shape;488;p4"/>
          <p:cNvGrpSpPr/>
          <p:nvPr/>
        </p:nvGrpSpPr>
        <p:grpSpPr>
          <a:xfrm>
            <a:off x="2753424" y="1987480"/>
            <a:ext cx="2107662" cy="894132"/>
            <a:chOff x="7026501" y="4509120"/>
            <a:chExt cx="1499710" cy="894132"/>
          </a:xfrm>
        </p:grpSpPr>
        <p:sp>
          <p:nvSpPr>
            <p:cNvPr id="489" name="Google Shape;489;p4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4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1" name="Google Shape;491;p4"/>
          <p:cNvSpPr txBox="1"/>
          <p:nvPr/>
        </p:nvSpPr>
        <p:spPr>
          <a:xfrm>
            <a:off x="3267194" y="4446226"/>
            <a:ext cx="10801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b="1"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2" name="Google Shape;492;p4"/>
          <p:cNvGrpSpPr/>
          <p:nvPr/>
        </p:nvGrpSpPr>
        <p:grpSpPr>
          <a:xfrm>
            <a:off x="7250618" y="1987480"/>
            <a:ext cx="2107662" cy="894132"/>
            <a:chOff x="7026501" y="4509120"/>
            <a:chExt cx="1499710" cy="894132"/>
          </a:xfrm>
        </p:grpSpPr>
        <p:sp>
          <p:nvSpPr>
            <p:cNvPr id="493" name="Google Shape;493;p4"/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4"/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5" name="Google Shape;495;p4"/>
          <p:cNvSpPr txBox="1"/>
          <p:nvPr/>
        </p:nvSpPr>
        <p:spPr>
          <a:xfrm>
            <a:off x="7764388" y="4446226"/>
            <a:ext cx="10801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9FFDFB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b="1" sz="2400">
              <a:solidFill>
                <a:srgbClr val="9FFD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4"/>
          <p:cNvSpPr/>
          <p:nvPr/>
        </p:nvSpPr>
        <p:spPr>
          <a:xfrm flipH="1">
            <a:off x="1380839" y="3725342"/>
            <a:ext cx="355637" cy="293379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4"/>
          <p:cNvSpPr/>
          <p:nvPr/>
        </p:nvSpPr>
        <p:spPr>
          <a:xfrm>
            <a:off x="5896180" y="3668189"/>
            <a:ext cx="318414" cy="317897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4"/>
          <p:cNvSpPr/>
          <p:nvPr/>
        </p:nvSpPr>
        <p:spPr>
          <a:xfrm>
            <a:off x="10369540" y="3670532"/>
            <a:ext cx="366081" cy="295454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4"/>
          <p:cNvSpPr/>
          <p:nvPr/>
        </p:nvSpPr>
        <p:spPr>
          <a:xfrm>
            <a:off x="3685732" y="3668189"/>
            <a:ext cx="243043" cy="351125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4"/>
          <p:cNvSpPr/>
          <p:nvPr/>
        </p:nvSpPr>
        <p:spPr>
          <a:xfrm>
            <a:off x="8138011" y="3686079"/>
            <a:ext cx="328983" cy="328553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9FFD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7" name="Google Shape;2427;p40"/>
          <p:cNvGrpSpPr/>
          <p:nvPr/>
        </p:nvGrpSpPr>
        <p:grpSpPr>
          <a:xfrm>
            <a:off x="2710202" y="2663289"/>
            <a:ext cx="1434626" cy="2521997"/>
            <a:chOff x="445712" y="1449040"/>
            <a:chExt cx="2113018" cy="3924176"/>
          </a:xfrm>
        </p:grpSpPr>
        <p:sp>
          <p:nvSpPr>
            <p:cNvPr id="2428" name="Google Shape;2428;p40"/>
            <p:cNvSpPr/>
            <p:nvPr/>
          </p:nvSpPr>
          <p:spPr>
            <a:xfrm>
              <a:off x="445712" y="1449040"/>
              <a:ext cx="2113018" cy="3924176"/>
            </a:xfrm>
            <a:prstGeom prst="roundRect">
              <a:avLst>
                <a:gd fmla="val 1358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9" name="Google Shape;2429;p40"/>
            <p:cNvSpPr/>
            <p:nvPr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30" name="Google Shape;2430;p40"/>
            <p:cNvGrpSpPr/>
            <p:nvPr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431" name="Google Shape;2431;p40"/>
              <p:cNvSpPr/>
              <p:nvPr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cap="flat" cmpd="sng" w="12700">
                <a:solidFill>
                  <a:srgbClr val="26262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2" name="Google Shape;2432;p40"/>
              <p:cNvSpPr/>
              <p:nvPr/>
            </p:nvSpPr>
            <p:spPr>
              <a:xfrm>
                <a:off x="1634225" y="5796647"/>
                <a:ext cx="142969" cy="144016"/>
              </a:xfrm>
              <a:prstGeom prst="roundRect">
                <a:avLst>
                  <a:gd fmla="val 16667" name="adj"/>
                </a:avLst>
              </a:prstGeom>
              <a:solidFill>
                <a:srgbClr val="737373"/>
              </a:solidFill>
              <a:ln cap="flat" cmpd="sng" w="9525">
                <a:solidFill>
                  <a:srgbClr val="B0B0B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433" name="Google Shape;2433;p40"/>
          <p:cNvSpPr txBox="1"/>
          <p:nvPr>
            <p:ph idx="1" type="body"/>
          </p:nvPr>
        </p:nvSpPr>
        <p:spPr>
          <a:xfrm>
            <a:off x="309563" y="287338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b="0" i="0" lang="en-US" sz="5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2434" name="Google Shape;2434;p40"/>
          <p:cNvGrpSpPr/>
          <p:nvPr/>
        </p:nvGrpSpPr>
        <p:grpSpPr>
          <a:xfrm>
            <a:off x="1431122" y="1606110"/>
            <a:ext cx="4734219" cy="4623159"/>
            <a:chOff x="924229" y="1606109"/>
            <a:chExt cx="4734219" cy="4623159"/>
          </a:xfrm>
        </p:grpSpPr>
        <p:sp>
          <p:nvSpPr>
            <p:cNvPr id="2435" name="Google Shape;2435;p40"/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fmla="val 17994494" name="adj1"/>
                <a:gd fmla="val 3631056" name="adj2"/>
                <a:gd fmla="val 1264" name="adj3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40"/>
            <p:cNvSpPr/>
            <p:nvPr/>
          </p:nvSpPr>
          <p:spPr>
            <a:xfrm>
              <a:off x="4238091" y="1766259"/>
              <a:ext cx="288032" cy="28803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40"/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40"/>
            <p:cNvSpPr/>
            <p:nvPr/>
          </p:nvSpPr>
          <p:spPr>
            <a:xfrm>
              <a:off x="4238091" y="5754540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40"/>
            <p:cNvSpPr/>
            <p:nvPr/>
          </p:nvSpPr>
          <p:spPr>
            <a:xfrm>
              <a:off x="5072001" y="261081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40"/>
            <p:cNvSpPr/>
            <p:nvPr/>
          </p:nvSpPr>
          <p:spPr>
            <a:xfrm>
              <a:off x="5049075" y="4941168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41" name="Google Shape;2441;p40"/>
          <p:cNvGrpSpPr/>
          <p:nvPr/>
        </p:nvGrpSpPr>
        <p:grpSpPr>
          <a:xfrm>
            <a:off x="5832711" y="1536306"/>
            <a:ext cx="4623159" cy="726743"/>
            <a:chOff x="4965552" y="1736224"/>
            <a:chExt cx="3484978" cy="726743"/>
          </a:xfrm>
        </p:grpSpPr>
        <p:sp>
          <p:nvSpPr>
            <p:cNvPr id="2442" name="Google Shape;2442;p40"/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40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44" name="Google Shape;2444;p40"/>
          <p:cNvGrpSpPr/>
          <p:nvPr/>
        </p:nvGrpSpPr>
        <p:grpSpPr>
          <a:xfrm>
            <a:off x="6524197" y="2549540"/>
            <a:ext cx="4623159" cy="726743"/>
            <a:chOff x="4965552" y="1736224"/>
            <a:chExt cx="3484978" cy="726743"/>
          </a:xfrm>
        </p:grpSpPr>
        <p:sp>
          <p:nvSpPr>
            <p:cNvPr id="2445" name="Google Shape;2445;p40"/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40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47" name="Google Shape;2447;p40"/>
          <p:cNvGrpSpPr/>
          <p:nvPr/>
        </p:nvGrpSpPr>
        <p:grpSpPr>
          <a:xfrm>
            <a:off x="6884237" y="3562774"/>
            <a:ext cx="4623159" cy="726743"/>
            <a:chOff x="4965552" y="1736224"/>
            <a:chExt cx="3484978" cy="726743"/>
          </a:xfrm>
        </p:grpSpPr>
        <p:sp>
          <p:nvSpPr>
            <p:cNvPr id="2448" name="Google Shape;2448;p40"/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40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50" name="Google Shape;2450;p40"/>
          <p:cNvGrpSpPr/>
          <p:nvPr/>
        </p:nvGrpSpPr>
        <p:grpSpPr>
          <a:xfrm>
            <a:off x="5832711" y="5589241"/>
            <a:ext cx="4623159" cy="726743"/>
            <a:chOff x="4965552" y="1736224"/>
            <a:chExt cx="3484978" cy="726743"/>
          </a:xfrm>
        </p:grpSpPr>
        <p:sp>
          <p:nvSpPr>
            <p:cNvPr id="2451" name="Google Shape;2451;p40"/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40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53" name="Google Shape;2453;p40"/>
          <p:cNvGrpSpPr/>
          <p:nvPr/>
        </p:nvGrpSpPr>
        <p:grpSpPr>
          <a:xfrm>
            <a:off x="6524197" y="4576008"/>
            <a:ext cx="4623159" cy="726743"/>
            <a:chOff x="4965552" y="1736224"/>
            <a:chExt cx="3484978" cy="726743"/>
          </a:xfrm>
        </p:grpSpPr>
        <p:sp>
          <p:nvSpPr>
            <p:cNvPr id="2454" name="Google Shape;2454;p40"/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40"/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56" name="Google Shape;2456;p40"/>
          <p:cNvGrpSpPr/>
          <p:nvPr/>
        </p:nvGrpSpPr>
        <p:grpSpPr>
          <a:xfrm>
            <a:off x="650860" y="3277320"/>
            <a:ext cx="1729469" cy="1280741"/>
            <a:chOff x="4965552" y="1736224"/>
            <a:chExt cx="1529916" cy="1280741"/>
          </a:xfrm>
        </p:grpSpPr>
        <p:sp>
          <p:nvSpPr>
            <p:cNvPr id="2457" name="Google Shape;2457;p40"/>
            <p:cNvSpPr txBox="1"/>
            <p:nvPr/>
          </p:nvSpPr>
          <p:spPr>
            <a:xfrm>
              <a:off x="4965552" y="2001302"/>
              <a:ext cx="152991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8" name="Google Shape;2458;p40"/>
            <p:cNvSpPr txBox="1"/>
            <p:nvPr/>
          </p:nvSpPr>
          <p:spPr>
            <a:xfrm>
              <a:off x="4965552" y="1736224"/>
              <a:ext cx="152991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59" name="Google Shape;2459;p40"/>
          <p:cNvGrpSpPr/>
          <p:nvPr/>
        </p:nvGrpSpPr>
        <p:grpSpPr>
          <a:xfrm>
            <a:off x="1242221" y="1792441"/>
            <a:ext cx="4250497" cy="4250497"/>
            <a:chOff x="735328" y="1762623"/>
            <a:chExt cx="4250497" cy="4250497"/>
          </a:xfrm>
        </p:grpSpPr>
        <p:sp>
          <p:nvSpPr>
            <p:cNvPr id="2460" name="Google Shape;2460;p40"/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fmla="val 4228396" name="adj1"/>
                <a:gd fmla="val 7060926" name="adj2"/>
                <a:gd fmla="val 5247" name="adj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40"/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fmla="val 1492588" name="adj1"/>
                <a:gd fmla="val 4237585" name="adj2"/>
                <a:gd fmla="val 5220" name="adj3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2" name="Google Shape;2462;p40"/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fmla="val 20334074" name="adj1"/>
                <a:gd fmla="val 1503961" name="adj2"/>
                <a:gd fmla="val 5284" name="adj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3" name="Google Shape;2463;p40"/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fmla="val 17549958" name="adj1"/>
                <a:gd fmla="val 20340767" name="adj2"/>
                <a:gd fmla="val 5288" name="adj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" name="Google Shape;2464;p40"/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fmla="val 14520241" name="adj1"/>
                <a:gd fmla="val 17553267" name="adj2"/>
                <a:gd fmla="val 5243" name="adj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65" name="Google Shape;2465;p40"/>
          <p:cNvSpPr/>
          <p:nvPr>
            <p:ph idx="2" type="pic"/>
          </p:nvPr>
        </p:nvSpPr>
        <p:spPr>
          <a:xfrm>
            <a:off x="2827782" y="2898848"/>
            <a:ext cx="1190833" cy="195296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p41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2471" name="Google Shape;2471;p41"/>
          <p:cNvGrpSpPr/>
          <p:nvPr/>
        </p:nvGrpSpPr>
        <p:grpSpPr>
          <a:xfrm>
            <a:off x="5648788" y="3735132"/>
            <a:ext cx="883478" cy="883478"/>
            <a:chOff x="3912982" y="3339018"/>
            <a:chExt cx="1307090" cy="1307090"/>
          </a:xfrm>
        </p:grpSpPr>
        <p:sp>
          <p:nvSpPr>
            <p:cNvPr id="2472" name="Google Shape;2472;p41"/>
            <p:cNvSpPr/>
            <p:nvPr/>
          </p:nvSpPr>
          <p:spPr>
            <a:xfrm>
              <a:off x="3912982" y="3339018"/>
              <a:ext cx="1307090" cy="1307090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41"/>
            <p:cNvSpPr/>
            <p:nvPr/>
          </p:nvSpPr>
          <p:spPr>
            <a:xfrm>
              <a:off x="4144138" y="3576556"/>
              <a:ext cx="840739" cy="840739"/>
            </a:xfrm>
            <a:prstGeom prst="ellipse">
              <a:avLst/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74" name="Google Shape;2474;p41"/>
          <p:cNvSpPr/>
          <p:nvPr/>
        </p:nvSpPr>
        <p:spPr>
          <a:xfrm>
            <a:off x="5417551" y="2712620"/>
            <a:ext cx="685676" cy="1482080"/>
          </a:xfrm>
          <a:custGeom>
            <a:rect b="b" l="l" r="r" t="t"/>
            <a:pathLst>
              <a:path extrusionOk="0" h="1482080" w="685676">
                <a:moveTo>
                  <a:pt x="10160" y="0"/>
                </a:moveTo>
                <a:lnTo>
                  <a:pt x="675516" y="728980"/>
                </a:lnTo>
                <a:lnTo>
                  <a:pt x="685676" y="1482080"/>
                </a:lnTo>
                <a:lnTo>
                  <a:pt x="0" y="730240"/>
                </a:lnTo>
                <a:cubicBezTo>
                  <a:pt x="6773" y="63493"/>
                  <a:pt x="5927" y="671827"/>
                  <a:pt x="10160" y="0"/>
                </a:cubicBezTo>
                <a:close/>
              </a:path>
            </a:pathLst>
          </a:custGeom>
          <a:solidFill>
            <a:srgbClr val="2A7B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5" name="Google Shape;2475;p41"/>
          <p:cNvSpPr txBox="1"/>
          <p:nvPr/>
        </p:nvSpPr>
        <p:spPr>
          <a:xfrm>
            <a:off x="2364282" y="1510870"/>
            <a:ext cx="746343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add a unique zing and appeal to your Presentations. 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76" name="Google Shape;2476;p41"/>
          <p:cNvCxnSpPr/>
          <p:nvPr/>
        </p:nvCxnSpPr>
        <p:spPr>
          <a:xfrm>
            <a:off x="6096001" y="2389172"/>
            <a:ext cx="1" cy="3744416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77" name="Google Shape;2477;p41"/>
          <p:cNvSpPr/>
          <p:nvPr/>
        </p:nvSpPr>
        <p:spPr>
          <a:xfrm>
            <a:off x="5426736" y="2371588"/>
            <a:ext cx="2592000" cy="136815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78" name="Google Shape;2478;p41"/>
          <p:cNvGrpSpPr/>
          <p:nvPr/>
        </p:nvGrpSpPr>
        <p:grpSpPr>
          <a:xfrm rot="10800000">
            <a:off x="4187634" y="4181234"/>
            <a:ext cx="2592000" cy="1814320"/>
            <a:chOff x="4045951" y="2348472"/>
            <a:chExt cx="2592000" cy="1814320"/>
          </a:xfrm>
        </p:grpSpPr>
        <p:sp>
          <p:nvSpPr>
            <p:cNvPr id="2479" name="Google Shape;2479;p41"/>
            <p:cNvSpPr/>
            <p:nvPr/>
          </p:nvSpPr>
          <p:spPr>
            <a:xfrm>
              <a:off x="4045951" y="2680712"/>
              <a:ext cx="685676" cy="1482080"/>
            </a:xfrm>
            <a:custGeom>
              <a:rect b="b" l="l" r="r" t="t"/>
              <a:pathLst>
                <a:path extrusionOk="0" h="1482080" w="685676">
                  <a:moveTo>
                    <a:pt x="10160" y="0"/>
                  </a:moveTo>
                  <a:lnTo>
                    <a:pt x="675516" y="728980"/>
                  </a:lnTo>
                  <a:lnTo>
                    <a:pt x="685676" y="1482080"/>
                  </a:lnTo>
                  <a:lnTo>
                    <a:pt x="0" y="730240"/>
                  </a:lnTo>
                  <a:cubicBezTo>
                    <a:pt x="6773" y="63493"/>
                    <a:pt x="5927" y="671827"/>
                    <a:pt x="10160" y="0"/>
                  </a:cubicBezTo>
                  <a:close/>
                </a:path>
              </a:pathLst>
            </a:custGeom>
            <a:solidFill>
              <a:srgbClr val="FBA01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41"/>
            <p:cNvSpPr/>
            <p:nvPr/>
          </p:nvSpPr>
          <p:spPr>
            <a:xfrm>
              <a:off x="4045951" y="2348472"/>
              <a:ext cx="2592000" cy="136815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2481" name="Google Shape;2481;p41"/>
          <p:cNvGraphicFramePr/>
          <p:nvPr/>
        </p:nvGraphicFramePr>
        <p:xfrm>
          <a:off x="8719808" y="2260700"/>
          <a:ext cx="2322596" cy="1584000"/>
        </p:xfrm>
        <a:graphic>
          <a:graphicData uri="http://schemas.openxmlformats.org/drawingml/2006/chart">
            <c:chart r:id="rId3"/>
          </a:graphicData>
        </a:graphic>
      </p:graphicFrame>
      <p:grpSp>
        <p:nvGrpSpPr>
          <p:cNvPr id="2482" name="Google Shape;2482;p41"/>
          <p:cNvGrpSpPr/>
          <p:nvPr/>
        </p:nvGrpSpPr>
        <p:grpSpPr>
          <a:xfrm>
            <a:off x="8404270" y="3901342"/>
            <a:ext cx="2953672" cy="1947608"/>
            <a:chOff x="539552" y="2708920"/>
            <a:chExt cx="1872208" cy="1947608"/>
          </a:xfrm>
        </p:grpSpPr>
        <p:sp>
          <p:nvSpPr>
            <p:cNvPr id="2483" name="Google Shape;2483;p41"/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41"/>
            <p:cNvSpPr txBox="1"/>
            <p:nvPr/>
          </p:nvSpPr>
          <p:spPr>
            <a:xfrm>
              <a:off x="539552" y="3271533"/>
              <a:ext cx="1872208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p41"/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6" name="Google Shape;2486;p41"/>
          <p:cNvGrpSpPr/>
          <p:nvPr/>
        </p:nvGrpSpPr>
        <p:grpSpPr>
          <a:xfrm>
            <a:off x="919005" y="2539472"/>
            <a:ext cx="3025151" cy="1947608"/>
            <a:chOff x="539552" y="2708920"/>
            <a:chExt cx="1872208" cy="1947608"/>
          </a:xfrm>
        </p:grpSpPr>
        <p:sp>
          <p:nvSpPr>
            <p:cNvPr id="2487" name="Google Shape;2487;p41"/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41"/>
            <p:cNvSpPr txBox="1"/>
            <p:nvPr/>
          </p:nvSpPr>
          <p:spPr>
            <a:xfrm>
              <a:off x="539552" y="3271533"/>
              <a:ext cx="1872208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41"/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90" name="Google Shape;2490;p41"/>
          <p:cNvSpPr txBox="1"/>
          <p:nvPr/>
        </p:nvSpPr>
        <p:spPr>
          <a:xfrm>
            <a:off x="5969418" y="2889841"/>
            <a:ext cx="16196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1" name="Google Shape;2491;p41"/>
          <p:cNvSpPr txBox="1"/>
          <p:nvPr/>
        </p:nvSpPr>
        <p:spPr>
          <a:xfrm>
            <a:off x="4607729" y="5138219"/>
            <a:ext cx="161964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492" name="Google Shape;2492;p41"/>
          <p:cNvGraphicFramePr/>
          <p:nvPr/>
        </p:nvGraphicFramePr>
        <p:xfrm>
          <a:off x="1270281" y="4515496"/>
          <a:ext cx="2322596" cy="1584000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2493" name="Google Shape;2493;p41"/>
          <p:cNvSpPr/>
          <p:nvPr/>
        </p:nvSpPr>
        <p:spPr>
          <a:xfrm rot="2700000">
            <a:off x="6313634" y="5065918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4" name="Google Shape;2494;p41"/>
          <p:cNvSpPr/>
          <p:nvPr/>
        </p:nvSpPr>
        <p:spPr>
          <a:xfrm flipH="1">
            <a:off x="5559958" y="2893238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8" name="Shape 2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9" name="Google Shape;2499;p42"/>
          <p:cNvSpPr txBox="1"/>
          <p:nvPr/>
        </p:nvSpPr>
        <p:spPr>
          <a:xfrm>
            <a:off x="966788" y="541338"/>
            <a:ext cx="11225212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7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One Columns </a:t>
            </a:r>
            <a:endParaRPr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0" name="Google Shape;2500;p42"/>
          <p:cNvSpPr/>
          <p:nvPr/>
        </p:nvSpPr>
        <p:spPr>
          <a:xfrm>
            <a:off x="0" y="1776450"/>
            <a:ext cx="12192000" cy="165618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1" name="Google Shape;2501;p42"/>
          <p:cNvSpPr/>
          <p:nvPr/>
        </p:nvSpPr>
        <p:spPr>
          <a:xfrm rot="10800000">
            <a:off x="980432" y="1560426"/>
            <a:ext cx="2684095" cy="2088232"/>
          </a:xfrm>
          <a:custGeom>
            <a:rect b="b" l="l" r="r" t="t"/>
            <a:pathLst>
              <a:path extrusionOk="0" h="2088232" w="2684095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cap="flat" cmpd="sng" w="508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2" name="Google Shape;2502;p42"/>
          <p:cNvSpPr txBox="1"/>
          <p:nvPr/>
        </p:nvSpPr>
        <p:spPr>
          <a:xfrm>
            <a:off x="1709936" y="1865878"/>
            <a:ext cx="1656184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Infographic Simple  Portfolio Designed </a:t>
            </a:r>
            <a:endParaRPr/>
          </a:p>
        </p:txBody>
      </p:sp>
      <p:sp>
        <p:nvSpPr>
          <p:cNvPr id="2503" name="Google Shape;2503;p42"/>
          <p:cNvSpPr txBox="1"/>
          <p:nvPr/>
        </p:nvSpPr>
        <p:spPr>
          <a:xfrm>
            <a:off x="5159896" y="3709061"/>
            <a:ext cx="6190979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4" name="Google Shape;2504;p42"/>
          <p:cNvSpPr txBox="1"/>
          <p:nvPr/>
        </p:nvSpPr>
        <p:spPr>
          <a:xfrm>
            <a:off x="5159897" y="2019769"/>
            <a:ext cx="6190979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8" name="Shape 2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9" name="Google Shape;2509;p43"/>
          <p:cNvSpPr/>
          <p:nvPr/>
        </p:nvSpPr>
        <p:spPr>
          <a:xfrm>
            <a:off x="0" y="4743240"/>
            <a:ext cx="12192000" cy="165618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0" name="Google Shape;2510;p43"/>
          <p:cNvSpPr/>
          <p:nvPr/>
        </p:nvSpPr>
        <p:spPr>
          <a:xfrm rot="10800000">
            <a:off x="8664901" y="4527216"/>
            <a:ext cx="2684095" cy="2088232"/>
          </a:xfrm>
          <a:custGeom>
            <a:rect b="b" l="l" r="r" t="t"/>
            <a:pathLst>
              <a:path extrusionOk="0" h="2088232" w="2684095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cap="flat" cmpd="sng" w="508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1" name="Google Shape;2511;p43"/>
          <p:cNvSpPr txBox="1"/>
          <p:nvPr/>
        </p:nvSpPr>
        <p:spPr>
          <a:xfrm>
            <a:off x="9394405" y="4832668"/>
            <a:ext cx="1656184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Infographic Simple  Portfolio Designed </a:t>
            </a:r>
            <a:endParaRPr/>
          </a:p>
        </p:txBody>
      </p:sp>
      <p:sp>
        <p:nvSpPr>
          <p:cNvPr id="2512" name="Google Shape;2512;p43"/>
          <p:cNvSpPr txBox="1"/>
          <p:nvPr/>
        </p:nvSpPr>
        <p:spPr>
          <a:xfrm>
            <a:off x="860462" y="4986559"/>
            <a:ext cx="6190979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3" name="Google Shape;2513;p43"/>
          <p:cNvSpPr txBox="1"/>
          <p:nvPr/>
        </p:nvSpPr>
        <p:spPr>
          <a:xfrm>
            <a:off x="966788" y="541338"/>
            <a:ext cx="11225212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7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Two Columns </a:t>
            </a:r>
            <a:endParaRPr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4" name="Google Shape;2514;p43"/>
          <p:cNvSpPr txBox="1"/>
          <p:nvPr/>
        </p:nvSpPr>
        <p:spPr>
          <a:xfrm>
            <a:off x="860457" y="1495857"/>
            <a:ext cx="2944279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Easy to change colors, photos and Text.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/>
          </a:p>
        </p:txBody>
      </p:sp>
      <p:sp>
        <p:nvSpPr>
          <p:cNvPr id="2515" name="Google Shape;2515;p43"/>
          <p:cNvSpPr txBox="1"/>
          <p:nvPr/>
        </p:nvSpPr>
        <p:spPr>
          <a:xfrm>
            <a:off x="4155800" y="1495857"/>
            <a:ext cx="2944279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Easy to change colors, photos and Text.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9" name="Shape 2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0" name="Google Shape;2520;p44"/>
          <p:cNvSpPr txBox="1"/>
          <p:nvPr/>
        </p:nvSpPr>
        <p:spPr>
          <a:xfrm>
            <a:off x="0" y="4806889"/>
            <a:ext cx="12192000" cy="99520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67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5867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1" name="Google Shape;2521;p44"/>
          <p:cNvSpPr txBox="1"/>
          <p:nvPr/>
        </p:nvSpPr>
        <p:spPr>
          <a:xfrm>
            <a:off x="0" y="5668907"/>
            <a:ext cx="12191852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1867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22" name="Google Shape;2522;p44"/>
          <p:cNvGrpSpPr/>
          <p:nvPr/>
        </p:nvGrpSpPr>
        <p:grpSpPr>
          <a:xfrm>
            <a:off x="4572281" y="890682"/>
            <a:ext cx="3241233" cy="3297496"/>
            <a:chOff x="4031627" y="480134"/>
            <a:chExt cx="3915502" cy="3983468"/>
          </a:xfrm>
        </p:grpSpPr>
        <p:grpSp>
          <p:nvGrpSpPr>
            <p:cNvPr id="2523" name="Google Shape;2523;p44"/>
            <p:cNvGrpSpPr/>
            <p:nvPr/>
          </p:nvGrpSpPr>
          <p:grpSpPr>
            <a:xfrm flipH="1" rot="2654637">
              <a:off x="5503451" y="164845"/>
              <a:ext cx="971855" cy="4614047"/>
              <a:chOff x="3228371" y="1912891"/>
              <a:chExt cx="981075" cy="4248150"/>
            </a:xfrm>
          </p:grpSpPr>
          <p:sp>
            <p:nvSpPr>
              <p:cNvPr id="2524" name="Google Shape;2524;p44"/>
              <p:cNvSpPr/>
              <p:nvPr/>
            </p:nvSpPr>
            <p:spPr>
              <a:xfrm>
                <a:off x="3228371" y="5656216"/>
                <a:ext cx="466725" cy="504825"/>
              </a:xfrm>
              <a:custGeom>
                <a:rect b="b" l="l" r="r" t="t"/>
                <a:pathLst>
                  <a:path extrusionOk="0" h="504825" w="466725">
                    <a:moveTo>
                      <a:pt x="356711" y="7144"/>
                    </a:moveTo>
                    <a:cubicBezTo>
                      <a:pt x="176689" y="160496"/>
                      <a:pt x="7144" y="320516"/>
                      <a:pt x="7144" y="506254"/>
                    </a:cubicBezTo>
                    <a:lnTo>
                      <a:pt x="156686" y="506254"/>
                    </a:lnTo>
                    <a:cubicBezTo>
                      <a:pt x="156686" y="372904"/>
                      <a:pt x="301466" y="238601"/>
                      <a:pt x="466249" y="97631"/>
                    </a:cubicBezTo>
                    <a:cubicBezTo>
                      <a:pt x="456724" y="89059"/>
                      <a:pt x="446246" y="81439"/>
                      <a:pt x="436721" y="72866"/>
                    </a:cubicBezTo>
                    <a:cubicBezTo>
                      <a:pt x="409099" y="50959"/>
                      <a:pt x="382429" y="29051"/>
                      <a:pt x="356711" y="7144"/>
                    </a:cubicBezTo>
                    <a:close/>
                  </a:path>
                </a:pathLst>
              </a:custGeom>
              <a:solidFill>
                <a:schemeClr val="accent2">
                  <a:alpha val="6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5" name="Google Shape;2525;p44"/>
              <p:cNvSpPr/>
              <p:nvPr/>
            </p:nvSpPr>
            <p:spPr>
              <a:xfrm>
                <a:off x="3314064" y="1912891"/>
                <a:ext cx="409575" cy="552450"/>
              </a:xfrm>
              <a:custGeom>
                <a:rect b="b" l="l" r="r" t="t"/>
                <a:pathLst>
                  <a:path extrusionOk="0" h="552450" w="409575">
                    <a:moveTo>
                      <a:pt x="310071" y="548164"/>
                    </a:moveTo>
                    <a:cubicBezTo>
                      <a:pt x="314834" y="542449"/>
                      <a:pt x="320549" y="535781"/>
                      <a:pt x="325311" y="530066"/>
                    </a:cubicBezTo>
                    <a:cubicBezTo>
                      <a:pt x="351029" y="500539"/>
                      <a:pt x="376746" y="471011"/>
                      <a:pt x="402464" y="441484"/>
                    </a:cubicBezTo>
                    <a:cubicBezTo>
                      <a:pt x="329121" y="370046"/>
                      <a:pt x="240539" y="306229"/>
                      <a:pt x="203391" y="221456"/>
                    </a:cubicBezTo>
                    <a:cubicBezTo>
                      <a:pt x="172911" y="151924"/>
                      <a:pt x="165291" y="79534"/>
                      <a:pt x="172911" y="7144"/>
                    </a:cubicBezTo>
                    <a:lnTo>
                      <a:pt x="7176" y="7144"/>
                    </a:lnTo>
                    <a:cubicBezTo>
                      <a:pt x="6224" y="98584"/>
                      <a:pt x="26226" y="195739"/>
                      <a:pt x="79566" y="294799"/>
                    </a:cubicBezTo>
                    <a:cubicBezTo>
                      <a:pt x="131954" y="391954"/>
                      <a:pt x="227204" y="468154"/>
                      <a:pt x="310071" y="548164"/>
                    </a:cubicBezTo>
                    <a:close/>
                  </a:path>
                </a:pathLst>
              </a:custGeom>
              <a:solidFill>
                <a:schemeClr val="accent2">
                  <a:alpha val="6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6" name="Google Shape;2526;p44"/>
              <p:cNvSpPr/>
              <p:nvPr/>
            </p:nvSpPr>
            <p:spPr>
              <a:xfrm>
                <a:off x="3228371" y="1912891"/>
                <a:ext cx="981075" cy="4248150"/>
              </a:xfrm>
              <a:custGeom>
                <a:rect b="b" l="l" r="r" t="t"/>
                <a:pathLst>
                  <a:path extrusionOk="0" h="4248150" w="981075">
                    <a:moveTo>
                      <a:pt x="621506" y="3748564"/>
                    </a:moveTo>
                    <a:cubicBezTo>
                      <a:pt x="617696" y="3745706"/>
                      <a:pt x="613886" y="3741896"/>
                      <a:pt x="610076" y="3739039"/>
                    </a:cubicBezTo>
                    <a:cubicBezTo>
                      <a:pt x="606266" y="3736181"/>
                      <a:pt x="602456" y="3732371"/>
                      <a:pt x="598646" y="3729514"/>
                    </a:cubicBezTo>
                    <a:cubicBezTo>
                      <a:pt x="585311" y="3719036"/>
                      <a:pt x="572929" y="3707606"/>
                      <a:pt x="559594" y="3697129"/>
                    </a:cubicBezTo>
                    <a:cubicBezTo>
                      <a:pt x="535781" y="3678079"/>
                      <a:pt x="511969" y="3658076"/>
                      <a:pt x="489109" y="3638074"/>
                    </a:cubicBezTo>
                    <a:cubicBezTo>
                      <a:pt x="485299" y="3635216"/>
                      <a:pt x="481489" y="3631406"/>
                      <a:pt x="477679" y="3628549"/>
                    </a:cubicBezTo>
                    <a:cubicBezTo>
                      <a:pt x="473869" y="3625691"/>
                      <a:pt x="470059" y="3621881"/>
                      <a:pt x="466249" y="3619024"/>
                    </a:cubicBezTo>
                    <a:cubicBezTo>
                      <a:pt x="411956" y="3573304"/>
                      <a:pt x="359569" y="3526631"/>
                      <a:pt x="313849" y="3479959"/>
                    </a:cubicBezTo>
                    <a:lnTo>
                      <a:pt x="658654" y="3479959"/>
                    </a:lnTo>
                    <a:cubicBezTo>
                      <a:pt x="614839" y="3526631"/>
                      <a:pt x="565309" y="3573304"/>
                      <a:pt x="512921" y="3619024"/>
                    </a:cubicBezTo>
                    <a:cubicBezTo>
                      <a:pt x="535781" y="3638074"/>
                      <a:pt x="559594" y="3657124"/>
                      <a:pt x="582454" y="3676174"/>
                    </a:cubicBezTo>
                    <a:cubicBezTo>
                      <a:pt x="595789" y="3687604"/>
                      <a:pt x="609124" y="3698081"/>
                      <a:pt x="622459" y="3709511"/>
                    </a:cubicBezTo>
                    <a:cubicBezTo>
                      <a:pt x="796766" y="3557111"/>
                      <a:pt x="950119" y="3395186"/>
                      <a:pt x="950119" y="3202781"/>
                    </a:cubicBezTo>
                    <a:cubicBezTo>
                      <a:pt x="950119" y="3012281"/>
                      <a:pt x="794861" y="2857976"/>
                      <a:pt x="625316" y="2696051"/>
                    </a:cubicBezTo>
                    <a:cubicBezTo>
                      <a:pt x="593884" y="2721769"/>
                      <a:pt x="562451" y="2747486"/>
                      <a:pt x="531971" y="2772251"/>
                    </a:cubicBezTo>
                    <a:cubicBezTo>
                      <a:pt x="526256" y="2777014"/>
                      <a:pt x="520541" y="2781776"/>
                      <a:pt x="514826" y="2785586"/>
                    </a:cubicBezTo>
                    <a:cubicBezTo>
                      <a:pt x="570071" y="2837974"/>
                      <a:pt x="623411" y="2889409"/>
                      <a:pt x="668179" y="2940844"/>
                    </a:cubicBezTo>
                    <a:lnTo>
                      <a:pt x="288131" y="2940844"/>
                    </a:lnTo>
                    <a:cubicBezTo>
                      <a:pt x="339566" y="2888456"/>
                      <a:pt x="401479" y="2837021"/>
                      <a:pt x="466249" y="2783681"/>
                    </a:cubicBezTo>
                    <a:cubicBezTo>
                      <a:pt x="470059" y="2780824"/>
                      <a:pt x="473869" y="2777014"/>
                      <a:pt x="477679" y="2774156"/>
                    </a:cubicBezTo>
                    <a:cubicBezTo>
                      <a:pt x="481489" y="2771299"/>
                      <a:pt x="485299" y="2767489"/>
                      <a:pt x="490061" y="2764631"/>
                    </a:cubicBezTo>
                    <a:cubicBezTo>
                      <a:pt x="495776" y="2759869"/>
                      <a:pt x="501491" y="2755106"/>
                      <a:pt x="508159" y="2750344"/>
                    </a:cubicBezTo>
                    <a:cubicBezTo>
                      <a:pt x="538639" y="2725579"/>
                      <a:pt x="570071" y="2700814"/>
                      <a:pt x="601504" y="2675096"/>
                    </a:cubicBezTo>
                    <a:cubicBezTo>
                      <a:pt x="605314" y="2672239"/>
                      <a:pt x="609124" y="2668429"/>
                      <a:pt x="612934" y="2665571"/>
                    </a:cubicBezTo>
                    <a:cubicBezTo>
                      <a:pt x="616744" y="2662714"/>
                      <a:pt x="620554" y="2658904"/>
                      <a:pt x="624364" y="2656046"/>
                    </a:cubicBezTo>
                    <a:cubicBezTo>
                      <a:pt x="746284" y="2553176"/>
                      <a:pt x="860584" y="2438876"/>
                      <a:pt x="914876" y="2303621"/>
                    </a:cubicBezTo>
                    <a:lnTo>
                      <a:pt x="913924" y="2303621"/>
                    </a:lnTo>
                    <a:cubicBezTo>
                      <a:pt x="934879" y="2251234"/>
                      <a:pt x="947261" y="2195989"/>
                      <a:pt x="947261" y="2136934"/>
                    </a:cubicBezTo>
                    <a:cubicBezTo>
                      <a:pt x="947261" y="2087404"/>
                      <a:pt x="939641" y="2041684"/>
                      <a:pt x="926306" y="1998821"/>
                    </a:cubicBezTo>
                    <a:lnTo>
                      <a:pt x="927259" y="1998821"/>
                    </a:lnTo>
                    <a:cubicBezTo>
                      <a:pt x="884396" y="1863566"/>
                      <a:pt x="781526" y="1760696"/>
                      <a:pt x="669131" y="1666399"/>
                    </a:cubicBezTo>
                    <a:cubicBezTo>
                      <a:pt x="665321" y="1663541"/>
                      <a:pt x="661511" y="1659731"/>
                      <a:pt x="657701" y="1656874"/>
                    </a:cubicBezTo>
                    <a:cubicBezTo>
                      <a:pt x="653891" y="1654016"/>
                      <a:pt x="650081" y="1650206"/>
                      <a:pt x="646271" y="1647349"/>
                    </a:cubicBezTo>
                    <a:cubicBezTo>
                      <a:pt x="625316" y="1630204"/>
                      <a:pt x="604361" y="1614011"/>
                      <a:pt x="583406" y="1596866"/>
                    </a:cubicBezTo>
                    <a:cubicBezTo>
                      <a:pt x="567214" y="1583531"/>
                      <a:pt x="551021" y="1570196"/>
                      <a:pt x="534829" y="1557814"/>
                    </a:cubicBezTo>
                    <a:cubicBezTo>
                      <a:pt x="531019" y="1554956"/>
                      <a:pt x="527209" y="1551146"/>
                      <a:pt x="523399" y="1548289"/>
                    </a:cubicBezTo>
                    <a:cubicBezTo>
                      <a:pt x="519589" y="1545431"/>
                      <a:pt x="515779" y="1541621"/>
                      <a:pt x="511969" y="1538764"/>
                    </a:cubicBezTo>
                    <a:cubicBezTo>
                      <a:pt x="454819" y="1491139"/>
                      <a:pt x="400526" y="1442561"/>
                      <a:pt x="356711" y="1390174"/>
                    </a:cubicBezTo>
                    <a:lnTo>
                      <a:pt x="708184" y="1390174"/>
                    </a:lnTo>
                    <a:cubicBezTo>
                      <a:pt x="666274" y="1442561"/>
                      <a:pt x="613886" y="1492091"/>
                      <a:pt x="558641" y="1538764"/>
                    </a:cubicBezTo>
                    <a:cubicBezTo>
                      <a:pt x="573881" y="1551146"/>
                      <a:pt x="590074" y="1563529"/>
                      <a:pt x="605314" y="1575911"/>
                    </a:cubicBezTo>
                    <a:cubicBezTo>
                      <a:pt x="627221" y="1593056"/>
                      <a:pt x="648176" y="1610201"/>
                      <a:pt x="670084" y="1628299"/>
                    </a:cubicBezTo>
                    <a:cubicBezTo>
                      <a:pt x="826294" y="1495901"/>
                      <a:pt x="962501" y="1339691"/>
                      <a:pt x="962501" y="1119664"/>
                    </a:cubicBezTo>
                    <a:cubicBezTo>
                      <a:pt x="962501" y="919639"/>
                      <a:pt x="811054" y="753904"/>
                      <a:pt x="636746" y="585311"/>
                    </a:cubicBezTo>
                    <a:cubicBezTo>
                      <a:pt x="617696" y="607219"/>
                      <a:pt x="598646" y="629126"/>
                      <a:pt x="579596" y="651034"/>
                    </a:cubicBezTo>
                    <a:cubicBezTo>
                      <a:pt x="567214" y="664369"/>
                      <a:pt x="555784" y="678656"/>
                      <a:pt x="543401" y="691991"/>
                    </a:cubicBezTo>
                    <a:cubicBezTo>
                      <a:pt x="608171" y="755809"/>
                      <a:pt x="668179" y="817721"/>
                      <a:pt x="715804" y="880586"/>
                    </a:cubicBezTo>
                    <a:lnTo>
                      <a:pt x="350044" y="880586"/>
                    </a:lnTo>
                    <a:cubicBezTo>
                      <a:pt x="392906" y="820579"/>
                      <a:pt x="444341" y="757714"/>
                      <a:pt x="500539" y="693896"/>
                    </a:cubicBezTo>
                    <a:cubicBezTo>
                      <a:pt x="503396" y="690086"/>
                      <a:pt x="507206" y="686276"/>
                      <a:pt x="510064" y="682466"/>
                    </a:cubicBezTo>
                    <a:cubicBezTo>
                      <a:pt x="512921" y="678656"/>
                      <a:pt x="516731" y="674846"/>
                      <a:pt x="519589" y="671036"/>
                    </a:cubicBezTo>
                    <a:cubicBezTo>
                      <a:pt x="530066" y="658654"/>
                      <a:pt x="541496" y="646271"/>
                      <a:pt x="552926" y="633889"/>
                    </a:cubicBezTo>
                    <a:cubicBezTo>
                      <a:pt x="572929" y="611029"/>
                      <a:pt x="592931" y="588169"/>
                      <a:pt x="612934" y="565309"/>
                    </a:cubicBezTo>
                    <a:cubicBezTo>
                      <a:pt x="615791" y="561499"/>
                      <a:pt x="619601" y="557689"/>
                      <a:pt x="622459" y="553879"/>
                    </a:cubicBezTo>
                    <a:cubicBezTo>
                      <a:pt x="625316" y="550069"/>
                      <a:pt x="629126" y="546259"/>
                      <a:pt x="631984" y="542449"/>
                    </a:cubicBezTo>
                    <a:cubicBezTo>
                      <a:pt x="700564" y="463391"/>
                      <a:pt x="773906" y="384334"/>
                      <a:pt x="823436" y="295751"/>
                    </a:cubicBezTo>
                    <a:cubicBezTo>
                      <a:pt x="879634" y="191929"/>
                      <a:pt x="905351" y="96679"/>
                      <a:pt x="911066" y="7144"/>
                    </a:cubicBezTo>
                    <a:lnTo>
                      <a:pt x="769144" y="7144"/>
                    </a:lnTo>
                    <a:cubicBezTo>
                      <a:pt x="762476" y="83344"/>
                      <a:pt x="738664" y="159544"/>
                      <a:pt x="696754" y="224314"/>
                    </a:cubicBezTo>
                    <a:cubicBezTo>
                      <a:pt x="649129" y="297656"/>
                      <a:pt x="591026" y="369094"/>
                      <a:pt x="531019" y="439579"/>
                    </a:cubicBezTo>
                    <a:cubicBezTo>
                      <a:pt x="528161" y="443389"/>
                      <a:pt x="524351" y="447199"/>
                      <a:pt x="521494" y="451009"/>
                    </a:cubicBezTo>
                    <a:cubicBezTo>
                      <a:pt x="518636" y="454819"/>
                      <a:pt x="514826" y="458629"/>
                      <a:pt x="511969" y="462439"/>
                    </a:cubicBezTo>
                    <a:cubicBezTo>
                      <a:pt x="487204" y="491014"/>
                      <a:pt x="462439" y="519589"/>
                      <a:pt x="437674" y="547211"/>
                    </a:cubicBezTo>
                    <a:cubicBezTo>
                      <a:pt x="431006" y="554831"/>
                      <a:pt x="425291" y="561499"/>
                      <a:pt x="418624" y="568166"/>
                    </a:cubicBezTo>
                    <a:cubicBezTo>
                      <a:pt x="414814" y="571976"/>
                      <a:pt x="411956" y="575786"/>
                      <a:pt x="409099" y="579596"/>
                    </a:cubicBezTo>
                    <a:cubicBezTo>
                      <a:pt x="405289" y="583406"/>
                      <a:pt x="402431" y="587216"/>
                      <a:pt x="399574" y="591026"/>
                    </a:cubicBezTo>
                    <a:cubicBezTo>
                      <a:pt x="242411" y="772001"/>
                      <a:pt x="102394" y="943451"/>
                      <a:pt x="102394" y="1115854"/>
                    </a:cubicBezTo>
                    <a:cubicBezTo>
                      <a:pt x="102394" y="1344454"/>
                      <a:pt x="247174" y="1495901"/>
                      <a:pt x="399574" y="1623536"/>
                    </a:cubicBezTo>
                    <a:cubicBezTo>
                      <a:pt x="403384" y="1626394"/>
                      <a:pt x="407194" y="1630204"/>
                      <a:pt x="411004" y="1633061"/>
                    </a:cubicBezTo>
                    <a:cubicBezTo>
                      <a:pt x="414814" y="1635919"/>
                      <a:pt x="418624" y="1639729"/>
                      <a:pt x="422434" y="1642586"/>
                    </a:cubicBezTo>
                    <a:cubicBezTo>
                      <a:pt x="443389" y="1659731"/>
                      <a:pt x="464344" y="1676876"/>
                      <a:pt x="485299" y="1693069"/>
                    </a:cubicBezTo>
                    <a:cubicBezTo>
                      <a:pt x="502444" y="1706404"/>
                      <a:pt x="518636" y="1719739"/>
                      <a:pt x="534829" y="1733074"/>
                    </a:cubicBezTo>
                    <a:cubicBezTo>
                      <a:pt x="538639" y="1735931"/>
                      <a:pt x="542449" y="1739741"/>
                      <a:pt x="547211" y="1742599"/>
                    </a:cubicBezTo>
                    <a:cubicBezTo>
                      <a:pt x="551021" y="1745456"/>
                      <a:pt x="554831" y="1749266"/>
                      <a:pt x="558641" y="1752124"/>
                    </a:cubicBezTo>
                    <a:cubicBezTo>
                      <a:pt x="614839" y="1798796"/>
                      <a:pt x="666274" y="1845469"/>
                      <a:pt x="707231" y="1894046"/>
                    </a:cubicBezTo>
                    <a:lnTo>
                      <a:pt x="338614" y="1894046"/>
                    </a:lnTo>
                    <a:cubicBezTo>
                      <a:pt x="386239" y="1847374"/>
                      <a:pt x="445294" y="1800701"/>
                      <a:pt x="509111" y="1751171"/>
                    </a:cubicBezTo>
                    <a:cubicBezTo>
                      <a:pt x="493871" y="1738789"/>
                      <a:pt x="478631" y="1726406"/>
                      <a:pt x="462439" y="1714024"/>
                    </a:cubicBezTo>
                    <a:cubicBezTo>
                      <a:pt x="440531" y="1696879"/>
                      <a:pt x="418624" y="1678781"/>
                      <a:pt x="396716" y="1660684"/>
                    </a:cubicBezTo>
                    <a:cubicBezTo>
                      <a:pt x="230029" y="1790224"/>
                      <a:pt x="81439" y="1915954"/>
                      <a:pt x="81439" y="2095024"/>
                    </a:cubicBezTo>
                    <a:cubicBezTo>
                      <a:pt x="81439" y="2312194"/>
                      <a:pt x="216694" y="2487454"/>
                      <a:pt x="368141" y="2641759"/>
                    </a:cubicBezTo>
                    <a:cubicBezTo>
                      <a:pt x="374809" y="2636044"/>
                      <a:pt x="381476" y="2631281"/>
                      <a:pt x="388144" y="2625566"/>
                    </a:cubicBezTo>
                    <a:cubicBezTo>
                      <a:pt x="418624" y="2600801"/>
                      <a:pt x="449104" y="2576989"/>
                      <a:pt x="479584" y="2552224"/>
                    </a:cubicBezTo>
                    <a:cubicBezTo>
                      <a:pt x="432911" y="2504599"/>
                      <a:pt x="388144" y="2455069"/>
                      <a:pt x="350996" y="2404586"/>
                    </a:cubicBezTo>
                    <a:lnTo>
                      <a:pt x="680561" y="2404586"/>
                    </a:lnTo>
                    <a:cubicBezTo>
                      <a:pt x="635794" y="2456021"/>
                      <a:pt x="581501" y="2505551"/>
                      <a:pt x="524351" y="2554129"/>
                    </a:cubicBezTo>
                    <a:cubicBezTo>
                      <a:pt x="520541" y="2556986"/>
                      <a:pt x="516731" y="2560796"/>
                      <a:pt x="512921" y="2563654"/>
                    </a:cubicBezTo>
                    <a:cubicBezTo>
                      <a:pt x="509111" y="2566511"/>
                      <a:pt x="505301" y="2570321"/>
                      <a:pt x="501491" y="2573179"/>
                    </a:cubicBezTo>
                    <a:cubicBezTo>
                      <a:pt x="471964" y="2597944"/>
                      <a:pt x="440531" y="2622709"/>
                      <a:pt x="410051" y="2646521"/>
                    </a:cubicBezTo>
                    <a:cubicBezTo>
                      <a:pt x="403384" y="2652236"/>
                      <a:pt x="396716" y="2656999"/>
                      <a:pt x="390049" y="2662714"/>
                    </a:cubicBezTo>
                    <a:cubicBezTo>
                      <a:pt x="386239" y="2665571"/>
                      <a:pt x="382429" y="2669381"/>
                      <a:pt x="378619" y="2672239"/>
                    </a:cubicBezTo>
                    <a:cubicBezTo>
                      <a:pt x="374809" y="2675096"/>
                      <a:pt x="370999" y="2678906"/>
                      <a:pt x="367189" y="2681764"/>
                    </a:cubicBezTo>
                    <a:cubicBezTo>
                      <a:pt x="182404" y="2832259"/>
                      <a:pt x="7144" y="2988469"/>
                      <a:pt x="7144" y="3192304"/>
                    </a:cubicBezTo>
                    <a:cubicBezTo>
                      <a:pt x="7144" y="3388519"/>
                      <a:pt x="170974" y="3553301"/>
                      <a:pt x="355759" y="3710464"/>
                    </a:cubicBezTo>
                    <a:cubicBezTo>
                      <a:pt x="359569" y="3713321"/>
                      <a:pt x="363379" y="3717131"/>
                      <a:pt x="367189" y="3719989"/>
                    </a:cubicBezTo>
                    <a:cubicBezTo>
                      <a:pt x="370999" y="3722846"/>
                      <a:pt x="374809" y="3726656"/>
                      <a:pt x="378619" y="3729514"/>
                    </a:cubicBezTo>
                    <a:cubicBezTo>
                      <a:pt x="404336" y="3751421"/>
                      <a:pt x="431006" y="3773329"/>
                      <a:pt x="456724" y="3794284"/>
                    </a:cubicBezTo>
                    <a:cubicBezTo>
                      <a:pt x="467201" y="3802856"/>
                      <a:pt x="477679" y="3811429"/>
                      <a:pt x="488156" y="3820001"/>
                    </a:cubicBezTo>
                    <a:cubicBezTo>
                      <a:pt x="491966" y="3822859"/>
                      <a:pt x="495776" y="3826669"/>
                      <a:pt x="499586" y="3829526"/>
                    </a:cubicBezTo>
                    <a:cubicBezTo>
                      <a:pt x="503396" y="3832384"/>
                      <a:pt x="507206" y="3836194"/>
                      <a:pt x="511016" y="3839051"/>
                    </a:cubicBezTo>
                    <a:cubicBezTo>
                      <a:pt x="675799" y="3976211"/>
                      <a:pt x="830104" y="4116229"/>
                      <a:pt x="830104" y="4247674"/>
                    </a:cubicBezTo>
                    <a:lnTo>
                      <a:pt x="979646" y="4247674"/>
                    </a:lnTo>
                    <a:cubicBezTo>
                      <a:pt x="980599" y="4064794"/>
                      <a:pt x="807244" y="3903821"/>
                      <a:pt x="621506" y="3748564"/>
                    </a:cubicBezTo>
                    <a:close/>
                    <a:moveTo>
                      <a:pt x="252889" y="1080611"/>
                    </a:moveTo>
                    <a:cubicBezTo>
                      <a:pt x="257651" y="1050131"/>
                      <a:pt x="269081" y="1017746"/>
                      <a:pt x="285274" y="985361"/>
                    </a:cubicBezTo>
                    <a:cubicBezTo>
                      <a:pt x="291941" y="972026"/>
                      <a:pt x="299561" y="958691"/>
                      <a:pt x="307181" y="944404"/>
                    </a:cubicBezTo>
                    <a:lnTo>
                      <a:pt x="759619" y="944404"/>
                    </a:lnTo>
                    <a:cubicBezTo>
                      <a:pt x="767239" y="957739"/>
                      <a:pt x="774859" y="971074"/>
                      <a:pt x="780574" y="985361"/>
                    </a:cubicBezTo>
                    <a:cubicBezTo>
                      <a:pt x="794861" y="1016794"/>
                      <a:pt x="805339" y="1049179"/>
                      <a:pt x="810101" y="1080611"/>
                    </a:cubicBezTo>
                    <a:cubicBezTo>
                      <a:pt x="811054" y="1087279"/>
                      <a:pt x="812006" y="1092994"/>
                      <a:pt x="812006" y="1099661"/>
                    </a:cubicBezTo>
                    <a:lnTo>
                      <a:pt x="250031" y="1099661"/>
                    </a:lnTo>
                    <a:cubicBezTo>
                      <a:pt x="250984" y="1093946"/>
                      <a:pt x="251936" y="1087279"/>
                      <a:pt x="252889" y="1080611"/>
                    </a:cubicBezTo>
                    <a:close/>
                    <a:moveTo>
                      <a:pt x="306229" y="1319689"/>
                    </a:moveTo>
                    <a:cubicBezTo>
                      <a:pt x="293846" y="1298734"/>
                      <a:pt x="282416" y="1275874"/>
                      <a:pt x="273844" y="1253014"/>
                    </a:cubicBezTo>
                    <a:cubicBezTo>
                      <a:pt x="263366" y="1225391"/>
                      <a:pt x="256699" y="1196816"/>
                      <a:pt x="252889" y="1167289"/>
                    </a:cubicBezTo>
                    <a:lnTo>
                      <a:pt x="809149" y="1167289"/>
                    </a:lnTo>
                    <a:cubicBezTo>
                      <a:pt x="805339" y="1196816"/>
                      <a:pt x="797719" y="1226344"/>
                      <a:pt x="787241" y="1253014"/>
                    </a:cubicBezTo>
                    <a:cubicBezTo>
                      <a:pt x="778669" y="1275874"/>
                      <a:pt x="767239" y="1298734"/>
                      <a:pt x="754856" y="1319689"/>
                    </a:cubicBezTo>
                    <a:cubicBezTo>
                      <a:pt x="754856" y="1320641"/>
                      <a:pt x="753904" y="1320641"/>
                      <a:pt x="753904" y="1321594"/>
                    </a:cubicBezTo>
                    <a:lnTo>
                      <a:pt x="308134" y="1321594"/>
                    </a:lnTo>
                    <a:cubicBezTo>
                      <a:pt x="307181" y="1320641"/>
                      <a:pt x="307181" y="1320641"/>
                      <a:pt x="306229" y="1319689"/>
                    </a:cubicBezTo>
                    <a:close/>
                    <a:moveTo>
                      <a:pt x="230981" y="2097881"/>
                    </a:moveTo>
                    <a:cubicBezTo>
                      <a:pt x="230981" y="2097881"/>
                      <a:pt x="230981" y="2097881"/>
                      <a:pt x="230981" y="2097881"/>
                    </a:cubicBezTo>
                    <a:cubicBezTo>
                      <a:pt x="230981" y="2064544"/>
                      <a:pt x="240506" y="2033111"/>
                      <a:pt x="255746" y="2002631"/>
                    </a:cubicBezTo>
                    <a:cubicBezTo>
                      <a:pt x="262414" y="1989296"/>
                      <a:pt x="270986" y="1976914"/>
                      <a:pt x="279559" y="1963579"/>
                    </a:cubicBezTo>
                    <a:lnTo>
                      <a:pt x="751999" y="1963579"/>
                    </a:lnTo>
                    <a:cubicBezTo>
                      <a:pt x="758666" y="1975009"/>
                      <a:pt x="764381" y="1986439"/>
                      <a:pt x="769144" y="1997869"/>
                    </a:cubicBezTo>
                    <a:lnTo>
                      <a:pt x="769144" y="1997869"/>
                    </a:lnTo>
                    <a:cubicBezTo>
                      <a:pt x="770096" y="1999774"/>
                      <a:pt x="771049" y="2000726"/>
                      <a:pt x="771049" y="2002631"/>
                    </a:cubicBezTo>
                    <a:cubicBezTo>
                      <a:pt x="784384" y="2032159"/>
                      <a:pt x="792956" y="2064544"/>
                      <a:pt x="796766" y="2097881"/>
                    </a:cubicBezTo>
                    <a:cubicBezTo>
                      <a:pt x="797719" y="2104549"/>
                      <a:pt x="797719" y="2111216"/>
                      <a:pt x="798671" y="2118836"/>
                    </a:cubicBezTo>
                    <a:lnTo>
                      <a:pt x="551974" y="2118836"/>
                    </a:lnTo>
                    <a:lnTo>
                      <a:pt x="551021" y="2118836"/>
                    </a:lnTo>
                    <a:lnTo>
                      <a:pt x="231934" y="2118836"/>
                    </a:lnTo>
                    <a:cubicBezTo>
                      <a:pt x="230981" y="2112169"/>
                      <a:pt x="230981" y="2104549"/>
                      <a:pt x="230981" y="2097881"/>
                    </a:cubicBezTo>
                    <a:close/>
                    <a:moveTo>
                      <a:pt x="305276" y="2340769"/>
                    </a:moveTo>
                    <a:cubicBezTo>
                      <a:pt x="302419" y="2336006"/>
                      <a:pt x="299561" y="2331244"/>
                      <a:pt x="296704" y="2327434"/>
                    </a:cubicBezTo>
                    <a:cubicBezTo>
                      <a:pt x="284321" y="2305526"/>
                      <a:pt x="272891" y="2283619"/>
                      <a:pt x="264319" y="2260759"/>
                    </a:cubicBezTo>
                    <a:cubicBezTo>
                      <a:pt x="254794" y="2235994"/>
                      <a:pt x="246221" y="2211229"/>
                      <a:pt x="240506" y="2186464"/>
                    </a:cubicBezTo>
                    <a:lnTo>
                      <a:pt x="551021" y="2186464"/>
                    </a:lnTo>
                    <a:lnTo>
                      <a:pt x="551974" y="2186464"/>
                    </a:lnTo>
                    <a:lnTo>
                      <a:pt x="794861" y="2186464"/>
                    </a:lnTo>
                    <a:cubicBezTo>
                      <a:pt x="791051" y="2212181"/>
                      <a:pt x="783431" y="2236946"/>
                      <a:pt x="773906" y="2260759"/>
                    </a:cubicBezTo>
                    <a:cubicBezTo>
                      <a:pt x="768191" y="2275046"/>
                      <a:pt x="761524" y="2289334"/>
                      <a:pt x="753904" y="2303621"/>
                    </a:cubicBezTo>
                    <a:lnTo>
                      <a:pt x="754856" y="2303621"/>
                    </a:lnTo>
                    <a:cubicBezTo>
                      <a:pt x="750094" y="2312194"/>
                      <a:pt x="745331" y="2319814"/>
                      <a:pt x="740569" y="2328386"/>
                    </a:cubicBezTo>
                    <a:cubicBezTo>
                      <a:pt x="737711" y="2333149"/>
                      <a:pt x="734854" y="2337911"/>
                      <a:pt x="731996" y="2341721"/>
                    </a:cubicBezTo>
                    <a:lnTo>
                      <a:pt x="305276" y="2341721"/>
                    </a:lnTo>
                    <a:close/>
                    <a:moveTo>
                      <a:pt x="158591" y="3162776"/>
                    </a:moveTo>
                    <a:cubicBezTo>
                      <a:pt x="163354" y="3130391"/>
                      <a:pt x="173831" y="3098006"/>
                      <a:pt x="190976" y="3067526"/>
                    </a:cubicBezTo>
                    <a:cubicBezTo>
                      <a:pt x="201454" y="3048476"/>
                      <a:pt x="213836" y="3029426"/>
                      <a:pt x="227171" y="3011329"/>
                    </a:cubicBezTo>
                    <a:lnTo>
                      <a:pt x="723424" y="3011329"/>
                    </a:lnTo>
                    <a:cubicBezTo>
                      <a:pt x="736759" y="3030379"/>
                      <a:pt x="749141" y="3048476"/>
                      <a:pt x="759619" y="3067526"/>
                    </a:cubicBezTo>
                    <a:cubicBezTo>
                      <a:pt x="776764" y="3098959"/>
                      <a:pt x="789146" y="3131344"/>
                      <a:pt x="795814" y="3162776"/>
                    </a:cubicBezTo>
                    <a:cubicBezTo>
                      <a:pt x="796766" y="3166586"/>
                      <a:pt x="796766" y="3170396"/>
                      <a:pt x="797719" y="3174206"/>
                    </a:cubicBezTo>
                    <a:lnTo>
                      <a:pt x="157639" y="3174206"/>
                    </a:lnTo>
                    <a:cubicBezTo>
                      <a:pt x="157639" y="3170396"/>
                      <a:pt x="157639" y="3166586"/>
                      <a:pt x="158591" y="3162776"/>
                    </a:cubicBezTo>
                    <a:close/>
                    <a:moveTo>
                      <a:pt x="236696" y="3391376"/>
                    </a:moveTo>
                    <a:cubicBezTo>
                      <a:pt x="220504" y="3369469"/>
                      <a:pt x="205264" y="3346609"/>
                      <a:pt x="193834" y="3324701"/>
                    </a:cubicBezTo>
                    <a:cubicBezTo>
                      <a:pt x="179546" y="3298031"/>
                      <a:pt x="169069" y="3271361"/>
                      <a:pt x="163354" y="3244691"/>
                    </a:cubicBezTo>
                    <a:lnTo>
                      <a:pt x="796766" y="3244691"/>
                    </a:lnTo>
                    <a:cubicBezTo>
                      <a:pt x="792004" y="3271361"/>
                      <a:pt x="782479" y="3298031"/>
                      <a:pt x="770096" y="3324701"/>
                    </a:cubicBezTo>
                    <a:cubicBezTo>
                      <a:pt x="759619" y="3347561"/>
                      <a:pt x="746284" y="3369469"/>
                      <a:pt x="730091" y="3391376"/>
                    </a:cubicBezTo>
                    <a:cubicBezTo>
                      <a:pt x="726281" y="3397091"/>
                      <a:pt x="721519" y="3402806"/>
                      <a:pt x="717709" y="3408521"/>
                    </a:cubicBezTo>
                    <a:lnTo>
                      <a:pt x="250984" y="3408521"/>
                    </a:lnTo>
                    <a:cubicBezTo>
                      <a:pt x="245269" y="3402806"/>
                      <a:pt x="240506" y="3397091"/>
                      <a:pt x="236696" y="3391376"/>
                    </a:cubicBezTo>
                    <a:close/>
                  </a:path>
                </a:pathLst>
              </a:custGeom>
              <a:solidFill>
                <a:schemeClr val="accent2">
                  <a:alpha val="65882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27" name="Google Shape;2527;p44"/>
            <p:cNvSpPr/>
            <p:nvPr/>
          </p:nvSpPr>
          <p:spPr>
            <a:xfrm>
              <a:off x="4753971" y="1422241"/>
              <a:ext cx="2236706" cy="2236707"/>
            </a:xfrm>
            <a:prstGeom prst="ellipse">
              <a:avLst/>
            </a:prstGeom>
            <a:noFill/>
            <a:ln cap="flat" cmpd="sng" w="1905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p44"/>
            <p:cNvSpPr/>
            <p:nvPr/>
          </p:nvSpPr>
          <p:spPr>
            <a:xfrm flipH="1" rot="2654637">
              <a:off x="5586186" y="2143220"/>
              <a:ext cx="326647" cy="278481"/>
            </a:xfrm>
            <a:custGeom>
              <a:rect b="b" l="l" r="r" t="t"/>
              <a:pathLst>
                <a:path extrusionOk="0" h="278481" w="326647">
                  <a:moveTo>
                    <a:pt x="312351" y="1925"/>
                  </a:moveTo>
                  <a:lnTo>
                    <a:pt x="160006" y="0"/>
                  </a:lnTo>
                  <a:lnTo>
                    <a:pt x="168367" y="25774"/>
                  </a:lnTo>
                  <a:cubicBezTo>
                    <a:pt x="172613" y="43103"/>
                    <a:pt x="175679" y="60948"/>
                    <a:pt x="177567" y="79053"/>
                  </a:cubicBezTo>
                  <a:cubicBezTo>
                    <a:pt x="178511" y="86295"/>
                    <a:pt x="178511" y="93536"/>
                    <a:pt x="179454" y="101812"/>
                  </a:cubicBezTo>
                  <a:lnTo>
                    <a:pt x="928" y="101812"/>
                  </a:lnTo>
                  <a:lnTo>
                    <a:pt x="0" y="175265"/>
                  </a:lnTo>
                  <a:lnTo>
                    <a:pt x="175680" y="175265"/>
                  </a:lnTo>
                  <a:cubicBezTo>
                    <a:pt x="171905" y="203197"/>
                    <a:pt x="164357" y="230095"/>
                    <a:pt x="154921" y="255959"/>
                  </a:cubicBezTo>
                  <a:lnTo>
                    <a:pt x="146164" y="276534"/>
                  </a:lnTo>
                  <a:lnTo>
                    <a:pt x="300272" y="278481"/>
                  </a:lnTo>
                  <a:lnTo>
                    <a:pt x="317919" y="214707"/>
                  </a:lnTo>
                  <a:cubicBezTo>
                    <a:pt x="323580" y="184576"/>
                    <a:pt x="326647" y="153540"/>
                    <a:pt x="326647" y="121469"/>
                  </a:cubicBezTo>
                  <a:cubicBezTo>
                    <a:pt x="326647" y="94571"/>
                    <a:pt x="324760" y="68708"/>
                    <a:pt x="321221" y="4374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p45"/>
          <p:cNvSpPr txBox="1"/>
          <p:nvPr>
            <p:ph idx="1" type="body"/>
          </p:nvPr>
        </p:nvSpPr>
        <p:spPr>
          <a:xfrm>
            <a:off x="323529" y="4373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sp>
        <p:nvSpPr>
          <p:cNvPr id="2534" name="Google Shape;2534;p45"/>
          <p:cNvSpPr/>
          <p:nvPr/>
        </p:nvSpPr>
        <p:spPr>
          <a:xfrm>
            <a:off x="574250" y="1784454"/>
            <a:ext cx="1332449" cy="4432060"/>
          </a:xfrm>
          <a:custGeom>
            <a:rect b="b" l="l" r="r" t="t"/>
            <a:pathLst>
              <a:path extrusionOk="0" h="4242435" w="972505">
                <a:moveTo>
                  <a:pt x="349567" y="3743325"/>
                </a:moveTo>
                <a:cubicBezTo>
                  <a:pt x="375285" y="3765232"/>
                  <a:pt x="401955" y="3787140"/>
                  <a:pt x="429577" y="3809047"/>
                </a:cubicBezTo>
                <a:cubicBezTo>
                  <a:pt x="439102" y="3817620"/>
                  <a:pt x="449580" y="3825240"/>
                  <a:pt x="459105" y="3833812"/>
                </a:cubicBezTo>
                <a:cubicBezTo>
                  <a:pt x="294322" y="3974782"/>
                  <a:pt x="149542" y="4109085"/>
                  <a:pt x="149542" y="4242435"/>
                </a:cubicBezTo>
                <a:lnTo>
                  <a:pt x="0" y="4242435"/>
                </a:lnTo>
                <a:cubicBezTo>
                  <a:pt x="0" y="4056697"/>
                  <a:pt x="169545" y="3896677"/>
                  <a:pt x="349567" y="3743325"/>
                </a:cubicBezTo>
                <a:close/>
                <a:moveTo>
                  <a:pt x="156210" y="3237547"/>
                </a:moveTo>
                <a:cubicBezTo>
                  <a:pt x="161925" y="3264217"/>
                  <a:pt x="172402" y="3290887"/>
                  <a:pt x="186690" y="3317557"/>
                </a:cubicBezTo>
                <a:cubicBezTo>
                  <a:pt x="198120" y="3339465"/>
                  <a:pt x="213360" y="3362325"/>
                  <a:pt x="229552" y="3384232"/>
                </a:cubicBezTo>
                <a:cubicBezTo>
                  <a:pt x="233362" y="3389947"/>
                  <a:pt x="238125" y="3395662"/>
                  <a:pt x="243840" y="3401377"/>
                </a:cubicBezTo>
                <a:lnTo>
                  <a:pt x="710565" y="3401377"/>
                </a:lnTo>
                <a:cubicBezTo>
                  <a:pt x="714375" y="3395662"/>
                  <a:pt x="719137" y="3389947"/>
                  <a:pt x="722947" y="3384232"/>
                </a:cubicBezTo>
                <a:cubicBezTo>
                  <a:pt x="739140" y="3362325"/>
                  <a:pt x="752475" y="3340417"/>
                  <a:pt x="762952" y="3317557"/>
                </a:cubicBezTo>
                <a:cubicBezTo>
                  <a:pt x="775335" y="3290887"/>
                  <a:pt x="784860" y="3264217"/>
                  <a:pt x="789622" y="3237547"/>
                </a:cubicBezTo>
                <a:close/>
                <a:moveTo>
                  <a:pt x="220027" y="3004185"/>
                </a:moveTo>
                <a:cubicBezTo>
                  <a:pt x="206692" y="3022282"/>
                  <a:pt x="194310" y="3041332"/>
                  <a:pt x="183832" y="3060382"/>
                </a:cubicBezTo>
                <a:cubicBezTo>
                  <a:pt x="166687" y="3090862"/>
                  <a:pt x="156210" y="3123247"/>
                  <a:pt x="151447" y="3155632"/>
                </a:cubicBezTo>
                <a:cubicBezTo>
                  <a:pt x="150495" y="3159442"/>
                  <a:pt x="150495" y="3163252"/>
                  <a:pt x="150495" y="3167062"/>
                </a:cubicBezTo>
                <a:lnTo>
                  <a:pt x="790575" y="3167062"/>
                </a:lnTo>
                <a:cubicBezTo>
                  <a:pt x="789622" y="3163252"/>
                  <a:pt x="789622" y="3159442"/>
                  <a:pt x="788670" y="3155632"/>
                </a:cubicBezTo>
                <a:cubicBezTo>
                  <a:pt x="782002" y="3124200"/>
                  <a:pt x="769620" y="3091815"/>
                  <a:pt x="752475" y="3060382"/>
                </a:cubicBezTo>
                <a:cubicBezTo>
                  <a:pt x="741997" y="3041332"/>
                  <a:pt x="729615" y="3023235"/>
                  <a:pt x="716280" y="3004185"/>
                </a:cubicBezTo>
                <a:close/>
                <a:moveTo>
                  <a:pt x="233362" y="2179320"/>
                </a:moveTo>
                <a:cubicBezTo>
                  <a:pt x="239077" y="2204085"/>
                  <a:pt x="247650" y="2228850"/>
                  <a:pt x="257175" y="2253615"/>
                </a:cubicBezTo>
                <a:cubicBezTo>
                  <a:pt x="265747" y="2276475"/>
                  <a:pt x="277177" y="2298382"/>
                  <a:pt x="289560" y="2320290"/>
                </a:cubicBezTo>
                <a:cubicBezTo>
                  <a:pt x="292417" y="2324100"/>
                  <a:pt x="295275" y="2328862"/>
                  <a:pt x="298132" y="2333625"/>
                </a:cubicBezTo>
                <a:lnTo>
                  <a:pt x="298132" y="2334577"/>
                </a:lnTo>
                <a:lnTo>
                  <a:pt x="724852" y="2334577"/>
                </a:lnTo>
                <a:cubicBezTo>
                  <a:pt x="727710" y="2330767"/>
                  <a:pt x="730567" y="2326005"/>
                  <a:pt x="733425" y="2321242"/>
                </a:cubicBezTo>
                <a:cubicBezTo>
                  <a:pt x="738187" y="2312670"/>
                  <a:pt x="742950" y="2305050"/>
                  <a:pt x="747712" y="2296477"/>
                </a:cubicBezTo>
                <a:lnTo>
                  <a:pt x="746760" y="2296477"/>
                </a:lnTo>
                <a:cubicBezTo>
                  <a:pt x="754380" y="2282190"/>
                  <a:pt x="761047" y="2267902"/>
                  <a:pt x="766762" y="2253615"/>
                </a:cubicBezTo>
                <a:cubicBezTo>
                  <a:pt x="776287" y="2229802"/>
                  <a:pt x="783907" y="2205037"/>
                  <a:pt x="787717" y="2179320"/>
                </a:cubicBezTo>
                <a:lnTo>
                  <a:pt x="544830" y="2179320"/>
                </a:lnTo>
                <a:lnTo>
                  <a:pt x="543877" y="2179320"/>
                </a:lnTo>
                <a:close/>
                <a:moveTo>
                  <a:pt x="272415" y="1956435"/>
                </a:moveTo>
                <a:cubicBezTo>
                  <a:pt x="263842" y="1969770"/>
                  <a:pt x="255270" y="1982152"/>
                  <a:pt x="248602" y="1995487"/>
                </a:cubicBezTo>
                <a:cubicBezTo>
                  <a:pt x="233362" y="2025967"/>
                  <a:pt x="223837" y="2057400"/>
                  <a:pt x="223837" y="2090737"/>
                </a:cubicBezTo>
                <a:cubicBezTo>
                  <a:pt x="223837" y="2097405"/>
                  <a:pt x="223837" y="2105025"/>
                  <a:pt x="224790" y="2111692"/>
                </a:cubicBezTo>
                <a:lnTo>
                  <a:pt x="543877" y="2111692"/>
                </a:lnTo>
                <a:lnTo>
                  <a:pt x="544830" y="2111692"/>
                </a:lnTo>
                <a:lnTo>
                  <a:pt x="791527" y="2111692"/>
                </a:lnTo>
                <a:cubicBezTo>
                  <a:pt x="790575" y="2104072"/>
                  <a:pt x="790575" y="2097405"/>
                  <a:pt x="789622" y="2090737"/>
                </a:cubicBezTo>
                <a:cubicBezTo>
                  <a:pt x="785812" y="2057400"/>
                  <a:pt x="777240" y="2025015"/>
                  <a:pt x="763905" y="1995487"/>
                </a:cubicBezTo>
                <a:cubicBezTo>
                  <a:pt x="763905" y="1993582"/>
                  <a:pt x="762952" y="1992630"/>
                  <a:pt x="762000" y="1990725"/>
                </a:cubicBezTo>
                <a:cubicBezTo>
                  <a:pt x="757237" y="1979295"/>
                  <a:pt x="751522" y="1967865"/>
                  <a:pt x="744855" y="1956435"/>
                </a:cubicBezTo>
                <a:close/>
                <a:moveTo>
                  <a:pt x="245745" y="1160145"/>
                </a:moveTo>
                <a:cubicBezTo>
                  <a:pt x="249555" y="1189672"/>
                  <a:pt x="256222" y="1218247"/>
                  <a:pt x="266700" y="1245870"/>
                </a:cubicBezTo>
                <a:cubicBezTo>
                  <a:pt x="275272" y="1268730"/>
                  <a:pt x="286702" y="1291590"/>
                  <a:pt x="299085" y="1312545"/>
                </a:cubicBezTo>
                <a:cubicBezTo>
                  <a:pt x="300037" y="1313497"/>
                  <a:pt x="300037" y="1313497"/>
                  <a:pt x="300990" y="1314450"/>
                </a:cubicBezTo>
                <a:lnTo>
                  <a:pt x="746760" y="1314450"/>
                </a:lnTo>
                <a:cubicBezTo>
                  <a:pt x="746760" y="1313497"/>
                  <a:pt x="747712" y="1313497"/>
                  <a:pt x="747712" y="1312545"/>
                </a:cubicBezTo>
                <a:cubicBezTo>
                  <a:pt x="760095" y="1291590"/>
                  <a:pt x="771525" y="1268730"/>
                  <a:pt x="780097" y="1245870"/>
                </a:cubicBezTo>
                <a:cubicBezTo>
                  <a:pt x="790575" y="1219200"/>
                  <a:pt x="798195" y="1189672"/>
                  <a:pt x="802005" y="1160145"/>
                </a:cubicBezTo>
                <a:close/>
                <a:moveTo>
                  <a:pt x="300037" y="937260"/>
                </a:moveTo>
                <a:cubicBezTo>
                  <a:pt x="292417" y="951547"/>
                  <a:pt x="284797" y="964882"/>
                  <a:pt x="278130" y="978217"/>
                </a:cubicBezTo>
                <a:cubicBezTo>
                  <a:pt x="261937" y="1010602"/>
                  <a:pt x="250507" y="1042987"/>
                  <a:pt x="245745" y="1073467"/>
                </a:cubicBezTo>
                <a:cubicBezTo>
                  <a:pt x="244792" y="1080135"/>
                  <a:pt x="243840" y="1086802"/>
                  <a:pt x="242887" y="1092517"/>
                </a:cubicBezTo>
                <a:lnTo>
                  <a:pt x="804862" y="1092517"/>
                </a:lnTo>
                <a:cubicBezTo>
                  <a:pt x="804862" y="1085850"/>
                  <a:pt x="803910" y="1080135"/>
                  <a:pt x="802957" y="1073467"/>
                </a:cubicBezTo>
                <a:cubicBezTo>
                  <a:pt x="798195" y="1042035"/>
                  <a:pt x="787717" y="1009650"/>
                  <a:pt x="773430" y="978217"/>
                </a:cubicBezTo>
                <a:cubicBezTo>
                  <a:pt x="767715" y="963930"/>
                  <a:pt x="760095" y="950595"/>
                  <a:pt x="752475" y="937260"/>
                </a:cubicBezTo>
                <a:close/>
                <a:moveTo>
                  <a:pt x="762000" y="0"/>
                </a:moveTo>
                <a:lnTo>
                  <a:pt x="903922" y="0"/>
                </a:lnTo>
                <a:cubicBezTo>
                  <a:pt x="898207" y="89535"/>
                  <a:pt x="872490" y="184785"/>
                  <a:pt x="816292" y="288607"/>
                </a:cubicBezTo>
                <a:cubicBezTo>
                  <a:pt x="766762" y="377190"/>
                  <a:pt x="693420" y="456247"/>
                  <a:pt x="624840" y="535305"/>
                </a:cubicBezTo>
                <a:cubicBezTo>
                  <a:pt x="621982" y="539115"/>
                  <a:pt x="618172" y="542925"/>
                  <a:pt x="615315" y="546735"/>
                </a:cubicBezTo>
                <a:cubicBezTo>
                  <a:pt x="612457" y="550545"/>
                  <a:pt x="608647" y="554355"/>
                  <a:pt x="605790" y="558165"/>
                </a:cubicBezTo>
                <a:cubicBezTo>
                  <a:pt x="585787" y="581025"/>
                  <a:pt x="565785" y="603885"/>
                  <a:pt x="545782" y="626745"/>
                </a:cubicBezTo>
                <a:cubicBezTo>
                  <a:pt x="534352" y="639127"/>
                  <a:pt x="522922" y="651510"/>
                  <a:pt x="512445" y="663892"/>
                </a:cubicBezTo>
                <a:cubicBezTo>
                  <a:pt x="509587" y="667702"/>
                  <a:pt x="505777" y="671512"/>
                  <a:pt x="502920" y="675322"/>
                </a:cubicBezTo>
                <a:cubicBezTo>
                  <a:pt x="500062" y="679132"/>
                  <a:pt x="496252" y="682942"/>
                  <a:pt x="493395" y="686752"/>
                </a:cubicBezTo>
                <a:cubicBezTo>
                  <a:pt x="437197" y="750570"/>
                  <a:pt x="385762" y="813435"/>
                  <a:pt x="342900" y="873442"/>
                </a:cubicBezTo>
                <a:lnTo>
                  <a:pt x="708660" y="873442"/>
                </a:lnTo>
                <a:cubicBezTo>
                  <a:pt x="661035" y="810577"/>
                  <a:pt x="601027" y="748665"/>
                  <a:pt x="536257" y="684847"/>
                </a:cubicBezTo>
                <a:cubicBezTo>
                  <a:pt x="548640" y="671512"/>
                  <a:pt x="560070" y="657225"/>
                  <a:pt x="572452" y="643890"/>
                </a:cubicBezTo>
                <a:cubicBezTo>
                  <a:pt x="591502" y="621982"/>
                  <a:pt x="610552" y="600075"/>
                  <a:pt x="629602" y="578167"/>
                </a:cubicBezTo>
                <a:cubicBezTo>
                  <a:pt x="803910" y="746760"/>
                  <a:pt x="955357" y="912495"/>
                  <a:pt x="955357" y="1112520"/>
                </a:cubicBezTo>
                <a:cubicBezTo>
                  <a:pt x="955357" y="1332547"/>
                  <a:pt x="819150" y="1488757"/>
                  <a:pt x="662940" y="1621155"/>
                </a:cubicBezTo>
                <a:cubicBezTo>
                  <a:pt x="641032" y="1603057"/>
                  <a:pt x="620077" y="1585912"/>
                  <a:pt x="598170" y="1568767"/>
                </a:cubicBezTo>
                <a:cubicBezTo>
                  <a:pt x="582930" y="1556385"/>
                  <a:pt x="566737" y="1544002"/>
                  <a:pt x="551497" y="1531620"/>
                </a:cubicBezTo>
                <a:cubicBezTo>
                  <a:pt x="606742" y="1484947"/>
                  <a:pt x="659130" y="1435417"/>
                  <a:pt x="701040" y="1383030"/>
                </a:cubicBezTo>
                <a:lnTo>
                  <a:pt x="349567" y="1383030"/>
                </a:lnTo>
                <a:cubicBezTo>
                  <a:pt x="393382" y="1435417"/>
                  <a:pt x="447675" y="1483995"/>
                  <a:pt x="504825" y="1531620"/>
                </a:cubicBezTo>
                <a:cubicBezTo>
                  <a:pt x="508635" y="1534477"/>
                  <a:pt x="512445" y="1538287"/>
                  <a:pt x="516255" y="1541145"/>
                </a:cubicBezTo>
                <a:cubicBezTo>
                  <a:pt x="520065" y="1544002"/>
                  <a:pt x="523875" y="1547812"/>
                  <a:pt x="527685" y="1550670"/>
                </a:cubicBezTo>
                <a:cubicBezTo>
                  <a:pt x="543877" y="1563052"/>
                  <a:pt x="560070" y="1576387"/>
                  <a:pt x="576262" y="1589722"/>
                </a:cubicBezTo>
                <a:cubicBezTo>
                  <a:pt x="597217" y="1606867"/>
                  <a:pt x="618172" y="1623060"/>
                  <a:pt x="639127" y="1640205"/>
                </a:cubicBezTo>
                <a:cubicBezTo>
                  <a:pt x="642937" y="1643062"/>
                  <a:pt x="646747" y="1646872"/>
                  <a:pt x="650557" y="1649730"/>
                </a:cubicBezTo>
                <a:cubicBezTo>
                  <a:pt x="654367" y="1652587"/>
                  <a:pt x="658177" y="1656397"/>
                  <a:pt x="661987" y="1659255"/>
                </a:cubicBezTo>
                <a:cubicBezTo>
                  <a:pt x="774382" y="1753552"/>
                  <a:pt x="877252" y="1856422"/>
                  <a:pt x="920115" y="1991677"/>
                </a:cubicBezTo>
                <a:lnTo>
                  <a:pt x="919162" y="1991677"/>
                </a:lnTo>
                <a:cubicBezTo>
                  <a:pt x="932497" y="2034540"/>
                  <a:pt x="940117" y="2080260"/>
                  <a:pt x="940117" y="2129790"/>
                </a:cubicBezTo>
                <a:cubicBezTo>
                  <a:pt x="940117" y="2188845"/>
                  <a:pt x="927735" y="2244090"/>
                  <a:pt x="906780" y="2296477"/>
                </a:cubicBezTo>
                <a:lnTo>
                  <a:pt x="907732" y="2296477"/>
                </a:lnTo>
                <a:cubicBezTo>
                  <a:pt x="853440" y="2431732"/>
                  <a:pt x="739140" y="2546032"/>
                  <a:pt x="617220" y="2648902"/>
                </a:cubicBezTo>
                <a:cubicBezTo>
                  <a:pt x="613410" y="2651760"/>
                  <a:pt x="609600" y="2655570"/>
                  <a:pt x="605790" y="2658427"/>
                </a:cubicBezTo>
                <a:cubicBezTo>
                  <a:pt x="601980" y="2661285"/>
                  <a:pt x="598170" y="2665095"/>
                  <a:pt x="594360" y="2667952"/>
                </a:cubicBezTo>
                <a:cubicBezTo>
                  <a:pt x="562927" y="2693670"/>
                  <a:pt x="531495" y="2718435"/>
                  <a:pt x="501015" y="2743200"/>
                </a:cubicBezTo>
                <a:cubicBezTo>
                  <a:pt x="494347" y="2747962"/>
                  <a:pt x="488632" y="2752725"/>
                  <a:pt x="482917" y="2757487"/>
                </a:cubicBezTo>
                <a:cubicBezTo>
                  <a:pt x="478155" y="2760345"/>
                  <a:pt x="474345" y="2764155"/>
                  <a:pt x="470535" y="2767012"/>
                </a:cubicBezTo>
                <a:cubicBezTo>
                  <a:pt x="466725" y="2769870"/>
                  <a:pt x="462915" y="2773680"/>
                  <a:pt x="459105" y="2776537"/>
                </a:cubicBezTo>
                <a:cubicBezTo>
                  <a:pt x="394335" y="2829877"/>
                  <a:pt x="332422" y="2881312"/>
                  <a:pt x="280987" y="2933700"/>
                </a:cubicBezTo>
                <a:lnTo>
                  <a:pt x="661035" y="2933700"/>
                </a:lnTo>
                <a:cubicBezTo>
                  <a:pt x="616267" y="2882265"/>
                  <a:pt x="562927" y="2830830"/>
                  <a:pt x="507682" y="2778442"/>
                </a:cubicBezTo>
                <a:cubicBezTo>
                  <a:pt x="513397" y="2774632"/>
                  <a:pt x="519112" y="2769870"/>
                  <a:pt x="524827" y="2765107"/>
                </a:cubicBezTo>
                <a:cubicBezTo>
                  <a:pt x="555307" y="2740342"/>
                  <a:pt x="586740" y="2714625"/>
                  <a:pt x="618172" y="2688907"/>
                </a:cubicBezTo>
                <a:cubicBezTo>
                  <a:pt x="787717" y="2850832"/>
                  <a:pt x="942975" y="3005137"/>
                  <a:pt x="942975" y="3195637"/>
                </a:cubicBezTo>
                <a:cubicBezTo>
                  <a:pt x="942975" y="3388042"/>
                  <a:pt x="789622" y="3549967"/>
                  <a:pt x="615315" y="3702367"/>
                </a:cubicBezTo>
                <a:cubicBezTo>
                  <a:pt x="601980" y="3690937"/>
                  <a:pt x="588645" y="3680460"/>
                  <a:pt x="575310" y="3669030"/>
                </a:cubicBezTo>
                <a:cubicBezTo>
                  <a:pt x="552450" y="3649980"/>
                  <a:pt x="528637" y="3630930"/>
                  <a:pt x="505777" y="3611880"/>
                </a:cubicBezTo>
                <a:cubicBezTo>
                  <a:pt x="558165" y="3566160"/>
                  <a:pt x="607695" y="3519487"/>
                  <a:pt x="651510" y="3472815"/>
                </a:cubicBezTo>
                <a:lnTo>
                  <a:pt x="306705" y="3472815"/>
                </a:lnTo>
                <a:cubicBezTo>
                  <a:pt x="352425" y="3519487"/>
                  <a:pt x="404812" y="3566160"/>
                  <a:pt x="459105" y="3611880"/>
                </a:cubicBezTo>
                <a:cubicBezTo>
                  <a:pt x="462915" y="3614737"/>
                  <a:pt x="466725" y="3618547"/>
                  <a:pt x="470535" y="3621405"/>
                </a:cubicBezTo>
                <a:cubicBezTo>
                  <a:pt x="474345" y="3624262"/>
                  <a:pt x="478155" y="3628072"/>
                  <a:pt x="481965" y="3630930"/>
                </a:cubicBezTo>
                <a:cubicBezTo>
                  <a:pt x="504825" y="3650932"/>
                  <a:pt x="528637" y="3670935"/>
                  <a:pt x="552450" y="3689985"/>
                </a:cubicBezTo>
                <a:cubicBezTo>
                  <a:pt x="565785" y="3700462"/>
                  <a:pt x="578167" y="3711892"/>
                  <a:pt x="591502" y="3722370"/>
                </a:cubicBezTo>
                <a:cubicBezTo>
                  <a:pt x="595312" y="3725227"/>
                  <a:pt x="599122" y="3729037"/>
                  <a:pt x="602932" y="3731895"/>
                </a:cubicBezTo>
                <a:cubicBezTo>
                  <a:pt x="606742" y="3734752"/>
                  <a:pt x="610552" y="3738562"/>
                  <a:pt x="614362" y="3741420"/>
                </a:cubicBezTo>
                <a:cubicBezTo>
                  <a:pt x="800100" y="3896677"/>
                  <a:pt x="973455" y="4057650"/>
                  <a:pt x="972502" y="4240530"/>
                </a:cubicBezTo>
                <a:lnTo>
                  <a:pt x="822960" y="4240530"/>
                </a:lnTo>
                <a:cubicBezTo>
                  <a:pt x="822960" y="4109085"/>
                  <a:pt x="668655" y="3969067"/>
                  <a:pt x="503872" y="3831907"/>
                </a:cubicBezTo>
                <a:cubicBezTo>
                  <a:pt x="500062" y="3829050"/>
                  <a:pt x="496252" y="3825240"/>
                  <a:pt x="492442" y="3822382"/>
                </a:cubicBezTo>
                <a:cubicBezTo>
                  <a:pt x="488632" y="3819525"/>
                  <a:pt x="484822" y="3815715"/>
                  <a:pt x="481012" y="3812857"/>
                </a:cubicBezTo>
                <a:cubicBezTo>
                  <a:pt x="470535" y="3804285"/>
                  <a:pt x="460057" y="3795712"/>
                  <a:pt x="449580" y="3787140"/>
                </a:cubicBezTo>
                <a:cubicBezTo>
                  <a:pt x="423862" y="3766185"/>
                  <a:pt x="397192" y="3744277"/>
                  <a:pt x="371475" y="3722370"/>
                </a:cubicBezTo>
                <a:cubicBezTo>
                  <a:pt x="367665" y="3719512"/>
                  <a:pt x="363855" y="3715702"/>
                  <a:pt x="360045" y="3712845"/>
                </a:cubicBezTo>
                <a:cubicBezTo>
                  <a:pt x="356235" y="3709987"/>
                  <a:pt x="352425" y="3706177"/>
                  <a:pt x="348615" y="3703320"/>
                </a:cubicBezTo>
                <a:cubicBezTo>
                  <a:pt x="163830" y="3546157"/>
                  <a:pt x="0" y="3381375"/>
                  <a:pt x="0" y="3185160"/>
                </a:cubicBezTo>
                <a:cubicBezTo>
                  <a:pt x="0" y="2981325"/>
                  <a:pt x="175260" y="2825115"/>
                  <a:pt x="360045" y="2674620"/>
                </a:cubicBezTo>
                <a:cubicBezTo>
                  <a:pt x="363855" y="2671762"/>
                  <a:pt x="367665" y="2667952"/>
                  <a:pt x="371475" y="2665095"/>
                </a:cubicBezTo>
                <a:cubicBezTo>
                  <a:pt x="375285" y="2662237"/>
                  <a:pt x="379095" y="2658427"/>
                  <a:pt x="382905" y="2655570"/>
                </a:cubicBezTo>
                <a:cubicBezTo>
                  <a:pt x="389572" y="2649855"/>
                  <a:pt x="396240" y="2645092"/>
                  <a:pt x="402907" y="2639377"/>
                </a:cubicBezTo>
                <a:cubicBezTo>
                  <a:pt x="433387" y="2615565"/>
                  <a:pt x="464820" y="2590800"/>
                  <a:pt x="494347" y="2566035"/>
                </a:cubicBezTo>
                <a:cubicBezTo>
                  <a:pt x="498157" y="2563177"/>
                  <a:pt x="501967" y="2559367"/>
                  <a:pt x="505777" y="2556510"/>
                </a:cubicBezTo>
                <a:cubicBezTo>
                  <a:pt x="509587" y="2553652"/>
                  <a:pt x="513397" y="2549842"/>
                  <a:pt x="517207" y="2546985"/>
                </a:cubicBezTo>
                <a:cubicBezTo>
                  <a:pt x="574357" y="2498407"/>
                  <a:pt x="628650" y="2448877"/>
                  <a:pt x="673417" y="2397442"/>
                </a:cubicBezTo>
                <a:lnTo>
                  <a:pt x="343852" y="2397442"/>
                </a:lnTo>
                <a:cubicBezTo>
                  <a:pt x="381000" y="2447925"/>
                  <a:pt x="425767" y="2497455"/>
                  <a:pt x="472440" y="2545080"/>
                </a:cubicBezTo>
                <a:cubicBezTo>
                  <a:pt x="441960" y="2569845"/>
                  <a:pt x="411480" y="2593657"/>
                  <a:pt x="381000" y="2618422"/>
                </a:cubicBezTo>
                <a:cubicBezTo>
                  <a:pt x="374332" y="2624137"/>
                  <a:pt x="367665" y="2628900"/>
                  <a:pt x="360997" y="2634615"/>
                </a:cubicBezTo>
                <a:cubicBezTo>
                  <a:pt x="209550" y="2480310"/>
                  <a:pt x="74295" y="2305050"/>
                  <a:pt x="74295" y="2087880"/>
                </a:cubicBezTo>
                <a:cubicBezTo>
                  <a:pt x="74295" y="1908810"/>
                  <a:pt x="222885" y="1783080"/>
                  <a:pt x="389572" y="1653540"/>
                </a:cubicBezTo>
                <a:cubicBezTo>
                  <a:pt x="411480" y="1671637"/>
                  <a:pt x="433387" y="1689735"/>
                  <a:pt x="455295" y="1706880"/>
                </a:cubicBezTo>
                <a:cubicBezTo>
                  <a:pt x="471487" y="1719262"/>
                  <a:pt x="486727" y="1731645"/>
                  <a:pt x="501967" y="1744027"/>
                </a:cubicBezTo>
                <a:cubicBezTo>
                  <a:pt x="438150" y="1793557"/>
                  <a:pt x="379095" y="1840230"/>
                  <a:pt x="331470" y="1886902"/>
                </a:cubicBezTo>
                <a:lnTo>
                  <a:pt x="700087" y="1886902"/>
                </a:lnTo>
                <a:cubicBezTo>
                  <a:pt x="659130" y="1838325"/>
                  <a:pt x="607695" y="1791652"/>
                  <a:pt x="551497" y="1744980"/>
                </a:cubicBezTo>
                <a:cubicBezTo>
                  <a:pt x="547687" y="1742122"/>
                  <a:pt x="543877" y="1738312"/>
                  <a:pt x="540067" y="1735455"/>
                </a:cubicBezTo>
                <a:cubicBezTo>
                  <a:pt x="535305" y="1732597"/>
                  <a:pt x="531495" y="1728787"/>
                  <a:pt x="527685" y="1725930"/>
                </a:cubicBezTo>
                <a:cubicBezTo>
                  <a:pt x="511492" y="1712595"/>
                  <a:pt x="495300" y="1699260"/>
                  <a:pt x="478155" y="1685925"/>
                </a:cubicBezTo>
                <a:cubicBezTo>
                  <a:pt x="457200" y="1669732"/>
                  <a:pt x="436245" y="1652587"/>
                  <a:pt x="415290" y="1635442"/>
                </a:cubicBezTo>
                <a:cubicBezTo>
                  <a:pt x="411480" y="1632585"/>
                  <a:pt x="407670" y="1628775"/>
                  <a:pt x="403860" y="1625917"/>
                </a:cubicBezTo>
                <a:cubicBezTo>
                  <a:pt x="400050" y="1623060"/>
                  <a:pt x="396240" y="1619250"/>
                  <a:pt x="392430" y="1616392"/>
                </a:cubicBezTo>
                <a:cubicBezTo>
                  <a:pt x="240030" y="1488757"/>
                  <a:pt x="95250" y="1337310"/>
                  <a:pt x="95250" y="1108710"/>
                </a:cubicBezTo>
                <a:cubicBezTo>
                  <a:pt x="95250" y="936307"/>
                  <a:pt x="235267" y="764857"/>
                  <a:pt x="392430" y="583882"/>
                </a:cubicBezTo>
                <a:cubicBezTo>
                  <a:pt x="395287" y="580072"/>
                  <a:pt x="398145" y="576262"/>
                  <a:pt x="401955" y="572452"/>
                </a:cubicBezTo>
                <a:cubicBezTo>
                  <a:pt x="404812" y="568642"/>
                  <a:pt x="407670" y="564832"/>
                  <a:pt x="411480" y="561022"/>
                </a:cubicBezTo>
                <a:cubicBezTo>
                  <a:pt x="418147" y="554355"/>
                  <a:pt x="423862" y="547687"/>
                  <a:pt x="430530" y="540067"/>
                </a:cubicBezTo>
                <a:cubicBezTo>
                  <a:pt x="455295" y="512445"/>
                  <a:pt x="480060" y="483870"/>
                  <a:pt x="504825" y="455295"/>
                </a:cubicBezTo>
                <a:cubicBezTo>
                  <a:pt x="507682" y="451485"/>
                  <a:pt x="511492" y="447675"/>
                  <a:pt x="514350" y="443865"/>
                </a:cubicBezTo>
                <a:cubicBezTo>
                  <a:pt x="517207" y="440055"/>
                  <a:pt x="521017" y="436245"/>
                  <a:pt x="523875" y="432435"/>
                </a:cubicBezTo>
                <a:cubicBezTo>
                  <a:pt x="583882" y="361950"/>
                  <a:pt x="641985" y="290512"/>
                  <a:pt x="689610" y="217170"/>
                </a:cubicBezTo>
                <a:cubicBezTo>
                  <a:pt x="731520" y="152400"/>
                  <a:pt x="755332" y="76200"/>
                  <a:pt x="762000" y="0"/>
                </a:cubicBezTo>
                <a:close/>
                <a:moveTo>
                  <a:pt x="85725" y="0"/>
                </a:moveTo>
                <a:lnTo>
                  <a:pt x="251460" y="0"/>
                </a:lnTo>
                <a:cubicBezTo>
                  <a:pt x="243840" y="72390"/>
                  <a:pt x="251460" y="144780"/>
                  <a:pt x="281940" y="214312"/>
                </a:cubicBezTo>
                <a:cubicBezTo>
                  <a:pt x="319088" y="299085"/>
                  <a:pt x="407670" y="362902"/>
                  <a:pt x="481013" y="434340"/>
                </a:cubicBezTo>
                <a:cubicBezTo>
                  <a:pt x="455295" y="463867"/>
                  <a:pt x="429578" y="493395"/>
                  <a:pt x="403860" y="522922"/>
                </a:cubicBezTo>
                <a:cubicBezTo>
                  <a:pt x="399098" y="528637"/>
                  <a:pt x="393383" y="535305"/>
                  <a:pt x="388620" y="541020"/>
                </a:cubicBezTo>
                <a:cubicBezTo>
                  <a:pt x="305753" y="461010"/>
                  <a:pt x="210503" y="384810"/>
                  <a:pt x="158115" y="287655"/>
                </a:cubicBezTo>
                <a:cubicBezTo>
                  <a:pt x="104775" y="188595"/>
                  <a:pt x="84773" y="91440"/>
                  <a:pt x="8572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35" name="Google Shape;2535;p45"/>
          <p:cNvGrpSpPr/>
          <p:nvPr/>
        </p:nvGrpSpPr>
        <p:grpSpPr>
          <a:xfrm>
            <a:off x="6688511" y="4071014"/>
            <a:ext cx="1952121" cy="1699259"/>
            <a:chOff x="5307789" y="2742465"/>
            <a:chExt cx="1571625" cy="1368049"/>
          </a:xfrm>
        </p:grpSpPr>
        <p:sp>
          <p:nvSpPr>
            <p:cNvPr id="2536" name="Google Shape;2536;p45"/>
            <p:cNvSpPr/>
            <p:nvPr/>
          </p:nvSpPr>
          <p:spPr>
            <a:xfrm>
              <a:off x="5377571" y="2742465"/>
              <a:ext cx="457200" cy="447675"/>
            </a:xfrm>
            <a:custGeom>
              <a:rect b="b" l="l" r="r" t="t"/>
              <a:pathLst>
                <a:path extrusionOk="0" h="447675" w="457200">
                  <a:moveTo>
                    <a:pt x="216461" y="196950"/>
                  </a:moveTo>
                  <a:cubicBezTo>
                    <a:pt x="312664" y="292200"/>
                    <a:pt x="368861" y="354113"/>
                    <a:pt x="465064" y="449363"/>
                  </a:cubicBezTo>
                  <a:cubicBezTo>
                    <a:pt x="392674" y="392213"/>
                    <a:pt x="360289" y="368400"/>
                    <a:pt x="287899" y="311250"/>
                  </a:cubicBezTo>
                  <a:cubicBezTo>
                    <a:pt x="264086" y="285533"/>
                    <a:pt x="-13091" y="11213"/>
                    <a:pt x="2149" y="1688"/>
                  </a:cubicBezTo>
                  <a:cubicBezTo>
                    <a:pt x="4054" y="735"/>
                    <a:pt x="10721" y="4545"/>
                    <a:pt x="18341" y="11213"/>
                  </a:cubicBezTo>
                  <a:cubicBezTo>
                    <a:pt x="60251" y="41693"/>
                    <a:pt x="190744" y="171233"/>
                    <a:pt x="216461" y="1969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p45"/>
            <p:cNvSpPr/>
            <p:nvPr/>
          </p:nvSpPr>
          <p:spPr>
            <a:xfrm>
              <a:off x="5307789" y="2797537"/>
              <a:ext cx="1571625" cy="828675"/>
            </a:xfrm>
            <a:custGeom>
              <a:rect b="b" l="l" r="r" t="t"/>
              <a:pathLst>
                <a:path extrusionOk="0" h="828675" w="1571625">
                  <a:moveTo>
                    <a:pt x="7161" y="14243"/>
                  </a:moveTo>
                  <a:cubicBezTo>
                    <a:pt x="7161" y="9481"/>
                    <a:pt x="6208" y="4718"/>
                    <a:pt x="18591" y="8528"/>
                  </a:cubicBezTo>
                  <a:cubicBezTo>
                    <a:pt x="29068" y="12338"/>
                    <a:pt x="108126" y="74251"/>
                    <a:pt x="173848" y="124733"/>
                  </a:cubicBezTo>
                  <a:cubicBezTo>
                    <a:pt x="241476" y="176168"/>
                    <a:pt x="314818" y="229508"/>
                    <a:pt x="333868" y="243796"/>
                  </a:cubicBezTo>
                  <a:cubicBezTo>
                    <a:pt x="348156" y="240938"/>
                    <a:pt x="364348" y="238081"/>
                    <a:pt x="377683" y="236176"/>
                  </a:cubicBezTo>
                  <a:cubicBezTo>
                    <a:pt x="443406" y="281896"/>
                    <a:pt x="505318" y="326663"/>
                    <a:pt x="570088" y="373336"/>
                  </a:cubicBezTo>
                  <a:cubicBezTo>
                    <a:pt x="700581" y="443821"/>
                    <a:pt x="830121" y="515258"/>
                    <a:pt x="959661" y="585743"/>
                  </a:cubicBezTo>
                  <a:cubicBezTo>
                    <a:pt x="1019668" y="615271"/>
                    <a:pt x="1100631" y="663848"/>
                    <a:pt x="1169211" y="685756"/>
                  </a:cubicBezTo>
                  <a:cubicBezTo>
                    <a:pt x="1193023" y="693376"/>
                    <a:pt x="1207311" y="697186"/>
                    <a:pt x="1229218" y="680041"/>
                  </a:cubicBezTo>
                  <a:cubicBezTo>
                    <a:pt x="1244458" y="668611"/>
                    <a:pt x="1242553" y="656228"/>
                    <a:pt x="1255888" y="621938"/>
                  </a:cubicBezTo>
                  <a:cubicBezTo>
                    <a:pt x="1284463" y="564788"/>
                    <a:pt x="1315896" y="540976"/>
                    <a:pt x="1353996" y="535261"/>
                  </a:cubicBezTo>
                  <a:cubicBezTo>
                    <a:pt x="1454961" y="519068"/>
                    <a:pt x="1577833" y="620033"/>
                    <a:pt x="1565451" y="724808"/>
                  </a:cubicBezTo>
                  <a:cubicBezTo>
                    <a:pt x="1563546" y="744811"/>
                    <a:pt x="1557831" y="764813"/>
                    <a:pt x="1541638" y="783863"/>
                  </a:cubicBezTo>
                  <a:cubicBezTo>
                    <a:pt x="1519731" y="809581"/>
                    <a:pt x="1496871" y="821011"/>
                    <a:pt x="1464486" y="826726"/>
                  </a:cubicBezTo>
                  <a:cubicBezTo>
                    <a:pt x="1398763" y="838156"/>
                    <a:pt x="1343518" y="814343"/>
                    <a:pt x="1285416" y="772433"/>
                  </a:cubicBezTo>
                  <a:cubicBezTo>
                    <a:pt x="1277796" y="766718"/>
                    <a:pt x="1270176" y="760051"/>
                    <a:pt x="1261603" y="754336"/>
                  </a:cubicBezTo>
                  <a:cubicBezTo>
                    <a:pt x="1194928" y="716236"/>
                    <a:pt x="1180641" y="760051"/>
                    <a:pt x="1142541" y="809581"/>
                  </a:cubicBezTo>
                  <a:cubicBezTo>
                    <a:pt x="1133968" y="814343"/>
                    <a:pt x="1103488" y="792436"/>
                    <a:pt x="1110156" y="782911"/>
                  </a:cubicBezTo>
                  <a:cubicBezTo>
                    <a:pt x="1110156" y="782911"/>
                    <a:pt x="1111108" y="781958"/>
                    <a:pt x="1111108" y="781958"/>
                  </a:cubicBezTo>
                  <a:cubicBezTo>
                    <a:pt x="1113013" y="779101"/>
                    <a:pt x="1114918" y="777196"/>
                    <a:pt x="1116823" y="774338"/>
                  </a:cubicBezTo>
                  <a:cubicBezTo>
                    <a:pt x="1126348" y="761003"/>
                    <a:pt x="1126348" y="760051"/>
                    <a:pt x="1134921" y="744811"/>
                  </a:cubicBezTo>
                  <a:cubicBezTo>
                    <a:pt x="1137778" y="738143"/>
                    <a:pt x="1139683" y="735286"/>
                    <a:pt x="1140636" y="731476"/>
                  </a:cubicBezTo>
                  <a:cubicBezTo>
                    <a:pt x="1144446" y="716236"/>
                    <a:pt x="1139683" y="717188"/>
                    <a:pt x="1131111" y="706711"/>
                  </a:cubicBezTo>
                  <a:cubicBezTo>
                    <a:pt x="1120633" y="700996"/>
                    <a:pt x="1111108" y="694328"/>
                    <a:pt x="1100631" y="688613"/>
                  </a:cubicBezTo>
                  <a:cubicBezTo>
                    <a:pt x="1083486" y="680041"/>
                    <a:pt x="1065388" y="670516"/>
                    <a:pt x="1048243" y="661943"/>
                  </a:cubicBezTo>
                  <a:cubicBezTo>
                    <a:pt x="991093" y="632416"/>
                    <a:pt x="933943" y="602888"/>
                    <a:pt x="876793" y="572408"/>
                  </a:cubicBezTo>
                  <a:cubicBezTo>
                    <a:pt x="837741" y="552406"/>
                    <a:pt x="798688" y="533356"/>
                    <a:pt x="758683" y="513353"/>
                  </a:cubicBezTo>
                  <a:cubicBezTo>
                    <a:pt x="689151" y="479063"/>
                    <a:pt x="614856" y="434296"/>
                    <a:pt x="549133" y="393338"/>
                  </a:cubicBezTo>
                  <a:lnTo>
                    <a:pt x="499603" y="409531"/>
                  </a:lnTo>
                  <a:cubicBezTo>
                    <a:pt x="341488" y="297136"/>
                    <a:pt x="185278" y="170453"/>
                    <a:pt x="35736" y="46628"/>
                  </a:cubicBezTo>
                  <a:cubicBezTo>
                    <a:pt x="27163" y="39961"/>
                    <a:pt x="10018" y="24721"/>
                    <a:pt x="7161" y="14243"/>
                  </a:cubicBezTo>
                  <a:lnTo>
                    <a:pt x="7161" y="14243"/>
                  </a:lnTo>
                  <a:close/>
                  <a:moveTo>
                    <a:pt x="1291131" y="592411"/>
                  </a:moveTo>
                  <a:cubicBezTo>
                    <a:pt x="1253031" y="641941"/>
                    <a:pt x="1273986" y="722903"/>
                    <a:pt x="1338756" y="772433"/>
                  </a:cubicBezTo>
                  <a:cubicBezTo>
                    <a:pt x="1403526" y="821963"/>
                    <a:pt x="1486393" y="822916"/>
                    <a:pt x="1524493" y="772433"/>
                  </a:cubicBezTo>
                  <a:cubicBezTo>
                    <a:pt x="1562593" y="722903"/>
                    <a:pt x="1541638" y="641941"/>
                    <a:pt x="1476868" y="592411"/>
                  </a:cubicBezTo>
                  <a:cubicBezTo>
                    <a:pt x="1413051" y="542881"/>
                    <a:pt x="1329231" y="542881"/>
                    <a:pt x="1291131" y="5924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45"/>
            <p:cNvSpPr/>
            <p:nvPr/>
          </p:nvSpPr>
          <p:spPr>
            <a:xfrm>
              <a:off x="5816441" y="3196114"/>
              <a:ext cx="666750" cy="914400"/>
            </a:xfrm>
            <a:custGeom>
              <a:rect b="b" l="l" r="r" t="t"/>
              <a:pathLst>
                <a:path extrusionOk="0" h="914400" w="666750">
                  <a:moveTo>
                    <a:pt x="645319" y="871061"/>
                  </a:moveTo>
                  <a:cubicBezTo>
                    <a:pt x="665321" y="843439"/>
                    <a:pt x="671036" y="818674"/>
                    <a:pt x="668179" y="785336"/>
                  </a:cubicBezTo>
                  <a:cubicBezTo>
                    <a:pt x="664369" y="718661"/>
                    <a:pt x="628174" y="670084"/>
                    <a:pt x="572929" y="624364"/>
                  </a:cubicBezTo>
                  <a:cubicBezTo>
                    <a:pt x="565309" y="617696"/>
                    <a:pt x="557689" y="611981"/>
                    <a:pt x="550069" y="605314"/>
                  </a:cubicBezTo>
                  <a:cubicBezTo>
                    <a:pt x="497681" y="549116"/>
                    <a:pt x="536734" y="526256"/>
                    <a:pt x="575786" y="476726"/>
                  </a:cubicBezTo>
                  <a:cubicBezTo>
                    <a:pt x="578644" y="467201"/>
                    <a:pt x="550069" y="442436"/>
                    <a:pt x="542449" y="451009"/>
                  </a:cubicBezTo>
                  <a:cubicBezTo>
                    <a:pt x="542449" y="451009"/>
                    <a:pt x="541496" y="451961"/>
                    <a:pt x="541496" y="451961"/>
                  </a:cubicBezTo>
                  <a:cubicBezTo>
                    <a:pt x="539591" y="454819"/>
                    <a:pt x="537686" y="456724"/>
                    <a:pt x="534829" y="459581"/>
                  </a:cubicBezTo>
                  <a:cubicBezTo>
                    <a:pt x="523399" y="471964"/>
                    <a:pt x="522446" y="471964"/>
                    <a:pt x="510064" y="483394"/>
                  </a:cubicBezTo>
                  <a:cubicBezTo>
                    <a:pt x="504349" y="488156"/>
                    <a:pt x="501491" y="491014"/>
                    <a:pt x="498634" y="491966"/>
                  </a:cubicBezTo>
                  <a:cubicBezTo>
                    <a:pt x="485299" y="499586"/>
                    <a:pt x="484346" y="493871"/>
                    <a:pt x="472916" y="489109"/>
                  </a:cubicBezTo>
                  <a:cubicBezTo>
                    <a:pt x="464344" y="480536"/>
                    <a:pt x="456724" y="471964"/>
                    <a:pt x="448151" y="464344"/>
                  </a:cubicBezTo>
                  <a:cubicBezTo>
                    <a:pt x="435769" y="449104"/>
                    <a:pt x="422434" y="434816"/>
                    <a:pt x="410051" y="419576"/>
                  </a:cubicBezTo>
                  <a:cubicBezTo>
                    <a:pt x="367189" y="370999"/>
                    <a:pt x="325279" y="322421"/>
                    <a:pt x="282416" y="273844"/>
                  </a:cubicBezTo>
                  <a:cubicBezTo>
                    <a:pt x="253841" y="240506"/>
                    <a:pt x="218599" y="209074"/>
                    <a:pt x="190976" y="174784"/>
                  </a:cubicBezTo>
                  <a:cubicBezTo>
                    <a:pt x="141446" y="115729"/>
                    <a:pt x="90964" y="60484"/>
                    <a:pt x="36671" y="7144"/>
                  </a:cubicBezTo>
                  <a:lnTo>
                    <a:pt x="7144" y="15716"/>
                  </a:lnTo>
                  <a:cubicBezTo>
                    <a:pt x="10001" y="18574"/>
                    <a:pt x="12859" y="21431"/>
                    <a:pt x="16669" y="23336"/>
                  </a:cubicBezTo>
                  <a:cubicBezTo>
                    <a:pt x="115729" y="132874"/>
                    <a:pt x="215741" y="242411"/>
                    <a:pt x="315754" y="351949"/>
                  </a:cubicBezTo>
                  <a:cubicBezTo>
                    <a:pt x="358616" y="403384"/>
                    <a:pt x="425291" y="470059"/>
                    <a:pt x="462439" y="531971"/>
                  </a:cubicBezTo>
                  <a:cubicBezTo>
                    <a:pt x="475774" y="553879"/>
                    <a:pt x="482441" y="566261"/>
                    <a:pt x="471011" y="591026"/>
                  </a:cubicBezTo>
                  <a:cubicBezTo>
                    <a:pt x="463391" y="608171"/>
                    <a:pt x="450056" y="609124"/>
                    <a:pt x="421481" y="631031"/>
                  </a:cubicBezTo>
                  <a:cubicBezTo>
                    <a:pt x="372904" y="671989"/>
                    <a:pt x="357664" y="709136"/>
                    <a:pt x="360521" y="747236"/>
                  </a:cubicBezTo>
                  <a:cubicBezTo>
                    <a:pt x="368141" y="849154"/>
                    <a:pt x="495776" y="944404"/>
                    <a:pt x="594836" y="908209"/>
                  </a:cubicBezTo>
                  <a:cubicBezTo>
                    <a:pt x="612934" y="901541"/>
                    <a:pt x="631031" y="892016"/>
                    <a:pt x="645319" y="871061"/>
                  </a:cubicBezTo>
                  <a:close/>
                  <a:moveTo>
                    <a:pt x="444341" y="853916"/>
                  </a:moveTo>
                  <a:cubicBezTo>
                    <a:pt x="380524" y="803434"/>
                    <a:pt x="360521" y="722471"/>
                    <a:pt x="399574" y="672941"/>
                  </a:cubicBezTo>
                  <a:cubicBezTo>
                    <a:pt x="438626" y="624364"/>
                    <a:pt x="522446" y="625316"/>
                    <a:pt x="585311" y="676751"/>
                  </a:cubicBezTo>
                  <a:cubicBezTo>
                    <a:pt x="649129" y="727234"/>
                    <a:pt x="669131" y="808196"/>
                    <a:pt x="630079" y="857726"/>
                  </a:cubicBezTo>
                  <a:cubicBezTo>
                    <a:pt x="591026" y="906304"/>
                    <a:pt x="507206" y="904399"/>
                    <a:pt x="444341" y="8539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39" name="Google Shape;2539;p45"/>
          <p:cNvGrpSpPr/>
          <p:nvPr/>
        </p:nvGrpSpPr>
        <p:grpSpPr>
          <a:xfrm>
            <a:off x="5095525" y="1641462"/>
            <a:ext cx="1710429" cy="1738057"/>
            <a:chOff x="4288042" y="2256809"/>
            <a:chExt cx="2952665" cy="3000359"/>
          </a:xfrm>
        </p:grpSpPr>
        <p:sp>
          <p:nvSpPr>
            <p:cNvPr id="2540" name="Google Shape;2540;p45"/>
            <p:cNvSpPr/>
            <p:nvPr/>
          </p:nvSpPr>
          <p:spPr>
            <a:xfrm>
              <a:off x="4392101" y="2382547"/>
              <a:ext cx="1560880" cy="1777670"/>
            </a:xfrm>
            <a:custGeom>
              <a:rect b="b" l="l" r="r" t="t"/>
              <a:pathLst>
                <a:path extrusionOk="0" h="1777669" w="1560880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10449" y="1444304"/>
                  </a:lnTo>
                  <a:lnTo>
                    <a:pt x="789601" y="1630743"/>
                  </a:lnTo>
                  <a:lnTo>
                    <a:pt x="468754" y="1444304"/>
                  </a:lnTo>
                  <a:lnTo>
                    <a:pt x="147906" y="1257866"/>
                  </a:lnTo>
                  <a:lnTo>
                    <a:pt x="147906" y="889324"/>
                  </a:lnTo>
                  <a:lnTo>
                    <a:pt x="147906" y="520783"/>
                  </a:lnTo>
                  <a:lnTo>
                    <a:pt x="468754" y="334345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45"/>
            <p:cNvSpPr/>
            <p:nvPr/>
          </p:nvSpPr>
          <p:spPr>
            <a:xfrm>
              <a:off x="4868287" y="2290747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486846" y="317351"/>
                  </a:moveTo>
                  <a:cubicBezTo>
                    <a:pt x="487066" y="410740"/>
                    <a:pt x="411538" y="486625"/>
                    <a:pt x="318150" y="486846"/>
                  </a:cubicBezTo>
                  <a:cubicBezTo>
                    <a:pt x="224761" y="487066"/>
                    <a:pt x="148875" y="411538"/>
                    <a:pt x="148655" y="318150"/>
                  </a:cubicBezTo>
                  <a:cubicBezTo>
                    <a:pt x="148434" y="224761"/>
                    <a:pt x="223962" y="148875"/>
                    <a:pt x="317351" y="148655"/>
                  </a:cubicBezTo>
                  <a:cubicBezTo>
                    <a:pt x="410740" y="148434"/>
                    <a:pt x="486625" y="223962"/>
                    <a:pt x="486846" y="3173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45"/>
            <p:cNvSpPr/>
            <p:nvPr/>
          </p:nvSpPr>
          <p:spPr>
            <a:xfrm>
              <a:off x="5445695" y="3297396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08330" y="468754"/>
                  </a:moveTo>
                  <a:cubicBezTo>
                    <a:pt x="395045" y="468754"/>
                    <a:pt x="468754" y="395045"/>
                    <a:pt x="468754" y="308330"/>
                  </a:cubicBezTo>
                  <a:cubicBezTo>
                    <a:pt x="468754" y="221614"/>
                    <a:pt x="395045" y="147906"/>
                    <a:pt x="308330" y="147906"/>
                  </a:cubicBezTo>
                  <a:cubicBezTo>
                    <a:pt x="221614" y="147906"/>
                    <a:pt x="147906" y="221614"/>
                    <a:pt x="147906" y="308330"/>
                  </a:cubicBezTo>
                  <a:cubicBezTo>
                    <a:pt x="147906" y="395045"/>
                    <a:pt x="221614" y="468754"/>
                    <a:pt x="308330" y="4687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45"/>
            <p:cNvSpPr/>
            <p:nvPr/>
          </p:nvSpPr>
          <p:spPr>
            <a:xfrm>
              <a:off x="5606119" y="3297396"/>
              <a:ext cx="433578" cy="607009"/>
            </a:xfrm>
            <a:custGeom>
              <a:rect b="b" l="l" r="r" t="t"/>
              <a:pathLst>
                <a:path extrusionOk="0" h="607009" w="433577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45"/>
            <p:cNvSpPr/>
            <p:nvPr/>
          </p:nvSpPr>
          <p:spPr>
            <a:xfrm>
              <a:off x="4288042" y="3301732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5" name="Google Shape;2545;p45"/>
            <p:cNvSpPr/>
            <p:nvPr/>
          </p:nvSpPr>
          <p:spPr>
            <a:xfrm>
              <a:off x="4288042" y="2621014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5950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6" name="Google Shape;2546;p45"/>
            <p:cNvSpPr/>
            <p:nvPr/>
          </p:nvSpPr>
          <p:spPr>
            <a:xfrm>
              <a:off x="5554090" y="2382547"/>
              <a:ext cx="1560880" cy="1734312"/>
            </a:xfrm>
            <a:custGeom>
              <a:rect b="b" l="l" r="r" t="t"/>
              <a:pathLst>
                <a:path extrusionOk="0" h="1734311" w="1560880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10449" y="1444304"/>
                  </a:lnTo>
                  <a:lnTo>
                    <a:pt x="789601" y="1622071"/>
                  </a:lnTo>
                  <a:lnTo>
                    <a:pt x="468754" y="1435632"/>
                  </a:lnTo>
                  <a:lnTo>
                    <a:pt x="147906" y="1249194"/>
                  </a:lnTo>
                  <a:lnTo>
                    <a:pt x="147906" y="880653"/>
                  </a:lnTo>
                  <a:lnTo>
                    <a:pt x="147906" y="512112"/>
                  </a:lnTo>
                  <a:lnTo>
                    <a:pt x="468754" y="325673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7" name="Google Shape;2547;p45"/>
            <p:cNvSpPr/>
            <p:nvPr/>
          </p:nvSpPr>
          <p:spPr>
            <a:xfrm>
              <a:off x="6057040" y="2256809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8" name="Google Shape;2548;p45"/>
            <p:cNvSpPr/>
            <p:nvPr/>
          </p:nvSpPr>
          <p:spPr>
            <a:xfrm>
              <a:off x="6612019" y="2621014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9" name="Google Shape;2549;p45"/>
            <p:cNvSpPr/>
            <p:nvPr/>
          </p:nvSpPr>
          <p:spPr>
            <a:xfrm>
              <a:off x="6633698" y="3262710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45"/>
            <p:cNvSpPr/>
            <p:nvPr/>
          </p:nvSpPr>
          <p:spPr>
            <a:xfrm>
              <a:off x="5606119" y="3297396"/>
              <a:ext cx="433578" cy="607009"/>
            </a:xfrm>
            <a:custGeom>
              <a:rect b="b" l="l" r="r" t="t"/>
              <a:pathLst>
                <a:path extrusionOk="0" h="607009" w="433577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1" name="Google Shape;2551;p45"/>
            <p:cNvSpPr/>
            <p:nvPr/>
          </p:nvSpPr>
          <p:spPr>
            <a:xfrm>
              <a:off x="5437023" y="2612343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2" name="Google Shape;2552;p45"/>
            <p:cNvSpPr/>
            <p:nvPr/>
          </p:nvSpPr>
          <p:spPr>
            <a:xfrm>
              <a:off x="4973095" y="3392783"/>
              <a:ext cx="1560880" cy="1734312"/>
            </a:xfrm>
            <a:custGeom>
              <a:rect b="b" l="l" r="r" t="t"/>
              <a:pathLst>
                <a:path extrusionOk="0" h="1734311" w="1560880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06113" y="1439968"/>
                  </a:lnTo>
                  <a:lnTo>
                    <a:pt x="785266" y="1626407"/>
                  </a:lnTo>
                  <a:lnTo>
                    <a:pt x="468754" y="1439968"/>
                  </a:lnTo>
                  <a:lnTo>
                    <a:pt x="147906" y="1253530"/>
                  </a:lnTo>
                  <a:lnTo>
                    <a:pt x="147906" y="884989"/>
                  </a:lnTo>
                  <a:lnTo>
                    <a:pt x="147906" y="516447"/>
                  </a:lnTo>
                  <a:lnTo>
                    <a:pt x="468754" y="330009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3" name="Google Shape;2553;p45"/>
            <p:cNvSpPr/>
            <p:nvPr/>
          </p:nvSpPr>
          <p:spPr>
            <a:xfrm>
              <a:off x="5450031" y="4650159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45"/>
            <p:cNvSpPr/>
            <p:nvPr/>
          </p:nvSpPr>
          <p:spPr>
            <a:xfrm>
              <a:off x="5437023" y="3280053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45"/>
            <p:cNvSpPr/>
            <p:nvPr/>
          </p:nvSpPr>
          <p:spPr>
            <a:xfrm>
              <a:off x="6026689" y="3626915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45"/>
            <p:cNvSpPr/>
            <p:nvPr/>
          </p:nvSpPr>
          <p:spPr>
            <a:xfrm>
              <a:off x="6013682" y="4320640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1614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45"/>
            <p:cNvSpPr/>
            <p:nvPr/>
          </p:nvSpPr>
          <p:spPr>
            <a:xfrm>
              <a:off x="4869036" y="4298961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1614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45"/>
            <p:cNvSpPr/>
            <p:nvPr/>
          </p:nvSpPr>
          <p:spPr>
            <a:xfrm>
              <a:off x="4860365" y="3613908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59" name="Google Shape;2559;p45"/>
          <p:cNvGrpSpPr/>
          <p:nvPr/>
        </p:nvGrpSpPr>
        <p:grpSpPr>
          <a:xfrm>
            <a:off x="9977746" y="1847417"/>
            <a:ext cx="1255601" cy="1329669"/>
            <a:chOff x="4121211" y="1005238"/>
            <a:chExt cx="1696343" cy="1796411"/>
          </a:xfrm>
        </p:grpSpPr>
        <p:sp>
          <p:nvSpPr>
            <p:cNvPr id="2560" name="Google Shape;2560;p45"/>
            <p:cNvSpPr/>
            <p:nvPr/>
          </p:nvSpPr>
          <p:spPr>
            <a:xfrm rot="2613694">
              <a:off x="5367631" y="1259674"/>
              <a:ext cx="65631" cy="54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45"/>
            <p:cNvSpPr/>
            <p:nvPr/>
          </p:nvSpPr>
          <p:spPr>
            <a:xfrm>
              <a:off x="5132704" y="1776958"/>
              <a:ext cx="99918" cy="521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45"/>
            <p:cNvSpPr/>
            <p:nvPr/>
          </p:nvSpPr>
          <p:spPr>
            <a:xfrm>
              <a:off x="4763010" y="1958882"/>
              <a:ext cx="842767" cy="842767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45"/>
            <p:cNvSpPr/>
            <p:nvPr/>
          </p:nvSpPr>
          <p:spPr>
            <a:xfrm>
              <a:off x="5344107" y="1086848"/>
              <a:ext cx="473447" cy="473447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45"/>
            <p:cNvSpPr/>
            <p:nvPr/>
          </p:nvSpPr>
          <p:spPr>
            <a:xfrm flipH="1" rot="-3599731">
              <a:off x="4709115" y="1170501"/>
              <a:ext cx="106964" cy="75009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45"/>
            <p:cNvSpPr/>
            <p:nvPr/>
          </p:nvSpPr>
          <p:spPr>
            <a:xfrm flipH="1">
              <a:off x="4121211" y="1005238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45"/>
            <p:cNvSpPr/>
            <p:nvPr/>
          </p:nvSpPr>
          <p:spPr>
            <a:xfrm>
              <a:off x="4860364" y="1440904"/>
              <a:ext cx="607009" cy="607009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67" name="Google Shape;2567;p45"/>
          <p:cNvGrpSpPr/>
          <p:nvPr/>
        </p:nvGrpSpPr>
        <p:grpSpPr>
          <a:xfrm>
            <a:off x="10146330" y="4668468"/>
            <a:ext cx="1206342" cy="1356714"/>
            <a:chOff x="7322277" y="4321169"/>
            <a:chExt cx="1919053" cy="2158265"/>
          </a:xfrm>
        </p:grpSpPr>
        <p:sp>
          <p:nvSpPr>
            <p:cNvPr id="2568" name="Google Shape;2568;p45"/>
            <p:cNvSpPr/>
            <p:nvPr/>
          </p:nvSpPr>
          <p:spPr>
            <a:xfrm>
              <a:off x="7992414" y="5103900"/>
              <a:ext cx="575537" cy="575537"/>
            </a:xfrm>
            <a:custGeom>
              <a:rect b="b" l="l" r="r" t="t"/>
              <a:pathLst>
                <a:path extrusionOk="0" h="575537" w="575537">
                  <a:moveTo>
                    <a:pt x="298183" y="531276"/>
                  </a:moveTo>
                  <a:cubicBezTo>
                    <a:pt x="427679" y="531276"/>
                    <a:pt x="531276" y="424801"/>
                    <a:pt x="531276" y="298183"/>
                  </a:cubicBezTo>
                  <a:cubicBezTo>
                    <a:pt x="531276" y="168687"/>
                    <a:pt x="424801" y="65091"/>
                    <a:pt x="298183" y="65091"/>
                  </a:cubicBezTo>
                  <a:cubicBezTo>
                    <a:pt x="168687" y="65091"/>
                    <a:pt x="65091" y="171565"/>
                    <a:pt x="65091" y="298183"/>
                  </a:cubicBezTo>
                  <a:cubicBezTo>
                    <a:pt x="65091" y="424801"/>
                    <a:pt x="168687" y="531276"/>
                    <a:pt x="298183" y="5312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45"/>
            <p:cNvSpPr/>
            <p:nvPr/>
          </p:nvSpPr>
          <p:spPr>
            <a:xfrm>
              <a:off x="7322277" y="4745313"/>
              <a:ext cx="1899274" cy="1237406"/>
            </a:xfrm>
            <a:custGeom>
              <a:rect b="b" l="l" r="r" t="t"/>
              <a:pathLst>
                <a:path extrusionOk="0" h="1237405" w="1899273">
                  <a:moveTo>
                    <a:pt x="1860403" y="158931"/>
                  </a:moveTo>
                  <a:cubicBezTo>
                    <a:pt x="1756807" y="-19486"/>
                    <a:pt x="1276233" y="63967"/>
                    <a:pt x="784148" y="345981"/>
                  </a:cubicBezTo>
                  <a:cubicBezTo>
                    <a:pt x="294941" y="627994"/>
                    <a:pt x="-18726" y="1002093"/>
                    <a:pt x="84870" y="1183388"/>
                  </a:cubicBezTo>
                  <a:lnTo>
                    <a:pt x="139546" y="1151733"/>
                  </a:lnTo>
                  <a:cubicBezTo>
                    <a:pt x="53216" y="1002093"/>
                    <a:pt x="358251" y="665404"/>
                    <a:pt x="815803" y="400657"/>
                  </a:cubicBezTo>
                  <a:cubicBezTo>
                    <a:pt x="1276233" y="135910"/>
                    <a:pt x="1719397" y="40946"/>
                    <a:pt x="1805727" y="190586"/>
                  </a:cubicBezTo>
                  <a:lnTo>
                    <a:pt x="1860403" y="1589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45"/>
            <p:cNvSpPr/>
            <p:nvPr/>
          </p:nvSpPr>
          <p:spPr>
            <a:xfrm>
              <a:off x="7342056" y="4839153"/>
              <a:ext cx="1899274" cy="1237406"/>
            </a:xfrm>
            <a:custGeom>
              <a:rect b="b" l="l" r="r" t="t"/>
              <a:pathLst>
                <a:path extrusionOk="0" h="1237405" w="1899273">
                  <a:moveTo>
                    <a:pt x="1840624" y="65091"/>
                  </a:moveTo>
                  <a:cubicBezTo>
                    <a:pt x="1944220" y="243507"/>
                    <a:pt x="1630552" y="617607"/>
                    <a:pt x="1138468" y="899620"/>
                  </a:cubicBezTo>
                  <a:cubicBezTo>
                    <a:pt x="649261" y="1184511"/>
                    <a:pt x="168687" y="1267964"/>
                    <a:pt x="65091" y="1089547"/>
                  </a:cubicBezTo>
                  <a:lnTo>
                    <a:pt x="119767" y="1057893"/>
                  </a:lnTo>
                  <a:cubicBezTo>
                    <a:pt x="206097" y="1207532"/>
                    <a:pt x="649261" y="1112569"/>
                    <a:pt x="1109691" y="847822"/>
                  </a:cubicBezTo>
                  <a:cubicBezTo>
                    <a:pt x="1570121" y="583074"/>
                    <a:pt x="1872278" y="246385"/>
                    <a:pt x="1785948" y="96745"/>
                  </a:cubicBezTo>
                  <a:lnTo>
                    <a:pt x="1840624" y="650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45"/>
            <p:cNvSpPr/>
            <p:nvPr/>
          </p:nvSpPr>
          <p:spPr>
            <a:xfrm>
              <a:off x="7342056" y="4744038"/>
              <a:ext cx="1899274" cy="1237406"/>
            </a:xfrm>
            <a:custGeom>
              <a:rect b="b" l="l" r="r" t="t"/>
              <a:pathLst>
                <a:path extrusionOk="0" h="1237405" w="1899273">
                  <a:moveTo>
                    <a:pt x="65091" y="160206"/>
                  </a:moveTo>
                  <a:cubicBezTo>
                    <a:pt x="168687" y="-21089"/>
                    <a:pt x="649261" y="65242"/>
                    <a:pt x="1138468" y="347255"/>
                  </a:cubicBezTo>
                  <a:cubicBezTo>
                    <a:pt x="1627675" y="629269"/>
                    <a:pt x="1944220" y="1003368"/>
                    <a:pt x="1840624" y="1184662"/>
                  </a:cubicBezTo>
                  <a:lnTo>
                    <a:pt x="1785948" y="1153008"/>
                  </a:lnTo>
                  <a:cubicBezTo>
                    <a:pt x="1872278" y="1003368"/>
                    <a:pt x="1570121" y="666679"/>
                    <a:pt x="1109691" y="401931"/>
                  </a:cubicBezTo>
                  <a:cubicBezTo>
                    <a:pt x="649261" y="137184"/>
                    <a:pt x="206097" y="42220"/>
                    <a:pt x="119767" y="188983"/>
                  </a:cubicBezTo>
                  <a:lnTo>
                    <a:pt x="65091" y="16020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45"/>
            <p:cNvSpPr/>
            <p:nvPr/>
          </p:nvSpPr>
          <p:spPr>
            <a:xfrm>
              <a:off x="7322277" y="4839153"/>
              <a:ext cx="1899274" cy="1237406"/>
            </a:xfrm>
            <a:custGeom>
              <a:rect b="b" l="l" r="r" t="t"/>
              <a:pathLst>
                <a:path extrusionOk="0" h="1237405" w="1899273">
                  <a:moveTo>
                    <a:pt x="84870" y="65091"/>
                  </a:moveTo>
                  <a:cubicBezTo>
                    <a:pt x="-18726" y="243507"/>
                    <a:pt x="294941" y="617607"/>
                    <a:pt x="784148" y="899620"/>
                  </a:cubicBezTo>
                  <a:cubicBezTo>
                    <a:pt x="1273355" y="1181633"/>
                    <a:pt x="1756807" y="1267964"/>
                    <a:pt x="1860403" y="1086670"/>
                  </a:cubicBezTo>
                  <a:lnTo>
                    <a:pt x="1805727" y="1055015"/>
                  </a:lnTo>
                  <a:cubicBezTo>
                    <a:pt x="1719397" y="1204655"/>
                    <a:pt x="1276233" y="1109691"/>
                    <a:pt x="815803" y="844944"/>
                  </a:cubicBezTo>
                  <a:cubicBezTo>
                    <a:pt x="355373" y="580197"/>
                    <a:pt x="53216" y="243507"/>
                    <a:pt x="139546" y="93867"/>
                  </a:cubicBezTo>
                  <a:lnTo>
                    <a:pt x="84870" y="650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3" name="Google Shape;2573;p45"/>
            <p:cNvSpPr/>
            <p:nvPr/>
          </p:nvSpPr>
          <p:spPr>
            <a:xfrm>
              <a:off x="7860040" y="4321169"/>
              <a:ext cx="489207" cy="2158265"/>
            </a:xfrm>
            <a:custGeom>
              <a:rect b="b" l="l" r="r" t="t"/>
              <a:pathLst>
                <a:path extrusionOk="0" h="2158265" w="489206">
                  <a:moveTo>
                    <a:pt x="439190" y="2114004"/>
                  </a:moveTo>
                  <a:cubicBezTo>
                    <a:pt x="231996" y="2114004"/>
                    <a:pt x="65091" y="1656452"/>
                    <a:pt x="65091" y="1089547"/>
                  </a:cubicBezTo>
                  <a:cubicBezTo>
                    <a:pt x="65091" y="522643"/>
                    <a:pt x="234874" y="65091"/>
                    <a:pt x="439190" y="65091"/>
                  </a:cubicBezTo>
                  <a:lnTo>
                    <a:pt x="439190" y="128400"/>
                  </a:lnTo>
                  <a:cubicBezTo>
                    <a:pt x="266529" y="128400"/>
                    <a:pt x="128400" y="560053"/>
                    <a:pt x="128400" y="1089547"/>
                  </a:cubicBezTo>
                  <a:cubicBezTo>
                    <a:pt x="128400" y="1619042"/>
                    <a:pt x="269406" y="2050695"/>
                    <a:pt x="439190" y="2050695"/>
                  </a:cubicBezTo>
                  <a:lnTo>
                    <a:pt x="439190" y="211400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4" name="Google Shape;2574;p45"/>
            <p:cNvSpPr/>
            <p:nvPr/>
          </p:nvSpPr>
          <p:spPr>
            <a:xfrm>
              <a:off x="8234139" y="4321169"/>
              <a:ext cx="489207" cy="2158265"/>
            </a:xfrm>
            <a:custGeom>
              <a:rect b="b" l="l" r="r" t="t"/>
              <a:pathLst>
                <a:path extrusionOk="0" h="2158265" w="489206">
                  <a:moveTo>
                    <a:pt x="65091" y="2114004"/>
                  </a:moveTo>
                  <a:cubicBezTo>
                    <a:pt x="272284" y="2114004"/>
                    <a:pt x="439190" y="1656452"/>
                    <a:pt x="439190" y="1089547"/>
                  </a:cubicBezTo>
                  <a:cubicBezTo>
                    <a:pt x="439190" y="522643"/>
                    <a:pt x="272284" y="65091"/>
                    <a:pt x="65091" y="65091"/>
                  </a:cubicBezTo>
                  <a:lnTo>
                    <a:pt x="65091" y="128400"/>
                  </a:lnTo>
                  <a:cubicBezTo>
                    <a:pt x="237752" y="128400"/>
                    <a:pt x="375881" y="560053"/>
                    <a:pt x="375881" y="1089547"/>
                  </a:cubicBezTo>
                  <a:cubicBezTo>
                    <a:pt x="375881" y="1619042"/>
                    <a:pt x="237752" y="2050695"/>
                    <a:pt x="65091" y="2050695"/>
                  </a:cubicBezTo>
                  <a:lnTo>
                    <a:pt x="65091" y="211400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5" name="Google Shape;2575;p45"/>
            <p:cNvSpPr/>
            <p:nvPr/>
          </p:nvSpPr>
          <p:spPr>
            <a:xfrm>
              <a:off x="8939173" y="5501021"/>
              <a:ext cx="287769" cy="287769"/>
            </a:xfrm>
            <a:custGeom>
              <a:rect b="b" l="l" r="r" t="t"/>
              <a:pathLst>
                <a:path extrusionOk="0" h="287768" w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6" name="Google Shape;2576;p45"/>
            <p:cNvSpPr/>
            <p:nvPr/>
          </p:nvSpPr>
          <p:spPr>
            <a:xfrm>
              <a:off x="7906083" y="4542751"/>
              <a:ext cx="287769" cy="287769"/>
            </a:xfrm>
            <a:custGeom>
              <a:rect b="b" l="l" r="r" t="t"/>
              <a:pathLst>
                <a:path extrusionOk="0" h="287768" w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7" name="Google Shape;2577;p45"/>
            <p:cNvSpPr/>
            <p:nvPr/>
          </p:nvSpPr>
          <p:spPr>
            <a:xfrm>
              <a:off x="7603926" y="5826200"/>
              <a:ext cx="287769" cy="287769"/>
            </a:xfrm>
            <a:custGeom>
              <a:rect b="b" l="l" r="r" t="t"/>
              <a:pathLst>
                <a:path extrusionOk="0" h="287768" w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8" name="Google Shape;2578;p45"/>
          <p:cNvSpPr/>
          <p:nvPr/>
        </p:nvSpPr>
        <p:spPr>
          <a:xfrm>
            <a:off x="2164589" y="1784456"/>
            <a:ext cx="1332450" cy="4432077"/>
          </a:xfrm>
          <a:custGeom>
            <a:rect b="b" l="l" r="r" t="t"/>
            <a:pathLst>
              <a:path extrusionOk="0" h="6856439" w="1571716">
                <a:moveTo>
                  <a:pt x="564956" y="6049798"/>
                </a:moveTo>
                <a:cubicBezTo>
                  <a:pt x="606520" y="6085204"/>
                  <a:pt x="649622" y="6120610"/>
                  <a:pt x="694265" y="6156016"/>
                </a:cubicBezTo>
                <a:cubicBezTo>
                  <a:pt x="709659" y="6169870"/>
                  <a:pt x="726592" y="6182186"/>
                  <a:pt x="741986" y="6196040"/>
                </a:cubicBezTo>
                <a:cubicBezTo>
                  <a:pt x="475671" y="6423871"/>
                  <a:pt x="241684" y="6640925"/>
                  <a:pt x="241684" y="6856439"/>
                </a:cubicBezTo>
                <a:lnTo>
                  <a:pt x="0" y="6856439"/>
                </a:lnTo>
                <a:cubicBezTo>
                  <a:pt x="0" y="6556258"/>
                  <a:pt x="274011" y="6297641"/>
                  <a:pt x="564956" y="6049798"/>
                </a:cubicBezTo>
                <a:close/>
                <a:moveTo>
                  <a:pt x="252460" y="5232384"/>
                </a:moveTo>
                <a:cubicBezTo>
                  <a:pt x="261696" y="5275487"/>
                  <a:pt x="278630" y="5318590"/>
                  <a:pt x="301721" y="5361692"/>
                </a:cubicBezTo>
                <a:cubicBezTo>
                  <a:pt x="320193" y="5397099"/>
                  <a:pt x="344823" y="5434044"/>
                  <a:pt x="370993" y="5469450"/>
                </a:cubicBezTo>
                <a:cubicBezTo>
                  <a:pt x="377151" y="5478686"/>
                  <a:pt x="384848" y="5487922"/>
                  <a:pt x="392544" y="5497159"/>
                </a:cubicBezTo>
                <a:lnTo>
                  <a:pt x="1146845" y="5497159"/>
                </a:lnTo>
                <a:cubicBezTo>
                  <a:pt x="1153003" y="5487922"/>
                  <a:pt x="1160700" y="5478686"/>
                  <a:pt x="1166857" y="5469450"/>
                </a:cubicBezTo>
                <a:cubicBezTo>
                  <a:pt x="1193027" y="5434044"/>
                  <a:pt x="1214578" y="5398638"/>
                  <a:pt x="1231511" y="5361692"/>
                </a:cubicBezTo>
                <a:cubicBezTo>
                  <a:pt x="1251524" y="5318590"/>
                  <a:pt x="1266917" y="5275487"/>
                  <a:pt x="1276154" y="5232384"/>
                </a:cubicBezTo>
                <a:close/>
                <a:moveTo>
                  <a:pt x="355599" y="4853693"/>
                </a:moveTo>
                <a:cubicBezTo>
                  <a:pt x="334048" y="4882942"/>
                  <a:pt x="314036" y="4913730"/>
                  <a:pt x="297102" y="4944517"/>
                </a:cubicBezTo>
                <a:cubicBezTo>
                  <a:pt x="269393" y="4993778"/>
                  <a:pt x="252460" y="5046117"/>
                  <a:pt x="244763" y="5098456"/>
                </a:cubicBezTo>
                <a:cubicBezTo>
                  <a:pt x="244763" y="5104614"/>
                  <a:pt x="243224" y="5110771"/>
                  <a:pt x="243224" y="5116929"/>
                </a:cubicBezTo>
                <a:lnTo>
                  <a:pt x="1277693" y="5116929"/>
                </a:lnTo>
                <a:cubicBezTo>
                  <a:pt x="1276154" y="5110771"/>
                  <a:pt x="1276154" y="5104614"/>
                  <a:pt x="1274614" y="5098456"/>
                </a:cubicBezTo>
                <a:cubicBezTo>
                  <a:pt x="1263839" y="5047656"/>
                  <a:pt x="1243827" y="4995317"/>
                  <a:pt x="1216118" y="4944517"/>
                </a:cubicBezTo>
                <a:cubicBezTo>
                  <a:pt x="1199184" y="4913730"/>
                  <a:pt x="1179172" y="4884481"/>
                  <a:pt x="1157621" y="4853693"/>
                </a:cubicBezTo>
                <a:close/>
                <a:moveTo>
                  <a:pt x="397163" y="1874976"/>
                </a:moveTo>
                <a:cubicBezTo>
                  <a:pt x="403320" y="1922697"/>
                  <a:pt x="414096" y="1968879"/>
                  <a:pt x="431029" y="2013521"/>
                </a:cubicBezTo>
                <a:cubicBezTo>
                  <a:pt x="444884" y="2050466"/>
                  <a:pt x="463356" y="2087412"/>
                  <a:pt x="483368" y="2121278"/>
                </a:cubicBezTo>
                <a:cubicBezTo>
                  <a:pt x="484908" y="2122817"/>
                  <a:pt x="484908" y="2122817"/>
                  <a:pt x="486447" y="2124357"/>
                </a:cubicBezTo>
                <a:lnTo>
                  <a:pt x="1206881" y="2124357"/>
                </a:lnTo>
                <a:cubicBezTo>
                  <a:pt x="1206881" y="2122817"/>
                  <a:pt x="1208421" y="2122817"/>
                  <a:pt x="1208421" y="2121278"/>
                </a:cubicBezTo>
                <a:cubicBezTo>
                  <a:pt x="1228433" y="2087412"/>
                  <a:pt x="1246905" y="2050466"/>
                  <a:pt x="1260760" y="2013521"/>
                </a:cubicBezTo>
                <a:cubicBezTo>
                  <a:pt x="1277693" y="1970418"/>
                  <a:pt x="1290008" y="1922697"/>
                  <a:pt x="1296166" y="1874976"/>
                </a:cubicBezTo>
                <a:close/>
                <a:moveTo>
                  <a:pt x="484908" y="1514759"/>
                </a:moveTo>
                <a:cubicBezTo>
                  <a:pt x="472593" y="1537850"/>
                  <a:pt x="460278" y="1559401"/>
                  <a:pt x="449502" y="1580953"/>
                </a:cubicBezTo>
                <a:cubicBezTo>
                  <a:pt x="423332" y="1633292"/>
                  <a:pt x="404860" y="1685631"/>
                  <a:pt x="397163" y="1734891"/>
                </a:cubicBezTo>
                <a:cubicBezTo>
                  <a:pt x="395623" y="1745667"/>
                  <a:pt x="394084" y="1756443"/>
                  <a:pt x="392544" y="1765679"/>
                </a:cubicBezTo>
                <a:lnTo>
                  <a:pt x="1300784" y="1765679"/>
                </a:lnTo>
                <a:cubicBezTo>
                  <a:pt x="1300784" y="1754904"/>
                  <a:pt x="1299245" y="1745667"/>
                  <a:pt x="1297705" y="1734891"/>
                </a:cubicBezTo>
                <a:cubicBezTo>
                  <a:pt x="1290008" y="1684092"/>
                  <a:pt x="1273075" y="1631752"/>
                  <a:pt x="1249984" y="1580953"/>
                </a:cubicBezTo>
                <a:cubicBezTo>
                  <a:pt x="1240748" y="1557862"/>
                  <a:pt x="1228433" y="1536310"/>
                  <a:pt x="1216118" y="1514759"/>
                </a:cubicBezTo>
                <a:close/>
                <a:moveTo>
                  <a:pt x="138545" y="0"/>
                </a:moveTo>
                <a:lnTo>
                  <a:pt x="406398" y="0"/>
                </a:lnTo>
                <a:cubicBezTo>
                  <a:pt x="394083" y="116994"/>
                  <a:pt x="406398" y="233987"/>
                  <a:pt x="455659" y="346363"/>
                </a:cubicBezTo>
                <a:cubicBezTo>
                  <a:pt x="515695" y="483368"/>
                  <a:pt x="658858" y="586507"/>
                  <a:pt x="777391" y="701962"/>
                </a:cubicBezTo>
                <a:cubicBezTo>
                  <a:pt x="735827" y="749683"/>
                  <a:pt x="694264" y="797404"/>
                  <a:pt x="652700" y="845125"/>
                </a:cubicBezTo>
                <a:cubicBezTo>
                  <a:pt x="645004" y="854361"/>
                  <a:pt x="635767" y="865137"/>
                  <a:pt x="628070" y="874373"/>
                </a:cubicBezTo>
                <a:cubicBezTo>
                  <a:pt x="494143" y="745065"/>
                  <a:pt x="340204" y="621913"/>
                  <a:pt x="255538" y="464896"/>
                </a:cubicBezTo>
                <a:cubicBezTo>
                  <a:pt x="169332" y="304799"/>
                  <a:pt x="137005" y="147782"/>
                  <a:pt x="138545" y="0"/>
                </a:cubicBezTo>
                <a:close/>
                <a:moveTo>
                  <a:pt x="1231511" y="0"/>
                </a:moveTo>
                <a:lnTo>
                  <a:pt x="1460880" y="0"/>
                </a:lnTo>
                <a:cubicBezTo>
                  <a:pt x="1451644" y="144703"/>
                  <a:pt x="1410080" y="298642"/>
                  <a:pt x="1319257" y="466435"/>
                </a:cubicBezTo>
                <a:cubicBezTo>
                  <a:pt x="1239208" y="609598"/>
                  <a:pt x="1120675" y="737368"/>
                  <a:pt x="1009839" y="865137"/>
                </a:cubicBezTo>
                <a:cubicBezTo>
                  <a:pt x="1005221" y="871294"/>
                  <a:pt x="999064" y="877452"/>
                  <a:pt x="994445" y="883609"/>
                </a:cubicBezTo>
                <a:cubicBezTo>
                  <a:pt x="989827" y="889767"/>
                  <a:pt x="983670" y="895925"/>
                  <a:pt x="979052" y="902082"/>
                </a:cubicBezTo>
                <a:cubicBezTo>
                  <a:pt x="946724" y="939027"/>
                  <a:pt x="914397" y="975973"/>
                  <a:pt x="882070" y="1012918"/>
                </a:cubicBezTo>
                <a:cubicBezTo>
                  <a:pt x="863597" y="1032930"/>
                  <a:pt x="845125" y="1052942"/>
                  <a:pt x="828191" y="1072954"/>
                </a:cubicBezTo>
                <a:cubicBezTo>
                  <a:pt x="823573" y="1079112"/>
                  <a:pt x="817416" y="1085269"/>
                  <a:pt x="812798" y="1091427"/>
                </a:cubicBezTo>
                <a:cubicBezTo>
                  <a:pt x="808179" y="1097585"/>
                  <a:pt x="802022" y="1103742"/>
                  <a:pt x="797404" y="1109900"/>
                </a:cubicBezTo>
                <a:cubicBezTo>
                  <a:pt x="706580" y="1213039"/>
                  <a:pt x="623453" y="1314638"/>
                  <a:pt x="554180" y="1411620"/>
                </a:cubicBezTo>
                <a:lnTo>
                  <a:pt x="1145306" y="1411620"/>
                </a:lnTo>
                <a:cubicBezTo>
                  <a:pt x="1068336" y="1310020"/>
                  <a:pt x="971355" y="1209960"/>
                  <a:pt x="866676" y="1106821"/>
                </a:cubicBezTo>
                <a:cubicBezTo>
                  <a:pt x="886688" y="1085269"/>
                  <a:pt x="905161" y="1062179"/>
                  <a:pt x="925173" y="1040627"/>
                </a:cubicBezTo>
                <a:cubicBezTo>
                  <a:pt x="955961" y="1005221"/>
                  <a:pt x="986749" y="969815"/>
                  <a:pt x="1017536" y="934409"/>
                </a:cubicBezTo>
                <a:cubicBezTo>
                  <a:pt x="1299245" y="1206881"/>
                  <a:pt x="1544007" y="1474735"/>
                  <a:pt x="1544007" y="1798006"/>
                </a:cubicBezTo>
                <a:cubicBezTo>
                  <a:pt x="1544007" y="2153605"/>
                  <a:pt x="1323875" y="2406065"/>
                  <a:pt x="1071415" y="2620040"/>
                </a:cubicBezTo>
                <a:cubicBezTo>
                  <a:pt x="1036009" y="2590792"/>
                  <a:pt x="1002142" y="2563083"/>
                  <a:pt x="966736" y="2535374"/>
                </a:cubicBezTo>
                <a:cubicBezTo>
                  <a:pt x="942106" y="2515362"/>
                  <a:pt x="915937" y="2495350"/>
                  <a:pt x="891306" y="2475338"/>
                </a:cubicBezTo>
                <a:cubicBezTo>
                  <a:pt x="980591" y="2399907"/>
                  <a:pt x="1065257" y="2319859"/>
                  <a:pt x="1132990" y="2235193"/>
                </a:cubicBezTo>
                <a:lnTo>
                  <a:pt x="564956" y="2235193"/>
                </a:lnTo>
                <a:cubicBezTo>
                  <a:pt x="635768" y="2319859"/>
                  <a:pt x="723513" y="2398368"/>
                  <a:pt x="815876" y="2475338"/>
                </a:cubicBezTo>
                <a:cubicBezTo>
                  <a:pt x="822034" y="2479956"/>
                  <a:pt x="828191" y="2486113"/>
                  <a:pt x="834349" y="2490731"/>
                </a:cubicBezTo>
                <a:cubicBezTo>
                  <a:pt x="840507" y="2495350"/>
                  <a:pt x="846664" y="2501507"/>
                  <a:pt x="852822" y="2506125"/>
                </a:cubicBezTo>
                <a:cubicBezTo>
                  <a:pt x="878991" y="2526137"/>
                  <a:pt x="905161" y="2547689"/>
                  <a:pt x="931331" y="2569240"/>
                </a:cubicBezTo>
                <a:cubicBezTo>
                  <a:pt x="965197" y="2596949"/>
                  <a:pt x="999064" y="2623119"/>
                  <a:pt x="1032930" y="2650828"/>
                </a:cubicBezTo>
                <a:cubicBezTo>
                  <a:pt x="1039088" y="2655446"/>
                  <a:pt x="1045245" y="2661604"/>
                  <a:pt x="1051403" y="2666222"/>
                </a:cubicBezTo>
                <a:cubicBezTo>
                  <a:pt x="1057560" y="2670840"/>
                  <a:pt x="1063718" y="2676997"/>
                  <a:pt x="1069876" y="2681616"/>
                </a:cubicBezTo>
                <a:cubicBezTo>
                  <a:pt x="1251524" y="2834015"/>
                  <a:pt x="1417777" y="3000270"/>
                  <a:pt x="1487050" y="3218862"/>
                </a:cubicBezTo>
                <a:lnTo>
                  <a:pt x="1231511" y="3218862"/>
                </a:lnTo>
                <a:cubicBezTo>
                  <a:pt x="1223814" y="3200390"/>
                  <a:pt x="1214578" y="3181917"/>
                  <a:pt x="1203802" y="3163444"/>
                </a:cubicBezTo>
                <a:lnTo>
                  <a:pt x="440266" y="3163444"/>
                </a:lnTo>
                <a:cubicBezTo>
                  <a:pt x="426411" y="3184997"/>
                  <a:pt x="412556" y="3205008"/>
                  <a:pt x="401781" y="3226560"/>
                </a:cubicBezTo>
                <a:cubicBezTo>
                  <a:pt x="377151" y="3275820"/>
                  <a:pt x="361757" y="3326620"/>
                  <a:pt x="361757" y="3380498"/>
                </a:cubicBezTo>
                <a:cubicBezTo>
                  <a:pt x="361757" y="3391274"/>
                  <a:pt x="363296" y="3403590"/>
                  <a:pt x="363296" y="3414365"/>
                </a:cubicBezTo>
                <a:lnTo>
                  <a:pt x="880531" y="3414365"/>
                </a:lnTo>
                <a:lnTo>
                  <a:pt x="880531" y="3522122"/>
                </a:lnTo>
                <a:lnTo>
                  <a:pt x="377151" y="3522122"/>
                </a:lnTo>
                <a:cubicBezTo>
                  <a:pt x="386387" y="3562146"/>
                  <a:pt x="400241" y="3602170"/>
                  <a:pt x="415635" y="3642194"/>
                </a:cubicBezTo>
                <a:cubicBezTo>
                  <a:pt x="429490" y="3679140"/>
                  <a:pt x="447962" y="3714546"/>
                  <a:pt x="467974" y="3749952"/>
                </a:cubicBezTo>
                <a:cubicBezTo>
                  <a:pt x="472593" y="3756109"/>
                  <a:pt x="477211" y="3763806"/>
                  <a:pt x="481829" y="3771503"/>
                </a:cubicBezTo>
                <a:lnTo>
                  <a:pt x="1169936" y="3771503"/>
                </a:lnTo>
                <a:cubicBezTo>
                  <a:pt x="1174554" y="3765345"/>
                  <a:pt x="1179172" y="3757648"/>
                  <a:pt x="1183790" y="3749952"/>
                </a:cubicBezTo>
                <a:cubicBezTo>
                  <a:pt x="1191487" y="3736097"/>
                  <a:pt x="1199184" y="3723782"/>
                  <a:pt x="1206881" y="3709927"/>
                </a:cubicBezTo>
                <a:lnTo>
                  <a:pt x="1468577" y="3709927"/>
                </a:lnTo>
                <a:cubicBezTo>
                  <a:pt x="1380832" y="3928520"/>
                  <a:pt x="1196105" y="4113247"/>
                  <a:pt x="999064" y="4279501"/>
                </a:cubicBezTo>
                <a:cubicBezTo>
                  <a:pt x="992906" y="4284119"/>
                  <a:pt x="986749" y="4290277"/>
                  <a:pt x="980591" y="4294895"/>
                </a:cubicBezTo>
                <a:cubicBezTo>
                  <a:pt x="974433" y="4299513"/>
                  <a:pt x="968276" y="4305671"/>
                  <a:pt x="962118" y="4310289"/>
                </a:cubicBezTo>
                <a:cubicBezTo>
                  <a:pt x="911319" y="4351853"/>
                  <a:pt x="860519" y="4391876"/>
                  <a:pt x="811258" y="4431901"/>
                </a:cubicBezTo>
                <a:cubicBezTo>
                  <a:pt x="800483" y="4439598"/>
                  <a:pt x="791246" y="4447295"/>
                  <a:pt x="782010" y="4454992"/>
                </a:cubicBezTo>
                <a:cubicBezTo>
                  <a:pt x="774313" y="4459610"/>
                  <a:pt x="768155" y="4465767"/>
                  <a:pt x="761998" y="4470385"/>
                </a:cubicBezTo>
                <a:cubicBezTo>
                  <a:pt x="755840" y="4476543"/>
                  <a:pt x="749683" y="4481161"/>
                  <a:pt x="741986" y="4484240"/>
                </a:cubicBezTo>
                <a:cubicBezTo>
                  <a:pt x="637307" y="4570446"/>
                  <a:pt x="537247" y="4653573"/>
                  <a:pt x="454120" y="4738239"/>
                </a:cubicBezTo>
                <a:lnTo>
                  <a:pt x="1066797" y="4738239"/>
                </a:lnTo>
                <a:cubicBezTo>
                  <a:pt x="994445" y="4655112"/>
                  <a:pt x="908240" y="4571985"/>
                  <a:pt x="818955" y="4487319"/>
                </a:cubicBezTo>
                <a:cubicBezTo>
                  <a:pt x="828191" y="4481161"/>
                  <a:pt x="837428" y="4473464"/>
                  <a:pt x="846664" y="4465767"/>
                </a:cubicBezTo>
                <a:cubicBezTo>
                  <a:pt x="895925" y="4425743"/>
                  <a:pt x="946724" y="4384180"/>
                  <a:pt x="997524" y="4342616"/>
                </a:cubicBezTo>
                <a:cubicBezTo>
                  <a:pt x="1271535" y="4604312"/>
                  <a:pt x="1522456" y="4853693"/>
                  <a:pt x="1522456" y="5161572"/>
                </a:cubicBezTo>
                <a:cubicBezTo>
                  <a:pt x="1522456" y="5472529"/>
                  <a:pt x="1274614" y="5734225"/>
                  <a:pt x="992906" y="5980527"/>
                </a:cubicBezTo>
                <a:cubicBezTo>
                  <a:pt x="971355" y="5962054"/>
                  <a:pt x="949803" y="5945121"/>
                  <a:pt x="928252" y="5926648"/>
                </a:cubicBezTo>
                <a:cubicBezTo>
                  <a:pt x="891306" y="5895861"/>
                  <a:pt x="852822" y="5865073"/>
                  <a:pt x="815876" y="5834285"/>
                </a:cubicBezTo>
                <a:cubicBezTo>
                  <a:pt x="900543" y="5760394"/>
                  <a:pt x="980591" y="5684964"/>
                  <a:pt x="1051403" y="5609534"/>
                </a:cubicBezTo>
                <a:lnTo>
                  <a:pt x="494144" y="5609534"/>
                </a:lnTo>
                <a:cubicBezTo>
                  <a:pt x="568035" y="5684964"/>
                  <a:pt x="652701" y="5760394"/>
                  <a:pt x="740446" y="5834285"/>
                </a:cubicBezTo>
                <a:cubicBezTo>
                  <a:pt x="746604" y="5838903"/>
                  <a:pt x="752761" y="5845061"/>
                  <a:pt x="758919" y="5849679"/>
                </a:cubicBezTo>
                <a:cubicBezTo>
                  <a:pt x="765077" y="5854297"/>
                  <a:pt x="771234" y="5860455"/>
                  <a:pt x="777392" y="5865073"/>
                </a:cubicBezTo>
                <a:cubicBezTo>
                  <a:pt x="814337" y="5897400"/>
                  <a:pt x="852822" y="5929727"/>
                  <a:pt x="891306" y="5960515"/>
                </a:cubicBezTo>
                <a:cubicBezTo>
                  <a:pt x="912858" y="5977448"/>
                  <a:pt x="932870" y="5995921"/>
                  <a:pt x="954421" y="6012854"/>
                </a:cubicBezTo>
                <a:cubicBezTo>
                  <a:pt x="960579" y="6017472"/>
                  <a:pt x="966736" y="6023630"/>
                  <a:pt x="972894" y="6028248"/>
                </a:cubicBezTo>
                <a:cubicBezTo>
                  <a:pt x="979052" y="6032866"/>
                  <a:pt x="985209" y="6039023"/>
                  <a:pt x="991367" y="6043642"/>
                </a:cubicBezTo>
                <a:cubicBezTo>
                  <a:pt x="1291548" y="6294562"/>
                  <a:pt x="1571716" y="6554719"/>
                  <a:pt x="1571716" y="6853361"/>
                </a:cubicBezTo>
                <a:lnTo>
                  <a:pt x="1330032" y="6853361"/>
                </a:lnTo>
                <a:cubicBezTo>
                  <a:pt x="1330032" y="6640925"/>
                  <a:pt x="1080651" y="6414635"/>
                  <a:pt x="814337" y="6192962"/>
                </a:cubicBezTo>
                <a:cubicBezTo>
                  <a:pt x="808179" y="6188344"/>
                  <a:pt x="802022" y="6182187"/>
                  <a:pt x="795864" y="6177568"/>
                </a:cubicBezTo>
                <a:cubicBezTo>
                  <a:pt x="789707" y="6172950"/>
                  <a:pt x="783549" y="6166793"/>
                  <a:pt x="777392" y="6162175"/>
                </a:cubicBezTo>
                <a:cubicBezTo>
                  <a:pt x="760458" y="6148320"/>
                  <a:pt x="743525" y="6134466"/>
                  <a:pt x="726592" y="6120611"/>
                </a:cubicBezTo>
                <a:cubicBezTo>
                  <a:pt x="685028" y="6086745"/>
                  <a:pt x="641925" y="6051339"/>
                  <a:pt x="600362" y="6015933"/>
                </a:cubicBezTo>
                <a:cubicBezTo>
                  <a:pt x="594204" y="6011315"/>
                  <a:pt x="588047" y="6005157"/>
                  <a:pt x="581889" y="6000539"/>
                </a:cubicBezTo>
                <a:cubicBezTo>
                  <a:pt x="575732" y="5995921"/>
                  <a:pt x="569574" y="5989763"/>
                  <a:pt x="563417" y="5985145"/>
                </a:cubicBezTo>
                <a:cubicBezTo>
                  <a:pt x="264775" y="5731146"/>
                  <a:pt x="0" y="5464832"/>
                  <a:pt x="0" y="5147717"/>
                </a:cubicBezTo>
                <a:cubicBezTo>
                  <a:pt x="0" y="4818287"/>
                  <a:pt x="283248" y="4565828"/>
                  <a:pt x="581889" y="4322604"/>
                </a:cubicBezTo>
                <a:cubicBezTo>
                  <a:pt x="588047" y="4317986"/>
                  <a:pt x="594204" y="4311829"/>
                  <a:pt x="600362" y="4307210"/>
                </a:cubicBezTo>
                <a:cubicBezTo>
                  <a:pt x="606520" y="4302592"/>
                  <a:pt x="612677" y="4296435"/>
                  <a:pt x="618835" y="4291816"/>
                </a:cubicBezTo>
                <a:cubicBezTo>
                  <a:pt x="629610" y="4282580"/>
                  <a:pt x="640386" y="4274883"/>
                  <a:pt x="651162" y="4265647"/>
                </a:cubicBezTo>
                <a:cubicBezTo>
                  <a:pt x="700422" y="4227162"/>
                  <a:pt x="751222" y="4187138"/>
                  <a:pt x="798943" y="4147114"/>
                </a:cubicBezTo>
                <a:cubicBezTo>
                  <a:pt x="805101" y="4142496"/>
                  <a:pt x="811258" y="4136338"/>
                  <a:pt x="817416" y="4131720"/>
                </a:cubicBezTo>
                <a:cubicBezTo>
                  <a:pt x="823573" y="4127102"/>
                  <a:pt x="829731" y="4120944"/>
                  <a:pt x="835888" y="4116326"/>
                </a:cubicBezTo>
                <a:cubicBezTo>
                  <a:pt x="928252" y="4037817"/>
                  <a:pt x="1015997" y="3957769"/>
                  <a:pt x="1088348" y="3874642"/>
                </a:cubicBezTo>
                <a:lnTo>
                  <a:pt x="555720" y="3874642"/>
                </a:lnTo>
                <a:cubicBezTo>
                  <a:pt x="615756" y="3956230"/>
                  <a:pt x="688107" y="4036278"/>
                  <a:pt x="763537" y="4113247"/>
                </a:cubicBezTo>
                <a:cubicBezTo>
                  <a:pt x="714277" y="4153271"/>
                  <a:pt x="665016" y="4191756"/>
                  <a:pt x="615756" y="4231780"/>
                </a:cubicBezTo>
                <a:cubicBezTo>
                  <a:pt x="604980" y="4241017"/>
                  <a:pt x="594204" y="4248714"/>
                  <a:pt x="583429" y="4257950"/>
                </a:cubicBezTo>
                <a:cubicBezTo>
                  <a:pt x="338666" y="4008569"/>
                  <a:pt x="120073" y="3725321"/>
                  <a:pt x="120073" y="3374341"/>
                </a:cubicBezTo>
                <a:cubicBezTo>
                  <a:pt x="120073" y="3084935"/>
                  <a:pt x="360217" y="2881737"/>
                  <a:pt x="629610" y="2672379"/>
                </a:cubicBezTo>
                <a:cubicBezTo>
                  <a:pt x="665016" y="2701628"/>
                  <a:pt x="700422" y="2730876"/>
                  <a:pt x="735828" y="2758585"/>
                </a:cubicBezTo>
                <a:cubicBezTo>
                  <a:pt x="761998" y="2778598"/>
                  <a:pt x="786628" y="2798609"/>
                  <a:pt x="811258" y="2818621"/>
                </a:cubicBezTo>
                <a:cubicBezTo>
                  <a:pt x="708119" y="2898671"/>
                  <a:pt x="612677" y="2974099"/>
                  <a:pt x="535708" y="3049530"/>
                </a:cubicBezTo>
                <a:lnTo>
                  <a:pt x="1131451" y="3049530"/>
                </a:lnTo>
                <a:cubicBezTo>
                  <a:pt x="1065257" y="2971022"/>
                  <a:pt x="982130" y="2895591"/>
                  <a:pt x="891306" y="2820161"/>
                </a:cubicBezTo>
                <a:cubicBezTo>
                  <a:pt x="885149" y="2815543"/>
                  <a:pt x="878991" y="2809386"/>
                  <a:pt x="872834" y="2804767"/>
                </a:cubicBezTo>
                <a:cubicBezTo>
                  <a:pt x="865137" y="2800149"/>
                  <a:pt x="858979" y="2793992"/>
                  <a:pt x="852822" y="2789373"/>
                </a:cubicBezTo>
                <a:cubicBezTo>
                  <a:pt x="826652" y="2767821"/>
                  <a:pt x="800483" y="2746270"/>
                  <a:pt x="772774" y="2724719"/>
                </a:cubicBezTo>
                <a:cubicBezTo>
                  <a:pt x="738907" y="2698550"/>
                  <a:pt x="705040" y="2670840"/>
                  <a:pt x="671174" y="2643131"/>
                </a:cubicBezTo>
                <a:cubicBezTo>
                  <a:pt x="665016" y="2638513"/>
                  <a:pt x="658859" y="2632356"/>
                  <a:pt x="652701" y="2627737"/>
                </a:cubicBezTo>
                <a:cubicBezTo>
                  <a:pt x="646544" y="2623119"/>
                  <a:pt x="640386" y="2616962"/>
                  <a:pt x="634229" y="2612343"/>
                </a:cubicBezTo>
                <a:cubicBezTo>
                  <a:pt x="387926" y="2406065"/>
                  <a:pt x="153939" y="2161302"/>
                  <a:pt x="153939" y="1791849"/>
                </a:cubicBezTo>
                <a:cubicBezTo>
                  <a:pt x="153939" y="1513220"/>
                  <a:pt x="380229" y="1236130"/>
                  <a:pt x="634229" y="943646"/>
                </a:cubicBezTo>
                <a:cubicBezTo>
                  <a:pt x="638847" y="937488"/>
                  <a:pt x="643465" y="931331"/>
                  <a:pt x="649622" y="925173"/>
                </a:cubicBezTo>
                <a:cubicBezTo>
                  <a:pt x="654241" y="919015"/>
                  <a:pt x="658859" y="912858"/>
                  <a:pt x="665016" y="906700"/>
                </a:cubicBezTo>
                <a:cubicBezTo>
                  <a:pt x="675792" y="895925"/>
                  <a:pt x="685028" y="885149"/>
                  <a:pt x="695804" y="872834"/>
                </a:cubicBezTo>
                <a:cubicBezTo>
                  <a:pt x="735828" y="828191"/>
                  <a:pt x="775852" y="782010"/>
                  <a:pt x="815876" y="735828"/>
                </a:cubicBezTo>
                <a:cubicBezTo>
                  <a:pt x="820495" y="729671"/>
                  <a:pt x="826652" y="723513"/>
                  <a:pt x="831270" y="717355"/>
                </a:cubicBezTo>
                <a:cubicBezTo>
                  <a:pt x="835888" y="711198"/>
                  <a:pt x="842046" y="705040"/>
                  <a:pt x="846664" y="698883"/>
                </a:cubicBezTo>
                <a:cubicBezTo>
                  <a:pt x="943646" y="584968"/>
                  <a:pt x="1037548" y="469514"/>
                  <a:pt x="1114518" y="350981"/>
                </a:cubicBezTo>
                <a:cubicBezTo>
                  <a:pt x="1182251" y="246303"/>
                  <a:pt x="1220736" y="123151"/>
                  <a:pt x="12315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79" name="Google Shape;2579;p45"/>
          <p:cNvGrpSpPr/>
          <p:nvPr/>
        </p:nvGrpSpPr>
        <p:grpSpPr>
          <a:xfrm>
            <a:off x="3455169" y="3690755"/>
            <a:ext cx="2780400" cy="1837458"/>
            <a:chOff x="2658438" y="3187054"/>
            <a:chExt cx="3279672" cy="2842553"/>
          </a:xfrm>
        </p:grpSpPr>
        <p:sp>
          <p:nvSpPr>
            <p:cNvPr id="2580" name="Google Shape;2580;p45"/>
            <p:cNvSpPr/>
            <p:nvPr/>
          </p:nvSpPr>
          <p:spPr>
            <a:xfrm rot="2775332">
              <a:off x="2738690" y="4415304"/>
              <a:ext cx="3555826" cy="369036"/>
            </a:xfrm>
            <a:custGeom>
              <a:rect b="b" l="l" r="r" t="t"/>
              <a:pathLst>
                <a:path extrusionOk="0" h="577215" w="5561718">
                  <a:moveTo>
                    <a:pt x="665206" y="0"/>
                  </a:moveTo>
                  <a:lnTo>
                    <a:pt x="729023" y="12382"/>
                  </a:lnTo>
                  <a:lnTo>
                    <a:pt x="1101451" y="74295"/>
                  </a:lnTo>
                  <a:cubicBezTo>
                    <a:pt x="1109071" y="75247"/>
                    <a:pt x="1116691" y="76200"/>
                    <a:pt x="1124311" y="76200"/>
                  </a:cubicBezTo>
                  <a:lnTo>
                    <a:pt x="1724386" y="80010"/>
                  </a:lnTo>
                  <a:lnTo>
                    <a:pt x="2141581" y="40005"/>
                  </a:lnTo>
                  <a:lnTo>
                    <a:pt x="2601638" y="9525"/>
                  </a:lnTo>
                  <a:lnTo>
                    <a:pt x="2925488" y="14287"/>
                  </a:lnTo>
                  <a:lnTo>
                    <a:pt x="3274103" y="19050"/>
                  </a:lnTo>
                  <a:cubicBezTo>
                    <a:pt x="3283628" y="19050"/>
                    <a:pt x="3293153" y="20002"/>
                    <a:pt x="3301726" y="20955"/>
                  </a:cubicBezTo>
                  <a:lnTo>
                    <a:pt x="3716063" y="71437"/>
                  </a:lnTo>
                  <a:lnTo>
                    <a:pt x="3970381" y="101917"/>
                  </a:lnTo>
                  <a:lnTo>
                    <a:pt x="4544738" y="152400"/>
                  </a:lnTo>
                  <a:lnTo>
                    <a:pt x="5323884" y="173355"/>
                  </a:lnTo>
                  <a:cubicBezTo>
                    <a:pt x="5327693" y="173355"/>
                    <a:pt x="5376271" y="177165"/>
                    <a:pt x="5380081" y="178117"/>
                  </a:cubicBezTo>
                  <a:lnTo>
                    <a:pt x="5535338" y="206692"/>
                  </a:lnTo>
                  <a:cubicBezTo>
                    <a:pt x="5544149" y="207883"/>
                    <a:pt x="5551754" y="211752"/>
                    <a:pt x="5558317" y="217608"/>
                  </a:cubicBezTo>
                  <a:lnTo>
                    <a:pt x="5561718" y="222251"/>
                  </a:lnTo>
                  <a:lnTo>
                    <a:pt x="2932117" y="414049"/>
                  </a:lnTo>
                  <a:lnTo>
                    <a:pt x="2687959" y="388025"/>
                  </a:lnTo>
                  <a:cubicBezTo>
                    <a:pt x="2364882" y="348912"/>
                    <a:pt x="2125388" y="307657"/>
                    <a:pt x="2125388" y="307657"/>
                  </a:cubicBezTo>
                  <a:lnTo>
                    <a:pt x="1191938" y="193357"/>
                  </a:lnTo>
                  <a:cubicBezTo>
                    <a:pt x="677588" y="126682"/>
                    <a:pt x="556621" y="253365"/>
                    <a:pt x="556621" y="253365"/>
                  </a:cubicBezTo>
                  <a:lnTo>
                    <a:pt x="39413" y="577215"/>
                  </a:lnTo>
                  <a:cubicBezTo>
                    <a:pt x="-27262" y="571500"/>
                    <a:pt x="10838" y="517207"/>
                    <a:pt x="10838" y="517207"/>
                  </a:cubicBezTo>
                  <a:lnTo>
                    <a:pt x="558526" y="33337"/>
                  </a:lnTo>
                  <a:cubicBezTo>
                    <a:pt x="578528" y="15240"/>
                    <a:pt x="603293" y="4762"/>
                    <a:pt x="629963" y="2857"/>
                  </a:cubicBezTo>
                  <a:close/>
                </a:path>
              </a:pathLst>
            </a:custGeom>
            <a:solidFill>
              <a:srgbClr val="114A5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45"/>
            <p:cNvSpPr/>
            <p:nvPr/>
          </p:nvSpPr>
          <p:spPr>
            <a:xfrm>
              <a:off x="2658438" y="3187054"/>
              <a:ext cx="677331" cy="523392"/>
            </a:xfrm>
            <a:custGeom>
              <a:rect b="b" l="l" r="r" t="t"/>
              <a:pathLst>
                <a:path extrusionOk="0" h="523392" w="677331">
                  <a:moveTo>
                    <a:pt x="372710" y="26347"/>
                  </a:moveTo>
                  <a:cubicBezTo>
                    <a:pt x="394261" y="74068"/>
                    <a:pt x="408116" y="126408"/>
                    <a:pt x="414273" y="180286"/>
                  </a:cubicBezTo>
                  <a:cubicBezTo>
                    <a:pt x="415813" y="191062"/>
                    <a:pt x="415813" y="201837"/>
                    <a:pt x="417352" y="214153"/>
                  </a:cubicBezTo>
                  <a:lnTo>
                    <a:pt x="18650" y="214153"/>
                  </a:lnTo>
                  <a:lnTo>
                    <a:pt x="18650" y="321910"/>
                  </a:lnTo>
                  <a:lnTo>
                    <a:pt x="411194" y="321910"/>
                  </a:lnTo>
                  <a:cubicBezTo>
                    <a:pt x="405037" y="363473"/>
                    <a:pt x="392722" y="403497"/>
                    <a:pt x="377328" y="441982"/>
                  </a:cubicBezTo>
                  <a:cubicBezTo>
                    <a:pt x="368092" y="465073"/>
                    <a:pt x="357316" y="488164"/>
                    <a:pt x="345001" y="511255"/>
                  </a:cubicBezTo>
                  <a:lnTo>
                    <a:pt x="606697" y="511255"/>
                  </a:lnTo>
                  <a:cubicBezTo>
                    <a:pt x="640563" y="426588"/>
                    <a:pt x="660575" y="337304"/>
                    <a:pt x="660575" y="241862"/>
                  </a:cubicBezTo>
                  <a:cubicBezTo>
                    <a:pt x="660575" y="161813"/>
                    <a:pt x="648260" y="87923"/>
                    <a:pt x="626709" y="18650"/>
                  </a:cubicBezTo>
                  <a:lnTo>
                    <a:pt x="371170" y="18650"/>
                  </a:lnTo>
                  <a:cubicBezTo>
                    <a:pt x="371170" y="21729"/>
                    <a:pt x="371170" y="23269"/>
                    <a:pt x="372710" y="263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45"/>
            <p:cNvSpPr/>
            <p:nvPr/>
          </p:nvSpPr>
          <p:spPr>
            <a:xfrm rot="2706887">
              <a:off x="2743183" y="4431736"/>
              <a:ext cx="3586838" cy="383651"/>
            </a:xfrm>
            <a:custGeom>
              <a:rect b="b" l="l" r="r" t="t"/>
              <a:pathLst>
                <a:path extrusionOk="0" h="600075" w="5610225">
                  <a:moveTo>
                    <a:pt x="5542481" y="213836"/>
                  </a:moveTo>
                  <a:lnTo>
                    <a:pt x="5387224" y="185261"/>
                  </a:lnTo>
                  <a:cubicBezTo>
                    <a:pt x="5383414" y="184309"/>
                    <a:pt x="5334836" y="180499"/>
                    <a:pt x="5331027" y="180499"/>
                  </a:cubicBezTo>
                  <a:lnTo>
                    <a:pt x="4551881" y="159544"/>
                  </a:lnTo>
                  <a:lnTo>
                    <a:pt x="3977524" y="109061"/>
                  </a:lnTo>
                  <a:lnTo>
                    <a:pt x="3723206" y="78581"/>
                  </a:lnTo>
                  <a:lnTo>
                    <a:pt x="3308869" y="28099"/>
                  </a:lnTo>
                  <a:cubicBezTo>
                    <a:pt x="3300296" y="27146"/>
                    <a:pt x="3290771" y="26194"/>
                    <a:pt x="3281246" y="26194"/>
                  </a:cubicBezTo>
                  <a:lnTo>
                    <a:pt x="2932631" y="21431"/>
                  </a:lnTo>
                  <a:lnTo>
                    <a:pt x="2608781" y="16669"/>
                  </a:lnTo>
                  <a:lnTo>
                    <a:pt x="2148724" y="47149"/>
                  </a:lnTo>
                  <a:lnTo>
                    <a:pt x="1731529" y="87154"/>
                  </a:lnTo>
                  <a:lnTo>
                    <a:pt x="1131454" y="83344"/>
                  </a:lnTo>
                  <a:cubicBezTo>
                    <a:pt x="1123834" y="83344"/>
                    <a:pt x="1116214" y="82391"/>
                    <a:pt x="1108594" y="81439"/>
                  </a:cubicBezTo>
                  <a:lnTo>
                    <a:pt x="736166" y="19526"/>
                  </a:lnTo>
                  <a:lnTo>
                    <a:pt x="672349" y="7144"/>
                  </a:lnTo>
                  <a:lnTo>
                    <a:pt x="637106" y="10001"/>
                  </a:lnTo>
                  <a:cubicBezTo>
                    <a:pt x="610436" y="11906"/>
                    <a:pt x="585671" y="22384"/>
                    <a:pt x="565669" y="40481"/>
                  </a:cubicBezTo>
                  <a:lnTo>
                    <a:pt x="17981" y="524351"/>
                  </a:lnTo>
                  <a:cubicBezTo>
                    <a:pt x="17981" y="524351"/>
                    <a:pt x="-20119" y="578644"/>
                    <a:pt x="46556" y="584359"/>
                  </a:cubicBezTo>
                  <a:lnTo>
                    <a:pt x="563764" y="260509"/>
                  </a:lnTo>
                  <a:cubicBezTo>
                    <a:pt x="563764" y="260509"/>
                    <a:pt x="684731" y="133826"/>
                    <a:pt x="1199081" y="200501"/>
                  </a:cubicBezTo>
                  <a:lnTo>
                    <a:pt x="2132531" y="314801"/>
                  </a:lnTo>
                  <a:cubicBezTo>
                    <a:pt x="2132531" y="314801"/>
                    <a:pt x="2558299" y="388144"/>
                    <a:pt x="3040264" y="431959"/>
                  </a:cubicBezTo>
                  <a:cubicBezTo>
                    <a:pt x="3040264" y="431959"/>
                    <a:pt x="3474604" y="446246"/>
                    <a:pt x="3913706" y="439579"/>
                  </a:cubicBezTo>
                  <a:cubicBezTo>
                    <a:pt x="3976571" y="438626"/>
                    <a:pt x="4039436" y="436721"/>
                    <a:pt x="4101349" y="434816"/>
                  </a:cubicBezTo>
                  <a:cubicBezTo>
                    <a:pt x="4101349" y="434816"/>
                    <a:pt x="4993841" y="508159"/>
                    <a:pt x="5504381" y="599599"/>
                  </a:cubicBezTo>
                  <a:cubicBezTo>
                    <a:pt x="5504381" y="599599"/>
                    <a:pt x="5596774" y="549116"/>
                    <a:pt x="5606299" y="402431"/>
                  </a:cubicBezTo>
                  <a:cubicBezTo>
                    <a:pt x="5606299" y="404336"/>
                    <a:pt x="5612966" y="223361"/>
                    <a:pt x="5542481" y="213836"/>
                  </a:cubicBezTo>
                  <a:close/>
                </a:path>
              </a:pathLst>
            </a:custGeom>
            <a:solidFill>
              <a:srgbClr val="1A6F7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3" name="Google Shape;2583;p45"/>
          <p:cNvGrpSpPr/>
          <p:nvPr/>
        </p:nvGrpSpPr>
        <p:grpSpPr>
          <a:xfrm>
            <a:off x="7245962" y="1335160"/>
            <a:ext cx="2460960" cy="2306120"/>
            <a:chOff x="7586247" y="1330780"/>
            <a:chExt cx="2460960" cy="2306120"/>
          </a:xfrm>
        </p:grpSpPr>
        <p:grpSp>
          <p:nvGrpSpPr>
            <p:cNvPr id="2584" name="Google Shape;2584;p45"/>
            <p:cNvGrpSpPr/>
            <p:nvPr/>
          </p:nvGrpSpPr>
          <p:grpSpPr>
            <a:xfrm flipH="1" rot="-7410026">
              <a:off x="7820788" y="2761873"/>
              <a:ext cx="449297" cy="803943"/>
              <a:chOff x="4860364" y="1440904"/>
              <a:chExt cx="607009" cy="1086144"/>
            </a:xfrm>
          </p:grpSpPr>
          <p:sp>
            <p:nvSpPr>
              <p:cNvPr id="2585" name="Google Shape;2585;p45"/>
              <p:cNvSpPr/>
              <p:nvPr/>
            </p:nvSpPr>
            <p:spPr>
              <a:xfrm>
                <a:off x="5133776" y="1776958"/>
                <a:ext cx="106964" cy="75009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6" name="Google Shape;2586;p45"/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87" name="Google Shape;2587;p45"/>
            <p:cNvGrpSpPr/>
            <p:nvPr/>
          </p:nvGrpSpPr>
          <p:grpSpPr>
            <a:xfrm>
              <a:off x="8590072" y="1330780"/>
              <a:ext cx="449297" cy="803943"/>
              <a:chOff x="4860364" y="1440904"/>
              <a:chExt cx="607009" cy="1086144"/>
            </a:xfrm>
          </p:grpSpPr>
          <p:sp>
            <p:nvSpPr>
              <p:cNvPr id="2588" name="Google Shape;2588;p45"/>
              <p:cNvSpPr/>
              <p:nvPr/>
            </p:nvSpPr>
            <p:spPr>
              <a:xfrm>
                <a:off x="5133776" y="1776958"/>
                <a:ext cx="106964" cy="75009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9" name="Google Shape;2589;p45"/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90" name="Google Shape;2590;p45"/>
            <p:cNvSpPr/>
            <p:nvPr/>
          </p:nvSpPr>
          <p:spPr>
            <a:xfrm>
              <a:off x="8243473" y="2027766"/>
              <a:ext cx="1155334" cy="1315798"/>
            </a:xfrm>
            <a:custGeom>
              <a:rect b="b" l="l" r="r" t="t"/>
              <a:pathLst>
                <a:path extrusionOk="0" h="1777669" w="1560880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10449" y="1444304"/>
                  </a:lnTo>
                  <a:lnTo>
                    <a:pt x="789601" y="1630743"/>
                  </a:lnTo>
                  <a:lnTo>
                    <a:pt x="468754" y="1444304"/>
                  </a:lnTo>
                  <a:lnTo>
                    <a:pt x="147906" y="1257866"/>
                  </a:lnTo>
                  <a:lnTo>
                    <a:pt x="147906" y="889324"/>
                  </a:lnTo>
                  <a:lnTo>
                    <a:pt x="147906" y="520783"/>
                  </a:lnTo>
                  <a:lnTo>
                    <a:pt x="468754" y="334345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1" name="Google Shape;2591;p45"/>
            <p:cNvSpPr/>
            <p:nvPr/>
          </p:nvSpPr>
          <p:spPr>
            <a:xfrm>
              <a:off x="8595937" y="1959818"/>
              <a:ext cx="449297" cy="449297"/>
            </a:xfrm>
            <a:custGeom>
              <a:rect b="b" l="l" r="r" t="t"/>
              <a:pathLst>
                <a:path extrusionOk="0" h="607009" w="607009">
                  <a:moveTo>
                    <a:pt x="486846" y="317351"/>
                  </a:moveTo>
                  <a:cubicBezTo>
                    <a:pt x="487066" y="410740"/>
                    <a:pt x="411538" y="486625"/>
                    <a:pt x="318150" y="486846"/>
                  </a:cubicBezTo>
                  <a:cubicBezTo>
                    <a:pt x="224761" y="487066"/>
                    <a:pt x="148875" y="411538"/>
                    <a:pt x="148655" y="318150"/>
                  </a:cubicBezTo>
                  <a:cubicBezTo>
                    <a:pt x="148434" y="224761"/>
                    <a:pt x="223962" y="148875"/>
                    <a:pt x="317351" y="148655"/>
                  </a:cubicBezTo>
                  <a:cubicBezTo>
                    <a:pt x="410740" y="148434"/>
                    <a:pt x="486625" y="223962"/>
                    <a:pt x="486846" y="3173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2" name="Google Shape;2592;p45"/>
            <p:cNvSpPr/>
            <p:nvPr/>
          </p:nvSpPr>
          <p:spPr>
            <a:xfrm>
              <a:off x="9023323" y="2704920"/>
              <a:ext cx="449297" cy="449297"/>
            </a:xfrm>
            <a:custGeom>
              <a:rect b="b" l="l" r="r" t="t"/>
              <a:pathLst>
                <a:path extrusionOk="0" h="607009" w="607009">
                  <a:moveTo>
                    <a:pt x="308330" y="468754"/>
                  </a:moveTo>
                  <a:cubicBezTo>
                    <a:pt x="395045" y="468754"/>
                    <a:pt x="468754" y="395045"/>
                    <a:pt x="468754" y="308330"/>
                  </a:cubicBezTo>
                  <a:cubicBezTo>
                    <a:pt x="468754" y="221614"/>
                    <a:pt x="395045" y="147906"/>
                    <a:pt x="308330" y="147906"/>
                  </a:cubicBezTo>
                  <a:cubicBezTo>
                    <a:pt x="221614" y="147906"/>
                    <a:pt x="147906" y="221614"/>
                    <a:pt x="147906" y="308330"/>
                  </a:cubicBezTo>
                  <a:cubicBezTo>
                    <a:pt x="147906" y="395045"/>
                    <a:pt x="221614" y="468754"/>
                    <a:pt x="308330" y="4687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3" name="Google Shape;2593;p45"/>
            <p:cNvSpPr/>
            <p:nvPr/>
          </p:nvSpPr>
          <p:spPr>
            <a:xfrm>
              <a:off x="9142066" y="2704920"/>
              <a:ext cx="320926" cy="449297"/>
            </a:xfrm>
            <a:custGeom>
              <a:rect b="b" l="l" r="r" t="t"/>
              <a:pathLst>
                <a:path extrusionOk="0" h="607009" w="433577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45"/>
            <p:cNvSpPr/>
            <p:nvPr/>
          </p:nvSpPr>
          <p:spPr>
            <a:xfrm>
              <a:off x="8166450" y="2708130"/>
              <a:ext cx="449297" cy="449297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45"/>
            <p:cNvSpPr/>
            <p:nvPr/>
          </p:nvSpPr>
          <p:spPr>
            <a:xfrm>
              <a:off x="8166450" y="2204275"/>
              <a:ext cx="449297" cy="449297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5950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45"/>
            <p:cNvSpPr/>
            <p:nvPr/>
          </p:nvSpPr>
          <p:spPr>
            <a:xfrm>
              <a:off x="9142066" y="2704920"/>
              <a:ext cx="320926" cy="449297"/>
            </a:xfrm>
            <a:custGeom>
              <a:rect b="b" l="l" r="r" t="t"/>
              <a:pathLst>
                <a:path extrusionOk="0" h="607009" w="433577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45"/>
            <p:cNvSpPr/>
            <p:nvPr/>
          </p:nvSpPr>
          <p:spPr>
            <a:xfrm>
              <a:off x="9016905" y="2197857"/>
              <a:ext cx="449297" cy="449297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45"/>
            <p:cNvSpPr/>
            <p:nvPr/>
          </p:nvSpPr>
          <p:spPr>
            <a:xfrm>
              <a:off x="9016905" y="2692083"/>
              <a:ext cx="449297" cy="449297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45"/>
            <p:cNvSpPr/>
            <p:nvPr/>
          </p:nvSpPr>
          <p:spPr>
            <a:xfrm>
              <a:off x="8590073" y="2939196"/>
              <a:ext cx="449297" cy="449297"/>
            </a:xfrm>
            <a:custGeom>
              <a:rect b="b" l="l" r="r" t="t"/>
              <a:pathLst>
                <a:path extrusionOk="0" h="607009" w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00" name="Google Shape;2600;p45"/>
            <p:cNvGrpSpPr/>
            <p:nvPr/>
          </p:nvGrpSpPr>
          <p:grpSpPr>
            <a:xfrm flipH="1" rot="7661305">
              <a:off x="9367116" y="2811401"/>
              <a:ext cx="449297" cy="803943"/>
              <a:chOff x="4860364" y="1440904"/>
              <a:chExt cx="607009" cy="1086144"/>
            </a:xfrm>
          </p:grpSpPr>
          <p:sp>
            <p:nvSpPr>
              <p:cNvPr id="2601" name="Google Shape;2601;p45"/>
              <p:cNvSpPr/>
              <p:nvPr/>
            </p:nvSpPr>
            <p:spPr>
              <a:xfrm>
                <a:off x="5133776" y="1776958"/>
                <a:ext cx="106964" cy="75009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2" name="Google Shape;2602;p45"/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rect b="b" l="l" r="r" t="t"/>
                <a:pathLst>
                  <a:path extrusionOk="0" h="607009" w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603" name="Google Shape;2603;p45"/>
          <p:cNvSpPr/>
          <p:nvPr/>
        </p:nvSpPr>
        <p:spPr>
          <a:xfrm rot="-3358544">
            <a:off x="7535173" y="4627970"/>
            <a:ext cx="1616986" cy="2334950"/>
          </a:xfrm>
          <a:custGeom>
            <a:rect b="b" l="l" r="r" t="t"/>
            <a:pathLst>
              <a:path extrusionOk="0" h="3179856" w="2202095">
                <a:moveTo>
                  <a:pt x="2167687" y="988185"/>
                </a:moveTo>
                <a:cubicBezTo>
                  <a:pt x="2229760" y="1080127"/>
                  <a:pt x="2205545" y="1204981"/>
                  <a:pt x="2113603" y="1267054"/>
                </a:cubicBezTo>
                <a:cubicBezTo>
                  <a:pt x="1753784" y="1509976"/>
                  <a:pt x="1421598" y="1897404"/>
                  <a:pt x="1034147" y="1995820"/>
                </a:cubicBezTo>
                <a:cubicBezTo>
                  <a:pt x="867996" y="2075345"/>
                  <a:pt x="980099" y="2705122"/>
                  <a:pt x="1034147" y="3179856"/>
                </a:cubicBezTo>
                <a:lnTo>
                  <a:pt x="102328" y="1788128"/>
                </a:lnTo>
                <a:cubicBezTo>
                  <a:pt x="67914" y="1496109"/>
                  <a:pt x="-11444" y="1459753"/>
                  <a:pt x="1390" y="1306767"/>
                </a:cubicBezTo>
                <a:lnTo>
                  <a:pt x="16575" y="374146"/>
                </a:lnTo>
                <a:cubicBezTo>
                  <a:pt x="26201" y="263630"/>
                  <a:pt x="123595" y="181843"/>
                  <a:pt x="234110" y="191468"/>
                </a:cubicBezTo>
                <a:cubicBezTo>
                  <a:pt x="261739" y="193874"/>
                  <a:pt x="287573" y="201767"/>
                  <a:pt x="310631" y="213978"/>
                </a:cubicBezTo>
                <a:lnTo>
                  <a:pt x="333142" y="232185"/>
                </a:lnTo>
                <a:lnTo>
                  <a:pt x="353853" y="161779"/>
                </a:lnTo>
                <a:cubicBezTo>
                  <a:pt x="390486" y="92603"/>
                  <a:pt x="465992" y="48402"/>
                  <a:pt x="548878" y="55622"/>
                </a:cubicBezTo>
                <a:cubicBezTo>
                  <a:pt x="576507" y="58028"/>
                  <a:pt x="602341" y="65920"/>
                  <a:pt x="625399" y="78131"/>
                </a:cubicBezTo>
                <a:lnTo>
                  <a:pt x="684399" y="125851"/>
                </a:lnTo>
                <a:lnTo>
                  <a:pt x="689965" y="106926"/>
                </a:lnTo>
                <a:cubicBezTo>
                  <a:pt x="726599" y="37751"/>
                  <a:pt x="802105" y="-6450"/>
                  <a:pt x="884991" y="769"/>
                </a:cubicBezTo>
                <a:cubicBezTo>
                  <a:pt x="940249" y="5582"/>
                  <a:pt x="988325" y="32337"/>
                  <a:pt x="1021383" y="71703"/>
                </a:cubicBezTo>
                <a:lnTo>
                  <a:pt x="1054110" y="130717"/>
                </a:lnTo>
                <a:lnTo>
                  <a:pt x="1054684" y="128764"/>
                </a:lnTo>
                <a:cubicBezTo>
                  <a:pt x="1091318" y="59588"/>
                  <a:pt x="1166823" y="15387"/>
                  <a:pt x="1249710" y="22607"/>
                </a:cubicBezTo>
                <a:cubicBezTo>
                  <a:pt x="1304968" y="27420"/>
                  <a:pt x="1353044" y="54175"/>
                  <a:pt x="1386102" y="93541"/>
                </a:cubicBezTo>
                <a:cubicBezTo>
                  <a:pt x="1419160" y="132907"/>
                  <a:pt x="1437201" y="184884"/>
                  <a:pt x="1432388" y="240142"/>
                </a:cubicBezTo>
                <a:lnTo>
                  <a:pt x="1357817" y="1096313"/>
                </a:lnTo>
                <a:lnTo>
                  <a:pt x="1356644" y="1100299"/>
                </a:lnTo>
                <a:cubicBezTo>
                  <a:pt x="1494490" y="1298743"/>
                  <a:pt x="1711427" y="989500"/>
                  <a:pt x="1888819" y="934101"/>
                </a:cubicBezTo>
                <a:cubicBezTo>
                  <a:pt x="1980761" y="872029"/>
                  <a:pt x="2105615" y="896243"/>
                  <a:pt x="2167687" y="9881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7" name="Shape 2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8" name="Google Shape;2608;p46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2609" name="Google Shape;2609;p46"/>
          <p:cNvSpPr/>
          <p:nvPr/>
        </p:nvSpPr>
        <p:spPr>
          <a:xfrm>
            <a:off x="6112070" y="1492152"/>
            <a:ext cx="523149" cy="524695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p46"/>
          <p:cNvSpPr/>
          <p:nvPr/>
        </p:nvSpPr>
        <p:spPr>
          <a:xfrm>
            <a:off x="5273316" y="1562686"/>
            <a:ext cx="523147" cy="383626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1" name="Google Shape;2611;p46"/>
          <p:cNvSpPr/>
          <p:nvPr/>
        </p:nvSpPr>
        <p:spPr>
          <a:xfrm>
            <a:off x="6114156" y="4520206"/>
            <a:ext cx="313133" cy="707899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2" name="Google Shape;2612;p46"/>
          <p:cNvSpPr/>
          <p:nvPr/>
        </p:nvSpPr>
        <p:spPr>
          <a:xfrm rot="-2700000">
            <a:off x="9585735" y="3654558"/>
            <a:ext cx="225664" cy="502732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3" name="Google Shape;2613;p46"/>
          <p:cNvSpPr/>
          <p:nvPr/>
        </p:nvSpPr>
        <p:spPr>
          <a:xfrm flipH="1">
            <a:off x="5267026" y="4641909"/>
            <a:ext cx="464493" cy="464493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4" name="Google Shape;2614;p46"/>
          <p:cNvSpPr/>
          <p:nvPr/>
        </p:nvSpPr>
        <p:spPr>
          <a:xfrm>
            <a:off x="7745410" y="3642506"/>
            <a:ext cx="460778" cy="453389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5" name="Google Shape;2615;p46"/>
          <p:cNvSpPr/>
          <p:nvPr/>
        </p:nvSpPr>
        <p:spPr>
          <a:xfrm>
            <a:off x="11063701" y="3600566"/>
            <a:ext cx="464493" cy="463135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6" name="Google Shape;2616;p46"/>
          <p:cNvSpPr/>
          <p:nvPr/>
        </p:nvSpPr>
        <p:spPr>
          <a:xfrm>
            <a:off x="6950824" y="1518716"/>
            <a:ext cx="471567" cy="471567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7" name="Google Shape;2617;p46"/>
          <p:cNvSpPr/>
          <p:nvPr/>
        </p:nvSpPr>
        <p:spPr>
          <a:xfrm rot="5400000">
            <a:off x="7737684" y="1518715"/>
            <a:ext cx="472195" cy="471568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8" name="Google Shape;2618;p46"/>
          <p:cNvSpPr/>
          <p:nvPr/>
        </p:nvSpPr>
        <p:spPr>
          <a:xfrm>
            <a:off x="6809927" y="4618984"/>
            <a:ext cx="513183" cy="510342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9" name="Google Shape;2619;p46"/>
          <p:cNvSpPr/>
          <p:nvPr/>
        </p:nvSpPr>
        <p:spPr>
          <a:xfrm flipH="1">
            <a:off x="11038458" y="2527766"/>
            <a:ext cx="514976" cy="516250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0" name="Google Shape;2620;p46"/>
          <p:cNvSpPr/>
          <p:nvPr/>
        </p:nvSpPr>
        <p:spPr>
          <a:xfrm rot="-5400000">
            <a:off x="8525358" y="1470612"/>
            <a:ext cx="567400" cy="56777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1" name="Google Shape;2621;p46"/>
          <p:cNvSpPr/>
          <p:nvPr/>
        </p:nvSpPr>
        <p:spPr>
          <a:xfrm>
            <a:off x="9408551" y="1424302"/>
            <a:ext cx="473301" cy="660394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2" name="Google Shape;2622;p46"/>
          <p:cNvSpPr/>
          <p:nvPr/>
        </p:nvSpPr>
        <p:spPr>
          <a:xfrm>
            <a:off x="7705746" y="4600959"/>
            <a:ext cx="385790" cy="546392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3" name="Google Shape;2623;p46"/>
          <p:cNvSpPr/>
          <p:nvPr/>
        </p:nvSpPr>
        <p:spPr>
          <a:xfrm>
            <a:off x="4418496" y="5469184"/>
            <a:ext cx="409732" cy="779216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4" name="Google Shape;2624;p46"/>
          <p:cNvSpPr/>
          <p:nvPr/>
        </p:nvSpPr>
        <p:spPr>
          <a:xfrm rot="-5400000">
            <a:off x="8536863" y="3545131"/>
            <a:ext cx="598764" cy="648141"/>
          </a:xfrm>
          <a:custGeom>
            <a:rect b="b" l="l" r="r" t="t"/>
            <a:pathLst>
              <a:path extrusionOk="0" h="3240001" w="2993176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5" name="Google Shape;2625;p46"/>
          <p:cNvSpPr/>
          <p:nvPr/>
        </p:nvSpPr>
        <p:spPr>
          <a:xfrm rot="10800000">
            <a:off x="9311063" y="2543932"/>
            <a:ext cx="386665" cy="436639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6" name="Google Shape;2626;p46"/>
          <p:cNvSpPr/>
          <p:nvPr/>
        </p:nvSpPr>
        <p:spPr>
          <a:xfrm>
            <a:off x="6966942" y="3587275"/>
            <a:ext cx="472482" cy="563852"/>
          </a:xfrm>
          <a:custGeom>
            <a:rect b="b" l="l" r="r" t="t"/>
            <a:pathLst>
              <a:path extrusionOk="0" h="3035197" w="254335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7" name="Google Shape;2627;p46"/>
          <p:cNvSpPr/>
          <p:nvPr/>
        </p:nvSpPr>
        <p:spPr>
          <a:xfrm>
            <a:off x="4360223" y="1480860"/>
            <a:ext cx="597487" cy="547278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8" name="Google Shape;2628;p46"/>
          <p:cNvSpPr/>
          <p:nvPr/>
        </p:nvSpPr>
        <p:spPr>
          <a:xfrm>
            <a:off x="8534202" y="2515987"/>
            <a:ext cx="372169" cy="492524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9" name="Google Shape;2629;p46"/>
          <p:cNvSpPr/>
          <p:nvPr/>
        </p:nvSpPr>
        <p:spPr>
          <a:xfrm>
            <a:off x="10179594" y="3623455"/>
            <a:ext cx="491492" cy="491492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0" name="Google Shape;2630;p46"/>
          <p:cNvSpPr/>
          <p:nvPr/>
        </p:nvSpPr>
        <p:spPr>
          <a:xfrm>
            <a:off x="5324216" y="2538243"/>
            <a:ext cx="529844" cy="448015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1" name="Google Shape;2631;p46"/>
          <p:cNvSpPr/>
          <p:nvPr/>
        </p:nvSpPr>
        <p:spPr>
          <a:xfrm>
            <a:off x="7858216" y="2527504"/>
            <a:ext cx="271294" cy="469495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2" name="Google Shape;2632;p46"/>
          <p:cNvSpPr/>
          <p:nvPr/>
        </p:nvSpPr>
        <p:spPr>
          <a:xfrm>
            <a:off x="6258752" y="2567175"/>
            <a:ext cx="491054" cy="390153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3" name="Google Shape;2633;p46"/>
          <p:cNvSpPr/>
          <p:nvPr/>
        </p:nvSpPr>
        <p:spPr>
          <a:xfrm>
            <a:off x="7154498" y="2552022"/>
            <a:ext cx="299026" cy="420457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4" name="Google Shape;2634;p46"/>
          <p:cNvSpPr/>
          <p:nvPr/>
        </p:nvSpPr>
        <p:spPr>
          <a:xfrm>
            <a:off x="5919945" y="5535338"/>
            <a:ext cx="512639" cy="646909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5" name="Google Shape;2635;p46"/>
          <p:cNvSpPr/>
          <p:nvPr/>
        </p:nvSpPr>
        <p:spPr>
          <a:xfrm>
            <a:off x="4411373" y="2471636"/>
            <a:ext cx="508153" cy="516633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6" name="Google Shape;2636;p46"/>
          <p:cNvSpPr/>
          <p:nvPr/>
        </p:nvSpPr>
        <p:spPr>
          <a:xfrm rot="-900000">
            <a:off x="6137536" y="3634206"/>
            <a:ext cx="548680" cy="469988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7" name="Google Shape;2637;p46"/>
          <p:cNvSpPr/>
          <p:nvPr/>
        </p:nvSpPr>
        <p:spPr>
          <a:xfrm rot="10800000">
            <a:off x="5188220" y="5485943"/>
            <a:ext cx="376548" cy="745701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8" name="Google Shape;2638;p46"/>
          <p:cNvSpPr/>
          <p:nvPr/>
        </p:nvSpPr>
        <p:spPr>
          <a:xfrm>
            <a:off x="761704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9" name="Google Shape;2639;p46"/>
          <p:cNvSpPr/>
          <p:nvPr/>
        </p:nvSpPr>
        <p:spPr>
          <a:xfrm>
            <a:off x="1016062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0" name="Google Shape;2640;p46"/>
          <p:cNvSpPr/>
          <p:nvPr/>
        </p:nvSpPr>
        <p:spPr>
          <a:xfrm>
            <a:off x="8468995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1" name="Google Shape;2641;p46"/>
          <p:cNvSpPr/>
          <p:nvPr/>
        </p:nvSpPr>
        <p:spPr>
          <a:xfrm>
            <a:off x="11012576" y="5575424"/>
            <a:ext cx="566738" cy="566738"/>
          </a:xfrm>
          <a:custGeom>
            <a:rect b="b" l="l" r="r" t="t"/>
            <a:pathLst>
              <a:path extrusionOk="0" h="3240000" w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2" name="Google Shape;2642;p46"/>
          <p:cNvSpPr/>
          <p:nvPr/>
        </p:nvSpPr>
        <p:spPr>
          <a:xfrm>
            <a:off x="9314808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3" name="Google Shape;2643;p46"/>
          <p:cNvSpPr/>
          <p:nvPr/>
        </p:nvSpPr>
        <p:spPr>
          <a:xfrm rot="2700000">
            <a:off x="5325698" y="3520150"/>
            <a:ext cx="389390" cy="69810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4" name="Google Shape;2644;p46"/>
          <p:cNvSpPr/>
          <p:nvPr/>
        </p:nvSpPr>
        <p:spPr>
          <a:xfrm>
            <a:off x="4401174" y="3545247"/>
            <a:ext cx="527335" cy="49363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5" name="Google Shape;2645;p46"/>
          <p:cNvSpPr/>
          <p:nvPr/>
        </p:nvSpPr>
        <p:spPr>
          <a:xfrm rot="2700000">
            <a:off x="6979028" y="5476482"/>
            <a:ext cx="190721" cy="764622"/>
          </a:xfrm>
          <a:custGeom>
            <a:rect b="b" l="l" r="r" t="t"/>
            <a:pathLst>
              <a:path extrusionOk="0" h="4153123" w="1035916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6" name="Google Shape;2646;p46"/>
          <p:cNvSpPr/>
          <p:nvPr/>
        </p:nvSpPr>
        <p:spPr>
          <a:xfrm>
            <a:off x="4376235" y="4613417"/>
            <a:ext cx="508153" cy="508153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7" name="Google Shape;2647;p46"/>
          <p:cNvSpPr/>
          <p:nvPr/>
        </p:nvSpPr>
        <p:spPr>
          <a:xfrm flipH="1">
            <a:off x="10102420" y="2554106"/>
            <a:ext cx="504633" cy="416291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8" name="Google Shape;2648;p46"/>
          <p:cNvSpPr/>
          <p:nvPr/>
        </p:nvSpPr>
        <p:spPr>
          <a:xfrm rot="-2794009">
            <a:off x="10126692" y="1539348"/>
            <a:ext cx="551843" cy="546086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9" name="Google Shape;2649;p46"/>
          <p:cNvSpPr/>
          <p:nvPr/>
        </p:nvSpPr>
        <p:spPr>
          <a:xfrm>
            <a:off x="10932820" y="1539414"/>
            <a:ext cx="544577" cy="547049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0" name="Google Shape;2650;p46"/>
          <p:cNvSpPr/>
          <p:nvPr/>
        </p:nvSpPr>
        <p:spPr>
          <a:xfrm>
            <a:off x="9363473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1" name="Google Shape;2651;p46"/>
          <p:cNvSpPr/>
          <p:nvPr/>
        </p:nvSpPr>
        <p:spPr>
          <a:xfrm>
            <a:off x="8488431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2" name="Google Shape;2652;p46"/>
          <p:cNvSpPr/>
          <p:nvPr/>
        </p:nvSpPr>
        <p:spPr>
          <a:xfrm>
            <a:off x="10238515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3" name="Google Shape;2653;p46"/>
          <p:cNvSpPr/>
          <p:nvPr/>
        </p:nvSpPr>
        <p:spPr>
          <a:xfrm>
            <a:off x="11113556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7" name="Shape 2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8" name="Google Shape;2658;p47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2659" name="Google Shape;2659;p47"/>
          <p:cNvSpPr/>
          <p:nvPr/>
        </p:nvSpPr>
        <p:spPr>
          <a:xfrm>
            <a:off x="4430860" y="1410562"/>
            <a:ext cx="530134" cy="529812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0" name="Google Shape;2660;p47"/>
          <p:cNvSpPr/>
          <p:nvPr/>
        </p:nvSpPr>
        <p:spPr>
          <a:xfrm>
            <a:off x="5278002" y="1454850"/>
            <a:ext cx="529812" cy="441236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1" name="Google Shape;2661;p47"/>
          <p:cNvSpPr/>
          <p:nvPr/>
        </p:nvSpPr>
        <p:spPr>
          <a:xfrm>
            <a:off x="6995432" y="1440016"/>
            <a:ext cx="470907" cy="470907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2" name="Google Shape;2662;p47"/>
          <p:cNvSpPr/>
          <p:nvPr/>
        </p:nvSpPr>
        <p:spPr>
          <a:xfrm>
            <a:off x="6115987" y="1451770"/>
            <a:ext cx="529812" cy="447396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3" name="Google Shape;2663;p47"/>
          <p:cNvSpPr/>
          <p:nvPr/>
        </p:nvSpPr>
        <p:spPr>
          <a:xfrm rot="-2700000">
            <a:off x="7840756" y="2475143"/>
            <a:ext cx="512877" cy="437727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4" name="Google Shape;2664;p47"/>
          <p:cNvSpPr/>
          <p:nvPr/>
        </p:nvSpPr>
        <p:spPr>
          <a:xfrm>
            <a:off x="8560808" y="1444151"/>
            <a:ext cx="619107" cy="462636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5" name="Google Shape;2665;p47"/>
          <p:cNvSpPr/>
          <p:nvPr/>
        </p:nvSpPr>
        <p:spPr>
          <a:xfrm>
            <a:off x="10277429" y="1539784"/>
            <a:ext cx="529812" cy="271370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6" name="Google Shape;2666;p47"/>
          <p:cNvSpPr/>
          <p:nvPr/>
        </p:nvSpPr>
        <p:spPr>
          <a:xfrm>
            <a:off x="7902810" y="1432248"/>
            <a:ext cx="388767" cy="486441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7" name="Google Shape;2667;p47"/>
          <p:cNvSpPr/>
          <p:nvPr/>
        </p:nvSpPr>
        <p:spPr>
          <a:xfrm>
            <a:off x="9460302" y="1433265"/>
            <a:ext cx="486653" cy="484407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8" name="Google Shape;2668;p47"/>
          <p:cNvSpPr/>
          <p:nvPr/>
        </p:nvSpPr>
        <p:spPr>
          <a:xfrm>
            <a:off x="11180535" y="1485955"/>
            <a:ext cx="284691" cy="379029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69" name="Google Shape;2669;p47"/>
          <p:cNvGrpSpPr/>
          <p:nvPr/>
        </p:nvGrpSpPr>
        <p:grpSpPr>
          <a:xfrm>
            <a:off x="8688594" y="2429101"/>
            <a:ext cx="344634" cy="584983"/>
            <a:chOff x="1960331" y="2060848"/>
            <a:chExt cx="2028872" cy="3463828"/>
          </a:xfrm>
        </p:grpSpPr>
        <p:sp>
          <p:nvSpPr>
            <p:cNvPr id="2670" name="Google Shape;2670;p47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1" name="Google Shape;2671;p4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4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3" name="Google Shape;2673;p4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74" name="Google Shape;2674;p47"/>
          <p:cNvSpPr/>
          <p:nvPr/>
        </p:nvSpPr>
        <p:spPr>
          <a:xfrm>
            <a:off x="9618682" y="2429101"/>
            <a:ext cx="169894" cy="529812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5" name="Google Shape;2675;p47"/>
          <p:cNvSpPr/>
          <p:nvPr/>
        </p:nvSpPr>
        <p:spPr>
          <a:xfrm>
            <a:off x="6129967" y="2416730"/>
            <a:ext cx="501857" cy="554554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6" name="Google Shape;2676;p47"/>
          <p:cNvSpPr/>
          <p:nvPr/>
        </p:nvSpPr>
        <p:spPr>
          <a:xfrm>
            <a:off x="6967308" y="2429072"/>
            <a:ext cx="527152" cy="52987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77" name="Google Shape;2677;p47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6" cy="3462027"/>
          </a:xfrm>
        </p:grpSpPr>
        <p:sp>
          <p:nvSpPr>
            <p:cNvPr id="2678" name="Google Shape;2678;p47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9" name="Google Shape;2679;p4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80" name="Google Shape;2680;p47"/>
          <p:cNvSpPr/>
          <p:nvPr/>
        </p:nvSpPr>
        <p:spPr>
          <a:xfrm>
            <a:off x="4471052" y="2446822"/>
            <a:ext cx="449751" cy="494370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1" name="Google Shape;2681;p47"/>
          <p:cNvSpPr/>
          <p:nvPr/>
        </p:nvSpPr>
        <p:spPr>
          <a:xfrm>
            <a:off x="10267646" y="2429101"/>
            <a:ext cx="549379" cy="529812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2" name="Google Shape;2682;p47"/>
          <p:cNvSpPr/>
          <p:nvPr/>
        </p:nvSpPr>
        <p:spPr>
          <a:xfrm>
            <a:off x="4509610" y="3571006"/>
            <a:ext cx="372634" cy="529812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3" name="Google Shape;2683;p47"/>
          <p:cNvSpPr/>
          <p:nvPr/>
        </p:nvSpPr>
        <p:spPr>
          <a:xfrm>
            <a:off x="11057974" y="2429101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4" name="Google Shape;2684;p47"/>
          <p:cNvSpPr/>
          <p:nvPr/>
        </p:nvSpPr>
        <p:spPr>
          <a:xfrm>
            <a:off x="5308362" y="3571006"/>
            <a:ext cx="469094" cy="529812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5" name="Google Shape;2685;p47"/>
          <p:cNvSpPr/>
          <p:nvPr/>
        </p:nvSpPr>
        <p:spPr>
          <a:xfrm>
            <a:off x="7846544" y="3588496"/>
            <a:ext cx="501299" cy="491506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6" name="Google Shape;2686;p47"/>
          <p:cNvSpPr/>
          <p:nvPr/>
        </p:nvSpPr>
        <p:spPr>
          <a:xfrm>
            <a:off x="6982048" y="3626197"/>
            <a:ext cx="497670" cy="41943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7" name="Google Shape;2687;p47"/>
          <p:cNvSpPr/>
          <p:nvPr/>
        </p:nvSpPr>
        <p:spPr>
          <a:xfrm>
            <a:off x="6132058" y="3589260"/>
            <a:ext cx="497670" cy="493305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8" name="Google Shape;2688;p47"/>
          <p:cNvSpPr/>
          <p:nvPr/>
        </p:nvSpPr>
        <p:spPr>
          <a:xfrm rot="2942052">
            <a:off x="8639059" y="3589842"/>
            <a:ext cx="462604" cy="492140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9" name="Google Shape;2689;p47"/>
          <p:cNvSpPr/>
          <p:nvPr/>
        </p:nvSpPr>
        <p:spPr>
          <a:xfrm flipH="1" rot="-2675106">
            <a:off x="6299616" y="4621988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0" name="Google Shape;2690;p47"/>
          <p:cNvSpPr/>
          <p:nvPr/>
        </p:nvSpPr>
        <p:spPr>
          <a:xfrm>
            <a:off x="11156386" y="3571006"/>
            <a:ext cx="332990" cy="529812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1" name="Google Shape;2691;p47"/>
          <p:cNvSpPr/>
          <p:nvPr/>
        </p:nvSpPr>
        <p:spPr>
          <a:xfrm>
            <a:off x="9438721" y="3571006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2" name="Google Shape;2692;p47"/>
          <p:cNvSpPr/>
          <p:nvPr/>
        </p:nvSpPr>
        <p:spPr>
          <a:xfrm>
            <a:off x="10277790" y="3571006"/>
            <a:ext cx="529090" cy="529812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3" name="Google Shape;2693;p47"/>
          <p:cNvSpPr/>
          <p:nvPr/>
        </p:nvSpPr>
        <p:spPr>
          <a:xfrm rot="10800000">
            <a:off x="5298601" y="4674968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4" name="Google Shape;2694;p47"/>
          <p:cNvSpPr/>
          <p:nvPr/>
        </p:nvSpPr>
        <p:spPr>
          <a:xfrm rot="10800000">
            <a:off x="8710309" y="4659312"/>
            <a:ext cx="320105" cy="520850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5" name="Google Shape;2695;p47"/>
          <p:cNvSpPr/>
          <p:nvPr/>
        </p:nvSpPr>
        <p:spPr>
          <a:xfrm>
            <a:off x="6977936" y="4798176"/>
            <a:ext cx="505898" cy="283399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p47"/>
          <p:cNvSpPr/>
          <p:nvPr/>
        </p:nvSpPr>
        <p:spPr>
          <a:xfrm>
            <a:off x="11061660" y="4700090"/>
            <a:ext cx="522441" cy="523242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7" name="Google Shape;2697;p47"/>
          <p:cNvSpPr/>
          <p:nvPr/>
        </p:nvSpPr>
        <p:spPr>
          <a:xfrm flipH="1" rot="-5400000">
            <a:off x="9442736" y="5628226"/>
            <a:ext cx="541566" cy="51002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8" name="Google Shape;2698;p47"/>
          <p:cNvSpPr/>
          <p:nvPr/>
        </p:nvSpPr>
        <p:spPr>
          <a:xfrm>
            <a:off x="7895083" y="4737985"/>
            <a:ext cx="404220" cy="403783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9" name="Google Shape;2699;p47"/>
          <p:cNvSpPr/>
          <p:nvPr/>
        </p:nvSpPr>
        <p:spPr>
          <a:xfrm>
            <a:off x="9438721" y="4805113"/>
            <a:ext cx="529812" cy="269525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p47"/>
          <p:cNvSpPr/>
          <p:nvPr/>
        </p:nvSpPr>
        <p:spPr>
          <a:xfrm rot="2160000">
            <a:off x="10296822" y="4674968"/>
            <a:ext cx="491028" cy="529812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1" name="Google Shape;2701;p47"/>
          <p:cNvSpPr/>
          <p:nvPr/>
        </p:nvSpPr>
        <p:spPr>
          <a:xfrm>
            <a:off x="4477340" y="4674968"/>
            <a:ext cx="437175" cy="529812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2" name="Google Shape;2702;p47"/>
          <p:cNvSpPr/>
          <p:nvPr/>
        </p:nvSpPr>
        <p:spPr>
          <a:xfrm>
            <a:off x="5283276" y="5634756"/>
            <a:ext cx="519265" cy="51926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3" name="Google Shape;2703;p47"/>
          <p:cNvSpPr/>
          <p:nvPr/>
        </p:nvSpPr>
        <p:spPr>
          <a:xfrm>
            <a:off x="4436267" y="5634756"/>
            <a:ext cx="519323" cy="51926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4" name="Google Shape;2704;p47"/>
          <p:cNvSpPr/>
          <p:nvPr/>
        </p:nvSpPr>
        <p:spPr>
          <a:xfrm>
            <a:off x="697125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5" name="Google Shape;2705;p47"/>
          <p:cNvSpPr/>
          <p:nvPr/>
        </p:nvSpPr>
        <p:spPr>
          <a:xfrm>
            <a:off x="612126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6" name="Google Shape;2706;p47"/>
          <p:cNvSpPr/>
          <p:nvPr/>
        </p:nvSpPr>
        <p:spPr>
          <a:xfrm>
            <a:off x="7836637" y="5624208"/>
            <a:ext cx="521115" cy="52981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7" name="Google Shape;2707;p47"/>
          <p:cNvSpPr/>
          <p:nvPr/>
        </p:nvSpPr>
        <p:spPr>
          <a:xfrm>
            <a:off x="8626102" y="5660698"/>
            <a:ext cx="488516" cy="493322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8" name="Google Shape;2708;p47"/>
          <p:cNvSpPr/>
          <p:nvPr/>
        </p:nvSpPr>
        <p:spPr>
          <a:xfrm>
            <a:off x="11088980" y="5624208"/>
            <a:ext cx="544340" cy="529812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9" name="Google Shape;2709;p47"/>
          <p:cNvSpPr/>
          <p:nvPr/>
        </p:nvSpPr>
        <p:spPr>
          <a:xfrm>
            <a:off x="10359195" y="5625275"/>
            <a:ext cx="426213" cy="537400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3" name="Shape 2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4" name="Google Shape;2714;p48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2715" name="Google Shape;2715;p48"/>
          <p:cNvSpPr/>
          <p:nvPr/>
        </p:nvSpPr>
        <p:spPr>
          <a:xfrm rot="10800000">
            <a:off x="7871934" y="4610240"/>
            <a:ext cx="220703" cy="687310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6" name="Google Shape;2716;p48"/>
          <p:cNvSpPr/>
          <p:nvPr/>
        </p:nvSpPr>
        <p:spPr>
          <a:xfrm>
            <a:off x="8435540" y="4689594"/>
            <a:ext cx="529466" cy="528605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p48"/>
          <p:cNvSpPr/>
          <p:nvPr/>
        </p:nvSpPr>
        <p:spPr>
          <a:xfrm rot="-5400000">
            <a:off x="4359308" y="3634371"/>
            <a:ext cx="444149" cy="529543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8" name="Google Shape;2718;p48"/>
          <p:cNvSpPr/>
          <p:nvPr/>
        </p:nvSpPr>
        <p:spPr>
          <a:xfrm>
            <a:off x="9475134" y="3608548"/>
            <a:ext cx="486216" cy="581184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p48"/>
          <p:cNvSpPr/>
          <p:nvPr/>
        </p:nvSpPr>
        <p:spPr>
          <a:xfrm>
            <a:off x="10104940" y="4747559"/>
            <a:ext cx="511325" cy="412677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0" name="Google Shape;2720;p48"/>
          <p:cNvSpPr/>
          <p:nvPr/>
        </p:nvSpPr>
        <p:spPr>
          <a:xfrm>
            <a:off x="10252271" y="3641889"/>
            <a:ext cx="514505" cy="514505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p48"/>
          <p:cNvSpPr/>
          <p:nvPr/>
        </p:nvSpPr>
        <p:spPr>
          <a:xfrm>
            <a:off x="10998217" y="5652772"/>
            <a:ext cx="536427" cy="573297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2" name="Google Shape;2722;p48"/>
          <p:cNvSpPr/>
          <p:nvPr/>
        </p:nvSpPr>
        <p:spPr>
          <a:xfrm>
            <a:off x="10972939" y="2640819"/>
            <a:ext cx="586980" cy="43016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p48"/>
          <p:cNvSpPr/>
          <p:nvPr/>
        </p:nvSpPr>
        <p:spPr>
          <a:xfrm>
            <a:off x="9454085" y="5654191"/>
            <a:ext cx="563324" cy="570461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4" name="Google Shape;2724;p48"/>
          <p:cNvSpPr/>
          <p:nvPr/>
        </p:nvSpPr>
        <p:spPr>
          <a:xfrm rot="9900000">
            <a:off x="10208910" y="1534987"/>
            <a:ext cx="579867" cy="49248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p48"/>
          <p:cNvSpPr/>
          <p:nvPr/>
        </p:nvSpPr>
        <p:spPr>
          <a:xfrm>
            <a:off x="4246301" y="4666128"/>
            <a:ext cx="575536" cy="575536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6" name="Google Shape;2726;p48"/>
          <p:cNvSpPr/>
          <p:nvPr/>
        </p:nvSpPr>
        <p:spPr>
          <a:xfrm>
            <a:off x="8766358" y="3640606"/>
            <a:ext cx="417857" cy="517071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p48"/>
          <p:cNvSpPr/>
          <p:nvPr/>
        </p:nvSpPr>
        <p:spPr>
          <a:xfrm>
            <a:off x="5164740" y="4708915"/>
            <a:ext cx="586136" cy="48996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8" name="Google Shape;2728;p48"/>
          <p:cNvSpPr/>
          <p:nvPr/>
        </p:nvSpPr>
        <p:spPr>
          <a:xfrm>
            <a:off x="8316455" y="1548746"/>
            <a:ext cx="605315" cy="464964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9" name="Google Shape;2729;p48"/>
          <p:cNvSpPr/>
          <p:nvPr/>
        </p:nvSpPr>
        <p:spPr>
          <a:xfrm>
            <a:off x="9257631" y="1515680"/>
            <a:ext cx="615416" cy="53109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0" name="Google Shape;2730;p48"/>
          <p:cNvSpPr/>
          <p:nvPr/>
        </p:nvSpPr>
        <p:spPr>
          <a:xfrm>
            <a:off x="11124640" y="1472088"/>
            <a:ext cx="283580" cy="618280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1" name="Google Shape;2731;p48"/>
          <p:cNvSpPr/>
          <p:nvPr/>
        </p:nvSpPr>
        <p:spPr>
          <a:xfrm>
            <a:off x="6093780" y="4751666"/>
            <a:ext cx="615416" cy="40446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p48"/>
          <p:cNvSpPr/>
          <p:nvPr/>
        </p:nvSpPr>
        <p:spPr>
          <a:xfrm>
            <a:off x="5137072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3" name="Google Shape;2733;p48"/>
          <p:cNvSpPr/>
          <p:nvPr/>
        </p:nvSpPr>
        <p:spPr>
          <a:xfrm>
            <a:off x="6044394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4" name="Google Shape;2734;p48"/>
          <p:cNvSpPr/>
          <p:nvPr/>
        </p:nvSpPr>
        <p:spPr>
          <a:xfrm>
            <a:off x="695171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5" name="Google Shape;2735;p48"/>
          <p:cNvSpPr/>
          <p:nvPr/>
        </p:nvSpPr>
        <p:spPr>
          <a:xfrm>
            <a:off x="785903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6" name="Google Shape;2736;p48"/>
          <p:cNvSpPr/>
          <p:nvPr/>
        </p:nvSpPr>
        <p:spPr>
          <a:xfrm rot="8100000">
            <a:off x="11057693" y="3690402"/>
            <a:ext cx="417475" cy="417476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p48"/>
          <p:cNvSpPr/>
          <p:nvPr/>
        </p:nvSpPr>
        <p:spPr>
          <a:xfrm>
            <a:off x="5773604" y="2544635"/>
            <a:ext cx="617508" cy="62253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8" name="Google Shape;2738;p48"/>
          <p:cNvSpPr/>
          <p:nvPr/>
        </p:nvSpPr>
        <p:spPr>
          <a:xfrm>
            <a:off x="6733448" y="2544108"/>
            <a:ext cx="484927" cy="623588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9" name="Google Shape;2739;p48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p48"/>
          <p:cNvSpPr/>
          <p:nvPr/>
        </p:nvSpPr>
        <p:spPr>
          <a:xfrm>
            <a:off x="10301960" y="5685084"/>
            <a:ext cx="411706" cy="508675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1" name="Google Shape;2741;p48"/>
          <p:cNvSpPr/>
          <p:nvPr/>
        </p:nvSpPr>
        <p:spPr>
          <a:xfrm>
            <a:off x="4242330" y="5739982"/>
            <a:ext cx="678102" cy="398876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2" name="Google Shape;2742;p48"/>
          <p:cNvSpPr/>
          <p:nvPr/>
        </p:nvSpPr>
        <p:spPr>
          <a:xfrm>
            <a:off x="8665030" y="5684794"/>
            <a:ext cx="504505" cy="509254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3" name="Google Shape;2743;p48"/>
          <p:cNvSpPr/>
          <p:nvPr/>
        </p:nvSpPr>
        <p:spPr>
          <a:xfrm>
            <a:off x="5963174" y="5716474"/>
            <a:ext cx="691882" cy="445892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4" name="Google Shape;2744;p48"/>
          <p:cNvSpPr/>
          <p:nvPr/>
        </p:nvSpPr>
        <p:spPr>
          <a:xfrm>
            <a:off x="6939606" y="5653380"/>
            <a:ext cx="579873" cy="572083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p48"/>
          <p:cNvSpPr/>
          <p:nvPr/>
        </p:nvSpPr>
        <p:spPr>
          <a:xfrm rot="-2700000">
            <a:off x="5204982" y="5698880"/>
            <a:ext cx="473640" cy="481082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6" name="Google Shape;2746;p48"/>
          <p:cNvSpPr/>
          <p:nvPr/>
        </p:nvSpPr>
        <p:spPr>
          <a:xfrm>
            <a:off x="7804030" y="5649492"/>
            <a:ext cx="576449" cy="579858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7" name="Google Shape;2747;p48"/>
          <p:cNvSpPr/>
          <p:nvPr/>
        </p:nvSpPr>
        <p:spPr>
          <a:xfrm>
            <a:off x="4455730" y="1450295"/>
            <a:ext cx="251302" cy="661867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8" name="Google Shape;2748;p48"/>
          <p:cNvSpPr/>
          <p:nvPr/>
        </p:nvSpPr>
        <p:spPr>
          <a:xfrm rot="10800000">
            <a:off x="5042893" y="1447239"/>
            <a:ext cx="313136" cy="667981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9" name="Google Shape;2749;p48"/>
          <p:cNvSpPr/>
          <p:nvPr/>
        </p:nvSpPr>
        <p:spPr>
          <a:xfrm>
            <a:off x="5691893" y="1539942"/>
            <a:ext cx="507661" cy="521714"/>
          </a:xfrm>
          <a:custGeom>
            <a:rect b="b" l="l" r="r" t="t"/>
            <a:pathLst>
              <a:path extrusionOk="0" h="366339" w="356471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0" name="Google Shape;2750;p48"/>
          <p:cNvSpPr/>
          <p:nvPr/>
        </p:nvSpPr>
        <p:spPr>
          <a:xfrm>
            <a:off x="6568402" y="1501877"/>
            <a:ext cx="532052" cy="543757"/>
          </a:xfrm>
          <a:custGeom>
            <a:rect b="b" l="l" r="r" t="t"/>
            <a:pathLst>
              <a:path extrusionOk="0" h="381817" w="373598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1" name="Google Shape;2751;p48"/>
          <p:cNvSpPr/>
          <p:nvPr/>
        </p:nvSpPr>
        <p:spPr>
          <a:xfrm>
            <a:off x="7560710" y="2604583"/>
            <a:ext cx="507960" cy="502639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2" name="Google Shape;2752;p48"/>
          <p:cNvSpPr/>
          <p:nvPr/>
        </p:nvSpPr>
        <p:spPr>
          <a:xfrm>
            <a:off x="5081797" y="2603460"/>
            <a:ext cx="349473" cy="504884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3" name="Google Shape;2753;p48"/>
          <p:cNvSpPr/>
          <p:nvPr/>
        </p:nvSpPr>
        <p:spPr>
          <a:xfrm>
            <a:off x="8411005" y="2603460"/>
            <a:ext cx="455959" cy="504884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4" name="Google Shape;2754;p48"/>
          <p:cNvSpPr/>
          <p:nvPr/>
        </p:nvSpPr>
        <p:spPr>
          <a:xfrm>
            <a:off x="10130939" y="2599748"/>
            <a:ext cx="499664" cy="51230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5" name="Google Shape;2755;p48"/>
          <p:cNvSpPr/>
          <p:nvPr/>
        </p:nvSpPr>
        <p:spPr>
          <a:xfrm>
            <a:off x="10959168" y="4745774"/>
            <a:ext cx="614525" cy="416246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6" name="Google Shape;2756;p48"/>
          <p:cNvSpPr/>
          <p:nvPr/>
        </p:nvSpPr>
        <p:spPr>
          <a:xfrm>
            <a:off x="4423300" y="2468550"/>
            <a:ext cx="316162" cy="77470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7" name="Google Shape;2757;p48"/>
          <p:cNvSpPr/>
          <p:nvPr/>
        </p:nvSpPr>
        <p:spPr>
          <a:xfrm>
            <a:off x="9209300" y="2626898"/>
            <a:ext cx="579306" cy="458009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8" name="Google Shape;2758;p48"/>
          <p:cNvSpPr/>
          <p:nvPr/>
        </p:nvSpPr>
        <p:spPr>
          <a:xfrm>
            <a:off x="7052100" y="4713438"/>
            <a:ext cx="476931" cy="48091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9" name="Google Shape;2759;p48"/>
          <p:cNvSpPr/>
          <p:nvPr/>
        </p:nvSpPr>
        <p:spPr>
          <a:xfrm>
            <a:off x="9307908" y="4680733"/>
            <a:ext cx="454128" cy="546324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5" name="Google Shape;505;p5"/>
          <p:cNvGrpSpPr/>
          <p:nvPr/>
        </p:nvGrpSpPr>
        <p:grpSpPr>
          <a:xfrm>
            <a:off x="4730959" y="4306859"/>
            <a:ext cx="2005476" cy="596389"/>
            <a:chOff x="683568" y="4236526"/>
            <a:chExt cx="2005476" cy="596389"/>
          </a:xfrm>
        </p:grpSpPr>
        <p:sp>
          <p:nvSpPr>
            <p:cNvPr id="506" name="Google Shape;506;p5"/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507" name="Google Shape;507;p5"/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DOCTOR</a:t>
              </a:r>
              <a:endParaRPr/>
            </a:p>
          </p:txBody>
        </p:sp>
      </p:grpSp>
      <p:grpSp>
        <p:nvGrpSpPr>
          <p:cNvPr id="508" name="Google Shape;508;p5"/>
          <p:cNvGrpSpPr/>
          <p:nvPr/>
        </p:nvGrpSpPr>
        <p:grpSpPr>
          <a:xfrm>
            <a:off x="4820652" y="5260980"/>
            <a:ext cx="1826091" cy="829601"/>
            <a:chOff x="827584" y="5067559"/>
            <a:chExt cx="1861460" cy="829601"/>
          </a:xfrm>
        </p:grpSpPr>
        <p:sp>
          <p:nvSpPr>
            <p:cNvPr id="509" name="Google Shape;509;p5"/>
            <p:cNvSpPr/>
            <p:nvPr/>
          </p:nvSpPr>
          <p:spPr>
            <a:xfrm>
              <a:off x="827584" y="5114721"/>
              <a:ext cx="231306" cy="161172"/>
            </a:xfrm>
            <a:custGeom>
              <a:rect b="b" l="l" r="r" t="t"/>
              <a:pathLst>
                <a:path extrusionOk="0" h="2769493" w="397464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5"/>
            <p:cNvSpPr/>
            <p:nvPr/>
          </p:nvSpPr>
          <p:spPr>
            <a:xfrm>
              <a:off x="840090" y="5618906"/>
              <a:ext cx="206295" cy="206295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5"/>
            <p:cNvSpPr/>
            <p:nvPr/>
          </p:nvSpPr>
          <p:spPr>
            <a:xfrm>
              <a:off x="840090" y="5344252"/>
              <a:ext cx="206295" cy="206295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5"/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abcd@company.com</a:t>
              </a:r>
              <a:endParaRPr/>
            </a:p>
          </p:txBody>
        </p:sp>
        <p:sp>
          <p:nvSpPr>
            <p:cNvPr id="513" name="Google Shape;513;p5"/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Facebook.com/abcd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5"/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Twiter.com/abcd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5" name="Google Shape;515;p5"/>
          <p:cNvGrpSpPr/>
          <p:nvPr/>
        </p:nvGrpSpPr>
        <p:grpSpPr>
          <a:xfrm>
            <a:off x="9549924" y="2117422"/>
            <a:ext cx="1983128" cy="1984900"/>
            <a:chOff x="8582298" y="2310847"/>
            <a:chExt cx="2026966" cy="2028775"/>
          </a:xfrm>
        </p:grpSpPr>
        <p:sp>
          <p:nvSpPr>
            <p:cNvPr id="516" name="Google Shape;516;p5"/>
            <p:cNvSpPr/>
            <p:nvPr/>
          </p:nvSpPr>
          <p:spPr>
            <a:xfrm>
              <a:off x="8582298" y="2310847"/>
              <a:ext cx="2026966" cy="2028775"/>
            </a:xfrm>
            <a:prstGeom prst="ellipse">
              <a:avLst/>
            </a:prstGeom>
            <a:noFill/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5"/>
            <p:cNvSpPr/>
            <p:nvPr/>
          </p:nvSpPr>
          <p:spPr>
            <a:xfrm>
              <a:off x="10287809" y="2607228"/>
              <a:ext cx="205017" cy="205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8" name="Google Shape;518;p5"/>
          <p:cNvGrpSpPr/>
          <p:nvPr/>
        </p:nvGrpSpPr>
        <p:grpSpPr>
          <a:xfrm>
            <a:off x="4749061" y="2117422"/>
            <a:ext cx="1983128" cy="1984900"/>
            <a:chOff x="853440" y="2310847"/>
            <a:chExt cx="2026966" cy="2028775"/>
          </a:xfrm>
        </p:grpSpPr>
        <p:sp>
          <p:nvSpPr>
            <p:cNvPr id="519" name="Google Shape;519;p5"/>
            <p:cNvSpPr/>
            <p:nvPr/>
          </p:nvSpPr>
          <p:spPr>
            <a:xfrm>
              <a:off x="853440" y="2310847"/>
              <a:ext cx="2026966" cy="2028775"/>
            </a:xfrm>
            <a:prstGeom prst="ellipse">
              <a:avLst/>
            </a:prstGeom>
            <a:noFill/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5"/>
            <p:cNvSpPr/>
            <p:nvPr/>
          </p:nvSpPr>
          <p:spPr>
            <a:xfrm>
              <a:off x="2558951" y="2607228"/>
              <a:ext cx="205017" cy="205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1" name="Google Shape;521;p5"/>
          <p:cNvGrpSpPr/>
          <p:nvPr/>
        </p:nvGrpSpPr>
        <p:grpSpPr>
          <a:xfrm>
            <a:off x="7149493" y="2117422"/>
            <a:ext cx="1983128" cy="1984900"/>
            <a:chOff x="4717869" y="2310847"/>
            <a:chExt cx="2026966" cy="2028775"/>
          </a:xfrm>
        </p:grpSpPr>
        <p:sp>
          <p:nvSpPr>
            <p:cNvPr id="522" name="Google Shape;522;p5"/>
            <p:cNvSpPr/>
            <p:nvPr/>
          </p:nvSpPr>
          <p:spPr>
            <a:xfrm>
              <a:off x="4717869" y="2310847"/>
              <a:ext cx="2026966" cy="2028775"/>
            </a:xfrm>
            <a:prstGeom prst="ellipse">
              <a:avLst/>
            </a:prstGeom>
            <a:noFill/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6423380" y="2607228"/>
              <a:ext cx="205017" cy="205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524" name="Google Shape;524;p5"/>
          <p:cNvCxnSpPr/>
          <p:nvPr/>
        </p:nvCxnSpPr>
        <p:spPr>
          <a:xfrm flipH="1" rot="10800000">
            <a:off x="4734785" y="5023615"/>
            <a:ext cx="2011680" cy="2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25" name="Google Shape;525;p5"/>
          <p:cNvCxnSpPr/>
          <p:nvPr/>
        </p:nvCxnSpPr>
        <p:spPr>
          <a:xfrm flipH="1" rot="10800000">
            <a:off x="7135217" y="5023614"/>
            <a:ext cx="2011680" cy="3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526" name="Google Shape;526;p5"/>
          <p:cNvCxnSpPr/>
          <p:nvPr/>
        </p:nvCxnSpPr>
        <p:spPr>
          <a:xfrm flipH="1" rot="10800000">
            <a:off x="9535648" y="5023616"/>
            <a:ext cx="2011680" cy="1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dash"/>
            <a:miter lim="800000"/>
            <a:headEnd len="sm" w="sm" type="none"/>
            <a:tailEnd len="sm" w="sm" type="none"/>
          </a:ln>
        </p:spPr>
      </p:cxnSp>
      <p:grpSp>
        <p:nvGrpSpPr>
          <p:cNvPr id="527" name="Google Shape;527;p5"/>
          <p:cNvGrpSpPr/>
          <p:nvPr/>
        </p:nvGrpSpPr>
        <p:grpSpPr>
          <a:xfrm>
            <a:off x="7155947" y="4306859"/>
            <a:ext cx="2005476" cy="596389"/>
            <a:chOff x="683568" y="4236526"/>
            <a:chExt cx="2005476" cy="596389"/>
          </a:xfrm>
        </p:grpSpPr>
        <p:sp>
          <p:nvSpPr>
            <p:cNvPr id="528" name="Google Shape;528;p5"/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DOCTOR</a:t>
              </a:r>
              <a:endParaRPr/>
            </a:p>
          </p:txBody>
        </p:sp>
      </p:grpSp>
      <p:grpSp>
        <p:nvGrpSpPr>
          <p:cNvPr id="530" name="Google Shape;530;p5"/>
          <p:cNvGrpSpPr/>
          <p:nvPr/>
        </p:nvGrpSpPr>
        <p:grpSpPr>
          <a:xfrm>
            <a:off x="7245640" y="5260980"/>
            <a:ext cx="1826091" cy="829601"/>
            <a:chOff x="827584" y="5067559"/>
            <a:chExt cx="1861460" cy="829601"/>
          </a:xfrm>
        </p:grpSpPr>
        <p:sp>
          <p:nvSpPr>
            <p:cNvPr id="531" name="Google Shape;531;p5"/>
            <p:cNvSpPr/>
            <p:nvPr/>
          </p:nvSpPr>
          <p:spPr>
            <a:xfrm>
              <a:off x="827584" y="5114721"/>
              <a:ext cx="231306" cy="161172"/>
            </a:xfrm>
            <a:custGeom>
              <a:rect b="b" l="l" r="r" t="t"/>
              <a:pathLst>
                <a:path extrusionOk="0" h="2769493" w="397464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5"/>
            <p:cNvSpPr/>
            <p:nvPr/>
          </p:nvSpPr>
          <p:spPr>
            <a:xfrm>
              <a:off x="840090" y="5618906"/>
              <a:ext cx="206295" cy="206295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5"/>
            <p:cNvSpPr/>
            <p:nvPr/>
          </p:nvSpPr>
          <p:spPr>
            <a:xfrm>
              <a:off x="840090" y="5344252"/>
              <a:ext cx="206295" cy="206295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5"/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abcd@company.com</a:t>
              </a:r>
              <a:endParaRPr/>
            </a:p>
          </p:txBody>
        </p:sp>
        <p:sp>
          <p:nvSpPr>
            <p:cNvPr id="535" name="Google Shape;535;p5"/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Facebook.com/abcd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5"/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Twiter.com/abcd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7" name="Google Shape;537;p5"/>
          <p:cNvGrpSpPr/>
          <p:nvPr/>
        </p:nvGrpSpPr>
        <p:grpSpPr>
          <a:xfrm>
            <a:off x="9580935" y="4306859"/>
            <a:ext cx="2005476" cy="596389"/>
            <a:chOff x="683568" y="4236526"/>
            <a:chExt cx="2005476" cy="596389"/>
          </a:xfrm>
        </p:grpSpPr>
        <p:sp>
          <p:nvSpPr>
            <p:cNvPr id="538" name="Google Shape;538;p5"/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539" name="Google Shape;539;p5"/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DOCTOR</a:t>
              </a:r>
              <a:endParaRPr/>
            </a:p>
          </p:txBody>
        </p:sp>
      </p:grpSp>
      <p:grpSp>
        <p:nvGrpSpPr>
          <p:cNvPr id="540" name="Google Shape;540;p5"/>
          <p:cNvGrpSpPr/>
          <p:nvPr/>
        </p:nvGrpSpPr>
        <p:grpSpPr>
          <a:xfrm>
            <a:off x="9670628" y="5260980"/>
            <a:ext cx="1826091" cy="829601"/>
            <a:chOff x="827584" y="5067559"/>
            <a:chExt cx="1861460" cy="829601"/>
          </a:xfrm>
        </p:grpSpPr>
        <p:sp>
          <p:nvSpPr>
            <p:cNvPr id="541" name="Google Shape;541;p5"/>
            <p:cNvSpPr/>
            <p:nvPr/>
          </p:nvSpPr>
          <p:spPr>
            <a:xfrm>
              <a:off x="827584" y="5114721"/>
              <a:ext cx="231306" cy="161172"/>
            </a:xfrm>
            <a:custGeom>
              <a:rect b="b" l="l" r="r" t="t"/>
              <a:pathLst>
                <a:path extrusionOk="0" h="2769493" w="397464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5"/>
            <p:cNvSpPr/>
            <p:nvPr/>
          </p:nvSpPr>
          <p:spPr>
            <a:xfrm>
              <a:off x="840090" y="5618906"/>
              <a:ext cx="206295" cy="206295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5"/>
            <p:cNvSpPr/>
            <p:nvPr/>
          </p:nvSpPr>
          <p:spPr>
            <a:xfrm>
              <a:off x="840090" y="5344252"/>
              <a:ext cx="206295" cy="206295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5"/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abcd@company.com</a:t>
              </a:r>
              <a:endParaRPr/>
            </a:p>
          </p:txBody>
        </p:sp>
        <p:sp>
          <p:nvSpPr>
            <p:cNvPr id="545" name="Google Shape;545;p5"/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Facebook.com/abcd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Twiter.com/abcd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7" name="Google Shape;547;p5"/>
          <p:cNvSpPr txBox="1"/>
          <p:nvPr/>
        </p:nvSpPr>
        <p:spPr>
          <a:xfrm>
            <a:off x="5423977" y="447851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 Team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5"/>
          <p:cNvSpPr txBox="1"/>
          <p:nvPr/>
        </p:nvSpPr>
        <p:spPr>
          <a:xfrm>
            <a:off x="5418181" y="1327895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5"/>
          <p:cNvSpPr/>
          <p:nvPr>
            <p:ph idx="2" type="pic"/>
          </p:nvPr>
        </p:nvSpPr>
        <p:spPr>
          <a:xfrm>
            <a:off x="4895311" y="2263302"/>
            <a:ext cx="1690628" cy="169081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50" name="Google Shape;550;p5"/>
          <p:cNvSpPr/>
          <p:nvPr>
            <p:ph idx="3" type="pic"/>
          </p:nvPr>
        </p:nvSpPr>
        <p:spPr>
          <a:xfrm>
            <a:off x="7295743" y="2263302"/>
            <a:ext cx="1690628" cy="169081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51" name="Google Shape;551;p5"/>
          <p:cNvSpPr/>
          <p:nvPr>
            <p:ph idx="4" type="pic"/>
          </p:nvPr>
        </p:nvSpPr>
        <p:spPr>
          <a:xfrm>
            <a:off x="9696174" y="2263302"/>
            <a:ext cx="1690628" cy="169081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6"/>
          <p:cNvSpPr/>
          <p:nvPr/>
        </p:nvSpPr>
        <p:spPr>
          <a:xfrm rot="10800000">
            <a:off x="3851316" y="1"/>
            <a:ext cx="4489373" cy="2801354"/>
          </a:xfrm>
          <a:custGeom>
            <a:rect b="b" l="l" r="r" t="t"/>
            <a:pathLst>
              <a:path extrusionOk="0" h="2965169" w="4489372">
                <a:moveTo>
                  <a:pt x="0" y="2965169"/>
                </a:moveTo>
                <a:cubicBezTo>
                  <a:pt x="718474" y="2561571"/>
                  <a:pt x="1256196" y="1137245"/>
                  <a:pt x="1836448" y="0"/>
                </a:cubicBezTo>
                <a:lnTo>
                  <a:pt x="2652924" y="0"/>
                </a:lnTo>
                <a:cubicBezTo>
                  <a:pt x="3233175" y="1030921"/>
                  <a:pt x="3781530" y="2646630"/>
                  <a:pt x="4489372" y="2965169"/>
                </a:cubicBezTo>
                <a:lnTo>
                  <a:pt x="0" y="296516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6"/>
          <p:cNvSpPr/>
          <p:nvPr/>
        </p:nvSpPr>
        <p:spPr>
          <a:xfrm rot="10800000">
            <a:off x="5319833" y="4032874"/>
            <a:ext cx="536501" cy="957165"/>
          </a:xfrm>
          <a:custGeom>
            <a:rect b="b" l="l" r="r" t="t"/>
            <a:pathLst>
              <a:path extrusionOk="0" h="971516" w="536501">
                <a:moveTo>
                  <a:pt x="0" y="10291"/>
                </a:moveTo>
                <a:cubicBezTo>
                  <a:pt x="165244" y="5681"/>
                  <a:pt x="427191" y="-27332"/>
                  <a:pt x="509880" y="56113"/>
                </a:cubicBezTo>
                <a:cubicBezTo>
                  <a:pt x="562814" y="128909"/>
                  <a:pt x="521818" y="594317"/>
                  <a:pt x="513862" y="908085"/>
                </a:cubicBezTo>
                <a:cubicBezTo>
                  <a:pt x="385334" y="925890"/>
                  <a:pt x="181155" y="953711"/>
                  <a:pt x="0" y="971516"/>
                </a:cubicBezTo>
                <a:lnTo>
                  <a:pt x="0" y="10291"/>
                </a:lnTo>
                <a:close/>
              </a:path>
            </a:pathLst>
          </a:custGeom>
          <a:gradFill>
            <a:gsLst>
              <a:gs pos="0">
                <a:srgbClr val="030E10"/>
              </a:gs>
              <a:gs pos="100000">
                <a:srgbClr val="030E10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6"/>
          <p:cNvSpPr/>
          <p:nvPr/>
        </p:nvSpPr>
        <p:spPr>
          <a:xfrm>
            <a:off x="6376057" y="2893479"/>
            <a:ext cx="536501" cy="957165"/>
          </a:xfrm>
          <a:custGeom>
            <a:rect b="b" l="l" r="r" t="t"/>
            <a:pathLst>
              <a:path extrusionOk="0" h="971516" w="536501">
                <a:moveTo>
                  <a:pt x="0" y="10291"/>
                </a:moveTo>
                <a:cubicBezTo>
                  <a:pt x="165244" y="5681"/>
                  <a:pt x="427191" y="-27332"/>
                  <a:pt x="509880" y="56113"/>
                </a:cubicBezTo>
                <a:cubicBezTo>
                  <a:pt x="562814" y="128909"/>
                  <a:pt x="521818" y="594317"/>
                  <a:pt x="513862" y="908085"/>
                </a:cubicBezTo>
                <a:cubicBezTo>
                  <a:pt x="385334" y="925890"/>
                  <a:pt x="181155" y="953711"/>
                  <a:pt x="0" y="971516"/>
                </a:cubicBezTo>
                <a:lnTo>
                  <a:pt x="0" y="10291"/>
                </a:lnTo>
                <a:close/>
              </a:path>
            </a:pathLst>
          </a:custGeom>
          <a:gradFill>
            <a:gsLst>
              <a:gs pos="0">
                <a:srgbClr val="061B1D"/>
              </a:gs>
              <a:gs pos="100000">
                <a:srgbClr val="030E10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6"/>
          <p:cNvSpPr/>
          <p:nvPr/>
        </p:nvSpPr>
        <p:spPr>
          <a:xfrm>
            <a:off x="2807227" y="2896740"/>
            <a:ext cx="2927603" cy="961226"/>
          </a:xfrm>
          <a:prstGeom prst="rect">
            <a:avLst/>
          </a:prstGeom>
          <a:gradFill>
            <a:gsLst>
              <a:gs pos="0">
                <a:srgbClr val="1F8892"/>
              </a:gs>
              <a:gs pos="30000">
                <a:schemeClr val="accent3"/>
              </a:gs>
              <a:gs pos="100000">
                <a:schemeClr val="accent3"/>
              </a:gs>
            </a:gsLst>
            <a:lin ang="10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6"/>
          <p:cNvSpPr/>
          <p:nvPr/>
        </p:nvSpPr>
        <p:spPr>
          <a:xfrm>
            <a:off x="6391362" y="4032874"/>
            <a:ext cx="3296402" cy="961226"/>
          </a:xfrm>
          <a:prstGeom prst="rect">
            <a:avLst/>
          </a:prstGeom>
          <a:gradFill>
            <a:gsLst>
              <a:gs pos="0">
                <a:srgbClr val="1A6F7C"/>
              </a:gs>
              <a:gs pos="19000">
                <a:schemeClr val="accent2"/>
              </a:gs>
              <a:gs pos="100000">
                <a:schemeClr val="accent2"/>
              </a:gs>
            </a:gsLst>
            <a:lin ang="21593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6"/>
          <p:cNvSpPr txBox="1"/>
          <p:nvPr/>
        </p:nvSpPr>
        <p:spPr>
          <a:xfrm>
            <a:off x="633264" y="719083"/>
            <a:ext cx="3984553" cy="17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5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Style</a:t>
            </a:r>
            <a:endParaRPr sz="5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2" name="Google Shape;562;p6"/>
          <p:cNvGrpSpPr/>
          <p:nvPr/>
        </p:nvGrpSpPr>
        <p:grpSpPr>
          <a:xfrm>
            <a:off x="5548894" y="2547865"/>
            <a:ext cx="1064571" cy="3722529"/>
            <a:chOff x="4097420" y="3177044"/>
            <a:chExt cx="900000" cy="3147066"/>
          </a:xfrm>
        </p:grpSpPr>
        <p:sp>
          <p:nvSpPr>
            <p:cNvPr id="563" name="Google Shape;563;p6"/>
            <p:cNvSpPr/>
            <p:nvPr/>
          </p:nvSpPr>
          <p:spPr>
            <a:xfrm rot="-2402634">
              <a:off x="4325723" y="5592977"/>
              <a:ext cx="526053" cy="636524"/>
            </a:xfrm>
            <a:prstGeom prst="diagStripe">
              <a:avLst>
                <a:gd fmla="val 86326" name="adj"/>
              </a:avLst>
            </a:prstGeom>
            <a:solidFill>
              <a:srgbClr val="D8D8D8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6"/>
            <p:cNvSpPr/>
            <p:nvPr/>
          </p:nvSpPr>
          <p:spPr>
            <a:xfrm>
              <a:off x="4234528" y="3424483"/>
              <a:ext cx="648000" cy="2016000"/>
            </a:xfrm>
            <a:custGeom>
              <a:rect b="b" l="l" r="r" t="t"/>
              <a:pathLst>
                <a:path extrusionOk="0" h="1923817" w="828152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6"/>
            <p:cNvSpPr/>
            <p:nvPr/>
          </p:nvSpPr>
          <p:spPr>
            <a:xfrm>
              <a:off x="4488765" y="5407109"/>
              <a:ext cx="139525" cy="13506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6"/>
            <p:cNvSpPr/>
            <p:nvPr/>
          </p:nvSpPr>
          <p:spPr>
            <a:xfrm rot="10800000">
              <a:off x="4488766" y="5541154"/>
              <a:ext cx="139525" cy="168826"/>
            </a:xfrm>
            <a:prstGeom prst="trapezoid">
              <a:avLst>
                <a:gd fmla="val 25000" name="adj"/>
              </a:avLst>
            </a:prstGeom>
            <a:solidFill>
              <a:srgbClr val="D8D8D8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6"/>
            <p:cNvSpPr/>
            <p:nvPr/>
          </p:nvSpPr>
          <p:spPr>
            <a:xfrm>
              <a:off x="4299234" y="3424483"/>
              <a:ext cx="518588" cy="1873624"/>
            </a:xfrm>
            <a:custGeom>
              <a:rect b="b" l="l" r="r" t="t"/>
              <a:pathLst>
                <a:path extrusionOk="0" h="1662748" w="669024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6"/>
            <p:cNvSpPr/>
            <p:nvPr/>
          </p:nvSpPr>
          <p:spPr>
            <a:xfrm>
              <a:off x="4530604" y="3471987"/>
              <a:ext cx="279051" cy="6753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6"/>
            <p:cNvSpPr/>
            <p:nvPr/>
          </p:nvSpPr>
          <p:spPr>
            <a:xfrm>
              <a:off x="4530604" y="4955923"/>
              <a:ext cx="279051" cy="6753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6"/>
            <p:cNvSpPr/>
            <p:nvPr/>
          </p:nvSpPr>
          <p:spPr>
            <a:xfrm>
              <a:off x="4530604" y="4213955"/>
              <a:ext cx="279051" cy="6753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6"/>
            <p:cNvSpPr/>
            <p:nvPr/>
          </p:nvSpPr>
          <p:spPr>
            <a:xfrm>
              <a:off x="4642225" y="4028463"/>
              <a:ext cx="167430" cy="6753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6"/>
            <p:cNvSpPr/>
            <p:nvPr/>
          </p:nvSpPr>
          <p:spPr>
            <a:xfrm>
              <a:off x="4642225" y="4399447"/>
              <a:ext cx="167430" cy="6753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6"/>
            <p:cNvSpPr/>
            <p:nvPr/>
          </p:nvSpPr>
          <p:spPr>
            <a:xfrm>
              <a:off x="4642225" y="4770431"/>
              <a:ext cx="167430" cy="6753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6"/>
            <p:cNvSpPr/>
            <p:nvPr/>
          </p:nvSpPr>
          <p:spPr>
            <a:xfrm>
              <a:off x="4530604" y="4584939"/>
              <a:ext cx="279051" cy="6753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6"/>
            <p:cNvSpPr/>
            <p:nvPr/>
          </p:nvSpPr>
          <p:spPr>
            <a:xfrm>
              <a:off x="4642225" y="3657479"/>
              <a:ext cx="167430" cy="6753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6"/>
            <p:cNvSpPr/>
            <p:nvPr/>
          </p:nvSpPr>
          <p:spPr>
            <a:xfrm>
              <a:off x="4530604" y="3842971"/>
              <a:ext cx="279051" cy="6753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6"/>
            <p:cNvSpPr/>
            <p:nvPr/>
          </p:nvSpPr>
          <p:spPr>
            <a:xfrm>
              <a:off x="4642225" y="5141417"/>
              <a:ext cx="167430" cy="6753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6"/>
            <p:cNvSpPr/>
            <p:nvPr/>
          </p:nvSpPr>
          <p:spPr>
            <a:xfrm>
              <a:off x="4097420" y="3177044"/>
              <a:ext cx="900000" cy="216000"/>
            </a:xfrm>
            <a:prstGeom prst="roundRect">
              <a:avLst>
                <a:gd fmla="val 50000" name="adj"/>
              </a:avLst>
            </a:prstGeom>
            <a:solidFill>
              <a:srgbClr val="BFBFBF"/>
            </a:solidFill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9" name="Google Shape;579;p6"/>
          <p:cNvSpPr/>
          <p:nvPr/>
        </p:nvSpPr>
        <p:spPr>
          <a:xfrm flipH="1" rot="-5400000">
            <a:off x="5089175" y="3143918"/>
            <a:ext cx="2074198" cy="1611075"/>
          </a:xfrm>
          <a:custGeom>
            <a:rect b="b" l="l" r="r" t="t"/>
            <a:pathLst>
              <a:path extrusionOk="0" h="1611075" w="2074198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rgbClr val="125158"/>
              </a:gs>
              <a:gs pos="50418">
                <a:schemeClr val="accent3"/>
              </a:gs>
              <a:gs pos="100000">
                <a:srgbClr val="0A2C31"/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6"/>
          <p:cNvSpPr/>
          <p:nvPr/>
        </p:nvSpPr>
        <p:spPr>
          <a:xfrm rot="5400000">
            <a:off x="9185515" y="4162268"/>
            <a:ext cx="1372450" cy="671909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6"/>
          <p:cNvSpPr/>
          <p:nvPr/>
        </p:nvSpPr>
        <p:spPr>
          <a:xfrm rot="-5400000">
            <a:off x="1785049" y="3041396"/>
            <a:ext cx="1372450" cy="671909"/>
          </a:xfrm>
          <a:prstGeom prst="triangl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6"/>
          <p:cNvSpPr txBox="1"/>
          <p:nvPr/>
        </p:nvSpPr>
        <p:spPr>
          <a:xfrm>
            <a:off x="2823167" y="3084965"/>
            <a:ext cx="7445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6"/>
          <p:cNvSpPr txBox="1"/>
          <p:nvPr/>
        </p:nvSpPr>
        <p:spPr>
          <a:xfrm>
            <a:off x="8783292" y="4205836"/>
            <a:ext cx="7445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4" name="Google Shape;584;p6"/>
          <p:cNvGrpSpPr/>
          <p:nvPr/>
        </p:nvGrpSpPr>
        <p:grpSpPr>
          <a:xfrm>
            <a:off x="3522364" y="2913365"/>
            <a:ext cx="1798373" cy="923330"/>
            <a:chOff x="2551705" y="4283314"/>
            <a:chExt cx="2357003" cy="923330"/>
          </a:xfrm>
        </p:grpSpPr>
        <p:sp>
          <p:nvSpPr>
            <p:cNvPr id="585" name="Google Shape;585;p6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6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7" name="Google Shape;587;p6"/>
          <p:cNvGrpSpPr/>
          <p:nvPr/>
        </p:nvGrpSpPr>
        <p:grpSpPr>
          <a:xfrm>
            <a:off x="6951462" y="4051817"/>
            <a:ext cx="1798373" cy="923330"/>
            <a:chOff x="2551705" y="4283314"/>
            <a:chExt cx="2357003" cy="923330"/>
          </a:xfrm>
        </p:grpSpPr>
        <p:sp>
          <p:nvSpPr>
            <p:cNvPr id="588" name="Google Shape;588;p6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6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0" name="Google Shape;590;p6"/>
          <p:cNvGrpSpPr/>
          <p:nvPr/>
        </p:nvGrpSpPr>
        <p:grpSpPr>
          <a:xfrm>
            <a:off x="4353286" y="-38909"/>
            <a:ext cx="3618584" cy="2529707"/>
            <a:chOff x="2794115" y="-38910"/>
            <a:chExt cx="3618584" cy="2529707"/>
          </a:xfrm>
        </p:grpSpPr>
        <p:sp>
          <p:nvSpPr>
            <p:cNvPr id="591" name="Google Shape;591;p6"/>
            <p:cNvSpPr/>
            <p:nvPr/>
          </p:nvSpPr>
          <p:spPr>
            <a:xfrm>
              <a:off x="3925124" y="2176247"/>
              <a:ext cx="286470" cy="291957"/>
            </a:xfrm>
            <a:custGeom>
              <a:rect b="b" l="l" r="r" t="t"/>
              <a:pathLst>
                <a:path extrusionOk="0" h="1881" w="1776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6"/>
            <p:cNvSpPr/>
            <p:nvPr/>
          </p:nvSpPr>
          <p:spPr>
            <a:xfrm>
              <a:off x="3771793" y="1896737"/>
              <a:ext cx="346432" cy="256088"/>
            </a:xfrm>
            <a:custGeom>
              <a:rect b="b" l="l" r="r" t="t"/>
              <a:pathLst>
                <a:path extrusionOk="0" h="2588" w="3501">
                  <a:moveTo>
                    <a:pt x="1496" y="1304"/>
                  </a:moveTo>
                  <a:lnTo>
                    <a:pt x="1436" y="1317"/>
                  </a:lnTo>
                  <a:lnTo>
                    <a:pt x="1376" y="1335"/>
                  </a:lnTo>
                  <a:lnTo>
                    <a:pt x="1316" y="1353"/>
                  </a:lnTo>
                  <a:lnTo>
                    <a:pt x="1252" y="1368"/>
                  </a:lnTo>
                  <a:lnTo>
                    <a:pt x="1251" y="1386"/>
                  </a:lnTo>
                  <a:lnTo>
                    <a:pt x="1251" y="1398"/>
                  </a:lnTo>
                  <a:lnTo>
                    <a:pt x="1249" y="1411"/>
                  </a:lnTo>
                  <a:lnTo>
                    <a:pt x="1249" y="1428"/>
                  </a:lnTo>
                  <a:lnTo>
                    <a:pt x="1296" y="1422"/>
                  </a:lnTo>
                  <a:lnTo>
                    <a:pt x="1341" y="1413"/>
                  </a:lnTo>
                  <a:lnTo>
                    <a:pt x="1383" y="1398"/>
                  </a:lnTo>
                  <a:lnTo>
                    <a:pt x="1423" y="1384"/>
                  </a:lnTo>
                  <a:lnTo>
                    <a:pt x="1461" y="1368"/>
                  </a:lnTo>
                  <a:lnTo>
                    <a:pt x="1500" y="1353"/>
                  </a:lnTo>
                  <a:lnTo>
                    <a:pt x="1503" y="1333"/>
                  </a:lnTo>
                  <a:lnTo>
                    <a:pt x="1501" y="1318"/>
                  </a:lnTo>
                  <a:lnTo>
                    <a:pt x="1496" y="1304"/>
                  </a:lnTo>
                  <a:close/>
                  <a:moveTo>
                    <a:pt x="1600" y="0"/>
                  </a:moveTo>
                  <a:lnTo>
                    <a:pt x="1636" y="4"/>
                  </a:lnTo>
                  <a:lnTo>
                    <a:pt x="1669" y="17"/>
                  </a:lnTo>
                  <a:lnTo>
                    <a:pt x="1681" y="40"/>
                  </a:lnTo>
                  <a:lnTo>
                    <a:pt x="1691" y="69"/>
                  </a:lnTo>
                  <a:lnTo>
                    <a:pt x="1696" y="104"/>
                  </a:lnTo>
                  <a:lnTo>
                    <a:pt x="1698" y="142"/>
                  </a:lnTo>
                  <a:lnTo>
                    <a:pt x="1700" y="182"/>
                  </a:lnTo>
                  <a:lnTo>
                    <a:pt x="1700" y="222"/>
                  </a:lnTo>
                  <a:lnTo>
                    <a:pt x="1698" y="264"/>
                  </a:lnTo>
                  <a:lnTo>
                    <a:pt x="1696" y="304"/>
                  </a:lnTo>
                  <a:lnTo>
                    <a:pt x="1696" y="340"/>
                  </a:lnTo>
                  <a:lnTo>
                    <a:pt x="1700" y="1280"/>
                  </a:lnTo>
                  <a:lnTo>
                    <a:pt x="1723" y="1311"/>
                  </a:lnTo>
                  <a:lnTo>
                    <a:pt x="1754" y="1340"/>
                  </a:lnTo>
                  <a:lnTo>
                    <a:pt x="1794" y="1364"/>
                  </a:lnTo>
                  <a:lnTo>
                    <a:pt x="1841" y="1386"/>
                  </a:lnTo>
                  <a:lnTo>
                    <a:pt x="1892" y="1404"/>
                  </a:lnTo>
                  <a:lnTo>
                    <a:pt x="1949" y="1417"/>
                  </a:lnTo>
                  <a:lnTo>
                    <a:pt x="2005" y="1429"/>
                  </a:lnTo>
                  <a:lnTo>
                    <a:pt x="2065" y="1438"/>
                  </a:lnTo>
                  <a:lnTo>
                    <a:pt x="2125" y="1444"/>
                  </a:lnTo>
                  <a:lnTo>
                    <a:pt x="2183" y="1448"/>
                  </a:lnTo>
                  <a:lnTo>
                    <a:pt x="2240" y="1448"/>
                  </a:lnTo>
                  <a:lnTo>
                    <a:pt x="2240" y="1437"/>
                  </a:lnTo>
                  <a:lnTo>
                    <a:pt x="2232" y="1397"/>
                  </a:lnTo>
                  <a:lnTo>
                    <a:pt x="2232" y="1358"/>
                  </a:lnTo>
                  <a:lnTo>
                    <a:pt x="2236" y="1322"/>
                  </a:lnTo>
                  <a:lnTo>
                    <a:pt x="2243" y="1288"/>
                  </a:lnTo>
                  <a:lnTo>
                    <a:pt x="2185" y="1282"/>
                  </a:lnTo>
                  <a:lnTo>
                    <a:pt x="2129" y="1275"/>
                  </a:lnTo>
                  <a:lnTo>
                    <a:pt x="2074" y="1268"/>
                  </a:lnTo>
                  <a:lnTo>
                    <a:pt x="2016" y="1260"/>
                  </a:lnTo>
                  <a:lnTo>
                    <a:pt x="2012" y="1277"/>
                  </a:lnTo>
                  <a:lnTo>
                    <a:pt x="2009" y="1289"/>
                  </a:lnTo>
                  <a:lnTo>
                    <a:pt x="2003" y="1302"/>
                  </a:lnTo>
                  <a:lnTo>
                    <a:pt x="2000" y="1320"/>
                  </a:lnTo>
                  <a:lnTo>
                    <a:pt x="1996" y="1320"/>
                  </a:lnTo>
                  <a:lnTo>
                    <a:pt x="1951" y="1309"/>
                  </a:lnTo>
                  <a:lnTo>
                    <a:pt x="1911" y="1295"/>
                  </a:lnTo>
                  <a:lnTo>
                    <a:pt x="1874" y="1280"/>
                  </a:lnTo>
                  <a:lnTo>
                    <a:pt x="1841" y="1258"/>
                  </a:lnTo>
                  <a:lnTo>
                    <a:pt x="1812" y="1231"/>
                  </a:lnTo>
                  <a:lnTo>
                    <a:pt x="1811" y="1004"/>
                  </a:lnTo>
                  <a:lnTo>
                    <a:pt x="1811" y="773"/>
                  </a:lnTo>
                  <a:lnTo>
                    <a:pt x="1809" y="540"/>
                  </a:lnTo>
                  <a:lnTo>
                    <a:pt x="1809" y="311"/>
                  </a:lnTo>
                  <a:lnTo>
                    <a:pt x="1807" y="284"/>
                  </a:lnTo>
                  <a:lnTo>
                    <a:pt x="1805" y="249"/>
                  </a:lnTo>
                  <a:lnTo>
                    <a:pt x="1805" y="215"/>
                  </a:lnTo>
                  <a:lnTo>
                    <a:pt x="1803" y="178"/>
                  </a:lnTo>
                  <a:lnTo>
                    <a:pt x="1803" y="142"/>
                  </a:lnTo>
                  <a:lnTo>
                    <a:pt x="1805" y="108"/>
                  </a:lnTo>
                  <a:lnTo>
                    <a:pt x="1809" y="77"/>
                  </a:lnTo>
                  <a:lnTo>
                    <a:pt x="1816" y="49"/>
                  </a:lnTo>
                  <a:lnTo>
                    <a:pt x="1829" y="29"/>
                  </a:lnTo>
                  <a:lnTo>
                    <a:pt x="1843" y="17"/>
                  </a:lnTo>
                  <a:lnTo>
                    <a:pt x="1871" y="9"/>
                  </a:lnTo>
                  <a:lnTo>
                    <a:pt x="1898" y="4"/>
                  </a:lnTo>
                  <a:lnTo>
                    <a:pt x="1925" y="6"/>
                  </a:lnTo>
                  <a:lnTo>
                    <a:pt x="1951" y="9"/>
                  </a:lnTo>
                  <a:lnTo>
                    <a:pt x="1974" y="22"/>
                  </a:lnTo>
                  <a:lnTo>
                    <a:pt x="1996" y="40"/>
                  </a:lnTo>
                  <a:lnTo>
                    <a:pt x="2005" y="68"/>
                  </a:lnTo>
                  <a:lnTo>
                    <a:pt x="2011" y="100"/>
                  </a:lnTo>
                  <a:lnTo>
                    <a:pt x="2012" y="140"/>
                  </a:lnTo>
                  <a:lnTo>
                    <a:pt x="2012" y="180"/>
                  </a:lnTo>
                  <a:lnTo>
                    <a:pt x="2011" y="224"/>
                  </a:lnTo>
                  <a:lnTo>
                    <a:pt x="2007" y="264"/>
                  </a:lnTo>
                  <a:lnTo>
                    <a:pt x="2005" y="302"/>
                  </a:lnTo>
                  <a:lnTo>
                    <a:pt x="2003" y="337"/>
                  </a:lnTo>
                  <a:lnTo>
                    <a:pt x="2009" y="1124"/>
                  </a:lnTo>
                  <a:lnTo>
                    <a:pt x="2049" y="1138"/>
                  </a:lnTo>
                  <a:lnTo>
                    <a:pt x="2094" y="1149"/>
                  </a:lnTo>
                  <a:lnTo>
                    <a:pt x="2145" y="1157"/>
                  </a:lnTo>
                  <a:lnTo>
                    <a:pt x="2200" y="1160"/>
                  </a:lnTo>
                  <a:lnTo>
                    <a:pt x="2252" y="1160"/>
                  </a:lnTo>
                  <a:lnTo>
                    <a:pt x="2303" y="1157"/>
                  </a:lnTo>
                  <a:lnTo>
                    <a:pt x="2311" y="1146"/>
                  </a:lnTo>
                  <a:lnTo>
                    <a:pt x="2316" y="1140"/>
                  </a:lnTo>
                  <a:lnTo>
                    <a:pt x="2321" y="1133"/>
                  </a:lnTo>
                  <a:lnTo>
                    <a:pt x="2329" y="1124"/>
                  </a:lnTo>
                  <a:lnTo>
                    <a:pt x="2294" y="1097"/>
                  </a:lnTo>
                  <a:lnTo>
                    <a:pt x="2261" y="1071"/>
                  </a:lnTo>
                  <a:lnTo>
                    <a:pt x="2231" y="1048"/>
                  </a:lnTo>
                  <a:lnTo>
                    <a:pt x="2200" y="1024"/>
                  </a:lnTo>
                  <a:lnTo>
                    <a:pt x="2171" y="1000"/>
                  </a:lnTo>
                  <a:lnTo>
                    <a:pt x="2143" y="975"/>
                  </a:lnTo>
                  <a:lnTo>
                    <a:pt x="2118" y="946"/>
                  </a:lnTo>
                  <a:lnTo>
                    <a:pt x="2096" y="911"/>
                  </a:lnTo>
                  <a:lnTo>
                    <a:pt x="2076" y="871"/>
                  </a:lnTo>
                  <a:lnTo>
                    <a:pt x="2060" y="824"/>
                  </a:lnTo>
                  <a:lnTo>
                    <a:pt x="2045" y="753"/>
                  </a:lnTo>
                  <a:lnTo>
                    <a:pt x="2041" y="686"/>
                  </a:lnTo>
                  <a:lnTo>
                    <a:pt x="2047" y="620"/>
                  </a:lnTo>
                  <a:lnTo>
                    <a:pt x="2061" y="557"/>
                  </a:lnTo>
                  <a:lnTo>
                    <a:pt x="2085" y="498"/>
                  </a:lnTo>
                  <a:lnTo>
                    <a:pt x="2116" y="444"/>
                  </a:lnTo>
                  <a:lnTo>
                    <a:pt x="2156" y="395"/>
                  </a:lnTo>
                  <a:lnTo>
                    <a:pt x="2201" y="351"/>
                  </a:lnTo>
                  <a:lnTo>
                    <a:pt x="2252" y="315"/>
                  </a:lnTo>
                  <a:lnTo>
                    <a:pt x="2309" y="284"/>
                  </a:lnTo>
                  <a:lnTo>
                    <a:pt x="2369" y="260"/>
                  </a:lnTo>
                  <a:lnTo>
                    <a:pt x="2432" y="244"/>
                  </a:lnTo>
                  <a:lnTo>
                    <a:pt x="2500" y="237"/>
                  </a:lnTo>
                  <a:lnTo>
                    <a:pt x="2569" y="237"/>
                  </a:lnTo>
                  <a:lnTo>
                    <a:pt x="2640" y="248"/>
                  </a:lnTo>
                  <a:lnTo>
                    <a:pt x="2731" y="273"/>
                  </a:lnTo>
                  <a:lnTo>
                    <a:pt x="2816" y="306"/>
                  </a:lnTo>
                  <a:lnTo>
                    <a:pt x="2894" y="346"/>
                  </a:lnTo>
                  <a:lnTo>
                    <a:pt x="2969" y="393"/>
                  </a:lnTo>
                  <a:lnTo>
                    <a:pt x="3036" y="446"/>
                  </a:lnTo>
                  <a:lnTo>
                    <a:pt x="3100" y="506"/>
                  </a:lnTo>
                  <a:lnTo>
                    <a:pt x="3158" y="571"/>
                  </a:lnTo>
                  <a:lnTo>
                    <a:pt x="3212" y="642"/>
                  </a:lnTo>
                  <a:lnTo>
                    <a:pt x="3261" y="717"/>
                  </a:lnTo>
                  <a:lnTo>
                    <a:pt x="3305" y="797"/>
                  </a:lnTo>
                  <a:lnTo>
                    <a:pt x="3345" y="880"/>
                  </a:lnTo>
                  <a:lnTo>
                    <a:pt x="3381" y="966"/>
                  </a:lnTo>
                  <a:lnTo>
                    <a:pt x="3412" y="1057"/>
                  </a:lnTo>
                  <a:lnTo>
                    <a:pt x="3440" y="1148"/>
                  </a:lnTo>
                  <a:lnTo>
                    <a:pt x="3463" y="1240"/>
                  </a:lnTo>
                  <a:lnTo>
                    <a:pt x="3483" y="1337"/>
                  </a:lnTo>
                  <a:lnTo>
                    <a:pt x="3498" y="1438"/>
                  </a:lnTo>
                  <a:lnTo>
                    <a:pt x="3501" y="1537"/>
                  </a:lnTo>
                  <a:lnTo>
                    <a:pt x="3494" y="1635"/>
                  </a:lnTo>
                  <a:lnTo>
                    <a:pt x="3478" y="1729"/>
                  </a:lnTo>
                  <a:lnTo>
                    <a:pt x="3452" y="1820"/>
                  </a:lnTo>
                  <a:lnTo>
                    <a:pt x="3418" y="1908"/>
                  </a:lnTo>
                  <a:lnTo>
                    <a:pt x="3378" y="1989"/>
                  </a:lnTo>
                  <a:lnTo>
                    <a:pt x="3331" y="2068"/>
                  </a:lnTo>
                  <a:lnTo>
                    <a:pt x="3278" y="2138"/>
                  </a:lnTo>
                  <a:lnTo>
                    <a:pt x="3220" y="2202"/>
                  </a:lnTo>
                  <a:lnTo>
                    <a:pt x="3158" y="2260"/>
                  </a:lnTo>
                  <a:lnTo>
                    <a:pt x="3092" y="2309"/>
                  </a:lnTo>
                  <a:lnTo>
                    <a:pt x="3025" y="2349"/>
                  </a:lnTo>
                  <a:lnTo>
                    <a:pt x="2956" y="2382"/>
                  </a:lnTo>
                  <a:lnTo>
                    <a:pt x="2883" y="2404"/>
                  </a:lnTo>
                  <a:lnTo>
                    <a:pt x="2821" y="2415"/>
                  </a:lnTo>
                  <a:lnTo>
                    <a:pt x="2758" y="2418"/>
                  </a:lnTo>
                  <a:lnTo>
                    <a:pt x="2698" y="2417"/>
                  </a:lnTo>
                  <a:lnTo>
                    <a:pt x="2638" y="2406"/>
                  </a:lnTo>
                  <a:lnTo>
                    <a:pt x="2580" y="2389"/>
                  </a:lnTo>
                  <a:lnTo>
                    <a:pt x="2527" y="2368"/>
                  </a:lnTo>
                  <a:lnTo>
                    <a:pt x="2476" y="2340"/>
                  </a:lnTo>
                  <a:lnTo>
                    <a:pt x="2432" y="2306"/>
                  </a:lnTo>
                  <a:lnTo>
                    <a:pt x="2392" y="2268"/>
                  </a:lnTo>
                  <a:lnTo>
                    <a:pt x="2358" y="2226"/>
                  </a:lnTo>
                  <a:lnTo>
                    <a:pt x="2331" y="2178"/>
                  </a:lnTo>
                  <a:lnTo>
                    <a:pt x="2311" y="2128"/>
                  </a:lnTo>
                  <a:lnTo>
                    <a:pt x="2298" y="2073"/>
                  </a:lnTo>
                  <a:lnTo>
                    <a:pt x="2294" y="2015"/>
                  </a:lnTo>
                  <a:lnTo>
                    <a:pt x="2300" y="1955"/>
                  </a:lnTo>
                  <a:lnTo>
                    <a:pt x="2316" y="1893"/>
                  </a:lnTo>
                  <a:lnTo>
                    <a:pt x="2331" y="1858"/>
                  </a:lnTo>
                  <a:lnTo>
                    <a:pt x="2349" y="1829"/>
                  </a:lnTo>
                  <a:lnTo>
                    <a:pt x="2369" y="1804"/>
                  </a:lnTo>
                  <a:lnTo>
                    <a:pt x="2391" y="1780"/>
                  </a:lnTo>
                  <a:lnTo>
                    <a:pt x="2414" y="1757"/>
                  </a:lnTo>
                  <a:lnTo>
                    <a:pt x="2436" y="1731"/>
                  </a:lnTo>
                  <a:lnTo>
                    <a:pt x="2429" y="1731"/>
                  </a:lnTo>
                  <a:lnTo>
                    <a:pt x="2320" y="1637"/>
                  </a:lnTo>
                  <a:lnTo>
                    <a:pt x="2307" y="1617"/>
                  </a:lnTo>
                  <a:lnTo>
                    <a:pt x="2285" y="1588"/>
                  </a:lnTo>
                  <a:lnTo>
                    <a:pt x="2272" y="1568"/>
                  </a:lnTo>
                  <a:lnTo>
                    <a:pt x="2183" y="1562"/>
                  </a:lnTo>
                  <a:lnTo>
                    <a:pt x="2092" y="1553"/>
                  </a:lnTo>
                  <a:lnTo>
                    <a:pt x="2003" y="1548"/>
                  </a:lnTo>
                  <a:lnTo>
                    <a:pt x="2003" y="2537"/>
                  </a:lnTo>
                  <a:lnTo>
                    <a:pt x="1991" y="2558"/>
                  </a:lnTo>
                  <a:lnTo>
                    <a:pt x="1971" y="2573"/>
                  </a:lnTo>
                  <a:lnTo>
                    <a:pt x="1947" y="2584"/>
                  </a:lnTo>
                  <a:lnTo>
                    <a:pt x="1921" y="2588"/>
                  </a:lnTo>
                  <a:lnTo>
                    <a:pt x="1894" y="2588"/>
                  </a:lnTo>
                  <a:lnTo>
                    <a:pt x="1867" y="2582"/>
                  </a:lnTo>
                  <a:lnTo>
                    <a:pt x="1841" y="2573"/>
                  </a:lnTo>
                  <a:lnTo>
                    <a:pt x="1820" y="2560"/>
                  </a:lnTo>
                  <a:lnTo>
                    <a:pt x="1811" y="2517"/>
                  </a:lnTo>
                  <a:lnTo>
                    <a:pt x="1805" y="2468"/>
                  </a:lnTo>
                  <a:lnTo>
                    <a:pt x="1803" y="2415"/>
                  </a:lnTo>
                  <a:lnTo>
                    <a:pt x="1803" y="2360"/>
                  </a:lnTo>
                  <a:lnTo>
                    <a:pt x="1805" y="2306"/>
                  </a:lnTo>
                  <a:lnTo>
                    <a:pt x="1807" y="2251"/>
                  </a:lnTo>
                  <a:lnTo>
                    <a:pt x="1809" y="2200"/>
                  </a:lnTo>
                  <a:lnTo>
                    <a:pt x="1809" y="1508"/>
                  </a:lnTo>
                  <a:lnTo>
                    <a:pt x="1789" y="1497"/>
                  </a:lnTo>
                  <a:lnTo>
                    <a:pt x="1767" y="1484"/>
                  </a:lnTo>
                  <a:lnTo>
                    <a:pt x="1743" y="1475"/>
                  </a:lnTo>
                  <a:lnTo>
                    <a:pt x="1720" y="1468"/>
                  </a:lnTo>
                  <a:lnTo>
                    <a:pt x="1696" y="1468"/>
                  </a:lnTo>
                  <a:lnTo>
                    <a:pt x="1696" y="1689"/>
                  </a:lnTo>
                  <a:lnTo>
                    <a:pt x="1694" y="1906"/>
                  </a:lnTo>
                  <a:lnTo>
                    <a:pt x="1694" y="2118"/>
                  </a:lnTo>
                  <a:lnTo>
                    <a:pt x="1692" y="2335"/>
                  </a:lnTo>
                  <a:lnTo>
                    <a:pt x="1692" y="2557"/>
                  </a:lnTo>
                  <a:lnTo>
                    <a:pt x="1667" y="2571"/>
                  </a:lnTo>
                  <a:lnTo>
                    <a:pt x="1638" y="2582"/>
                  </a:lnTo>
                  <a:lnTo>
                    <a:pt x="1607" y="2586"/>
                  </a:lnTo>
                  <a:lnTo>
                    <a:pt x="1576" y="2586"/>
                  </a:lnTo>
                  <a:lnTo>
                    <a:pt x="1545" y="2578"/>
                  </a:lnTo>
                  <a:lnTo>
                    <a:pt x="1516" y="2564"/>
                  </a:lnTo>
                  <a:lnTo>
                    <a:pt x="1514" y="2448"/>
                  </a:lnTo>
                  <a:lnTo>
                    <a:pt x="1512" y="2344"/>
                  </a:lnTo>
                  <a:lnTo>
                    <a:pt x="1512" y="2248"/>
                  </a:lnTo>
                  <a:lnTo>
                    <a:pt x="1511" y="2162"/>
                  </a:lnTo>
                  <a:lnTo>
                    <a:pt x="1509" y="2082"/>
                  </a:lnTo>
                  <a:lnTo>
                    <a:pt x="1509" y="2008"/>
                  </a:lnTo>
                  <a:lnTo>
                    <a:pt x="1507" y="1937"/>
                  </a:lnTo>
                  <a:lnTo>
                    <a:pt x="1505" y="1866"/>
                  </a:lnTo>
                  <a:lnTo>
                    <a:pt x="1503" y="1797"/>
                  </a:lnTo>
                  <a:lnTo>
                    <a:pt x="1501" y="1726"/>
                  </a:lnTo>
                  <a:lnTo>
                    <a:pt x="1498" y="1651"/>
                  </a:lnTo>
                  <a:lnTo>
                    <a:pt x="1496" y="1571"/>
                  </a:lnTo>
                  <a:lnTo>
                    <a:pt x="1492" y="1484"/>
                  </a:lnTo>
                  <a:lnTo>
                    <a:pt x="1480" y="1489"/>
                  </a:lnTo>
                  <a:lnTo>
                    <a:pt x="1458" y="1495"/>
                  </a:lnTo>
                  <a:lnTo>
                    <a:pt x="1429" y="1504"/>
                  </a:lnTo>
                  <a:lnTo>
                    <a:pt x="1396" y="1513"/>
                  </a:lnTo>
                  <a:lnTo>
                    <a:pt x="1360" y="1524"/>
                  </a:lnTo>
                  <a:lnTo>
                    <a:pt x="1323" y="1533"/>
                  </a:lnTo>
                  <a:lnTo>
                    <a:pt x="1287" y="1544"/>
                  </a:lnTo>
                  <a:lnTo>
                    <a:pt x="1252" y="1551"/>
                  </a:lnTo>
                  <a:lnTo>
                    <a:pt x="1223" y="1558"/>
                  </a:lnTo>
                  <a:lnTo>
                    <a:pt x="1200" y="1564"/>
                  </a:lnTo>
                  <a:lnTo>
                    <a:pt x="1185" y="1595"/>
                  </a:lnTo>
                  <a:lnTo>
                    <a:pt x="1167" y="1620"/>
                  </a:lnTo>
                  <a:lnTo>
                    <a:pt x="1147" y="1642"/>
                  </a:lnTo>
                  <a:lnTo>
                    <a:pt x="1123" y="1664"/>
                  </a:lnTo>
                  <a:lnTo>
                    <a:pt x="1100" y="1682"/>
                  </a:lnTo>
                  <a:lnTo>
                    <a:pt x="1074" y="1702"/>
                  </a:lnTo>
                  <a:lnTo>
                    <a:pt x="1052" y="1724"/>
                  </a:lnTo>
                  <a:lnTo>
                    <a:pt x="1056" y="1731"/>
                  </a:lnTo>
                  <a:lnTo>
                    <a:pt x="1091" y="1755"/>
                  </a:lnTo>
                  <a:lnTo>
                    <a:pt x="1123" y="1786"/>
                  </a:lnTo>
                  <a:lnTo>
                    <a:pt x="1151" y="1826"/>
                  </a:lnTo>
                  <a:lnTo>
                    <a:pt x="1174" y="1873"/>
                  </a:lnTo>
                  <a:lnTo>
                    <a:pt x="1191" y="1924"/>
                  </a:lnTo>
                  <a:lnTo>
                    <a:pt x="1201" y="1978"/>
                  </a:lnTo>
                  <a:lnTo>
                    <a:pt x="1203" y="2035"/>
                  </a:lnTo>
                  <a:lnTo>
                    <a:pt x="1198" y="2093"/>
                  </a:lnTo>
                  <a:lnTo>
                    <a:pt x="1183" y="2148"/>
                  </a:lnTo>
                  <a:lnTo>
                    <a:pt x="1163" y="2195"/>
                  </a:lnTo>
                  <a:lnTo>
                    <a:pt x="1132" y="2242"/>
                  </a:lnTo>
                  <a:lnTo>
                    <a:pt x="1096" y="2284"/>
                  </a:lnTo>
                  <a:lnTo>
                    <a:pt x="1052" y="2322"/>
                  </a:lnTo>
                  <a:lnTo>
                    <a:pt x="1001" y="2357"/>
                  </a:lnTo>
                  <a:lnTo>
                    <a:pt x="945" y="2384"/>
                  </a:lnTo>
                  <a:lnTo>
                    <a:pt x="883" y="2404"/>
                  </a:lnTo>
                  <a:lnTo>
                    <a:pt x="816" y="2417"/>
                  </a:lnTo>
                  <a:lnTo>
                    <a:pt x="745" y="2420"/>
                  </a:lnTo>
                  <a:lnTo>
                    <a:pt x="672" y="2411"/>
                  </a:lnTo>
                  <a:lnTo>
                    <a:pt x="594" y="2393"/>
                  </a:lnTo>
                  <a:lnTo>
                    <a:pt x="516" y="2364"/>
                  </a:lnTo>
                  <a:lnTo>
                    <a:pt x="443" y="2326"/>
                  </a:lnTo>
                  <a:lnTo>
                    <a:pt x="371" y="2277"/>
                  </a:lnTo>
                  <a:lnTo>
                    <a:pt x="303" y="2220"/>
                  </a:lnTo>
                  <a:lnTo>
                    <a:pt x="241" y="2157"/>
                  </a:lnTo>
                  <a:lnTo>
                    <a:pt x="183" y="2086"/>
                  </a:lnTo>
                  <a:lnTo>
                    <a:pt x="132" y="2008"/>
                  </a:lnTo>
                  <a:lnTo>
                    <a:pt x="89" y="1924"/>
                  </a:lnTo>
                  <a:lnTo>
                    <a:pt x="52" y="1835"/>
                  </a:lnTo>
                  <a:lnTo>
                    <a:pt x="25" y="1742"/>
                  </a:lnTo>
                  <a:lnTo>
                    <a:pt x="7" y="1644"/>
                  </a:lnTo>
                  <a:lnTo>
                    <a:pt x="0" y="1544"/>
                  </a:lnTo>
                  <a:lnTo>
                    <a:pt x="1" y="1440"/>
                  </a:lnTo>
                  <a:lnTo>
                    <a:pt x="16" y="1337"/>
                  </a:lnTo>
                  <a:lnTo>
                    <a:pt x="41" y="1224"/>
                  </a:lnTo>
                  <a:lnTo>
                    <a:pt x="71" y="1115"/>
                  </a:lnTo>
                  <a:lnTo>
                    <a:pt x="105" y="1009"/>
                  </a:lnTo>
                  <a:lnTo>
                    <a:pt x="143" y="909"/>
                  </a:lnTo>
                  <a:lnTo>
                    <a:pt x="189" y="815"/>
                  </a:lnTo>
                  <a:lnTo>
                    <a:pt x="240" y="726"/>
                  </a:lnTo>
                  <a:lnTo>
                    <a:pt x="294" y="642"/>
                  </a:lnTo>
                  <a:lnTo>
                    <a:pt x="356" y="564"/>
                  </a:lnTo>
                  <a:lnTo>
                    <a:pt x="423" y="491"/>
                  </a:lnTo>
                  <a:lnTo>
                    <a:pt x="496" y="426"/>
                  </a:lnTo>
                  <a:lnTo>
                    <a:pt x="576" y="368"/>
                  </a:lnTo>
                  <a:lnTo>
                    <a:pt x="614" y="344"/>
                  </a:lnTo>
                  <a:lnTo>
                    <a:pt x="660" y="317"/>
                  </a:lnTo>
                  <a:lnTo>
                    <a:pt x="711" y="291"/>
                  </a:lnTo>
                  <a:lnTo>
                    <a:pt x="765" y="268"/>
                  </a:lnTo>
                  <a:lnTo>
                    <a:pt x="823" y="249"/>
                  </a:lnTo>
                  <a:lnTo>
                    <a:pt x="885" y="238"/>
                  </a:lnTo>
                  <a:lnTo>
                    <a:pt x="951" y="233"/>
                  </a:lnTo>
                  <a:lnTo>
                    <a:pt x="1016" y="240"/>
                  </a:lnTo>
                  <a:lnTo>
                    <a:pt x="1071" y="253"/>
                  </a:lnTo>
                  <a:lnTo>
                    <a:pt x="1123" y="268"/>
                  </a:lnTo>
                  <a:lnTo>
                    <a:pt x="1176" y="289"/>
                  </a:lnTo>
                  <a:lnTo>
                    <a:pt x="1225" y="313"/>
                  </a:lnTo>
                  <a:lnTo>
                    <a:pt x="1271" y="342"/>
                  </a:lnTo>
                  <a:lnTo>
                    <a:pt x="1314" y="373"/>
                  </a:lnTo>
                  <a:lnTo>
                    <a:pt x="1352" y="409"/>
                  </a:lnTo>
                  <a:lnTo>
                    <a:pt x="1385" y="449"/>
                  </a:lnTo>
                  <a:lnTo>
                    <a:pt x="1414" y="493"/>
                  </a:lnTo>
                  <a:lnTo>
                    <a:pt x="1438" y="538"/>
                  </a:lnTo>
                  <a:lnTo>
                    <a:pt x="1452" y="589"/>
                  </a:lnTo>
                  <a:lnTo>
                    <a:pt x="1461" y="642"/>
                  </a:lnTo>
                  <a:lnTo>
                    <a:pt x="1463" y="700"/>
                  </a:lnTo>
                  <a:lnTo>
                    <a:pt x="1456" y="758"/>
                  </a:lnTo>
                  <a:lnTo>
                    <a:pt x="1441" y="822"/>
                  </a:lnTo>
                  <a:lnTo>
                    <a:pt x="1416" y="888"/>
                  </a:lnTo>
                  <a:lnTo>
                    <a:pt x="1392" y="933"/>
                  </a:lnTo>
                  <a:lnTo>
                    <a:pt x="1363" y="973"/>
                  </a:lnTo>
                  <a:lnTo>
                    <a:pt x="1331" y="1009"/>
                  </a:lnTo>
                  <a:lnTo>
                    <a:pt x="1292" y="1042"/>
                  </a:lnTo>
                  <a:lnTo>
                    <a:pt x="1252" y="1071"/>
                  </a:lnTo>
                  <a:lnTo>
                    <a:pt x="1211" y="1098"/>
                  </a:lnTo>
                  <a:lnTo>
                    <a:pt x="1169" y="1124"/>
                  </a:lnTo>
                  <a:lnTo>
                    <a:pt x="1169" y="1128"/>
                  </a:lnTo>
                  <a:lnTo>
                    <a:pt x="1176" y="1144"/>
                  </a:lnTo>
                  <a:lnTo>
                    <a:pt x="1185" y="1162"/>
                  </a:lnTo>
                  <a:lnTo>
                    <a:pt x="1191" y="1184"/>
                  </a:lnTo>
                  <a:lnTo>
                    <a:pt x="1200" y="1206"/>
                  </a:lnTo>
                  <a:lnTo>
                    <a:pt x="1207" y="1226"/>
                  </a:lnTo>
                  <a:lnTo>
                    <a:pt x="1218" y="1240"/>
                  </a:lnTo>
                  <a:lnTo>
                    <a:pt x="1232" y="1248"/>
                  </a:lnTo>
                  <a:lnTo>
                    <a:pt x="1278" y="1237"/>
                  </a:lnTo>
                  <a:lnTo>
                    <a:pt x="1327" y="1226"/>
                  </a:lnTo>
                  <a:lnTo>
                    <a:pt x="1374" y="1215"/>
                  </a:lnTo>
                  <a:lnTo>
                    <a:pt x="1421" y="1200"/>
                  </a:lnTo>
                  <a:lnTo>
                    <a:pt x="1463" y="1184"/>
                  </a:lnTo>
                  <a:lnTo>
                    <a:pt x="1500" y="1164"/>
                  </a:lnTo>
                  <a:lnTo>
                    <a:pt x="1500" y="993"/>
                  </a:lnTo>
                  <a:lnTo>
                    <a:pt x="1501" y="826"/>
                  </a:lnTo>
                  <a:lnTo>
                    <a:pt x="1503" y="662"/>
                  </a:lnTo>
                  <a:lnTo>
                    <a:pt x="1503" y="495"/>
                  </a:lnTo>
                  <a:lnTo>
                    <a:pt x="1503" y="324"/>
                  </a:lnTo>
                  <a:lnTo>
                    <a:pt x="1503" y="275"/>
                  </a:lnTo>
                  <a:lnTo>
                    <a:pt x="1501" y="228"/>
                  </a:lnTo>
                  <a:lnTo>
                    <a:pt x="1498" y="184"/>
                  </a:lnTo>
                  <a:lnTo>
                    <a:pt x="1496" y="140"/>
                  </a:lnTo>
                  <a:lnTo>
                    <a:pt x="1498" y="98"/>
                  </a:lnTo>
                  <a:lnTo>
                    <a:pt x="1505" y="60"/>
                  </a:lnTo>
                  <a:lnTo>
                    <a:pt x="1520" y="24"/>
                  </a:lnTo>
                  <a:lnTo>
                    <a:pt x="1561" y="8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6"/>
            <p:cNvSpPr/>
            <p:nvPr/>
          </p:nvSpPr>
          <p:spPr>
            <a:xfrm>
              <a:off x="4006545" y="1566097"/>
              <a:ext cx="277876" cy="316802"/>
            </a:xfrm>
            <a:custGeom>
              <a:rect b="b" l="l" r="r" t="t"/>
              <a:pathLst>
                <a:path extrusionOk="0" h="3247" w="2942">
                  <a:moveTo>
                    <a:pt x="1516" y="0"/>
                  </a:moveTo>
                  <a:lnTo>
                    <a:pt x="1644" y="1"/>
                  </a:lnTo>
                  <a:lnTo>
                    <a:pt x="1764" y="10"/>
                  </a:lnTo>
                  <a:lnTo>
                    <a:pt x="1878" y="25"/>
                  </a:lnTo>
                  <a:lnTo>
                    <a:pt x="1987" y="47"/>
                  </a:lnTo>
                  <a:lnTo>
                    <a:pt x="2091" y="74"/>
                  </a:lnTo>
                  <a:lnTo>
                    <a:pt x="2187" y="109"/>
                  </a:lnTo>
                  <a:lnTo>
                    <a:pt x="2280" y="147"/>
                  </a:lnTo>
                  <a:lnTo>
                    <a:pt x="2365" y="192"/>
                  </a:lnTo>
                  <a:lnTo>
                    <a:pt x="2445" y="243"/>
                  </a:lnTo>
                  <a:lnTo>
                    <a:pt x="2522" y="300"/>
                  </a:lnTo>
                  <a:lnTo>
                    <a:pt x="2591" y="361"/>
                  </a:lnTo>
                  <a:lnTo>
                    <a:pt x="2654" y="429"/>
                  </a:lnTo>
                  <a:lnTo>
                    <a:pt x="2713" y="500"/>
                  </a:lnTo>
                  <a:lnTo>
                    <a:pt x="2765" y="576"/>
                  </a:lnTo>
                  <a:lnTo>
                    <a:pt x="2813" y="656"/>
                  </a:lnTo>
                  <a:lnTo>
                    <a:pt x="2845" y="723"/>
                  </a:lnTo>
                  <a:lnTo>
                    <a:pt x="2873" y="798"/>
                  </a:lnTo>
                  <a:lnTo>
                    <a:pt x="2898" y="880"/>
                  </a:lnTo>
                  <a:lnTo>
                    <a:pt x="2918" y="969"/>
                  </a:lnTo>
                  <a:lnTo>
                    <a:pt x="2933" y="1060"/>
                  </a:lnTo>
                  <a:lnTo>
                    <a:pt x="2940" y="1154"/>
                  </a:lnTo>
                  <a:lnTo>
                    <a:pt x="2942" y="1250"/>
                  </a:lnTo>
                  <a:lnTo>
                    <a:pt x="2936" y="1345"/>
                  </a:lnTo>
                  <a:lnTo>
                    <a:pt x="2924" y="1438"/>
                  </a:lnTo>
                  <a:lnTo>
                    <a:pt x="2902" y="1529"/>
                  </a:lnTo>
                  <a:lnTo>
                    <a:pt x="2873" y="1607"/>
                  </a:lnTo>
                  <a:lnTo>
                    <a:pt x="2838" y="1680"/>
                  </a:lnTo>
                  <a:lnTo>
                    <a:pt x="2796" y="1747"/>
                  </a:lnTo>
                  <a:lnTo>
                    <a:pt x="2753" y="1812"/>
                  </a:lnTo>
                  <a:lnTo>
                    <a:pt x="2705" y="1876"/>
                  </a:lnTo>
                  <a:lnTo>
                    <a:pt x="2658" y="1936"/>
                  </a:lnTo>
                  <a:lnTo>
                    <a:pt x="2611" y="1998"/>
                  </a:lnTo>
                  <a:lnTo>
                    <a:pt x="2565" y="2060"/>
                  </a:lnTo>
                  <a:lnTo>
                    <a:pt x="2534" y="2110"/>
                  </a:lnTo>
                  <a:lnTo>
                    <a:pt x="2509" y="2167"/>
                  </a:lnTo>
                  <a:lnTo>
                    <a:pt x="2489" y="2227"/>
                  </a:lnTo>
                  <a:lnTo>
                    <a:pt x="2473" y="2292"/>
                  </a:lnTo>
                  <a:lnTo>
                    <a:pt x="2471" y="2323"/>
                  </a:lnTo>
                  <a:lnTo>
                    <a:pt x="2473" y="2360"/>
                  </a:lnTo>
                  <a:lnTo>
                    <a:pt x="2478" y="2405"/>
                  </a:lnTo>
                  <a:lnTo>
                    <a:pt x="2485" y="2452"/>
                  </a:lnTo>
                  <a:lnTo>
                    <a:pt x="2496" y="2503"/>
                  </a:lnTo>
                  <a:lnTo>
                    <a:pt x="2509" y="2554"/>
                  </a:lnTo>
                  <a:lnTo>
                    <a:pt x="2522" y="2603"/>
                  </a:lnTo>
                  <a:lnTo>
                    <a:pt x="2536" y="2650"/>
                  </a:lnTo>
                  <a:lnTo>
                    <a:pt x="2549" y="2692"/>
                  </a:lnTo>
                  <a:lnTo>
                    <a:pt x="2562" y="2729"/>
                  </a:lnTo>
                  <a:lnTo>
                    <a:pt x="2573" y="2756"/>
                  </a:lnTo>
                  <a:lnTo>
                    <a:pt x="2589" y="2796"/>
                  </a:lnTo>
                  <a:lnTo>
                    <a:pt x="2604" y="2845"/>
                  </a:lnTo>
                  <a:lnTo>
                    <a:pt x="2620" y="2900"/>
                  </a:lnTo>
                  <a:lnTo>
                    <a:pt x="2636" y="2956"/>
                  </a:lnTo>
                  <a:lnTo>
                    <a:pt x="2654" y="3007"/>
                  </a:lnTo>
                  <a:lnTo>
                    <a:pt x="2673" y="3052"/>
                  </a:lnTo>
                  <a:lnTo>
                    <a:pt x="2502" y="3107"/>
                  </a:lnTo>
                  <a:lnTo>
                    <a:pt x="2336" y="3154"/>
                  </a:lnTo>
                  <a:lnTo>
                    <a:pt x="2178" y="3192"/>
                  </a:lnTo>
                  <a:lnTo>
                    <a:pt x="2024" y="3220"/>
                  </a:lnTo>
                  <a:lnTo>
                    <a:pt x="1874" y="3240"/>
                  </a:lnTo>
                  <a:lnTo>
                    <a:pt x="1729" y="3247"/>
                  </a:lnTo>
                  <a:lnTo>
                    <a:pt x="1587" y="3245"/>
                  </a:lnTo>
                  <a:lnTo>
                    <a:pt x="1449" y="3232"/>
                  </a:lnTo>
                  <a:lnTo>
                    <a:pt x="1313" y="3209"/>
                  </a:lnTo>
                  <a:lnTo>
                    <a:pt x="1307" y="3176"/>
                  </a:lnTo>
                  <a:lnTo>
                    <a:pt x="1300" y="3138"/>
                  </a:lnTo>
                  <a:lnTo>
                    <a:pt x="1291" y="3092"/>
                  </a:lnTo>
                  <a:lnTo>
                    <a:pt x="1284" y="3043"/>
                  </a:lnTo>
                  <a:lnTo>
                    <a:pt x="1274" y="2990"/>
                  </a:lnTo>
                  <a:lnTo>
                    <a:pt x="1264" y="2936"/>
                  </a:lnTo>
                  <a:lnTo>
                    <a:pt x="1253" y="2883"/>
                  </a:lnTo>
                  <a:lnTo>
                    <a:pt x="1240" y="2832"/>
                  </a:lnTo>
                  <a:lnTo>
                    <a:pt x="1227" y="2783"/>
                  </a:lnTo>
                  <a:lnTo>
                    <a:pt x="1211" y="2740"/>
                  </a:lnTo>
                  <a:lnTo>
                    <a:pt x="1194" y="2703"/>
                  </a:lnTo>
                  <a:lnTo>
                    <a:pt x="1176" y="2674"/>
                  </a:lnTo>
                  <a:lnTo>
                    <a:pt x="1156" y="2656"/>
                  </a:lnTo>
                  <a:lnTo>
                    <a:pt x="1134" y="2647"/>
                  </a:lnTo>
                  <a:lnTo>
                    <a:pt x="1109" y="2643"/>
                  </a:lnTo>
                  <a:lnTo>
                    <a:pt x="1080" y="2645"/>
                  </a:lnTo>
                  <a:lnTo>
                    <a:pt x="1051" y="2649"/>
                  </a:lnTo>
                  <a:lnTo>
                    <a:pt x="1024" y="2656"/>
                  </a:lnTo>
                  <a:lnTo>
                    <a:pt x="998" y="2663"/>
                  </a:lnTo>
                  <a:lnTo>
                    <a:pt x="974" y="2670"/>
                  </a:lnTo>
                  <a:lnTo>
                    <a:pt x="956" y="2676"/>
                  </a:lnTo>
                  <a:lnTo>
                    <a:pt x="913" y="2690"/>
                  </a:lnTo>
                  <a:lnTo>
                    <a:pt x="864" y="2703"/>
                  </a:lnTo>
                  <a:lnTo>
                    <a:pt x="809" y="2714"/>
                  </a:lnTo>
                  <a:lnTo>
                    <a:pt x="751" y="2721"/>
                  </a:lnTo>
                  <a:lnTo>
                    <a:pt x="693" y="2727"/>
                  </a:lnTo>
                  <a:lnTo>
                    <a:pt x="634" y="2729"/>
                  </a:lnTo>
                  <a:lnTo>
                    <a:pt x="578" y="2725"/>
                  </a:lnTo>
                  <a:lnTo>
                    <a:pt x="525" y="2716"/>
                  </a:lnTo>
                  <a:lnTo>
                    <a:pt x="496" y="2709"/>
                  </a:lnTo>
                  <a:lnTo>
                    <a:pt x="467" y="2696"/>
                  </a:lnTo>
                  <a:lnTo>
                    <a:pt x="438" y="2681"/>
                  </a:lnTo>
                  <a:lnTo>
                    <a:pt x="413" y="2663"/>
                  </a:lnTo>
                  <a:lnTo>
                    <a:pt x="387" y="2641"/>
                  </a:lnTo>
                  <a:lnTo>
                    <a:pt x="367" y="2618"/>
                  </a:lnTo>
                  <a:lnTo>
                    <a:pt x="353" y="2589"/>
                  </a:lnTo>
                  <a:lnTo>
                    <a:pt x="342" y="2556"/>
                  </a:lnTo>
                  <a:lnTo>
                    <a:pt x="338" y="2520"/>
                  </a:lnTo>
                  <a:lnTo>
                    <a:pt x="342" y="2480"/>
                  </a:lnTo>
                  <a:lnTo>
                    <a:pt x="347" y="2452"/>
                  </a:lnTo>
                  <a:lnTo>
                    <a:pt x="354" y="2421"/>
                  </a:lnTo>
                  <a:lnTo>
                    <a:pt x="362" y="2389"/>
                  </a:lnTo>
                  <a:lnTo>
                    <a:pt x="365" y="2358"/>
                  </a:lnTo>
                  <a:lnTo>
                    <a:pt x="365" y="2325"/>
                  </a:lnTo>
                  <a:lnTo>
                    <a:pt x="356" y="2296"/>
                  </a:lnTo>
                  <a:lnTo>
                    <a:pt x="347" y="2280"/>
                  </a:lnTo>
                  <a:lnTo>
                    <a:pt x="331" y="2265"/>
                  </a:lnTo>
                  <a:lnTo>
                    <a:pt x="314" y="2254"/>
                  </a:lnTo>
                  <a:lnTo>
                    <a:pt x="296" y="2245"/>
                  </a:lnTo>
                  <a:lnTo>
                    <a:pt x="278" y="2232"/>
                  </a:lnTo>
                  <a:lnTo>
                    <a:pt x="264" y="2218"/>
                  </a:lnTo>
                  <a:lnTo>
                    <a:pt x="253" y="2200"/>
                  </a:lnTo>
                  <a:lnTo>
                    <a:pt x="249" y="2180"/>
                  </a:lnTo>
                  <a:lnTo>
                    <a:pt x="251" y="2160"/>
                  </a:lnTo>
                  <a:lnTo>
                    <a:pt x="258" y="2141"/>
                  </a:lnTo>
                  <a:lnTo>
                    <a:pt x="267" y="2125"/>
                  </a:lnTo>
                  <a:lnTo>
                    <a:pt x="273" y="2109"/>
                  </a:lnTo>
                  <a:lnTo>
                    <a:pt x="244" y="2089"/>
                  </a:lnTo>
                  <a:lnTo>
                    <a:pt x="224" y="2069"/>
                  </a:lnTo>
                  <a:lnTo>
                    <a:pt x="213" y="2049"/>
                  </a:lnTo>
                  <a:lnTo>
                    <a:pt x="211" y="2027"/>
                  </a:lnTo>
                  <a:lnTo>
                    <a:pt x="214" y="2007"/>
                  </a:lnTo>
                  <a:lnTo>
                    <a:pt x="222" y="1985"/>
                  </a:lnTo>
                  <a:lnTo>
                    <a:pt x="233" y="1963"/>
                  </a:lnTo>
                  <a:lnTo>
                    <a:pt x="245" y="1941"/>
                  </a:lnTo>
                  <a:lnTo>
                    <a:pt x="256" y="1918"/>
                  </a:lnTo>
                  <a:lnTo>
                    <a:pt x="267" y="1896"/>
                  </a:lnTo>
                  <a:lnTo>
                    <a:pt x="273" y="1872"/>
                  </a:lnTo>
                  <a:lnTo>
                    <a:pt x="253" y="1854"/>
                  </a:lnTo>
                  <a:lnTo>
                    <a:pt x="225" y="1840"/>
                  </a:lnTo>
                  <a:lnTo>
                    <a:pt x="194" y="1827"/>
                  </a:lnTo>
                  <a:lnTo>
                    <a:pt x="162" y="1816"/>
                  </a:lnTo>
                  <a:lnTo>
                    <a:pt x="129" y="1805"/>
                  </a:lnTo>
                  <a:lnTo>
                    <a:pt x="96" y="1794"/>
                  </a:lnTo>
                  <a:lnTo>
                    <a:pt x="65" y="1781"/>
                  </a:lnTo>
                  <a:lnTo>
                    <a:pt x="40" y="1767"/>
                  </a:lnTo>
                  <a:lnTo>
                    <a:pt x="18" y="1747"/>
                  </a:lnTo>
                  <a:lnTo>
                    <a:pt x="5" y="1723"/>
                  </a:lnTo>
                  <a:lnTo>
                    <a:pt x="0" y="1698"/>
                  </a:lnTo>
                  <a:lnTo>
                    <a:pt x="4" y="1674"/>
                  </a:lnTo>
                  <a:lnTo>
                    <a:pt x="13" y="1652"/>
                  </a:lnTo>
                  <a:lnTo>
                    <a:pt x="27" y="1634"/>
                  </a:lnTo>
                  <a:lnTo>
                    <a:pt x="44" y="1616"/>
                  </a:lnTo>
                  <a:lnTo>
                    <a:pt x="60" y="1601"/>
                  </a:lnTo>
                  <a:lnTo>
                    <a:pt x="73" y="1589"/>
                  </a:lnTo>
                  <a:lnTo>
                    <a:pt x="111" y="1545"/>
                  </a:lnTo>
                  <a:lnTo>
                    <a:pt x="151" y="1505"/>
                  </a:lnTo>
                  <a:lnTo>
                    <a:pt x="191" y="1465"/>
                  </a:lnTo>
                  <a:lnTo>
                    <a:pt x="229" y="1421"/>
                  </a:lnTo>
                  <a:lnTo>
                    <a:pt x="265" y="1378"/>
                  </a:lnTo>
                  <a:lnTo>
                    <a:pt x="298" y="1329"/>
                  </a:lnTo>
                  <a:lnTo>
                    <a:pt x="325" y="1276"/>
                  </a:lnTo>
                  <a:lnTo>
                    <a:pt x="340" y="1232"/>
                  </a:lnTo>
                  <a:lnTo>
                    <a:pt x="345" y="1189"/>
                  </a:lnTo>
                  <a:lnTo>
                    <a:pt x="345" y="1143"/>
                  </a:lnTo>
                  <a:lnTo>
                    <a:pt x="344" y="1094"/>
                  </a:lnTo>
                  <a:lnTo>
                    <a:pt x="342" y="1045"/>
                  </a:lnTo>
                  <a:lnTo>
                    <a:pt x="344" y="992"/>
                  </a:lnTo>
                  <a:lnTo>
                    <a:pt x="349" y="936"/>
                  </a:lnTo>
                  <a:lnTo>
                    <a:pt x="405" y="705"/>
                  </a:lnTo>
                  <a:lnTo>
                    <a:pt x="440" y="621"/>
                  </a:lnTo>
                  <a:lnTo>
                    <a:pt x="482" y="543"/>
                  </a:lnTo>
                  <a:lnTo>
                    <a:pt x="531" y="470"/>
                  </a:lnTo>
                  <a:lnTo>
                    <a:pt x="587" y="401"/>
                  </a:lnTo>
                  <a:lnTo>
                    <a:pt x="649" y="338"/>
                  </a:lnTo>
                  <a:lnTo>
                    <a:pt x="716" y="280"/>
                  </a:lnTo>
                  <a:lnTo>
                    <a:pt x="789" y="227"/>
                  </a:lnTo>
                  <a:lnTo>
                    <a:pt x="865" y="180"/>
                  </a:lnTo>
                  <a:lnTo>
                    <a:pt x="947" y="138"/>
                  </a:lnTo>
                  <a:lnTo>
                    <a:pt x="1031" y="103"/>
                  </a:lnTo>
                  <a:lnTo>
                    <a:pt x="1116" y="72"/>
                  </a:lnTo>
                  <a:lnTo>
                    <a:pt x="1402" y="9"/>
                  </a:lnTo>
                  <a:lnTo>
                    <a:pt x="151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6"/>
            <p:cNvSpPr/>
            <p:nvPr/>
          </p:nvSpPr>
          <p:spPr>
            <a:xfrm>
              <a:off x="5087393" y="242967"/>
              <a:ext cx="279395" cy="318533"/>
            </a:xfrm>
            <a:custGeom>
              <a:rect b="b" l="l" r="r" t="t"/>
              <a:pathLst>
                <a:path extrusionOk="0" h="3858469" w="3384376">
                  <a:moveTo>
                    <a:pt x="1740934" y="236685"/>
                  </a:moveTo>
                  <a:lnTo>
                    <a:pt x="1571200" y="249050"/>
                  </a:lnTo>
                  <a:lnTo>
                    <a:pt x="1377859" y="294013"/>
                  </a:lnTo>
                  <a:lnTo>
                    <a:pt x="1316035" y="316494"/>
                  </a:lnTo>
                  <a:lnTo>
                    <a:pt x="1250839" y="341224"/>
                  </a:lnTo>
                  <a:lnTo>
                    <a:pt x="1187891" y="369326"/>
                  </a:lnTo>
                  <a:lnTo>
                    <a:pt x="1123819" y="403048"/>
                  </a:lnTo>
                  <a:lnTo>
                    <a:pt x="1063119" y="439018"/>
                  </a:lnTo>
                  <a:lnTo>
                    <a:pt x="1003544" y="478360"/>
                  </a:lnTo>
                  <a:lnTo>
                    <a:pt x="948464" y="523323"/>
                  </a:lnTo>
                  <a:lnTo>
                    <a:pt x="896757" y="571658"/>
                  </a:lnTo>
                  <a:lnTo>
                    <a:pt x="850670" y="625614"/>
                  </a:lnTo>
                  <a:lnTo>
                    <a:pt x="809079" y="680693"/>
                  </a:lnTo>
                  <a:lnTo>
                    <a:pt x="776481" y="741393"/>
                  </a:lnTo>
                  <a:lnTo>
                    <a:pt x="749504" y="807713"/>
                  </a:lnTo>
                  <a:lnTo>
                    <a:pt x="733767" y="876282"/>
                  </a:lnTo>
                  <a:lnTo>
                    <a:pt x="725898" y="952718"/>
                  </a:lnTo>
                  <a:lnTo>
                    <a:pt x="729270" y="1005550"/>
                  </a:lnTo>
                  <a:lnTo>
                    <a:pt x="743883" y="1055009"/>
                  </a:lnTo>
                  <a:lnTo>
                    <a:pt x="764117" y="1099972"/>
                  </a:lnTo>
                  <a:lnTo>
                    <a:pt x="793342" y="1140438"/>
                  </a:lnTo>
                  <a:lnTo>
                    <a:pt x="823692" y="1178657"/>
                  </a:lnTo>
                  <a:lnTo>
                    <a:pt x="858539" y="1212379"/>
                  </a:lnTo>
                  <a:lnTo>
                    <a:pt x="893385" y="1238232"/>
                  </a:lnTo>
                  <a:lnTo>
                    <a:pt x="929355" y="1262962"/>
                  </a:lnTo>
                  <a:lnTo>
                    <a:pt x="976566" y="1280947"/>
                  </a:lnTo>
                  <a:lnTo>
                    <a:pt x="1028273" y="1293312"/>
                  </a:lnTo>
                  <a:lnTo>
                    <a:pt x="1085601" y="1302304"/>
                  </a:lnTo>
                  <a:lnTo>
                    <a:pt x="1146301" y="1307925"/>
                  </a:lnTo>
                  <a:lnTo>
                    <a:pt x="1210373" y="1312421"/>
                  </a:lnTo>
                  <a:lnTo>
                    <a:pt x="1273321" y="1313545"/>
                  </a:lnTo>
                  <a:lnTo>
                    <a:pt x="1338517" y="1313545"/>
                  </a:lnTo>
                  <a:lnTo>
                    <a:pt x="1403713" y="1315793"/>
                  </a:lnTo>
                  <a:lnTo>
                    <a:pt x="1465537" y="1320290"/>
                  </a:lnTo>
                  <a:lnTo>
                    <a:pt x="1522865" y="1324786"/>
                  </a:lnTo>
                  <a:lnTo>
                    <a:pt x="1575696" y="1332654"/>
                  </a:lnTo>
                  <a:lnTo>
                    <a:pt x="1625155" y="1345019"/>
                  </a:lnTo>
                  <a:lnTo>
                    <a:pt x="1665622" y="1360756"/>
                  </a:lnTo>
                  <a:lnTo>
                    <a:pt x="1695971" y="1383238"/>
                  </a:lnTo>
                  <a:lnTo>
                    <a:pt x="1720701" y="1407967"/>
                  </a:lnTo>
                  <a:lnTo>
                    <a:pt x="1743182" y="1437193"/>
                  </a:lnTo>
                  <a:lnTo>
                    <a:pt x="1760043" y="1465295"/>
                  </a:lnTo>
                  <a:lnTo>
                    <a:pt x="1775780" y="1497893"/>
                  </a:lnTo>
                  <a:lnTo>
                    <a:pt x="1788145" y="1528243"/>
                  </a:lnTo>
                  <a:lnTo>
                    <a:pt x="1800510" y="1560841"/>
                  </a:lnTo>
                  <a:lnTo>
                    <a:pt x="1812875" y="1594563"/>
                  </a:lnTo>
                  <a:lnTo>
                    <a:pt x="1827488" y="1624913"/>
                  </a:lnTo>
                  <a:lnTo>
                    <a:pt x="1840977" y="1655263"/>
                  </a:lnTo>
                  <a:lnTo>
                    <a:pt x="1857838" y="1684489"/>
                  </a:lnTo>
                  <a:lnTo>
                    <a:pt x="1875823" y="1710342"/>
                  </a:lnTo>
                  <a:lnTo>
                    <a:pt x="1898304" y="1735072"/>
                  </a:lnTo>
                  <a:lnTo>
                    <a:pt x="1925282" y="1755305"/>
                  </a:lnTo>
                  <a:lnTo>
                    <a:pt x="1957880" y="1772166"/>
                  </a:lnTo>
                  <a:lnTo>
                    <a:pt x="1997222" y="1785655"/>
                  </a:lnTo>
                  <a:lnTo>
                    <a:pt x="2039937" y="1794647"/>
                  </a:lnTo>
                  <a:lnTo>
                    <a:pt x="2090520" y="1798020"/>
                  </a:lnTo>
                  <a:lnTo>
                    <a:pt x="2152344" y="1796896"/>
                  </a:lnTo>
                  <a:lnTo>
                    <a:pt x="2178198" y="1837362"/>
                  </a:lnTo>
                  <a:lnTo>
                    <a:pt x="2209672" y="1880077"/>
                  </a:lnTo>
                  <a:lnTo>
                    <a:pt x="2245642" y="1925040"/>
                  </a:lnTo>
                  <a:lnTo>
                    <a:pt x="2287233" y="1967754"/>
                  </a:lnTo>
                  <a:lnTo>
                    <a:pt x="2329947" y="2009345"/>
                  </a:lnTo>
                  <a:lnTo>
                    <a:pt x="2372662" y="2039695"/>
                  </a:lnTo>
                  <a:lnTo>
                    <a:pt x="2415377" y="2062176"/>
                  </a:lnTo>
                  <a:lnTo>
                    <a:pt x="2452471" y="2072293"/>
                  </a:lnTo>
                  <a:lnTo>
                    <a:pt x="2495186" y="2074541"/>
                  </a:lnTo>
                  <a:lnTo>
                    <a:pt x="2542397" y="2072293"/>
                  </a:lnTo>
                  <a:lnTo>
                    <a:pt x="2591856" y="2067797"/>
                  </a:lnTo>
                  <a:lnTo>
                    <a:pt x="2642439" y="2057680"/>
                  </a:lnTo>
                  <a:lnTo>
                    <a:pt x="2691898" y="2045315"/>
                  </a:lnTo>
                  <a:lnTo>
                    <a:pt x="2740233" y="2031826"/>
                  </a:lnTo>
                  <a:lnTo>
                    <a:pt x="2784072" y="2014965"/>
                  </a:lnTo>
                  <a:lnTo>
                    <a:pt x="2824539" y="1999228"/>
                  </a:lnTo>
                  <a:lnTo>
                    <a:pt x="2854888" y="1982367"/>
                  </a:lnTo>
                  <a:lnTo>
                    <a:pt x="2879618" y="1967754"/>
                  </a:lnTo>
                  <a:lnTo>
                    <a:pt x="2916712" y="1939653"/>
                  </a:lnTo>
                  <a:lnTo>
                    <a:pt x="2952683" y="1907055"/>
                  </a:lnTo>
                  <a:lnTo>
                    <a:pt x="2987529" y="1872208"/>
                  </a:lnTo>
                  <a:lnTo>
                    <a:pt x="3022375" y="1835114"/>
                  </a:lnTo>
                  <a:lnTo>
                    <a:pt x="3054973" y="1792399"/>
                  </a:lnTo>
                  <a:lnTo>
                    <a:pt x="3084199" y="1747437"/>
                  </a:lnTo>
                  <a:lnTo>
                    <a:pt x="3110053" y="1697977"/>
                  </a:lnTo>
                  <a:lnTo>
                    <a:pt x="3132534" y="1642898"/>
                  </a:lnTo>
                  <a:lnTo>
                    <a:pt x="3149395" y="1585570"/>
                  </a:lnTo>
                  <a:lnTo>
                    <a:pt x="3161760" y="1520374"/>
                  </a:lnTo>
                  <a:lnTo>
                    <a:pt x="3166256" y="1452930"/>
                  </a:lnTo>
                  <a:lnTo>
                    <a:pt x="3164008" y="1377617"/>
                  </a:lnTo>
                  <a:lnTo>
                    <a:pt x="3153891" y="1297808"/>
                  </a:lnTo>
                  <a:lnTo>
                    <a:pt x="3129162" y="1178657"/>
                  </a:lnTo>
                  <a:lnTo>
                    <a:pt x="3098812" y="1068498"/>
                  </a:lnTo>
                  <a:lnTo>
                    <a:pt x="3059469" y="962835"/>
                  </a:lnTo>
                  <a:lnTo>
                    <a:pt x="3012258" y="863917"/>
                  </a:lnTo>
                  <a:lnTo>
                    <a:pt x="2959427" y="772867"/>
                  </a:lnTo>
                  <a:lnTo>
                    <a:pt x="2896479" y="686314"/>
                  </a:lnTo>
                  <a:lnTo>
                    <a:pt x="2829035" y="608753"/>
                  </a:lnTo>
                  <a:lnTo>
                    <a:pt x="2750350" y="539060"/>
                  </a:lnTo>
                  <a:lnTo>
                    <a:pt x="2669417" y="473864"/>
                  </a:lnTo>
                  <a:lnTo>
                    <a:pt x="2577243" y="418785"/>
                  </a:lnTo>
                  <a:lnTo>
                    <a:pt x="2479449" y="369326"/>
                  </a:lnTo>
                  <a:lnTo>
                    <a:pt x="2374910" y="326611"/>
                  </a:lnTo>
                  <a:lnTo>
                    <a:pt x="2262503" y="294013"/>
                  </a:lnTo>
                  <a:lnTo>
                    <a:pt x="2142228" y="268159"/>
                  </a:lnTo>
                  <a:lnTo>
                    <a:pt x="2017456" y="249050"/>
                  </a:lnTo>
                  <a:lnTo>
                    <a:pt x="1882567" y="238933"/>
                  </a:lnTo>
                  <a:close/>
                  <a:moveTo>
                    <a:pt x="1743955" y="0"/>
                  </a:moveTo>
                  <a:lnTo>
                    <a:pt x="1891201" y="1188"/>
                  </a:lnTo>
                  <a:lnTo>
                    <a:pt x="2029245" y="11883"/>
                  </a:lnTo>
                  <a:lnTo>
                    <a:pt x="2160387" y="29708"/>
                  </a:lnTo>
                  <a:lnTo>
                    <a:pt x="2285777" y="55851"/>
                  </a:lnTo>
                  <a:lnTo>
                    <a:pt x="2405415" y="87936"/>
                  </a:lnTo>
                  <a:lnTo>
                    <a:pt x="2515850" y="129527"/>
                  </a:lnTo>
                  <a:lnTo>
                    <a:pt x="2622834" y="174683"/>
                  </a:lnTo>
                  <a:lnTo>
                    <a:pt x="2720615" y="228157"/>
                  </a:lnTo>
                  <a:lnTo>
                    <a:pt x="2812644" y="288761"/>
                  </a:lnTo>
                  <a:lnTo>
                    <a:pt x="2901222" y="356496"/>
                  </a:lnTo>
                  <a:lnTo>
                    <a:pt x="2980598" y="428983"/>
                  </a:lnTo>
                  <a:lnTo>
                    <a:pt x="3053071" y="509789"/>
                  </a:lnTo>
                  <a:lnTo>
                    <a:pt x="3120942" y="594159"/>
                  </a:lnTo>
                  <a:lnTo>
                    <a:pt x="3180761" y="684471"/>
                  </a:lnTo>
                  <a:lnTo>
                    <a:pt x="3235979" y="779537"/>
                  </a:lnTo>
                  <a:lnTo>
                    <a:pt x="3272791" y="859154"/>
                  </a:lnTo>
                  <a:lnTo>
                    <a:pt x="3305001" y="948278"/>
                  </a:lnTo>
                  <a:lnTo>
                    <a:pt x="3333760" y="1045720"/>
                  </a:lnTo>
                  <a:lnTo>
                    <a:pt x="3356767" y="1151480"/>
                  </a:lnTo>
                  <a:lnTo>
                    <a:pt x="3374023" y="1259617"/>
                  </a:lnTo>
                  <a:lnTo>
                    <a:pt x="3382075" y="1371319"/>
                  </a:lnTo>
                  <a:lnTo>
                    <a:pt x="3384376" y="1485398"/>
                  </a:lnTo>
                  <a:lnTo>
                    <a:pt x="3377474" y="1598288"/>
                  </a:lnTo>
                  <a:lnTo>
                    <a:pt x="3363669" y="1708802"/>
                  </a:lnTo>
                  <a:lnTo>
                    <a:pt x="3338361" y="1816939"/>
                  </a:lnTo>
                  <a:lnTo>
                    <a:pt x="3305001" y="1909627"/>
                  </a:lnTo>
                  <a:lnTo>
                    <a:pt x="3264738" y="1996375"/>
                  </a:lnTo>
                  <a:lnTo>
                    <a:pt x="3216423" y="2075992"/>
                  </a:lnTo>
                  <a:lnTo>
                    <a:pt x="3166957" y="2153233"/>
                  </a:lnTo>
                  <a:lnTo>
                    <a:pt x="3111739" y="2229285"/>
                  </a:lnTo>
                  <a:lnTo>
                    <a:pt x="3057672" y="2300584"/>
                  </a:lnTo>
                  <a:lnTo>
                    <a:pt x="3003605" y="2374260"/>
                  </a:lnTo>
                  <a:lnTo>
                    <a:pt x="2950688" y="2447935"/>
                  </a:lnTo>
                  <a:lnTo>
                    <a:pt x="2915027" y="2507351"/>
                  </a:lnTo>
                  <a:lnTo>
                    <a:pt x="2886268" y="2575085"/>
                  </a:lnTo>
                  <a:lnTo>
                    <a:pt x="2863260" y="2646385"/>
                  </a:lnTo>
                  <a:lnTo>
                    <a:pt x="2844855" y="2723625"/>
                  </a:lnTo>
                  <a:lnTo>
                    <a:pt x="2842554" y="2760463"/>
                  </a:lnTo>
                  <a:lnTo>
                    <a:pt x="2844855" y="2804431"/>
                  </a:lnTo>
                  <a:lnTo>
                    <a:pt x="2850606" y="2857905"/>
                  </a:lnTo>
                  <a:lnTo>
                    <a:pt x="2858659" y="2913756"/>
                  </a:lnTo>
                  <a:lnTo>
                    <a:pt x="2871313" y="2974360"/>
                  </a:lnTo>
                  <a:lnTo>
                    <a:pt x="2886268" y="3034965"/>
                  </a:lnTo>
                  <a:lnTo>
                    <a:pt x="2901222" y="3093192"/>
                  </a:lnTo>
                  <a:lnTo>
                    <a:pt x="2917328" y="3149043"/>
                  </a:lnTo>
                  <a:lnTo>
                    <a:pt x="2932282" y="3198952"/>
                  </a:lnTo>
                  <a:lnTo>
                    <a:pt x="2947237" y="3242920"/>
                  </a:lnTo>
                  <a:lnTo>
                    <a:pt x="2959891" y="3275005"/>
                  </a:lnTo>
                  <a:lnTo>
                    <a:pt x="2978297" y="3322538"/>
                  </a:lnTo>
                  <a:lnTo>
                    <a:pt x="2995552" y="3380765"/>
                  </a:lnTo>
                  <a:lnTo>
                    <a:pt x="3013958" y="3446123"/>
                  </a:lnTo>
                  <a:lnTo>
                    <a:pt x="3032364" y="3512668"/>
                  </a:lnTo>
                  <a:lnTo>
                    <a:pt x="3053071" y="3573273"/>
                  </a:lnTo>
                  <a:lnTo>
                    <a:pt x="3074928" y="3626747"/>
                  </a:lnTo>
                  <a:lnTo>
                    <a:pt x="2878215" y="3692105"/>
                  </a:lnTo>
                  <a:lnTo>
                    <a:pt x="2687254" y="3747955"/>
                  </a:lnTo>
                  <a:lnTo>
                    <a:pt x="2505497" y="3793112"/>
                  </a:lnTo>
                  <a:lnTo>
                    <a:pt x="2328340" y="3826384"/>
                  </a:lnTo>
                  <a:lnTo>
                    <a:pt x="2155785" y="3850151"/>
                  </a:lnTo>
                  <a:lnTo>
                    <a:pt x="1988983" y="3858469"/>
                  </a:lnTo>
                  <a:lnTo>
                    <a:pt x="1825631" y="3856092"/>
                  </a:lnTo>
                  <a:lnTo>
                    <a:pt x="1666880" y="3840644"/>
                  </a:lnTo>
                  <a:lnTo>
                    <a:pt x="1510430" y="3813313"/>
                  </a:lnTo>
                  <a:lnTo>
                    <a:pt x="1503528" y="3774098"/>
                  </a:lnTo>
                  <a:lnTo>
                    <a:pt x="1495476" y="3728942"/>
                  </a:lnTo>
                  <a:lnTo>
                    <a:pt x="1485122" y="3674280"/>
                  </a:lnTo>
                  <a:lnTo>
                    <a:pt x="1477070" y="3616052"/>
                  </a:lnTo>
                  <a:lnTo>
                    <a:pt x="1465566" y="3553071"/>
                  </a:lnTo>
                  <a:lnTo>
                    <a:pt x="1454062" y="3488902"/>
                  </a:lnTo>
                  <a:lnTo>
                    <a:pt x="1441408" y="3425921"/>
                  </a:lnTo>
                  <a:lnTo>
                    <a:pt x="1426454" y="3365317"/>
                  </a:lnTo>
                  <a:lnTo>
                    <a:pt x="1411499" y="3307089"/>
                  </a:lnTo>
                  <a:lnTo>
                    <a:pt x="1393093" y="3255992"/>
                  </a:lnTo>
                  <a:lnTo>
                    <a:pt x="1373537" y="3212024"/>
                  </a:lnTo>
                  <a:lnTo>
                    <a:pt x="1352830" y="3177563"/>
                  </a:lnTo>
                  <a:lnTo>
                    <a:pt x="1329823" y="3156173"/>
                  </a:lnTo>
                  <a:lnTo>
                    <a:pt x="1304515" y="3145478"/>
                  </a:lnTo>
                  <a:lnTo>
                    <a:pt x="1275756" y="3140725"/>
                  </a:lnTo>
                  <a:lnTo>
                    <a:pt x="1242395" y="3143102"/>
                  </a:lnTo>
                  <a:lnTo>
                    <a:pt x="1209035" y="3147855"/>
                  </a:lnTo>
                  <a:lnTo>
                    <a:pt x="1177975" y="3156173"/>
                  </a:lnTo>
                  <a:lnTo>
                    <a:pt x="1148065" y="3164491"/>
                  </a:lnTo>
                  <a:lnTo>
                    <a:pt x="1120456" y="3172809"/>
                  </a:lnTo>
                  <a:lnTo>
                    <a:pt x="1099750" y="3179939"/>
                  </a:lnTo>
                  <a:lnTo>
                    <a:pt x="1050284" y="3196576"/>
                  </a:lnTo>
                  <a:lnTo>
                    <a:pt x="993916" y="3212024"/>
                  </a:lnTo>
                  <a:lnTo>
                    <a:pt x="930646" y="3225095"/>
                  </a:lnTo>
                  <a:lnTo>
                    <a:pt x="863925" y="3233414"/>
                  </a:lnTo>
                  <a:lnTo>
                    <a:pt x="797204" y="3240544"/>
                  </a:lnTo>
                  <a:lnTo>
                    <a:pt x="729332" y="3242920"/>
                  </a:lnTo>
                  <a:lnTo>
                    <a:pt x="664912" y="3238167"/>
                  </a:lnTo>
                  <a:lnTo>
                    <a:pt x="603942" y="3227472"/>
                  </a:lnTo>
                  <a:lnTo>
                    <a:pt x="570582" y="3219154"/>
                  </a:lnTo>
                  <a:lnTo>
                    <a:pt x="537221" y="3203706"/>
                  </a:lnTo>
                  <a:lnTo>
                    <a:pt x="503860" y="3185881"/>
                  </a:lnTo>
                  <a:lnTo>
                    <a:pt x="475101" y="3164491"/>
                  </a:lnTo>
                  <a:lnTo>
                    <a:pt x="445192" y="3138348"/>
                  </a:lnTo>
                  <a:lnTo>
                    <a:pt x="422184" y="3111017"/>
                  </a:lnTo>
                  <a:lnTo>
                    <a:pt x="406079" y="3076556"/>
                  </a:lnTo>
                  <a:lnTo>
                    <a:pt x="393425" y="3037341"/>
                  </a:lnTo>
                  <a:lnTo>
                    <a:pt x="388824" y="2994562"/>
                  </a:lnTo>
                  <a:lnTo>
                    <a:pt x="393425" y="2947029"/>
                  </a:lnTo>
                  <a:lnTo>
                    <a:pt x="399177" y="2913756"/>
                  </a:lnTo>
                  <a:lnTo>
                    <a:pt x="407230" y="2876918"/>
                  </a:lnTo>
                  <a:lnTo>
                    <a:pt x="416433" y="2838892"/>
                  </a:lnTo>
                  <a:lnTo>
                    <a:pt x="419884" y="2802054"/>
                  </a:lnTo>
                  <a:lnTo>
                    <a:pt x="419884" y="2762840"/>
                  </a:lnTo>
                  <a:lnTo>
                    <a:pt x="409530" y="2728379"/>
                  </a:lnTo>
                  <a:lnTo>
                    <a:pt x="399177" y="2709365"/>
                  </a:lnTo>
                  <a:lnTo>
                    <a:pt x="380771" y="2691541"/>
                  </a:lnTo>
                  <a:lnTo>
                    <a:pt x="361215" y="2678469"/>
                  </a:lnTo>
                  <a:lnTo>
                    <a:pt x="340508" y="2667774"/>
                  </a:lnTo>
                  <a:lnTo>
                    <a:pt x="319802" y="2652326"/>
                  </a:lnTo>
                  <a:lnTo>
                    <a:pt x="303697" y="2635690"/>
                  </a:lnTo>
                  <a:lnTo>
                    <a:pt x="291043" y="2614300"/>
                  </a:lnTo>
                  <a:lnTo>
                    <a:pt x="286441" y="2590534"/>
                  </a:lnTo>
                  <a:lnTo>
                    <a:pt x="288742" y="2566767"/>
                  </a:lnTo>
                  <a:lnTo>
                    <a:pt x="296794" y="2544189"/>
                  </a:lnTo>
                  <a:lnTo>
                    <a:pt x="307148" y="2525176"/>
                  </a:lnTo>
                  <a:lnTo>
                    <a:pt x="314050" y="2506163"/>
                  </a:lnTo>
                  <a:lnTo>
                    <a:pt x="280689" y="2482397"/>
                  </a:lnTo>
                  <a:lnTo>
                    <a:pt x="257682" y="2458630"/>
                  </a:lnTo>
                  <a:lnTo>
                    <a:pt x="245028" y="2434864"/>
                  </a:lnTo>
                  <a:lnTo>
                    <a:pt x="242727" y="2408721"/>
                  </a:lnTo>
                  <a:lnTo>
                    <a:pt x="246178" y="2384955"/>
                  </a:lnTo>
                  <a:lnTo>
                    <a:pt x="255381" y="2358812"/>
                  </a:lnTo>
                  <a:lnTo>
                    <a:pt x="268035" y="2332669"/>
                  </a:lnTo>
                  <a:lnTo>
                    <a:pt x="281840" y="2306526"/>
                  </a:lnTo>
                  <a:lnTo>
                    <a:pt x="294494" y="2279194"/>
                  </a:lnTo>
                  <a:lnTo>
                    <a:pt x="307148" y="2253051"/>
                  </a:lnTo>
                  <a:lnTo>
                    <a:pt x="314050" y="2224532"/>
                  </a:lnTo>
                  <a:lnTo>
                    <a:pt x="291043" y="2203142"/>
                  </a:lnTo>
                  <a:lnTo>
                    <a:pt x="258832" y="2186505"/>
                  </a:lnTo>
                  <a:lnTo>
                    <a:pt x="223171" y="2171057"/>
                  </a:lnTo>
                  <a:lnTo>
                    <a:pt x="186359" y="2157986"/>
                  </a:lnTo>
                  <a:lnTo>
                    <a:pt x="148397" y="2144914"/>
                  </a:lnTo>
                  <a:lnTo>
                    <a:pt x="110435" y="2131843"/>
                  </a:lnTo>
                  <a:lnTo>
                    <a:pt x="74774" y="2116395"/>
                  </a:lnTo>
                  <a:lnTo>
                    <a:pt x="46015" y="2099758"/>
                  </a:lnTo>
                  <a:lnTo>
                    <a:pt x="20707" y="2075992"/>
                  </a:lnTo>
                  <a:lnTo>
                    <a:pt x="5752" y="2047472"/>
                  </a:lnTo>
                  <a:lnTo>
                    <a:pt x="0" y="2017764"/>
                  </a:lnTo>
                  <a:lnTo>
                    <a:pt x="4602" y="1989245"/>
                  </a:lnTo>
                  <a:lnTo>
                    <a:pt x="14955" y="1963102"/>
                  </a:lnTo>
                  <a:lnTo>
                    <a:pt x="31060" y="1941712"/>
                  </a:lnTo>
                  <a:lnTo>
                    <a:pt x="50616" y="1920322"/>
                  </a:lnTo>
                  <a:lnTo>
                    <a:pt x="69022" y="1902497"/>
                  </a:lnTo>
                  <a:lnTo>
                    <a:pt x="83977" y="1888238"/>
                  </a:lnTo>
                  <a:lnTo>
                    <a:pt x="127691" y="1835952"/>
                  </a:lnTo>
                  <a:lnTo>
                    <a:pt x="173705" y="1788419"/>
                  </a:lnTo>
                  <a:lnTo>
                    <a:pt x="219720" y="1740886"/>
                  </a:lnTo>
                  <a:lnTo>
                    <a:pt x="263434" y="1688600"/>
                  </a:lnTo>
                  <a:lnTo>
                    <a:pt x="304847" y="1637503"/>
                  </a:lnTo>
                  <a:lnTo>
                    <a:pt x="342809" y="1579275"/>
                  </a:lnTo>
                  <a:lnTo>
                    <a:pt x="373869" y="1516294"/>
                  </a:lnTo>
                  <a:lnTo>
                    <a:pt x="391124" y="1464008"/>
                  </a:lnTo>
                  <a:lnTo>
                    <a:pt x="396876" y="1412910"/>
                  </a:lnTo>
                  <a:lnTo>
                    <a:pt x="396876" y="1358248"/>
                  </a:lnTo>
                  <a:lnTo>
                    <a:pt x="395726" y="1300020"/>
                  </a:lnTo>
                  <a:lnTo>
                    <a:pt x="393425" y="1241793"/>
                  </a:lnTo>
                  <a:lnTo>
                    <a:pt x="395726" y="1178812"/>
                  </a:lnTo>
                  <a:lnTo>
                    <a:pt x="401478" y="1112266"/>
                  </a:lnTo>
                  <a:lnTo>
                    <a:pt x="465898" y="837764"/>
                  </a:lnTo>
                  <a:lnTo>
                    <a:pt x="506161" y="737946"/>
                  </a:lnTo>
                  <a:lnTo>
                    <a:pt x="554476" y="645257"/>
                  </a:lnTo>
                  <a:lnTo>
                    <a:pt x="610844" y="558510"/>
                  </a:lnTo>
                  <a:lnTo>
                    <a:pt x="675265" y="476516"/>
                  </a:lnTo>
                  <a:lnTo>
                    <a:pt x="746588" y="401652"/>
                  </a:lnTo>
                  <a:lnTo>
                    <a:pt x="823662" y="332729"/>
                  </a:lnTo>
                  <a:lnTo>
                    <a:pt x="907639" y="269748"/>
                  </a:lnTo>
                  <a:lnTo>
                    <a:pt x="995067" y="213897"/>
                  </a:lnTo>
                  <a:lnTo>
                    <a:pt x="1089397" y="163988"/>
                  </a:lnTo>
                  <a:lnTo>
                    <a:pt x="1186027" y="122397"/>
                  </a:lnTo>
                  <a:lnTo>
                    <a:pt x="1283808" y="85559"/>
                  </a:lnTo>
                  <a:lnTo>
                    <a:pt x="1612813" y="1069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6"/>
            <p:cNvSpPr/>
            <p:nvPr/>
          </p:nvSpPr>
          <p:spPr>
            <a:xfrm>
              <a:off x="4367146" y="1451291"/>
              <a:ext cx="213534" cy="300406"/>
            </a:xfrm>
            <a:custGeom>
              <a:rect b="b" l="l" r="r" t="t"/>
              <a:pathLst>
                <a:path extrusionOk="0" h="3873" w="2753">
                  <a:moveTo>
                    <a:pt x="2122" y="555"/>
                  </a:moveTo>
                  <a:lnTo>
                    <a:pt x="2180" y="557"/>
                  </a:lnTo>
                  <a:lnTo>
                    <a:pt x="2231" y="560"/>
                  </a:lnTo>
                  <a:lnTo>
                    <a:pt x="2275" y="568"/>
                  </a:lnTo>
                  <a:lnTo>
                    <a:pt x="2311" y="580"/>
                  </a:lnTo>
                  <a:lnTo>
                    <a:pt x="2346" y="598"/>
                  </a:lnTo>
                  <a:lnTo>
                    <a:pt x="2375" y="626"/>
                  </a:lnTo>
                  <a:lnTo>
                    <a:pt x="2399" y="658"/>
                  </a:lnTo>
                  <a:lnTo>
                    <a:pt x="2419" y="695"/>
                  </a:lnTo>
                  <a:lnTo>
                    <a:pt x="2433" y="735"/>
                  </a:lnTo>
                  <a:lnTo>
                    <a:pt x="2442" y="777"/>
                  </a:lnTo>
                  <a:lnTo>
                    <a:pt x="2444" y="820"/>
                  </a:lnTo>
                  <a:lnTo>
                    <a:pt x="2440" y="864"/>
                  </a:lnTo>
                  <a:lnTo>
                    <a:pt x="2431" y="908"/>
                  </a:lnTo>
                  <a:lnTo>
                    <a:pt x="2415" y="948"/>
                  </a:lnTo>
                  <a:lnTo>
                    <a:pt x="2391" y="984"/>
                  </a:lnTo>
                  <a:lnTo>
                    <a:pt x="2364" y="1013"/>
                  </a:lnTo>
                  <a:lnTo>
                    <a:pt x="2331" y="1037"/>
                  </a:lnTo>
                  <a:lnTo>
                    <a:pt x="2293" y="1057"/>
                  </a:lnTo>
                  <a:lnTo>
                    <a:pt x="2253" y="1073"/>
                  </a:lnTo>
                  <a:lnTo>
                    <a:pt x="2211" y="1086"/>
                  </a:lnTo>
                  <a:lnTo>
                    <a:pt x="2166" y="1098"/>
                  </a:lnTo>
                  <a:lnTo>
                    <a:pt x="2122" y="1111"/>
                  </a:lnTo>
                  <a:lnTo>
                    <a:pt x="2079" y="1124"/>
                  </a:lnTo>
                  <a:lnTo>
                    <a:pt x="2037" y="1138"/>
                  </a:lnTo>
                  <a:lnTo>
                    <a:pt x="1999" y="1157"/>
                  </a:lnTo>
                  <a:lnTo>
                    <a:pt x="1962" y="1178"/>
                  </a:lnTo>
                  <a:lnTo>
                    <a:pt x="1931" y="1204"/>
                  </a:lnTo>
                  <a:lnTo>
                    <a:pt x="1935" y="1235"/>
                  </a:lnTo>
                  <a:lnTo>
                    <a:pt x="1946" y="1260"/>
                  </a:lnTo>
                  <a:lnTo>
                    <a:pt x="1959" y="1282"/>
                  </a:lnTo>
                  <a:lnTo>
                    <a:pt x="1977" y="1302"/>
                  </a:lnTo>
                  <a:lnTo>
                    <a:pt x="1997" y="1318"/>
                  </a:lnTo>
                  <a:lnTo>
                    <a:pt x="2019" y="1333"/>
                  </a:lnTo>
                  <a:lnTo>
                    <a:pt x="2039" y="1346"/>
                  </a:lnTo>
                  <a:lnTo>
                    <a:pt x="2060" y="1360"/>
                  </a:lnTo>
                  <a:lnTo>
                    <a:pt x="2159" y="1433"/>
                  </a:lnTo>
                  <a:lnTo>
                    <a:pt x="2248" y="1509"/>
                  </a:lnTo>
                  <a:lnTo>
                    <a:pt x="2328" y="1588"/>
                  </a:lnTo>
                  <a:lnTo>
                    <a:pt x="2400" y="1671"/>
                  </a:lnTo>
                  <a:lnTo>
                    <a:pt x="2464" y="1757"/>
                  </a:lnTo>
                  <a:lnTo>
                    <a:pt x="2522" y="1844"/>
                  </a:lnTo>
                  <a:lnTo>
                    <a:pt x="2571" y="1933"/>
                  </a:lnTo>
                  <a:lnTo>
                    <a:pt x="2613" y="2026"/>
                  </a:lnTo>
                  <a:lnTo>
                    <a:pt x="2649" y="2118"/>
                  </a:lnTo>
                  <a:lnTo>
                    <a:pt x="2679" y="2211"/>
                  </a:lnTo>
                  <a:lnTo>
                    <a:pt x="2704" y="2304"/>
                  </a:lnTo>
                  <a:lnTo>
                    <a:pt x="2722" y="2398"/>
                  </a:lnTo>
                  <a:lnTo>
                    <a:pt x="2737" y="2493"/>
                  </a:lnTo>
                  <a:lnTo>
                    <a:pt x="2746" y="2586"/>
                  </a:lnTo>
                  <a:lnTo>
                    <a:pt x="2751" y="2677"/>
                  </a:lnTo>
                  <a:lnTo>
                    <a:pt x="2753" y="2768"/>
                  </a:lnTo>
                  <a:lnTo>
                    <a:pt x="2751" y="2857"/>
                  </a:lnTo>
                  <a:lnTo>
                    <a:pt x="2746" y="2942"/>
                  </a:lnTo>
                  <a:lnTo>
                    <a:pt x="2739" y="3028"/>
                  </a:lnTo>
                  <a:lnTo>
                    <a:pt x="2728" y="3108"/>
                  </a:lnTo>
                  <a:lnTo>
                    <a:pt x="2715" y="3186"/>
                  </a:lnTo>
                  <a:lnTo>
                    <a:pt x="2702" y="3260"/>
                  </a:lnTo>
                  <a:lnTo>
                    <a:pt x="2688" y="3331"/>
                  </a:lnTo>
                  <a:lnTo>
                    <a:pt x="2671" y="3397"/>
                  </a:lnTo>
                  <a:lnTo>
                    <a:pt x="2657" y="3458"/>
                  </a:lnTo>
                  <a:lnTo>
                    <a:pt x="2640" y="3515"/>
                  </a:lnTo>
                  <a:lnTo>
                    <a:pt x="2624" y="3564"/>
                  </a:lnTo>
                  <a:lnTo>
                    <a:pt x="2609" y="3609"/>
                  </a:lnTo>
                  <a:lnTo>
                    <a:pt x="2597" y="3648"/>
                  </a:lnTo>
                  <a:lnTo>
                    <a:pt x="2584" y="3680"/>
                  </a:lnTo>
                  <a:lnTo>
                    <a:pt x="2573" y="3704"/>
                  </a:lnTo>
                  <a:lnTo>
                    <a:pt x="2566" y="3722"/>
                  </a:lnTo>
                  <a:lnTo>
                    <a:pt x="2560" y="3733"/>
                  </a:lnTo>
                  <a:lnTo>
                    <a:pt x="2533" y="3764"/>
                  </a:lnTo>
                  <a:lnTo>
                    <a:pt x="2499" y="3789"/>
                  </a:lnTo>
                  <a:lnTo>
                    <a:pt x="2459" y="3811"/>
                  </a:lnTo>
                  <a:lnTo>
                    <a:pt x="2415" y="3829"/>
                  </a:lnTo>
                  <a:lnTo>
                    <a:pt x="2368" y="3844"/>
                  </a:lnTo>
                  <a:lnTo>
                    <a:pt x="2319" y="3855"/>
                  </a:lnTo>
                  <a:lnTo>
                    <a:pt x="2269" y="3862"/>
                  </a:lnTo>
                  <a:lnTo>
                    <a:pt x="2220" y="3868"/>
                  </a:lnTo>
                  <a:lnTo>
                    <a:pt x="2133" y="3873"/>
                  </a:lnTo>
                  <a:lnTo>
                    <a:pt x="2046" y="3873"/>
                  </a:lnTo>
                  <a:lnTo>
                    <a:pt x="1959" y="3868"/>
                  </a:lnTo>
                  <a:lnTo>
                    <a:pt x="1871" y="3855"/>
                  </a:lnTo>
                  <a:lnTo>
                    <a:pt x="1784" y="3838"/>
                  </a:lnTo>
                  <a:lnTo>
                    <a:pt x="1699" y="3818"/>
                  </a:lnTo>
                  <a:lnTo>
                    <a:pt x="1613" y="3795"/>
                  </a:lnTo>
                  <a:lnTo>
                    <a:pt x="1531" y="3768"/>
                  </a:lnTo>
                  <a:lnTo>
                    <a:pt x="1449" y="3737"/>
                  </a:lnTo>
                  <a:lnTo>
                    <a:pt x="1369" y="3704"/>
                  </a:lnTo>
                  <a:lnTo>
                    <a:pt x="1293" y="3669"/>
                  </a:lnTo>
                  <a:lnTo>
                    <a:pt x="1219" y="3635"/>
                  </a:lnTo>
                  <a:lnTo>
                    <a:pt x="1146" y="3597"/>
                  </a:lnTo>
                  <a:lnTo>
                    <a:pt x="1079" y="3560"/>
                  </a:lnTo>
                  <a:lnTo>
                    <a:pt x="1015" y="3524"/>
                  </a:lnTo>
                  <a:lnTo>
                    <a:pt x="953" y="3488"/>
                  </a:lnTo>
                  <a:lnTo>
                    <a:pt x="899" y="3453"/>
                  </a:lnTo>
                  <a:lnTo>
                    <a:pt x="846" y="3420"/>
                  </a:lnTo>
                  <a:lnTo>
                    <a:pt x="800" y="3389"/>
                  </a:lnTo>
                  <a:lnTo>
                    <a:pt x="759" y="3360"/>
                  </a:lnTo>
                  <a:lnTo>
                    <a:pt x="722" y="3335"/>
                  </a:lnTo>
                  <a:lnTo>
                    <a:pt x="693" y="3313"/>
                  </a:lnTo>
                  <a:lnTo>
                    <a:pt x="669" y="3297"/>
                  </a:lnTo>
                  <a:lnTo>
                    <a:pt x="653" y="3284"/>
                  </a:lnTo>
                  <a:lnTo>
                    <a:pt x="642" y="3275"/>
                  </a:lnTo>
                  <a:lnTo>
                    <a:pt x="640" y="3273"/>
                  </a:lnTo>
                  <a:lnTo>
                    <a:pt x="644" y="3277"/>
                  </a:lnTo>
                  <a:lnTo>
                    <a:pt x="562" y="3206"/>
                  </a:lnTo>
                  <a:lnTo>
                    <a:pt x="482" y="3124"/>
                  </a:lnTo>
                  <a:lnTo>
                    <a:pt x="402" y="3033"/>
                  </a:lnTo>
                  <a:lnTo>
                    <a:pt x="326" y="2935"/>
                  </a:lnTo>
                  <a:lnTo>
                    <a:pt x="255" y="2829"/>
                  </a:lnTo>
                  <a:lnTo>
                    <a:pt x="189" y="2718"/>
                  </a:lnTo>
                  <a:lnTo>
                    <a:pt x="131" y="2604"/>
                  </a:lnTo>
                  <a:lnTo>
                    <a:pt x="82" y="2484"/>
                  </a:lnTo>
                  <a:lnTo>
                    <a:pt x="40" y="2362"/>
                  </a:lnTo>
                  <a:lnTo>
                    <a:pt x="11" y="2240"/>
                  </a:lnTo>
                  <a:lnTo>
                    <a:pt x="0" y="2148"/>
                  </a:lnTo>
                  <a:lnTo>
                    <a:pt x="0" y="2057"/>
                  </a:lnTo>
                  <a:lnTo>
                    <a:pt x="9" y="1969"/>
                  </a:lnTo>
                  <a:lnTo>
                    <a:pt x="26" y="1886"/>
                  </a:lnTo>
                  <a:lnTo>
                    <a:pt x="51" y="1804"/>
                  </a:lnTo>
                  <a:lnTo>
                    <a:pt x="79" y="1729"/>
                  </a:lnTo>
                  <a:lnTo>
                    <a:pt x="111" y="1658"/>
                  </a:lnTo>
                  <a:lnTo>
                    <a:pt x="146" y="1595"/>
                  </a:lnTo>
                  <a:lnTo>
                    <a:pt x="180" y="1537"/>
                  </a:lnTo>
                  <a:lnTo>
                    <a:pt x="197" y="1513"/>
                  </a:lnTo>
                  <a:lnTo>
                    <a:pt x="217" y="1491"/>
                  </a:lnTo>
                  <a:lnTo>
                    <a:pt x="237" y="1471"/>
                  </a:lnTo>
                  <a:lnTo>
                    <a:pt x="259" y="1451"/>
                  </a:lnTo>
                  <a:lnTo>
                    <a:pt x="279" y="1429"/>
                  </a:lnTo>
                  <a:lnTo>
                    <a:pt x="300" y="1406"/>
                  </a:lnTo>
                  <a:lnTo>
                    <a:pt x="319" y="1380"/>
                  </a:lnTo>
                  <a:lnTo>
                    <a:pt x="335" y="1349"/>
                  </a:lnTo>
                  <a:lnTo>
                    <a:pt x="349" y="1313"/>
                  </a:lnTo>
                  <a:lnTo>
                    <a:pt x="359" y="1269"/>
                  </a:lnTo>
                  <a:lnTo>
                    <a:pt x="364" y="1220"/>
                  </a:lnTo>
                  <a:lnTo>
                    <a:pt x="368" y="1135"/>
                  </a:lnTo>
                  <a:lnTo>
                    <a:pt x="366" y="1058"/>
                  </a:lnTo>
                  <a:lnTo>
                    <a:pt x="364" y="989"/>
                  </a:lnTo>
                  <a:lnTo>
                    <a:pt x="360" y="929"/>
                  </a:lnTo>
                  <a:lnTo>
                    <a:pt x="357" y="877"/>
                  </a:lnTo>
                  <a:lnTo>
                    <a:pt x="353" y="831"/>
                  </a:lnTo>
                  <a:lnTo>
                    <a:pt x="353" y="789"/>
                  </a:lnTo>
                  <a:lnTo>
                    <a:pt x="355" y="755"/>
                  </a:lnTo>
                  <a:lnTo>
                    <a:pt x="359" y="724"/>
                  </a:lnTo>
                  <a:lnTo>
                    <a:pt x="369" y="698"/>
                  </a:lnTo>
                  <a:lnTo>
                    <a:pt x="384" y="675"/>
                  </a:lnTo>
                  <a:lnTo>
                    <a:pt x="406" y="653"/>
                  </a:lnTo>
                  <a:lnTo>
                    <a:pt x="435" y="635"/>
                  </a:lnTo>
                  <a:lnTo>
                    <a:pt x="473" y="617"/>
                  </a:lnTo>
                  <a:lnTo>
                    <a:pt x="520" y="600"/>
                  </a:lnTo>
                  <a:lnTo>
                    <a:pt x="559" y="591"/>
                  </a:lnTo>
                  <a:lnTo>
                    <a:pt x="593" y="591"/>
                  </a:lnTo>
                  <a:lnTo>
                    <a:pt x="624" y="598"/>
                  </a:lnTo>
                  <a:lnTo>
                    <a:pt x="651" y="615"/>
                  </a:lnTo>
                  <a:lnTo>
                    <a:pt x="677" y="635"/>
                  </a:lnTo>
                  <a:lnTo>
                    <a:pt x="699" y="664"/>
                  </a:lnTo>
                  <a:lnTo>
                    <a:pt x="717" y="697"/>
                  </a:lnTo>
                  <a:lnTo>
                    <a:pt x="733" y="733"/>
                  </a:lnTo>
                  <a:lnTo>
                    <a:pt x="748" y="775"/>
                  </a:lnTo>
                  <a:lnTo>
                    <a:pt x="760" y="818"/>
                  </a:lnTo>
                  <a:lnTo>
                    <a:pt x="769" y="866"/>
                  </a:lnTo>
                  <a:lnTo>
                    <a:pt x="777" y="915"/>
                  </a:lnTo>
                  <a:lnTo>
                    <a:pt x="782" y="964"/>
                  </a:lnTo>
                  <a:lnTo>
                    <a:pt x="788" y="1015"/>
                  </a:lnTo>
                  <a:lnTo>
                    <a:pt x="789" y="1066"/>
                  </a:lnTo>
                  <a:lnTo>
                    <a:pt x="791" y="1115"/>
                  </a:lnTo>
                  <a:lnTo>
                    <a:pt x="791" y="1164"/>
                  </a:lnTo>
                  <a:lnTo>
                    <a:pt x="791" y="1420"/>
                  </a:lnTo>
                  <a:lnTo>
                    <a:pt x="884" y="1224"/>
                  </a:lnTo>
                  <a:lnTo>
                    <a:pt x="942" y="1137"/>
                  </a:lnTo>
                  <a:lnTo>
                    <a:pt x="1008" y="1053"/>
                  </a:lnTo>
                  <a:lnTo>
                    <a:pt x="1080" y="969"/>
                  </a:lnTo>
                  <a:lnTo>
                    <a:pt x="1160" y="893"/>
                  </a:lnTo>
                  <a:lnTo>
                    <a:pt x="1248" y="820"/>
                  </a:lnTo>
                  <a:lnTo>
                    <a:pt x="1339" y="757"/>
                  </a:lnTo>
                  <a:lnTo>
                    <a:pt x="1433" y="700"/>
                  </a:lnTo>
                  <a:lnTo>
                    <a:pt x="1531" y="657"/>
                  </a:lnTo>
                  <a:lnTo>
                    <a:pt x="1573" y="642"/>
                  </a:lnTo>
                  <a:lnTo>
                    <a:pt x="1622" y="628"/>
                  </a:lnTo>
                  <a:lnTo>
                    <a:pt x="1679" y="613"/>
                  </a:lnTo>
                  <a:lnTo>
                    <a:pt x="1737" y="600"/>
                  </a:lnTo>
                  <a:lnTo>
                    <a:pt x="1800" y="588"/>
                  </a:lnTo>
                  <a:lnTo>
                    <a:pt x="1866" y="577"/>
                  </a:lnTo>
                  <a:lnTo>
                    <a:pt x="1931" y="568"/>
                  </a:lnTo>
                  <a:lnTo>
                    <a:pt x="1999" y="562"/>
                  </a:lnTo>
                  <a:lnTo>
                    <a:pt x="2062" y="557"/>
                  </a:lnTo>
                  <a:lnTo>
                    <a:pt x="2122" y="555"/>
                  </a:lnTo>
                  <a:close/>
                  <a:moveTo>
                    <a:pt x="1200" y="0"/>
                  </a:moveTo>
                  <a:lnTo>
                    <a:pt x="1231" y="2"/>
                  </a:lnTo>
                  <a:lnTo>
                    <a:pt x="1257" y="8"/>
                  </a:lnTo>
                  <a:lnTo>
                    <a:pt x="1277" y="18"/>
                  </a:lnTo>
                  <a:lnTo>
                    <a:pt x="1291" y="31"/>
                  </a:lnTo>
                  <a:lnTo>
                    <a:pt x="1300" y="48"/>
                  </a:lnTo>
                  <a:lnTo>
                    <a:pt x="1308" y="68"/>
                  </a:lnTo>
                  <a:lnTo>
                    <a:pt x="1311" y="89"/>
                  </a:lnTo>
                  <a:lnTo>
                    <a:pt x="1315" y="111"/>
                  </a:lnTo>
                  <a:lnTo>
                    <a:pt x="1315" y="137"/>
                  </a:lnTo>
                  <a:lnTo>
                    <a:pt x="1317" y="160"/>
                  </a:lnTo>
                  <a:lnTo>
                    <a:pt x="1320" y="186"/>
                  </a:lnTo>
                  <a:lnTo>
                    <a:pt x="1324" y="208"/>
                  </a:lnTo>
                  <a:lnTo>
                    <a:pt x="1329" y="229"/>
                  </a:lnTo>
                  <a:lnTo>
                    <a:pt x="1339" y="249"/>
                  </a:lnTo>
                  <a:lnTo>
                    <a:pt x="1349" y="266"/>
                  </a:lnTo>
                  <a:lnTo>
                    <a:pt x="1364" y="278"/>
                  </a:lnTo>
                  <a:lnTo>
                    <a:pt x="1375" y="278"/>
                  </a:lnTo>
                  <a:lnTo>
                    <a:pt x="1389" y="278"/>
                  </a:lnTo>
                  <a:lnTo>
                    <a:pt x="1400" y="280"/>
                  </a:lnTo>
                  <a:lnTo>
                    <a:pt x="1420" y="246"/>
                  </a:lnTo>
                  <a:lnTo>
                    <a:pt x="1439" y="209"/>
                  </a:lnTo>
                  <a:lnTo>
                    <a:pt x="1455" y="173"/>
                  </a:lnTo>
                  <a:lnTo>
                    <a:pt x="1471" y="138"/>
                  </a:lnTo>
                  <a:lnTo>
                    <a:pt x="1489" y="104"/>
                  </a:lnTo>
                  <a:lnTo>
                    <a:pt x="1511" y="71"/>
                  </a:lnTo>
                  <a:lnTo>
                    <a:pt x="1537" y="42"/>
                  </a:lnTo>
                  <a:lnTo>
                    <a:pt x="1568" y="18"/>
                  </a:lnTo>
                  <a:lnTo>
                    <a:pt x="1600" y="22"/>
                  </a:lnTo>
                  <a:lnTo>
                    <a:pt x="1626" y="29"/>
                  </a:lnTo>
                  <a:lnTo>
                    <a:pt x="1646" y="44"/>
                  </a:lnTo>
                  <a:lnTo>
                    <a:pt x="1659" y="62"/>
                  </a:lnTo>
                  <a:lnTo>
                    <a:pt x="1668" y="82"/>
                  </a:lnTo>
                  <a:lnTo>
                    <a:pt x="1671" y="108"/>
                  </a:lnTo>
                  <a:lnTo>
                    <a:pt x="1673" y="133"/>
                  </a:lnTo>
                  <a:lnTo>
                    <a:pt x="1669" y="162"/>
                  </a:lnTo>
                  <a:lnTo>
                    <a:pt x="1664" y="191"/>
                  </a:lnTo>
                  <a:lnTo>
                    <a:pt x="1657" y="220"/>
                  </a:lnTo>
                  <a:lnTo>
                    <a:pt x="1649" y="249"/>
                  </a:lnTo>
                  <a:lnTo>
                    <a:pt x="1640" y="278"/>
                  </a:lnTo>
                  <a:lnTo>
                    <a:pt x="1633" y="304"/>
                  </a:lnTo>
                  <a:lnTo>
                    <a:pt x="1626" y="329"/>
                  </a:lnTo>
                  <a:lnTo>
                    <a:pt x="1620" y="349"/>
                  </a:lnTo>
                  <a:lnTo>
                    <a:pt x="1666" y="408"/>
                  </a:lnTo>
                  <a:lnTo>
                    <a:pt x="1717" y="458"/>
                  </a:lnTo>
                  <a:lnTo>
                    <a:pt x="1771" y="502"/>
                  </a:lnTo>
                  <a:lnTo>
                    <a:pt x="1773" y="504"/>
                  </a:lnTo>
                  <a:lnTo>
                    <a:pt x="1773" y="508"/>
                  </a:lnTo>
                  <a:lnTo>
                    <a:pt x="1775" y="511"/>
                  </a:lnTo>
                  <a:lnTo>
                    <a:pt x="1775" y="515"/>
                  </a:lnTo>
                  <a:lnTo>
                    <a:pt x="1777" y="517"/>
                  </a:lnTo>
                  <a:lnTo>
                    <a:pt x="1686" y="535"/>
                  </a:lnTo>
                  <a:lnTo>
                    <a:pt x="1604" y="557"/>
                  </a:lnTo>
                  <a:lnTo>
                    <a:pt x="1529" y="580"/>
                  </a:lnTo>
                  <a:lnTo>
                    <a:pt x="1462" y="606"/>
                  </a:lnTo>
                  <a:lnTo>
                    <a:pt x="1400" y="635"/>
                  </a:lnTo>
                  <a:lnTo>
                    <a:pt x="1342" y="666"/>
                  </a:lnTo>
                  <a:lnTo>
                    <a:pt x="1289" y="700"/>
                  </a:lnTo>
                  <a:lnTo>
                    <a:pt x="1239" y="735"/>
                  </a:lnTo>
                  <a:lnTo>
                    <a:pt x="1189" y="773"/>
                  </a:lnTo>
                  <a:lnTo>
                    <a:pt x="1140" y="813"/>
                  </a:lnTo>
                  <a:lnTo>
                    <a:pt x="1091" y="857"/>
                  </a:lnTo>
                  <a:lnTo>
                    <a:pt x="1039" y="908"/>
                  </a:lnTo>
                  <a:lnTo>
                    <a:pt x="995" y="958"/>
                  </a:lnTo>
                  <a:lnTo>
                    <a:pt x="955" y="1009"/>
                  </a:lnTo>
                  <a:lnTo>
                    <a:pt x="919" y="1060"/>
                  </a:lnTo>
                  <a:lnTo>
                    <a:pt x="880" y="1111"/>
                  </a:lnTo>
                  <a:lnTo>
                    <a:pt x="877" y="1115"/>
                  </a:lnTo>
                  <a:lnTo>
                    <a:pt x="871" y="1124"/>
                  </a:lnTo>
                  <a:lnTo>
                    <a:pt x="866" y="1135"/>
                  </a:lnTo>
                  <a:lnTo>
                    <a:pt x="860" y="1146"/>
                  </a:lnTo>
                  <a:lnTo>
                    <a:pt x="855" y="1153"/>
                  </a:lnTo>
                  <a:lnTo>
                    <a:pt x="851" y="1157"/>
                  </a:lnTo>
                  <a:lnTo>
                    <a:pt x="855" y="1100"/>
                  </a:lnTo>
                  <a:lnTo>
                    <a:pt x="855" y="1038"/>
                  </a:lnTo>
                  <a:lnTo>
                    <a:pt x="851" y="977"/>
                  </a:lnTo>
                  <a:lnTo>
                    <a:pt x="844" y="913"/>
                  </a:lnTo>
                  <a:lnTo>
                    <a:pt x="835" y="853"/>
                  </a:lnTo>
                  <a:lnTo>
                    <a:pt x="826" y="798"/>
                  </a:lnTo>
                  <a:lnTo>
                    <a:pt x="813" y="751"/>
                  </a:lnTo>
                  <a:lnTo>
                    <a:pt x="800" y="713"/>
                  </a:lnTo>
                  <a:lnTo>
                    <a:pt x="809" y="698"/>
                  </a:lnTo>
                  <a:lnTo>
                    <a:pt x="822" y="678"/>
                  </a:lnTo>
                  <a:lnTo>
                    <a:pt x="837" y="658"/>
                  </a:lnTo>
                  <a:lnTo>
                    <a:pt x="853" y="637"/>
                  </a:lnTo>
                  <a:lnTo>
                    <a:pt x="869" y="615"/>
                  </a:lnTo>
                  <a:lnTo>
                    <a:pt x="882" y="593"/>
                  </a:lnTo>
                  <a:lnTo>
                    <a:pt x="891" y="573"/>
                  </a:lnTo>
                  <a:lnTo>
                    <a:pt x="897" y="555"/>
                  </a:lnTo>
                  <a:lnTo>
                    <a:pt x="897" y="540"/>
                  </a:lnTo>
                  <a:lnTo>
                    <a:pt x="840" y="511"/>
                  </a:lnTo>
                  <a:lnTo>
                    <a:pt x="788" y="484"/>
                  </a:lnTo>
                  <a:lnTo>
                    <a:pt x="742" y="460"/>
                  </a:lnTo>
                  <a:lnTo>
                    <a:pt x="704" y="437"/>
                  </a:lnTo>
                  <a:lnTo>
                    <a:pt x="669" y="415"/>
                  </a:lnTo>
                  <a:lnTo>
                    <a:pt x="644" y="393"/>
                  </a:lnTo>
                  <a:lnTo>
                    <a:pt x="624" y="371"/>
                  </a:lnTo>
                  <a:lnTo>
                    <a:pt x="613" y="348"/>
                  </a:lnTo>
                  <a:lnTo>
                    <a:pt x="609" y="320"/>
                  </a:lnTo>
                  <a:lnTo>
                    <a:pt x="615" y="291"/>
                  </a:lnTo>
                  <a:lnTo>
                    <a:pt x="628" y="258"/>
                  </a:lnTo>
                  <a:lnTo>
                    <a:pt x="646" y="233"/>
                  </a:lnTo>
                  <a:lnTo>
                    <a:pt x="666" y="215"/>
                  </a:lnTo>
                  <a:lnTo>
                    <a:pt x="691" y="206"/>
                  </a:lnTo>
                  <a:lnTo>
                    <a:pt x="720" y="202"/>
                  </a:lnTo>
                  <a:lnTo>
                    <a:pt x="755" y="206"/>
                  </a:lnTo>
                  <a:lnTo>
                    <a:pt x="793" y="215"/>
                  </a:lnTo>
                  <a:lnTo>
                    <a:pt x="837" y="231"/>
                  </a:lnTo>
                  <a:lnTo>
                    <a:pt x="886" y="251"/>
                  </a:lnTo>
                  <a:lnTo>
                    <a:pt x="940" y="277"/>
                  </a:lnTo>
                  <a:lnTo>
                    <a:pt x="1000" y="308"/>
                  </a:lnTo>
                  <a:lnTo>
                    <a:pt x="1066" y="340"/>
                  </a:lnTo>
                  <a:lnTo>
                    <a:pt x="1137" y="378"/>
                  </a:lnTo>
                  <a:lnTo>
                    <a:pt x="1144" y="375"/>
                  </a:lnTo>
                  <a:lnTo>
                    <a:pt x="1142" y="338"/>
                  </a:lnTo>
                  <a:lnTo>
                    <a:pt x="1137" y="302"/>
                  </a:lnTo>
                  <a:lnTo>
                    <a:pt x="1129" y="264"/>
                  </a:lnTo>
                  <a:lnTo>
                    <a:pt x="1122" y="228"/>
                  </a:lnTo>
                  <a:lnTo>
                    <a:pt x="1115" y="189"/>
                  </a:lnTo>
                  <a:lnTo>
                    <a:pt x="1109" y="155"/>
                  </a:lnTo>
                  <a:lnTo>
                    <a:pt x="1106" y="120"/>
                  </a:lnTo>
                  <a:lnTo>
                    <a:pt x="1106" y="89"/>
                  </a:lnTo>
                  <a:lnTo>
                    <a:pt x="1111" y="62"/>
                  </a:lnTo>
                  <a:lnTo>
                    <a:pt x="1120" y="38"/>
                  </a:lnTo>
                  <a:lnTo>
                    <a:pt x="1137" y="18"/>
                  </a:lnTo>
                  <a:lnTo>
                    <a:pt x="1160" y="4"/>
                  </a:lnTo>
                  <a:lnTo>
                    <a:pt x="12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6"/>
            <p:cNvSpPr/>
            <p:nvPr/>
          </p:nvSpPr>
          <p:spPr>
            <a:xfrm>
              <a:off x="3419872" y="1175323"/>
              <a:ext cx="388063" cy="272151"/>
            </a:xfrm>
            <a:custGeom>
              <a:rect b="b" l="l" r="r" t="t"/>
              <a:pathLst>
                <a:path extrusionOk="0" h="3111" w="4436">
                  <a:moveTo>
                    <a:pt x="951" y="956"/>
                  </a:moveTo>
                  <a:lnTo>
                    <a:pt x="1005" y="964"/>
                  </a:lnTo>
                  <a:lnTo>
                    <a:pt x="1056" y="978"/>
                  </a:lnTo>
                  <a:lnTo>
                    <a:pt x="1104" y="1002"/>
                  </a:lnTo>
                  <a:lnTo>
                    <a:pt x="1144" y="1029"/>
                  </a:lnTo>
                  <a:lnTo>
                    <a:pt x="1182" y="1064"/>
                  </a:lnTo>
                  <a:lnTo>
                    <a:pt x="1213" y="1104"/>
                  </a:lnTo>
                  <a:lnTo>
                    <a:pt x="1240" y="1147"/>
                  </a:lnTo>
                  <a:lnTo>
                    <a:pt x="1264" y="1196"/>
                  </a:lnTo>
                  <a:lnTo>
                    <a:pt x="1282" y="1245"/>
                  </a:lnTo>
                  <a:lnTo>
                    <a:pt x="1295" y="1298"/>
                  </a:lnTo>
                  <a:lnTo>
                    <a:pt x="1302" y="1351"/>
                  </a:lnTo>
                  <a:lnTo>
                    <a:pt x="1304" y="1404"/>
                  </a:lnTo>
                  <a:lnTo>
                    <a:pt x="1302" y="1458"/>
                  </a:lnTo>
                  <a:lnTo>
                    <a:pt x="1293" y="1509"/>
                  </a:lnTo>
                  <a:lnTo>
                    <a:pt x="1280" y="1560"/>
                  </a:lnTo>
                  <a:lnTo>
                    <a:pt x="1262" y="1605"/>
                  </a:lnTo>
                  <a:lnTo>
                    <a:pt x="1236" y="1649"/>
                  </a:lnTo>
                  <a:lnTo>
                    <a:pt x="1207" y="1689"/>
                  </a:lnTo>
                  <a:lnTo>
                    <a:pt x="1173" y="1724"/>
                  </a:lnTo>
                  <a:lnTo>
                    <a:pt x="1131" y="1751"/>
                  </a:lnTo>
                  <a:lnTo>
                    <a:pt x="1084" y="1773"/>
                  </a:lnTo>
                  <a:lnTo>
                    <a:pt x="1033" y="1787"/>
                  </a:lnTo>
                  <a:lnTo>
                    <a:pt x="976" y="1793"/>
                  </a:lnTo>
                  <a:lnTo>
                    <a:pt x="922" y="1785"/>
                  </a:lnTo>
                  <a:lnTo>
                    <a:pt x="871" y="1771"/>
                  </a:lnTo>
                  <a:lnTo>
                    <a:pt x="822" y="1747"/>
                  </a:lnTo>
                  <a:lnTo>
                    <a:pt x="778" y="1715"/>
                  </a:lnTo>
                  <a:lnTo>
                    <a:pt x="738" y="1676"/>
                  </a:lnTo>
                  <a:lnTo>
                    <a:pt x="702" y="1633"/>
                  </a:lnTo>
                  <a:lnTo>
                    <a:pt x="671" y="1584"/>
                  </a:lnTo>
                  <a:lnTo>
                    <a:pt x="645" y="1531"/>
                  </a:lnTo>
                  <a:lnTo>
                    <a:pt x="627" y="1475"/>
                  </a:lnTo>
                  <a:lnTo>
                    <a:pt x="615" y="1418"/>
                  </a:lnTo>
                  <a:lnTo>
                    <a:pt x="609" y="1360"/>
                  </a:lnTo>
                  <a:lnTo>
                    <a:pt x="611" y="1300"/>
                  </a:lnTo>
                  <a:lnTo>
                    <a:pt x="620" y="1244"/>
                  </a:lnTo>
                  <a:lnTo>
                    <a:pt x="636" y="1185"/>
                  </a:lnTo>
                  <a:lnTo>
                    <a:pt x="656" y="1135"/>
                  </a:lnTo>
                  <a:lnTo>
                    <a:pt x="680" y="1093"/>
                  </a:lnTo>
                  <a:lnTo>
                    <a:pt x="709" y="1056"/>
                  </a:lnTo>
                  <a:lnTo>
                    <a:pt x="744" y="1027"/>
                  </a:lnTo>
                  <a:lnTo>
                    <a:pt x="785" y="1002"/>
                  </a:lnTo>
                  <a:lnTo>
                    <a:pt x="835" y="978"/>
                  </a:lnTo>
                  <a:lnTo>
                    <a:pt x="893" y="960"/>
                  </a:lnTo>
                  <a:lnTo>
                    <a:pt x="951" y="956"/>
                  </a:lnTo>
                  <a:close/>
                  <a:moveTo>
                    <a:pt x="3504" y="955"/>
                  </a:moveTo>
                  <a:lnTo>
                    <a:pt x="3564" y="958"/>
                  </a:lnTo>
                  <a:lnTo>
                    <a:pt x="3616" y="969"/>
                  </a:lnTo>
                  <a:lnTo>
                    <a:pt x="3664" y="987"/>
                  </a:lnTo>
                  <a:lnTo>
                    <a:pt x="3705" y="1011"/>
                  </a:lnTo>
                  <a:lnTo>
                    <a:pt x="3742" y="1040"/>
                  </a:lnTo>
                  <a:lnTo>
                    <a:pt x="3773" y="1075"/>
                  </a:lnTo>
                  <a:lnTo>
                    <a:pt x="3798" y="1113"/>
                  </a:lnTo>
                  <a:lnTo>
                    <a:pt x="3818" y="1155"/>
                  </a:lnTo>
                  <a:lnTo>
                    <a:pt x="3835" y="1200"/>
                  </a:lnTo>
                  <a:lnTo>
                    <a:pt x="3845" y="1247"/>
                  </a:lnTo>
                  <a:lnTo>
                    <a:pt x="3853" y="1296"/>
                  </a:lnTo>
                  <a:lnTo>
                    <a:pt x="3853" y="1347"/>
                  </a:lnTo>
                  <a:lnTo>
                    <a:pt x="3851" y="1396"/>
                  </a:lnTo>
                  <a:lnTo>
                    <a:pt x="3844" y="1447"/>
                  </a:lnTo>
                  <a:lnTo>
                    <a:pt x="3833" y="1496"/>
                  </a:lnTo>
                  <a:lnTo>
                    <a:pt x="3818" y="1544"/>
                  </a:lnTo>
                  <a:lnTo>
                    <a:pt x="3798" y="1589"/>
                  </a:lnTo>
                  <a:lnTo>
                    <a:pt x="3775" y="1633"/>
                  </a:lnTo>
                  <a:lnTo>
                    <a:pt x="3749" y="1671"/>
                  </a:lnTo>
                  <a:lnTo>
                    <a:pt x="3718" y="1705"/>
                  </a:lnTo>
                  <a:lnTo>
                    <a:pt x="3685" y="1736"/>
                  </a:lnTo>
                  <a:lnTo>
                    <a:pt x="3649" y="1760"/>
                  </a:lnTo>
                  <a:lnTo>
                    <a:pt x="3609" y="1778"/>
                  </a:lnTo>
                  <a:lnTo>
                    <a:pt x="3565" y="1791"/>
                  </a:lnTo>
                  <a:lnTo>
                    <a:pt x="3520" y="1795"/>
                  </a:lnTo>
                  <a:lnTo>
                    <a:pt x="3473" y="1791"/>
                  </a:lnTo>
                  <a:lnTo>
                    <a:pt x="3413" y="1776"/>
                  </a:lnTo>
                  <a:lnTo>
                    <a:pt x="3360" y="1755"/>
                  </a:lnTo>
                  <a:lnTo>
                    <a:pt x="3313" y="1724"/>
                  </a:lnTo>
                  <a:lnTo>
                    <a:pt x="3271" y="1687"/>
                  </a:lnTo>
                  <a:lnTo>
                    <a:pt x="3235" y="1644"/>
                  </a:lnTo>
                  <a:lnTo>
                    <a:pt x="3205" y="1596"/>
                  </a:lnTo>
                  <a:lnTo>
                    <a:pt x="3184" y="1544"/>
                  </a:lnTo>
                  <a:lnTo>
                    <a:pt x="3169" y="1487"/>
                  </a:lnTo>
                  <a:lnTo>
                    <a:pt x="3160" y="1427"/>
                  </a:lnTo>
                  <a:lnTo>
                    <a:pt x="3160" y="1365"/>
                  </a:lnTo>
                  <a:lnTo>
                    <a:pt x="3167" y="1302"/>
                  </a:lnTo>
                  <a:lnTo>
                    <a:pt x="3184" y="1238"/>
                  </a:lnTo>
                  <a:lnTo>
                    <a:pt x="3207" y="1175"/>
                  </a:lnTo>
                  <a:lnTo>
                    <a:pt x="3233" y="1127"/>
                  </a:lnTo>
                  <a:lnTo>
                    <a:pt x="3260" y="1087"/>
                  </a:lnTo>
                  <a:lnTo>
                    <a:pt x="3291" y="1053"/>
                  </a:lnTo>
                  <a:lnTo>
                    <a:pt x="3325" y="1027"/>
                  </a:lnTo>
                  <a:lnTo>
                    <a:pt x="3362" y="1004"/>
                  </a:lnTo>
                  <a:lnTo>
                    <a:pt x="3405" y="985"/>
                  </a:lnTo>
                  <a:lnTo>
                    <a:pt x="3451" y="969"/>
                  </a:lnTo>
                  <a:lnTo>
                    <a:pt x="3504" y="955"/>
                  </a:lnTo>
                  <a:close/>
                  <a:moveTo>
                    <a:pt x="2253" y="0"/>
                  </a:moveTo>
                  <a:lnTo>
                    <a:pt x="2318" y="2"/>
                  </a:lnTo>
                  <a:lnTo>
                    <a:pt x="2378" y="9"/>
                  </a:lnTo>
                  <a:lnTo>
                    <a:pt x="2433" y="22"/>
                  </a:lnTo>
                  <a:lnTo>
                    <a:pt x="2482" y="38"/>
                  </a:lnTo>
                  <a:lnTo>
                    <a:pt x="2529" y="58"/>
                  </a:lnTo>
                  <a:lnTo>
                    <a:pt x="2571" y="80"/>
                  </a:lnTo>
                  <a:lnTo>
                    <a:pt x="2613" y="102"/>
                  </a:lnTo>
                  <a:lnTo>
                    <a:pt x="2653" y="127"/>
                  </a:lnTo>
                  <a:lnTo>
                    <a:pt x="2693" y="151"/>
                  </a:lnTo>
                  <a:lnTo>
                    <a:pt x="2735" y="175"/>
                  </a:lnTo>
                  <a:lnTo>
                    <a:pt x="2776" y="196"/>
                  </a:lnTo>
                  <a:lnTo>
                    <a:pt x="2822" y="216"/>
                  </a:lnTo>
                  <a:lnTo>
                    <a:pt x="2871" y="233"/>
                  </a:lnTo>
                  <a:lnTo>
                    <a:pt x="2924" y="247"/>
                  </a:lnTo>
                  <a:lnTo>
                    <a:pt x="2982" y="255"/>
                  </a:lnTo>
                  <a:lnTo>
                    <a:pt x="3042" y="253"/>
                  </a:lnTo>
                  <a:lnTo>
                    <a:pt x="3100" y="245"/>
                  </a:lnTo>
                  <a:lnTo>
                    <a:pt x="3158" y="233"/>
                  </a:lnTo>
                  <a:lnTo>
                    <a:pt x="3215" y="218"/>
                  </a:lnTo>
                  <a:lnTo>
                    <a:pt x="3267" y="204"/>
                  </a:lnTo>
                  <a:lnTo>
                    <a:pt x="3316" y="191"/>
                  </a:lnTo>
                  <a:lnTo>
                    <a:pt x="3393" y="175"/>
                  </a:lnTo>
                  <a:lnTo>
                    <a:pt x="3473" y="162"/>
                  </a:lnTo>
                  <a:lnTo>
                    <a:pt x="3556" y="155"/>
                  </a:lnTo>
                  <a:lnTo>
                    <a:pt x="3642" y="153"/>
                  </a:lnTo>
                  <a:lnTo>
                    <a:pt x="3727" y="156"/>
                  </a:lnTo>
                  <a:lnTo>
                    <a:pt x="3809" y="164"/>
                  </a:lnTo>
                  <a:lnTo>
                    <a:pt x="3887" y="176"/>
                  </a:lnTo>
                  <a:lnTo>
                    <a:pt x="3960" y="195"/>
                  </a:lnTo>
                  <a:lnTo>
                    <a:pt x="4022" y="216"/>
                  </a:lnTo>
                  <a:lnTo>
                    <a:pt x="4082" y="240"/>
                  </a:lnTo>
                  <a:lnTo>
                    <a:pt x="4138" y="269"/>
                  </a:lnTo>
                  <a:lnTo>
                    <a:pt x="4193" y="300"/>
                  </a:lnTo>
                  <a:lnTo>
                    <a:pt x="4244" y="335"/>
                  </a:lnTo>
                  <a:lnTo>
                    <a:pt x="4289" y="375"/>
                  </a:lnTo>
                  <a:lnTo>
                    <a:pt x="4329" y="418"/>
                  </a:lnTo>
                  <a:lnTo>
                    <a:pt x="4364" y="467"/>
                  </a:lnTo>
                  <a:lnTo>
                    <a:pt x="4398" y="533"/>
                  </a:lnTo>
                  <a:lnTo>
                    <a:pt x="4420" y="602"/>
                  </a:lnTo>
                  <a:lnTo>
                    <a:pt x="4433" y="671"/>
                  </a:lnTo>
                  <a:lnTo>
                    <a:pt x="4436" y="742"/>
                  </a:lnTo>
                  <a:lnTo>
                    <a:pt x="4431" y="813"/>
                  </a:lnTo>
                  <a:lnTo>
                    <a:pt x="4418" y="884"/>
                  </a:lnTo>
                  <a:lnTo>
                    <a:pt x="4398" y="955"/>
                  </a:lnTo>
                  <a:lnTo>
                    <a:pt x="4371" y="1024"/>
                  </a:lnTo>
                  <a:lnTo>
                    <a:pt x="4340" y="1091"/>
                  </a:lnTo>
                  <a:lnTo>
                    <a:pt x="4304" y="1158"/>
                  </a:lnTo>
                  <a:lnTo>
                    <a:pt x="4265" y="1222"/>
                  </a:lnTo>
                  <a:lnTo>
                    <a:pt x="4222" y="1284"/>
                  </a:lnTo>
                  <a:lnTo>
                    <a:pt x="4178" y="1342"/>
                  </a:lnTo>
                  <a:lnTo>
                    <a:pt x="4133" y="1396"/>
                  </a:lnTo>
                  <a:lnTo>
                    <a:pt x="4087" y="1445"/>
                  </a:lnTo>
                  <a:lnTo>
                    <a:pt x="4042" y="1491"/>
                  </a:lnTo>
                  <a:lnTo>
                    <a:pt x="3996" y="1531"/>
                  </a:lnTo>
                  <a:lnTo>
                    <a:pt x="3955" y="1565"/>
                  </a:lnTo>
                  <a:lnTo>
                    <a:pt x="3916" y="1595"/>
                  </a:lnTo>
                  <a:lnTo>
                    <a:pt x="3904" y="1595"/>
                  </a:lnTo>
                  <a:lnTo>
                    <a:pt x="3904" y="1591"/>
                  </a:lnTo>
                  <a:lnTo>
                    <a:pt x="3924" y="1531"/>
                  </a:lnTo>
                  <a:lnTo>
                    <a:pt x="3936" y="1467"/>
                  </a:lnTo>
                  <a:lnTo>
                    <a:pt x="3944" y="1400"/>
                  </a:lnTo>
                  <a:lnTo>
                    <a:pt x="3944" y="1333"/>
                  </a:lnTo>
                  <a:lnTo>
                    <a:pt x="3940" y="1265"/>
                  </a:lnTo>
                  <a:lnTo>
                    <a:pt x="3933" y="1200"/>
                  </a:lnTo>
                  <a:lnTo>
                    <a:pt x="3918" y="1138"/>
                  </a:lnTo>
                  <a:lnTo>
                    <a:pt x="3902" y="1080"/>
                  </a:lnTo>
                  <a:lnTo>
                    <a:pt x="3880" y="1027"/>
                  </a:lnTo>
                  <a:lnTo>
                    <a:pt x="3880" y="1024"/>
                  </a:lnTo>
                  <a:lnTo>
                    <a:pt x="3916" y="1025"/>
                  </a:lnTo>
                  <a:lnTo>
                    <a:pt x="3955" y="1027"/>
                  </a:lnTo>
                  <a:lnTo>
                    <a:pt x="3993" y="1027"/>
                  </a:lnTo>
                  <a:lnTo>
                    <a:pt x="4033" y="1025"/>
                  </a:lnTo>
                  <a:lnTo>
                    <a:pt x="4071" y="1022"/>
                  </a:lnTo>
                  <a:lnTo>
                    <a:pt x="4107" y="1016"/>
                  </a:lnTo>
                  <a:lnTo>
                    <a:pt x="4140" y="1005"/>
                  </a:lnTo>
                  <a:lnTo>
                    <a:pt x="4171" y="993"/>
                  </a:lnTo>
                  <a:lnTo>
                    <a:pt x="4195" y="976"/>
                  </a:lnTo>
                  <a:lnTo>
                    <a:pt x="4213" y="955"/>
                  </a:lnTo>
                  <a:lnTo>
                    <a:pt x="4236" y="831"/>
                  </a:lnTo>
                  <a:lnTo>
                    <a:pt x="4242" y="775"/>
                  </a:lnTo>
                  <a:lnTo>
                    <a:pt x="4240" y="724"/>
                  </a:lnTo>
                  <a:lnTo>
                    <a:pt x="4231" y="676"/>
                  </a:lnTo>
                  <a:lnTo>
                    <a:pt x="4215" y="635"/>
                  </a:lnTo>
                  <a:lnTo>
                    <a:pt x="4193" y="596"/>
                  </a:lnTo>
                  <a:lnTo>
                    <a:pt x="4167" y="562"/>
                  </a:lnTo>
                  <a:lnTo>
                    <a:pt x="4136" y="533"/>
                  </a:lnTo>
                  <a:lnTo>
                    <a:pt x="4102" y="505"/>
                  </a:lnTo>
                  <a:lnTo>
                    <a:pt x="4065" y="484"/>
                  </a:lnTo>
                  <a:lnTo>
                    <a:pt x="4027" y="465"/>
                  </a:lnTo>
                  <a:lnTo>
                    <a:pt x="3987" y="451"/>
                  </a:lnTo>
                  <a:lnTo>
                    <a:pt x="3938" y="438"/>
                  </a:lnTo>
                  <a:lnTo>
                    <a:pt x="3884" y="427"/>
                  </a:lnTo>
                  <a:lnTo>
                    <a:pt x="3824" y="422"/>
                  </a:lnTo>
                  <a:lnTo>
                    <a:pt x="3762" y="418"/>
                  </a:lnTo>
                  <a:lnTo>
                    <a:pt x="3700" y="418"/>
                  </a:lnTo>
                  <a:lnTo>
                    <a:pt x="3640" y="424"/>
                  </a:lnTo>
                  <a:lnTo>
                    <a:pt x="3584" y="431"/>
                  </a:lnTo>
                  <a:lnTo>
                    <a:pt x="3500" y="449"/>
                  </a:lnTo>
                  <a:lnTo>
                    <a:pt x="3424" y="467"/>
                  </a:lnTo>
                  <a:lnTo>
                    <a:pt x="3351" y="491"/>
                  </a:lnTo>
                  <a:lnTo>
                    <a:pt x="3284" y="516"/>
                  </a:lnTo>
                  <a:lnTo>
                    <a:pt x="3222" y="547"/>
                  </a:lnTo>
                  <a:lnTo>
                    <a:pt x="3165" y="582"/>
                  </a:lnTo>
                  <a:lnTo>
                    <a:pt x="3113" y="622"/>
                  </a:lnTo>
                  <a:lnTo>
                    <a:pt x="3067" y="669"/>
                  </a:lnTo>
                  <a:lnTo>
                    <a:pt x="3025" y="720"/>
                  </a:lnTo>
                  <a:lnTo>
                    <a:pt x="2989" y="780"/>
                  </a:lnTo>
                  <a:lnTo>
                    <a:pt x="2958" y="845"/>
                  </a:lnTo>
                  <a:lnTo>
                    <a:pt x="2933" y="918"/>
                  </a:lnTo>
                  <a:lnTo>
                    <a:pt x="2913" y="993"/>
                  </a:lnTo>
                  <a:lnTo>
                    <a:pt x="2900" y="1069"/>
                  </a:lnTo>
                  <a:lnTo>
                    <a:pt x="2889" y="1151"/>
                  </a:lnTo>
                  <a:lnTo>
                    <a:pt x="2882" y="1231"/>
                  </a:lnTo>
                  <a:lnTo>
                    <a:pt x="2875" y="1315"/>
                  </a:lnTo>
                  <a:lnTo>
                    <a:pt x="2865" y="1396"/>
                  </a:lnTo>
                  <a:lnTo>
                    <a:pt x="2856" y="1476"/>
                  </a:lnTo>
                  <a:lnTo>
                    <a:pt x="2844" y="1555"/>
                  </a:lnTo>
                  <a:lnTo>
                    <a:pt x="2827" y="1629"/>
                  </a:lnTo>
                  <a:lnTo>
                    <a:pt x="2804" y="1698"/>
                  </a:lnTo>
                  <a:lnTo>
                    <a:pt x="2773" y="1775"/>
                  </a:lnTo>
                  <a:lnTo>
                    <a:pt x="2738" y="1847"/>
                  </a:lnTo>
                  <a:lnTo>
                    <a:pt x="2702" y="1918"/>
                  </a:lnTo>
                  <a:lnTo>
                    <a:pt x="2664" y="1987"/>
                  </a:lnTo>
                  <a:lnTo>
                    <a:pt x="2625" y="2056"/>
                  </a:lnTo>
                  <a:lnTo>
                    <a:pt x="2587" y="2124"/>
                  </a:lnTo>
                  <a:lnTo>
                    <a:pt x="2549" y="2193"/>
                  </a:lnTo>
                  <a:lnTo>
                    <a:pt x="2513" y="2264"/>
                  </a:lnTo>
                  <a:lnTo>
                    <a:pt x="2476" y="2335"/>
                  </a:lnTo>
                  <a:lnTo>
                    <a:pt x="2444" y="2409"/>
                  </a:lnTo>
                  <a:lnTo>
                    <a:pt x="2415" y="2485"/>
                  </a:lnTo>
                  <a:lnTo>
                    <a:pt x="2387" y="2565"/>
                  </a:lnTo>
                  <a:lnTo>
                    <a:pt x="2365" y="2649"/>
                  </a:lnTo>
                  <a:lnTo>
                    <a:pt x="2347" y="2738"/>
                  </a:lnTo>
                  <a:lnTo>
                    <a:pt x="2336" y="2833"/>
                  </a:lnTo>
                  <a:lnTo>
                    <a:pt x="2331" y="2933"/>
                  </a:lnTo>
                  <a:lnTo>
                    <a:pt x="2333" y="3038"/>
                  </a:lnTo>
                  <a:lnTo>
                    <a:pt x="2324" y="3056"/>
                  </a:lnTo>
                  <a:lnTo>
                    <a:pt x="2316" y="3071"/>
                  </a:lnTo>
                  <a:lnTo>
                    <a:pt x="2309" y="3084"/>
                  </a:lnTo>
                  <a:lnTo>
                    <a:pt x="2300" y="3095"/>
                  </a:lnTo>
                  <a:lnTo>
                    <a:pt x="2287" y="3104"/>
                  </a:lnTo>
                  <a:lnTo>
                    <a:pt x="2269" y="3109"/>
                  </a:lnTo>
                  <a:lnTo>
                    <a:pt x="2244" y="3111"/>
                  </a:lnTo>
                  <a:lnTo>
                    <a:pt x="2218" y="3109"/>
                  </a:lnTo>
                  <a:lnTo>
                    <a:pt x="2198" y="3104"/>
                  </a:lnTo>
                  <a:lnTo>
                    <a:pt x="2184" y="3096"/>
                  </a:lnTo>
                  <a:lnTo>
                    <a:pt x="2173" y="3085"/>
                  </a:lnTo>
                  <a:lnTo>
                    <a:pt x="2165" y="3073"/>
                  </a:lnTo>
                  <a:lnTo>
                    <a:pt x="2160" y="3060"/>
                  </a:lnTo>
                  <a:lnTo>
                    <a:pt x="2156" y="3047"/>
                  </a:lnTo>
                  <a:lnTo>
                    <a:pt x="2155" y="2942"/>
                  </a:lnTo>
                  <a:lnTo>
                    <a:pt x="2147" y="2844"/>
                  </a:lnTo>
                  <a:lnTo>
                    <a:pt x="2133" y="2749"/>
                  </a:lnTo>
                  <a:lnTo>
                    <a:pt x="2115" y="2662"/>
                  </a:lnTo>
                  <a:lnTo>
                    <a:pt x="2089" y="2578"/>
                  </a:lnTo>
                  <a:lnTo>
                    <a:pt x="2062" y="2498"/>
                  </a:lnTo>
                  <a:lnTo>
                    <a:pt x="2029" y="2424"/>
                  </a:lnTo>
                  <a:lnTo>
                    <a:pt x="1995" y="2349"/>
                  </a:lnTo>
                  <a:lnTo>
                    <a:pt x="1956" y="2278"/>
                  </a:lnTo>
                  <a:lnTo>
                    <a:pt x="1918" y="2209"/>
                  </a:lnTo>
                  <a:lnTo>
                    <a:pt x="1878" y="2142"/>
                  </a:lnTo>
                  <a:lnTo>
                    <a:pt x="1838" y="2073"/>
                  </a:lnTo>
                  <a:lnTo>
                    <a:pt x="1798" y="2005"/>
                  </a:lnTo>
                  <a:lnTo>
                    <a:pt x="1760" y="1936"/>
                  </a:lnTo>
                  <a:lnTo>
                    <a:pt x="1724" y="1865"/>
                  </a:lnTo>
                  <a:lnTo>
                    <a:pt x="1687" y="1795"/>
                  </a:lnTo>
                  <a:lnTo>
                    <a:pt x="1656" y="1720"/>
                  </a:lnTo>
                  <a:lnTo>
                    <a:pt x="1633" y="1653"/>
                  </a:lnTo>
                  <a:lnTo>
                    <a:pt x="1615" y="1584"/>
                  </a:lnTo>
                  <a:lnTo>
                    <a:pt x="1600" y="1507"/>
                  </a:lnTo>
                  <a:lnTo>
                    <a:pt x="1587" y="1429"/>
                  </a:lnTo>
                  <a:lnTo>
                    <a:pt x="1575" y="1349"/>
                  </a:lnTo>
                  <a:lnTo>
                    <a:pt x="1565" y="1267"/>
                  </a:lnTo>
                  <a:lnTo>
                    <a:pt x="1555" y="1185"/>
                  </a:lnTo>
                  <a:lnTo>
                    <a:pt x="1542" y="1105"/>
                  </a:lnTo>
                  <a:lnTo>
                    <a:pt x="1529" y="1025"/>
                  </a:lnTo>
                  <a:lnTo>
                    <a:pt x="1515" y="949"/>
                  </a:lnTo>
                  <a:lnTo>
                    <a:pt x="1495" y="876"/>
                  </a:lnTo>
                  <a:lnTo>
                    <a:pt x="1471" y="809"/>
                  </a:lnTo>
                  <a:lnTo>
                    <a:pt x="1442" y="745"/>
                  </a:lnTo>
                  <a:lnTo>
                    <a:pt x="1407" y="691"/>
                  </a:lnTo>
                  <a:lnTo>
                    <a:pt x="1369" y="644"/>
                  </a:lnTo>
                  <a:lnTo>
                    <a:pt x="1324" y="602"/>
                  </a:lnTo>
                  <a:lnTo>
                    <a:pt x="1273" y="562"/>
                  </a:lnTo>
                  <a:lnTo>
                    <a:pt x="1216" y="529"/>
                  </a:lnTo>
                  <a:lnTo>
                    <a:pt x="1156" y="500"/>
                  </a:lnTo>
                  <a:lnTo>
                    <a:pt x="1093" y="475"/>
                  </a:lnTo>
                  <a:lnTo>
                    <a:pt x="1025" y="453"/>
                  </a:lnTo>
                  <a:lnTo>
                    <a:pt x="956" y="435"/>
                  </a:lnTo>
                  <a:lnTo>
                    <a:pt x="800" y="424"/>
                  </a:lnTo>
                  <a:lnTo>
                    <a:pt x="749" y="418"/>
                  </a:lnTo>
                  <a:lnTo>
                    <a:pt x="695" y="418"/>
                  </a:lnTo>
                  <a:lnTo>
                    <a:pt x="640" y="424"/>
                  </a:lnTo>
                  <a:lnTo>
                    <a:pt x="585" y="433"/>
                  </a:lnTo>
                  <a:lnTo>
                    <a:pt x="536" y="444"/>
                  </a:lnTo>
                  <a:lnTo>
                    <a:pt x="493" y="455"/>
                  </a:lnTo>
                  <a:lnTo>
                    <a:pt x="447" y="471"/>
                  </a:lnTo>
                  <a:lnTo>
                    <a:pt x="402" y="489"/>
                  </a:lnTo>
                  <a:lnTo>
                    <a:pt x="360" y="509"/>
                  </a:lnTo>
                  <a:lnTo>
                    <a:pt x="320" y="535"/>
                  </a:lnTo>
                  <a:lnTo>
                    <a:pt x="284" y="562"/>
                  </a:lnTo>
                  <a:lnTo>
                    <a:pt x="251" y="595"/>
                  </a:lnTo>
                  <a:lnTo>
                    <a:pt x="224" y="631"/>
                  </a:lnTo>
                  <a:lnTo>
                    <a:pt x="204" y="671"/>
                  </a:lnTo>
                  <a:lnTo>
                    <a:pt x="191" y="715"/>
                  </a:lnTo>
                  <a:lnTo>
                    <a:pt x="187" y="760"/>
                  </a:lnTo>
                  <a:lnTo>
                    <a:pt x="191" y="805"/>
                  </a:lnTo>
                  <a:lnTo>
                    <a:pt x="202" y="849"/>
                  </a:lnTo>
                  <a:lnTo>
                    <a:pt x="216" y="893"/>
                  </a:lnTo>
                  <a:lnTo>
                    <a:pt x="236" y="931"/>
                  </a:lnTo>
                  <a:lnTo>
                    <a:pt x="260" y="965"/>
                  </a:lnTo>
                  <a:lnTo>
                    <a:pt x="285" y="996"/>
                  </a:lnTo>
                  <a:lnTo>
                    <a:pt x="313" y="1020"/>
                  </a:lnTo>
                  <a:lnTo>
                    <a:pt x="340" y="1035"/>
                  </a:lnTo>
                  <a:lnTo>
                    <a:pt x="378" y="1045"/>
                  </a:lnTo>
                  <a:lnTo>
                    <a:pt x="415" y="1047"/>
                  </a:lnTo>
                  <a:lnTo>
                    <a:pt x="451" y="1044"/>
                  </a:lnTo>
                  <a:lnTo>
                    <a:pt x="487" y="1036"/>
                  </a:lnTo>
                  <a:lnTo>
                    <a:pt x="522" y="1027"/>
                  </a:lnTo>
                  <a:lnTo>
                    <a:pt x="555" y="1018"/>
                  </a:lnTo>
                  <a:lnTo>
                    <a:pt x="587" y="1011"/>
                  </a:lnTo>
                  <a:lnTo>
                    <a:pt x="527" y="1147"/>
                  </a:lnTo>
                  <a:lnTo>
                    <a:pt x="513" y="1213"/>
                  </a:lnTo>
                  <a:lnTo>
                    <a:pt x="505" y="1280"/>
                  </a:lnTo>
                  <a:lnTo>
                    <a:pt x="505" y="1349"/>
                  </a:lnTo>
                  <a:lnTo>
                    <a:pt x="511" y="1416"/>
                  </a:lnTo>
                  <a:lnTo>
                    <a:pt x="520" y="1484"/>
                  </a:lnTo>
                  <a:lnTo>
                    <a:pt x="533" y="1547"/>
                  </a:lnTo>
                  <a:lnTo>
                    <a:pt x="547" y="1607"/>
                  </a:lnTo>
                  <a:lnTo>
                    <a:pt x="482" y="1560"/>
                  </a:lnTo>
                  <a:lnTo>
                    <a:pt x="420" y="1507"/>
                  </a:lnTo>
                  <a:lnTo>
                    <a:pt x="360" y="1451"/>
                  </a:lnTo>
                  <a:lnTo>
                    <a:pt x="305" y="1391"/>
                  </a:lnTo>
                  <a:lnTo>
                    <a:pt x="253" y="1327"/>
                  </a:lnTo>
                  <a:lnTo>
                    <a:pt x="204" y="1264"/>
                  </a:lnTo>
                  <a:lnTo>
                    <a:pt x="165" y="1209"/>
                  </a:lnTo>
                  <a:lnTo>
                    <a:pt x="129" y="1155"/>
                  </a:lnTo>
                  <a:lnTo>
                    <a:pt x="96" y="1095"/>
                  </a:lnTo>
                  <a:lnTo>
                    <a:pt x="65" y="1033"/>
                  </a:lnTo>
                  <a:lnTo>
                    <a:pt x="40" y="967"/>
                  </a:lnTo>
                  <a:lnTo>
                    <a:pt x="16" y="889"/>
                  </a:lnTo>
                  <a:lnTo>
                    <a:pt x="4" y="813"/>
                  </a:lnTo>
                  <a:lnTo>
                    <a:pt x="0" y="742"/>
                  </a:lnTo>
                  <a:lnTo>
                    <a:pt x="5" y="675"/>
                  </a:lnTo>
                  <a:lnTo>
                    <a:pt x="18" y="609"/>
                  </a:lnTo>
                  <a:lnTo>
                    <a:pt x="40" y="549"/>
                  </a:lnTo>
                  <a:lnTo>
                    <a:pt x="69" y="493"/>
                  </a:lnTo>
                  <a:lnTo>
                    <a:pt x="105" y="440"/>
                  </a:lnTo>
                  <a:lnTo>
                    <a:pt x="147" y="393"/>
                  </a:lnTo>
                  <a:lnTo>
                    <a:pt x="195" y="347"/>
                  </a:lnTo>
                  <a:lnTo>
                    <a:pt x="249" y="307"/>
                  </a:lnTo>
                  <a:lnTo>
                    <a:pt x="307" y="273"/>
                  </a:lnTo>
                  <a:lnTo>
                    <a:pt x="371" y="240"/>
                  </a:lnTo>
                  <a:lnTo>
                    <a:pt x="436" y="213"/>
                  </a:lnTo>
                  <a:lnTo>
                    <a:pt x="507" y="191"/>
                  </a:lnTo>
                  <a:lnTo>
                    <a:pt x="580" y="173"/>
                  </a:lnTo>
                  <a:lnTo>
                    <a:pt x="656" y="158"/>
                  </a:lnTo>
                  <a:lnTo>
                    <a:pt x="735" y="151"/>
                  </a:lnTo>
                  <a:lnTo>
                    <a:pt x="815" y="145"/>
                  </a:lnTo>
                  <a:lnTo>
                    <a:pt x="895" y="147"/>
                  </a:lnTo>
                  <a:lnTo>
                    <a:pt x="975" y="153"/>
                  </a:lnTo>
                  <a:lnTo>
                    <a:pt x="1056" y="164"/>
                  </a:lnTo>
                  <a:lnTo>
                    <a:pt x="1236" y="187"/>
                  </a:lnTo>
                  <a:lnTo>
                    <a:pt x="1282" y="200"/>
                  </a:lnTo>
                  <a:lnTo>
                    <a:pt x="1333" y="215"/>
                  </a:lnTo>
                  <a:lnTo>
                    <a:pt x="1385" y="231"/>
                  </a:lnTo>
                  <a:lnTo>
                    <a:pt x="1444" y="244"/>
                  </a:lnTo>
                  <a:lnTo>
                    <a:pt x="1502" y="253"/>
                  </a:lnTo>
                  <a:lnTo>
                    <a:pt x="1562" y="255"/>
                  </a:lnTo>
                  <a:lnTo>
                    <a:pt x="1624" y="247"/>
                  </a:lnTo>
                  <a:lnTo>
                    <a:pt x="1669" y="235"/>
                  </a:lnTo>
                  <a:lnTo>
                    <a:pt x="1709" y="220"/>
                  </a:lnTo>
                  <a:lnTo>
                    <a:pt x="1745" y="202"/>
                  </a:lnTo>
                  <a:lnTo>
                    <a:pt x="1780" y="182"/>
                  </a:lnTo>
                  <a:lnTo>
                    <a:pt x="1813" y="160"/>
                  </a:lnTo>
                  <a:lnTo>
                    <a:pt x="1844" y="136"/>
                  </a:lnTo>
                  <a:lnTo>
                    <a:pt x="1876" y="115"/>
                  </a:lnTo>
                  <a:lnTo>
                    <a:pt x="1909" y="93"/>
                  </a:lnTo>
                  <a:lnTo>
                    <a:pt x="1944" y="71"/>
                  </a:lnTo>
                  <a:lnTo>
                    <a:pt x="1982" y="51"/>
                  </a:lnTo>
                  <a:lnTo>
                    <a:pt x="2025" y="35"/>
                  </a:lnTo>
                  <a:lnTo>
                    <a:pt x="2073" y="20"/>
                  </a:lnTo>
                  <a:lnTo>
                    <a:pt x="2125" y="9"/>
                  </a:lnTo>
                  <a:lnTo>
                    <a:pt x="2185" y="2"/>
                  </a:lnTo>
                  <a:lnTo>
                    <a:pt x="22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6"/>
            <p:cNvSpPr/>
            <p:nvPr/>
          </p:nvSpPr>
          <p:spPr>
            <a:xfrm>
              <a:off x="4142302" y="692696"/>
              <a:ext cx="273901" cy="333043"/>
            </a:xfrm>
            <a:custGeom>
              <a:rect b="b" l="l" r="r" t="t"/>
              <a:pathLst>
                <a:path extrusionOk="0" h="3024" w="2487">
                  <a:moveTo>
                    <a:pt x="1073" y="2245"/>
                  </a:moveTo>
                  <a:lnTo>
                    <a:pt x="1058" y="2260"/>
                  </a:lnTo>
                  <a:lnTo>
                    <a:pt x="1047" y="2285"/>
                  </a:lnTo>
                  <a:lnTo>
                    <a:pt x="1038" y="2316"/>
                  </a:lnTo>
                  <a:lnTo>
                    <a:pt x="1031" y="2353"/>
                  </a:lnTo>
                  <a:lnTo>
                    <a:pt x="1027" y="2394"/>
                  </a:lnTo>
                  <a:lnTo>
                    <a:pt x="1025" y="2438"/>
                  </a:lnTo>
                  <a:lnTo>
                    <a:pt x="1025" y="2484"/>
                  </a:lnTo>
                  <a:lnTo>
                    <a:pt x="1025" y="2527"/>
                  </a:lnTo>
                  <a:lnTo>
                    <a:pt x="1027" y="2571"/>
                  </a:lnTo>
                  <a:lnTo>
                    <a:pt x="1031" y="2611"/>
                  </a:lnTo>
                  <a:lnTo>
                    <a:pt x="1033" y="2647"/>
                  </a:lnTo>
                  <a:lnTo>
                    <a:pt x="1035" y="2676"/>
                  </a:lnTo>
                  <a:lnTo>
                    <a:pt x="1036" y="2698"/>
                  </a:lnTo>
                  <a:lnTo>
                    <a:pt x="1149" y="2702"/>
                  </a:lnTo>
                  <a:lnTo>
                    <a:pt x="1153" y="2671"/>
                  </a:lnTo>
                  <a:lnTo>
                    <a:pt x="1160" y="2634"/>
                  </a:lnTo>
                  <a:lnTo>
                    <a:pt x="1165" y="2593"/>
                  </a:lnTo>
                  <a:lnTo>
                    <a:pt x="1171" y="2547"/>
                  </a:lnTo>
                  <a:lnTo>
                    <a:pt x="1175" y="2500"/>
                  </a:lnTo>
                  <a:lnTo>
                    <a:pt x="1176" y="2451"/>
                  </a:lnTo>
                  <a:lnTo>
                    <a:pt x="1178" y="2404"/>
                  </a:lnTo>
                  <a:lnTo>
                    <a:pt x="1175" y="2360"/>
                  </a:lnTo>
                  <a:lnTo>
                    <a:pt x="1169" y="2318"/>
                  </a:lnTo>
                  <a:lnTo>
                    <a:pt x="1160" y="2284"/>
                  </a:lnTo>
                  <a:lnTo>
                    <a:pt x="1147" y="2256"/>
                  </a:lnTo>
                  <a:lnTo>
                    <a:pt x="1131" y="2253"/>
                  </a:lnTo>
                  <a:lnTo>
                    <a:pt x="1115" y="2249"/>
                  </a:lnTo>
                  <a:lnTo>
                    <a:pt x="1096" y="2245"/>
                  </a:lnTo>
                  <a:lnTo>
                    <a:pt x="1073" y="2245"/>
                  </a:lnTo>
                  <a:close/>
                  <a:moveTo>
                    <a:pt x="1398" y="2191"/>
                  </a:moveTo>
                  <a:lnTo>
                    <a:pt x="1371" y="2202"/>
                  </a:lnTo>
                  <a:lnTo>
                    <a:pt x="1342" y="2211"/>
                  </a:lnTo>
                  <a:lnTo>
                    <a:pt x="1313" y="2220"/>
                  </a:lnTo>
                  <a:lnTo>
                    <a:pt x="1285" y="2229"/>
                  </a:lnTo>
                  <a:lnTo>
                    <a:pt x="1260" y="2242"/>
                  </a:lnTo>
                  <a:lnTo>
                    <a:pt x="1240" y="2260"/>
                  </a:lnTo>
                  <a:lnTo>
                    <a:pt x="1235" y="2298"/>
                  </a:lnTo>
                  <a:lnTo>
                    <a:pt x="1236" y="2338"/>
                  </a:lnTo>
                  <a:lnTo>
                    <a:pt x="1242" y="2382"/>
                  </a:lnTo>
                  <a:lnTo>
                    <a:pt x="1253" y="2427"/>
                  </a:lnTo>
                  <a:lnTo>
                    <a:pt x="1267" y="2473"/>
                  </a:lnTo>
                  <a:lnTo>
                    <a:pt x="1285" y="2518"/>
                  </a:lnTo>
                  <a:lnTo>
                    <a:pt x="1302" y="2562"/>
                  </a:lnTo>
                  <a:lnTo>
                    <a:pt x="1322" y="2604"/>
                  </a:lnTo>
                  <a:lnTo>
                    <a:pt x="1338" y="2640"/>
                  </a:lnTo>
                  <a:lnTo>
                    <a:pt x="1355" y="2673"/>
                  </a:lnTo>
                  <a:lnTo>
                    <a:pt x="1367" y="2700"/>
                  </a:lnTo>
                  <a:lnTo>
                    <a:pt x="1467" y="2689"/>
                  </a:lnTo>
                  <a:lnTo>
                    <a:pt x="1469" y="2678"/>
                  </a:lnTo>
                  <a:lnTo>
                    <a:pt x="1471" y="2656"/>
                  </a:lnTo>
                  <a:lnTo>
                    <a:pt x="1471" y="2625"/>
                  </a:lnTo>
                  <a:lnTo>
                    <a:pt x="1473" y="2587"/>
                  </a:lnTo>
                  <a:lnTo>
                    <a:pt x="1473" y="2544"/>
                  </a:lnTo>
                  <a:lnTo>
                    <a:pt x="1473" y="2496"/>
                  </a:lnTo>
                  <a:lnTo>
                    <a:pt x="1471" y="2447"/>
                  </a:lnTo>
                  <a:lnTo>
                    <a:pt x="1471" y="2396"/>
                  </a:lnTo>
                  <a:lnTo>
                    <a:pt x="1469" y="2349"/>
                  </a:lnTo>
                  <a:lnTo>
                    <a:pt x="1465" y="2305"/>
                  </a:lnTo>
                  <a:lnTo>
                    <a:pt x="1462" y="2265"/>
                  </a:lnTo>
                  <a:lnTo>
                    <a:pt x="1458" y="2234"/>
                  </a:lnTo>
                  <a:lnTo>
                    <a:pt x="1453" y="2213"/>
                  </a:lnTo>
                  <a:lnTo>
                    <a:pt x="1447" y="2202"/>
                  </a:lnTo>
                  <a:lnTo>
                    <a:pt x="1435" y="2194"/>
                  </a:lnTo>
                  <a:lnTo>
                    <a:pt x="1418" y="2191"/>
                  </a:lnTo>
                  <a:lnTo>
                    <a:pt x="1398" y="2191"/>
                  </a:lnTo>
                  <a:close/>
                  <a:moveTo>
                    <a:pt x="1282" y="1953"/>
                  </a:moveTo>
                  <a:lnTo>
                    <a:pt x="1231" y="1954"/>
                  </a:lnTo>
                  <a:lnTo>
                    <a:pt x="1205" y="1960"/>
                  </a:lnTo>
                  <a:lnTo>
                    <a:pt x="1176" y="1965"/>
                  </a:lnTo>
                  <a:lnTo>
                    <a:pt x="1147" y="1973"/>
                  </a:lnTo>
                  <a:lnTo>
                    <a:pt x="1118" y="1982"/>
                  </a:lnTo>
                  <a:lnTo>
                    <a:pt x="1089" y="1993"/>
                  </a:lnTo>
                  <a:lnTo>
                    <a:pt x="1064" y="2005"/>
                  </a:lnTo>
                  <a:lnTo>
                    <a:pt x="1040" y="2020"/>
                  </a:lnTo>
                  <a:lnTo>
                    <a:pt x="1020" y="2040"/>
                  </a:lnTo>
                  <a:lnTo>
                    <a:pt x="1005" y="2062"/>
                  </a:lnTo>
                  <a:lnTo>
                    <a:pt x="995" y="2089"/>
                  </a:lnTo>
                  <a:lnTo>
                    <a:pt x="993" y="2120"/>
                  </a:lnTo>
                  <a:lnTo>
                    <a:pt x="1011" y="2144"/>
                  </a:lnTo>
                  <a:lnTo>
                    <a:pt x="1036" y="2162"/>
                  </a:lnTo>
                  <a:lnTo>
                    <a:pt x="1067" y="2174"/>
                  </a:lnTo>
                  <a:lnTo>
                    <a:pt x="1102" y="2184"/>
                  </a:lnTo>
                  <a:lnTo>
                    <a:pt x="1140" y="2189"/>
                  </a:lnTo>
                  <a:lnTo>
                    <a:pt x="1180" y="2189"/>
                  </a:lnTo>
                  <a:lnTo>
                    <a:pt x="1220" y="2187"/>
                  </a:lnTo>
                  <a:lnTo>
                    <a:pt x="1262" y="2182"/>
                  </a:lnTo>
                  <a:lnTo>
                    <a:pt x="1302" y="2174"/>
                  </a:lnTo>
                  <a:lnTo>
                    <a:pt x="1338" y="2165"/>
                  </a:lnTo>
                  <a:lnTo>
                    <a:pt x="1371" y="2153"/>
                  </a:lnTo>
                  <a:lnTo>
                    <a:pt x="1400" y="2140"/>
                  </a:lnTo>
                  <a:lnTo>
                    <a:pt x="1415" y="2133"/>
                  </a:lnTo>
                  <a:lnTo>
                    <a:pt x="1431" y="2122"/>
                  </a:lnTo>
                  <a:lnTo>
                    <a:pt x="1447" y="2111"/>
                  </a:lnTo>
                  <a:lnTo>
                    <a:pt x="1462" y="2096"/>
                  </a:lnTo>
                  <a:lnTo>
                    <a:pt x="1475" y="2080"/>
                  </a:lnTo>
                  <a:lnTo>
                    <a:pt x="1480" y="2064"/>
                  </a:lnTo>
                  <a:lnTo>
                    <a:pt x="1480" y="2045"/>
                  </a:lnTo>
                  <a:lnTo>
                    <a:pt x="1473" y="2024"/>
                  </a:lnTo>
                  <a:lnTo>
                    <a:pt x="1456" y="2002"/>
                  </a:lnTo>
                  <a:lnTo>
                    <a:pt x="1433" y="1982"/>
                  </a:lnTo>
                  <a:lnTo>
                    <a:pt x="1404" y="1969"/>
                  </a:lnTo>
                  <a:lnTo>
                    <a:pt x="1369" y="1958"/>
                  </a:lnTo>
                  <a:lnTo>
                    <a:pt x="1327" y="1953"/>
                  </a:lnTo>
                  <a:lnTo>
                    <a:pt x="1282" y="1953"/>
                  </a:lnTo>
                  <a:close/>
                  <a:moveTo>
                    <a:pt x="1727" y="1634"/>
                  </a:moveTo>
                  <a:lnTo>
                    <a:pt x="1711" y="1642"/>
                  </a:lnTo>
                  <a:lnTo>
                    <a:pt x="1698" y="1654"/>
                  </a:lnTo>
                  <a:lnTo>
                    <a:pt x="1693" y="1669"/>
                  </a:lnTo>
                  <a:lnTo>
                    <a:pt x="1695" y="1685"/>
                  </a:lnTo>
                  <a:lnTo>
                    <a:pt x="1696" y="1702"/>
                  </a:lnTo>
                  <a:lnTo>
                    <a:pt x="1693" y="1722"/>
                  </a:lnTo>
                  <a:lnTo>
                    <a:pt x="1680" y="1747"/>
                  </a:lnTo>
                  <a:lnTo>
                    <a:pt x="1662" y="1774"/>
                  </a:lnTo>
                  <a:lnTo>
                    <a:pt x="1636" y="1802"/>
                  </a:lnTo>
                  <a:lnTo>
                    <a:pt x="1605" y="1829"/>
                  </a:lnTo>
                  <a:lnTo>
                    <a:pt x="1575" y="1853"/>
                  </a:lnTo>
                  <a:lnTo>
                    <a:pt x="1544" y="1869"/>
                  </a:lnTo>
                  <a:lnTo>
                    <a:pt x="1515" y="1880"/>
                  </a:lnTo>
                  <a:lnTo>
                    <a:pt x="1509" y="1891"/>
                  </a:lnTo>
                  <a:lnTo>
                    <a:pt x="1505" y="1900"/>
                  </a:lnTo>
                  <a:lnTo>
                    <a:pt x="1504" y="1909"/>
                  </a:lnTo>
                  <a:lnTo>
                    <a:pt x="1507" y="1922"/>
                  </a:lnTo>
                  <a:lnTo>
                    <a:pt x="1524" y="1949"/>
                  </a:lnTo>
                  <a:lnTo>
                    <a:pt x="1549" y="1971"/>
                  </a:lnTo>
                  <a:lnTo>
                    <a:pt x="1580" y="1985"/>
                  </a:lnTo>
                  <a:lnTo>
                    <a:pt x="1616" y="1989"/>
                  </a:lnTo>
                  <a:lnTo>
                    <a:pt x="1629" y="1971"/>
                  </a:lnTo>
                  <a:lnTo>
                    <a:pt x="1635" y="1953"/>
                  </a:lnTo>
                  <a:lnTo>
                    <a:pt x="1638" y="1933"/>
                  </a:lnTo>
                  <a:lnTo>
                    <a:pt x="1647" y="1911"/>
                  </a:lnTo>
                  <a:lnTo>
                    <a:pt x="1675" y="1876"/>
                  </a:lnTo>
                  <a:lnTo>
                    <a:pt x="1698" y="1844"/>
                  </a:lnTo>
                  <a:lnTo>
                    <a:pt x="1722" y="1811"/>
                  </a:lnTo>
                  <a:lnTo>
                    <a:pt x="1749" y="1776"/>
                  </a:lnTo>
                  <a:lnTo>
                    <a:pt x="1765" y="1764"/>
                  </a:lnTo>
                  <a:lnTo>
                    <a:pt x="1784" y="1754"/>
                  </a:lnTo>
                  <a:lnTo>
                    <a:pt x="1804" y="1747"/>
                  </a:lnTo>
                  <a:lnTo>
                    <a:pt x="1822" y="1738"/>
                  </a:lnTo>
                  <a:lnTo>
                    <a:pt x="1838" y="1725"/>
                  </a:lnTo>
                  <a:lnTo>
                    <a:pt x="1842" y="1707"/>
                  </a:lnTo>
                  <a:lnTo>
                    <a:pt x="1829" y="1684"/>
                  </a:lnTo>
                  <a:lnTo>
                    <a:pt x="1811" y="1665"/>
                  </a:lnTo>
                  <a:lnTo>
                    <a:pt x="1787" y="1649"/>
                  </a:lnTo>
                  <a:lnTo>
                    <a:pt x="1760" y="1638"/>
                  </a:lnTo>
                  <a:lnTo>
                    <a:pt x="1727" y="1634"/>
                  </a:lnTo>
                  <a:close/>
                  <a:moveTo>
                    <a:pt x="1887" y="1344"/>
                  </a:moveTo>
                  <a:lnTo>
                    <a:pt x="1869" y="1358"/>
                  </a:lnTo>
                  <a:lnTo>
                    <a:pt x="1860" y="1373"/>
                  </a:lnTo>
                  <a:lnTo>
                    <a:pt x="1860" y="1387"/>
                  </a:lnTo>
                  <a:lnTo>
                    <a:pt x="1867" y="1405"/>
                  </a:lnTo>
                  <a:lnTo>
                    <a:pt x="1880" y="1424"/>
                  </a:lnTo>
                  <a:lnTo>
                    <a:pt x="1825" y="1549"/>
                  </a:lnTo>
                  <a:lnTo>
                    <a:pt x="1815" y="1558"/>
                  </a:lnTo>
                  <a:lnTo>
                    <a:pt x="1798" y="1565"/>
                  </a:lnTo>
                  <a:lnTo>
                    <a:pt x="1784" y="1573"/>
                  </a:lnTo>
                  <a:lnTo>
                    <a:pt x="1771" y="1584"/>
                  </a:lnTo>
                  <a:lnTo>
                    <a:pt x="1765" y="1594"/>
                  </a:lnTo>
                  <a:lnTo>
                    <a:pt x="1780" y="1609"/>
                  </a:lnTo>
                  <a:lnTo>
                    <a:pt x="1798" y="1622"/>
                  </a:lnTo>
                  <a:lnTo>
                    <a:pt x="1820" y="1633"/>
                  </a:lnTo>
                  <a:lnTo>
                    <a:pt x="1842" y="1642"/>
                  </a:lnTo>
                  <a:lnTo>
                    <a:pt x="1867" y="1644"/>
                  </a:lnTo>
                  <a:lnTo>
                    <a:pt x="1891" y="1638"/>
                  </a:lnTo>
                  <a:lnTo>
                    <a:pt x="1893" y="1636"/>
                  </a:lnTo>
                  <a:lnTo>
                    <a:pt x="1895" y="1634"/>
                  </a:lnTo>
                  <a:lnTo>
                    <a:pt x="1895" y="1634"/>
                  </a:lnTo>
                  <a:lnTo>
                    <a:pt x="1896" y="1634"/>
                  </a:lnTo>
                  <a:lnTo>
                    <a:pt x="1896" y="1634"/>
                  </a:lnTo>
                  <a:lnTo>
                    <a:pt x="1896" y="1633"/>
                  </a:lnTo>
                  <a:lnTo>
                    <a:pt x="1898" y="1629"/>
                  </a:lnTo>
                  <a:lnTo>
                    <a:pt x="1902" y="1613"/>
                  </a:lnTo>
                  <a:lnTo>
                    <a:pt x="1900" y="1598"/>
                  </a:lnTo>
                  <a:lnTo>
                    <a:pt x="1896" y="1585"/>
                  </a:lnTo>
                  <a:lnTo>
                    <a:pt x="1893" y="1571"/>
                  </a:lnTo>
                  <a:lnTo>
                    <a:pt x="1893" y="1556"/>
                  </a:lnTo>
                  <a:lnTo>
                    <a:pt x="1933" y="1462"/>
                  </a:lnTo>
                  <a:lnTo>
                    <a:pt x="1944" y="1449"/>
                  </a:lnTo>
                  <a:lnTo>
                    <a:pt x="1956" y="1440"/>
                  </a:lnTo>
                  <a:lnTo>
                    <a:pt x="1971" y="1433"/>
                  </a:lnTo>
                  <a:lnTo>
                    <a:pt x="1985" y="1425"/>
                  </a:lnTo>
                  <a:lnTo>
                    <a:pt x="1998" y="1414"/>
                  </a:lnTo>
                  <a:lnTo>
                    <a:pt x="2007" y="1400"/>
                  </a:lnTo>
                  <a:lnTo>
                    <a:pt x="2013" y="1387"/>
                  </a:lnTo>
                  <a:lnTo>
                    <a:pt x="1991" y="1371"/>
                  </a:lnTo>
                  <a:lnTo>
                    <a:pt x="1971" y="1360"/>
                  </a:lnTo>
                  <a:lnTo>
                    <a:pt x="1947" y="1351"/>
                  </a:lnTo>
                  <a:lnTo>
                    <a:pt x="1918" y="1345"/>
                  </a:lnTo>
                  <a:lnTo>
                    <a:pt x="1887" y="1344"/>
                  </a:lnTo>
                  <a:close/>
                  <a:moveTo>
                    <a:pt x="1435" y="1336"/>
                  </a:moveTo>
                  <a:lnTo>
                    <a:pt x="1396" y="1353"/>
                  </a:lnTo>
                  <a:lnTo>
                    <a:pt x="1380" y="1365"/>
                  </a:lnTo>
                  <a:lnTo>
                    <a:pt x="1369" y="1384"/>
                  </a:lnTo>
                  <a:lnTo>
                    <a:pt x="1365" y="1407"/>
                  </a:lnTo>
                  <a:lnTo>
                    <a:pt x="1369" y="1434"/>
                  </a:lnTo>
                  <a:lnTo>
                    <a:pt x="1380" y="1484"/>
                  </a:lnTo>
                  <a:lnTo>
                    <a:pt x="1385" y="1527"/>
                  </a:lnTo>
                  <a:lnTo>
                    <a:pt x="1385" y="1567"/>
                  </a:lnTo>
                  <a:lnTo>
                    <a:pt x="1382" y="1605"/>
                  </a:lnTo>
                  <a:lnTo>
                    <a:pt x="1375" y="1644"/>
                  </a:lnTo>
                  <a:lnTo>
                    <a:pt x="1365" y="1680"/>
                  </a:lnTo>
                  <a:lnTo>
                    <a:pt x="1356" y="1720"/>
                  </a:lnTo>
                  <a:lnTo>
                    <a:pt x="1345" y="1762"/>
                  </a:lnTo>
                  <a:lnTo>
                    <a:pt x="1335" y="1805"/>
                  </a:lnTo>
                  <a:lnTo>
                    <a:pt x="1315" y="1818"/>
                  </a:lnTo>
                  <a:lnTo>
                    <a:pt x="1289" y="1784"/>
                  </a:lnTo>
                  <a:lnTo>
                    <a:pt x="1275" y="1747"/>
                  </a:lnTo>
                  <a:lnTo>
                    <a:pt x="1265" y="1709"/>
                  </a:lnTo>
                  <a:lnTo>
                    <a:pt x="1264" y="1669"/>
                  </a:lnTo>
                  <a:lnTo>
                    <a:pt x="1265" y="1627"/>
                  </a:lnTo>
                  <a:lnTo>
                    <a:pt x="1271" y="1585"/>
                  </a:lnTo>
                  <a:lnTo>
                    <a:pt x="1276" y="1544"/>
                  </a:lnTo>
                  <a:lnTo>
                    <a:pt x="1284" y="1504"/>
                  </a:lnTo>
                  <a:lnTo>
                    <a:pt x="1289" y="1465"/>
                  </a:lnTo>
                  <a:lnTo>
                    <a:pt x="1291" y="1427"/>
                  </a:lnTo>
                  <a:lnTo>
                    <a:pt x="1289" y="1393"/>
                  </a:lnTo>
                  <a:lnTo>
                    <a:pt x="1282" y="1360"/>
                  </a:lnTo>
                  <a:lnTo>
                    <a:pt x="1264" y="1351"/>
                  </a:lnTo>
                  <a:lnTo>
                    <a:pt x="1240" y="1345"/>
                  </a:lnTo>
                  <a:lnTo>
                    <a:pt x="1216" y="1344"/>
                  </a:lnTo>
                  <a:lnTo>
                    <a:pt x="1191" y="1347"/>
                  </a:lnTo>
                  <a:lnTo>
                    <a:pt x="1169" y="1356"/>
                  </a:lnTo>
                  <a:lnTo>
                    <a:pt x="1149" y="1371"/>
                  </a:lnTo>
                  <a:lnTo>
                    <a:pt x="1135" y="1391"/>
                  </a:lnTo>
                  <a:lnTo>
                    <a:pt x="1138" y="1418"/>
                  </a:lnTo>
                  <a:lnTo>
                    <a:pt x="1147" y="1440"/>
                  </a:lnTo>
                  <a:lnTo>
                    <a:pt x="1158" y="1454"/>
                  </a:lnTo>
                  <a:lnTo>
                    <a:pt x="1171" y="1469"/>
                  </a:lnTo>
                  <a:lnTo>
                    <a:pt x="1184" y="1484"/>
                  </a:lnTo>
                  <a:lnTo>
                    <a:pt x="1193" y="1502"/>
                  </a:lnTo>
                  <a:lnTo>
                    <a:pt x="1204" y="1534"/>
                  </a:lnTo>
                  <a:lnTo>
                    <a:pt x="1211" y="1574"/>
                  </a:lnTo>
                  <a:lnTo>
                    <a:pt x="1213" y="1616"/>
                  </a:lnTo>
                  <a:lnTo>
                    <a:pt x="1211" y="1660"/>
                  </a:lnTo>
                  <a:lnTo>
                    <a:pt x="1207" y="1704"/>
                  </a:lnTo>
                  <a:lnTo>
                    <a:pt x="1202" y="1744"/>
                  </a:lnTo>
                  <a:lnTo>
                    <a:pt x="1195" y="1780"/>
                  </a:lnTo>
                  <a:lnTo>
                    <a:pt x="1185" y="1809"/>
                  </a:lnTo>
                  <a:lnTo>
                    <a:pt x="1178" y="1813"/>
                  </a:lnTo>
                  <a:lnTo>
                    <a:pt x="1149" y="1791"/>
                  </a:lnTo>
                  <a:lnTo>
                    <a:pt x="1127" y="1764"/>
                  </a:lnTo>
                  <a:lnTo>
                    <a:pt x="1111" y="1734"/>
                  </a:lnTo>
                  <a:lnTo>
                    <a:pt x="1102" y="1700"/>
                  </a:lnTo>
                  <a:lnTo>
                    <a:pt x="1095" y="1665"/>
                  </a:lnTo>
                  <a:lnTo>
                    <a:pt x="1091" y="1627"/>
                  </a:lnTo>
                  <a:lnTo>
                    <a:pt x="1089" y="1587"/>
                  </a:lnTo>
                  <a:lnTo>
                    <a:pt x="1087" y="1547"/>
                  </a:lnTo>
                  <a:lnTo>
                    <a:pt x="1085" y="1507"/>
                  </a:lnTo>
                  <a:lnTo>
                    <a:pt x="1082" y="1467"/>
                  </a:lnTo>
                  <a:lnTo>
                    <a:pt x="1075" y="1427"/>
                  </a:lnTo>
                  <a:lnTo>
                    <a:pt x="1058" y="1420"/>
                  </a:lnTo>
                  <a:lnTo>
                    <a:pt x="1038" y="1416"/>
                  </a:lnTo>
                  <a:lnTo>
                    <a:pt x="1015" y="1420"/>
                  </a:lnTo>
                  <a:lnTo>
                    <a:pt x="991" y="1425"/>
                  </a:lnTo>
                  <a:lnTo>
                    <a:pt x="969" y="1434"/>
                  </a:lnTo>
                  <a:lnTo>
                    <a:pt x="953" y="1444"/>
                  </a:lnTo>
                  <a:lnTo>
                    <a:pt x="947" y="1453"/>
                  </a:lnTo>
                  <a:lnTo>
                    <a:pt x="947" y="1469"/>
                  </a:lnTo>
                  <a:lnTo>
                    <a:pt x="955" y="1491"/>
                  </a:lnTo>
                  <a:lnTo>
                    <a:pt x="965" y="1514"/>
                  </a:lnTo>
                  <a:lnTo>
                    <a:pt x="980" y="1544"/>
                  </a:lnTo>
                  <a:lnTo>
                    <a:pt x="998" y="1573"/>
                  </a:lnTo>
                  <a:lnTo>
                    <a:pt x="1016" y="1605"/>
                  </a:lnTo>
                  <a:lnTo>
                    <a:pt x="1033" y="1638"/>
                  </a:lnTo>
                  <a:lnTo>
                    <a:pt x="1049" y="1673"/>
                  </a:lnTo>
                  <a:lnTo>
                    <a:pt x="1062" y="1705"/>
                  </a:lnTo>
                  <a:lnTo>
                    <a:pt x="1071" y="1738"/>
                  </a:lnTo>
                  <a:lnTo>
                    <a:pt x="1075" y="1769"/>
                  </a:lnTo>
                  <a:lnTo>
                    <a:pt x="1073" y="1796"/>
                  </a:lnTo>
                  <a:lnTo>
                    <a:pt x="1062" y="1822"/>
                  </a:lnTo>
                  <a:lnTo>
                    <a:pt x="1058" y="1825"/>
                  </a:lnTo>
                  <a:lnTo>
                    <a:pt x="1056" y="1827"/>
                  </a:lnTo>
                  <a:lnTo>
                    <a:pt x="1055" y="1829"/>
                  </a:lnTo>
                  <a:lnTo>
                    <a:pt x="1053" y="1829"/>
                  </a:lnTo>
                  <a:lnTo>
                    <a:pt x="1051" y="1831"/>
                  </a:lnTo>
                  <a:lnTo>
                    <a:pt x="1047" y="1831"/>
                  </a:lnTo>
                  <a:lnTo>
                    <a:pt x="1042" y="1833"/>
                  </a:lnTo>
                  <a:lnTo>
                    <a:pt x="1015" y="1814"/>
                  </a:lnTo>
                  <a:lnTo>
                    <a:pt x="995" y="1791"/>
                  </a:lnTo>
                  <a:lnTo>
                    <a:pt x="980" y="1764"/>
                  </a:lnTo>
                  <a:lnTo>
                    <a:pt x="969" y="1733"/>
                  </a:lnTo>
                  <a:lnTo>
                    <a:pt x="960" y="1700"/>
                  </a:lnTo>
                  <a:lnTo>
                    <a:pt x="953" y="1665"/>
                  </a:lnTo>
                  <a:lnTo>
                    <a:pt x="947" y="1631"/>
                  </a:lnTo>
                  <a:lnTo>
                    <a:pt x="940" y="1596"/>
                  </a:lnTo>
                  <a:lnTo>
                    <a:pt x="931" y="1564"/>
                  </a:lnTo>
                  <a:lnTo>
                    <a:pt x="920" y="1533"/>
                  </a:lnTo>
                  <a:lnTo>
                    <a:pt x="904" y="1505"/>
                  </a:lnTo>
                  <a:lnTo>
                    <a:pt x="871" y="1500"/>
                  </a:lnTo>
                  <a:lnTo>
                    <a:pt x="840" y="1502"/>
                  </a:lnTo>
                  <a:lnTo>
                    <a:pt x="807" y="1505"/>
                  </a:lnTo>
                  <a:lnTo>
                    <a:pt x="798" y="1527"/>
                  </a:lnTo>
                  <a:lnTo>
                    <a:pt x="800" y="1549"/>
                  </a:lnTo>
                  <a:lnTo>
                    <a:pt x="807" y="1569"/>
                  </a:lnTo>
                  <a:lnTo>
                    <a:pt x="822" y="1587"/>
                  </a:lnTo>
                  <a:lnTo>
                    <a:pt x="849" y="1618"/>
                  </a:lnTo>
                  <a:lnTo>
                    <a:pt x="876" y="1649"/>
                  </a:lnTo>
                  <a:lnTo>
                    <a:pt x="902" y="1680"/>
                  </a:lnTo>
                  <a:lnTo>
                    <a:pt x="925" y="1716"/>
                  </a:lnTo>
                  <a:lnTo>
                    <a:pt x="945" y="1756"/>
                  </a:lnTo>
                  <a:lnTo>
                    <a:pt x="985" y="1920"/>
                  </a:lnTo>
                  <a:lnTo>
                    <a:pt x="989" y="1925"/>
                  </a:lnTo>
                  <a:lnTo>
                    <a:pt x="995" y="1929"/>
                  </a:lnTo>
                  <a:lnTo>
                    <a:pt x="1000" y="1933"/>
                  </a:lnTo>
                  <a:lnTo>
                    <a:pt x="1005" y="1934"/>
                  </a:lnTo>
                  <a:lnTo>
                    <a:pt x="1013" y="1938"/>
                  </a:lnTo>
                  <a:lnTo>
                    <a:pt x="1064" y="1925"/>
                  </a:lnTo>
                  <a:lnTo>
                    <a:pt x="1115" y="1913"/>
                  </a:lnTo>
                  <a:lnTo>
                    <a:pt x="1169" y="1900"/>
                  </a:lnTo>
                  <a:lnTo>
                    <a:pt x="1216" y="1894"/>
                  </a:lnTo>
                  <a:lnTo>
                    <a:pt x="1267" y="1893"/>
                  </a:lnTo>
                  <a:lnTo>
                    <a:pt x="1316" y="1891"/>
                  </a:lnTo>
                  <a:lnTo>
                    <a:pt x="1365" y="1889"/>
                  </a:lnTo>
                  <a:lnTo>
                    <a:pt x="1409" y="1884"/>
                  </a:lnTo>
                  <a:lnTo>
                    <a:pt x="1451" y="1874"/>
                  </a:lnTo>
                  <a:lnTo>
                    <a:pt x="1453" y="1836"/>
                  </a:lnTo>
                  <a:lnTo>
                    <a:pt x="1451" y="1796"/>
                  </a:lnTo>
                  <a:lnTo>
                    <a:pt x="1444" y="1754"/>
                  </a:lnTo>
                  <a:lnTo>
                    <a:pt x="1438" y="1709"/>
                  </a:lnTo>
                  <a:lnTo>
                    <a:pt x="1438" y="1662"/>
                  </a:lnTo>
                  <a:lnTo>
                    <a:pt x="1444" y="1611"/>
                  </a:lnTo>
                  <a:lnTo>
                    <a:pt x="1453" y="1582"/>
                  </a:lnTo>
                  <a:lnTo>
                    <a:pt x="1465" y="1551"/>
                  </a:lnTo>
                  <a:lnTo>
                    <a:pt x="1480" y="1520"/>
                  </a:lnTo>
                  <a:lnTo>
                    <a:pt x="1495" y="1487"/>
                  </a:lnTo>
                  <a:lnTo>
                    <a:pt x="1507" y="1456"/>
                  </a:lnTo>
                  <a:lnTo>
                    <a:pt x="1516" y="1424"/>
                  </a:lnTo>
                  <a:lnTo>
                    <a:pt x="1522" y="1393"/>
                  </a:lnTo>
                  <a:lnTo>
                    <a:pt x="1518" y="1364"/>
                  </a:lnTo>
                  <a:lnTo>
                    <a:pt x="1505" y="1344"/>
                  </a:lnTo>
                  <a:lnTo>
                    <a:pt x="1435" y="1336"/>
                  </a:lnTo>
                  <a:close/>
                  <a:moveTo>
                    <a:pt x="695" y="1220"/>
                  </a:moveTo>
                  <a:lnTo>
                    <a:pt x="675" y="1233"/>
                  </a:lnTo>
                  <a:lnTo>
                    <a:pt x="655" y="1244"/>
                  </a:lnTo>
                  <a:lnTo>
                    <a:pt x="638" y="1256"/>
                  </a:lnTo>
                  <a:lnTo>
                    <a:pt x="622" y="1271"/>
                  </a:lnTo>
                  <a:lnTo>
                    <a:pt x="611" y="1293"/>
                  </a:lnTo>
                  <a:lnTo>
                    <a:pt x="689" y="1353"/>
                  </a:lnTo>
                  <a:lnTo>
                    <a:pt x="745" y="1420"/>
                  </a:lnTo>
                  <a:lnTo>
                    <a:pt x="740" y="1478"/>
                  </a:lnTo>
                  <a:lnTo>
                    <a:pt x="762" y="1485"/>
                  </a:lnTo>
                  <a:lnTo>
                    <a:pt x="785" y="1484"/>
                  </a:lnTo>
                  <a:lnTo>
                    <a:pt x="807" y="1474"/>
                  </a:lnTo>
                  <a:lnTo>
                    <a:pt x="827" y="1462"/>
                  </a:lnTo>
                  <a:lnTo>
                    <a:pt x="844" y="1444"/>
                  </a:lnTo>
                  <a:lnTo>
                    <a:pt x="856" y="1427"/>
                  </a:lnTo>
                  <a:lnTo>
                    <a:pt x="844" y="1413"/>
                  </a:lnTo>
                  <a:lnTo>
                    <a:pt x="831" y="1405"/>
                  </a:lnTo>
                  <a:lnTo>
                    <a:pt x="816" y="1398"/>
                  </a:lnTo>
                  <a:lnTo>
                    <a:pt x="800" y="1393"/>
                  </a:lnTo>
                  <a:lnTo>
                    <a:pt x="784" y="1384"/>
                  </a:lnTo>
                  <a:lnTo>
                    <a:pt x="765" y="1365"/>
                  </a:lnTo>
                  <a:lnTo>
                    <a:pt x="751" y="1342"/>
                  </a:lnTo>
                  <a:lnTo>
                    <a:pt x="742" y="1316"/>
                  </a:lnTo>
                  <a:lnTo>
                    <a:pt x="736" y="1287"/>
                  </a:lnTo>
                  <a:lnTo>
                    <a:pt x="731" y="1258"/>
                  </a:lnTo>
                  <a:lnTo>
                    <a:pt x="725" y="1233"/>
                  </a:lnTo>
                  <a:lnTo>
                    <a:pt x="695" y="1220"/>
                  </a:lnTo>
                  <a:close/>
                  <a:moveTo>
                    <a:pt x="1940" y="1136"/>
                  </a:moveTo>
                  <a:lnTo>
                    <a:pt x="1925" y="1156"/>
                  </a:lnTo>
                  <a:lnTo>
                    <a:pt x="1915" y="1184"/>
                  </a:lnTo>
                  <a:lnTo>
                    <a:pt x="1909" y="1214"/>
                  </a:lnTo>
                  <a:lnTo>
                    <a:pt x="1905" y="1244"/>
                  </a:lnTo>
                  <a:lnTo>
                    <a:pt x="1904" y="1274"/>
                  </a:lnTo>
                  <a:lnTo>
                    <a:pt x="1905" y="1300"/>
                  </a:lnTo>
                  <a:lnTo>
                    <a:pt x="1925" y="1316"/>
                  </a:lnTo>
                  <a:lnTo>
                    <a:pt x="1964" y="1316"/>
                  </a:lnTo>
                  <a:lnTo>
                    <a:pt x="1978" y="1304"/>
                  </a:lnTo>
                  <a:lnTo>
                    <a:pt x="1987" y="1285"/>
                  </a:lnTo>
                  <a:lnTo>
                    <a:pt x="1991" y="1265"/>
                  </a:lnTo>
                  <a:lnTo>
                    <a:pt x="1991" y="1242"/>
                  </a:lnTo>
                  <a:lnTo>
                    <a:pt x="1987" y="1218"/>
                  </a:lnTo>
                  <a:lnTo>
                    <a:pt x="1984" y="1194"/>
                  </a:lnTo>
                  <a:lnTo>
                    <a:pt x="1978" y="1173"/>
                  </a:lnTo>
                  <a:lnTo>
                    <a:pt x="1973" y="1153"/>
                  </a:lnTo>
                  <a:lnTo>
                    <a:pt x="1940" y="1136"/>
                  </a:lnTo>
                  <a:close/>
                  <a:moveTo>
                    <a:pt x="887" y="1062"/>
                  </a:moveTo>
                  <a:lnTo>
                    <a:pt x="865" y="1078"/>
                  </a:lnTo>
                  <a:lnTo>
                    <a:pt x="853" y="1094"/>
                  </a:lnTo>
                  <a:lnTo>
                    <a:pt x="847" y="1109"/>
                  </a:lnTo>
                  <a:lnTo>
                    <a:pt x="849" y="1122"/>
                  </a:lnTo>
                  <a:lnTo>
                    <a:pt x="856" y="1136"/>
                  </a:lnTo>
                  <a:lnTo>
                    <a:pt x="865" y="1151"/>
                  </a:lnTo>
                  <a:lnTo>
                    <a:pt x="878" y="1165"/>
                  </a:lnTo>
                  <a:lnTo>
                    <a:pt x="893" y="1182"/>
                  </a:lnTo>
                  <a:lnTo>
                    <a:pt x="905" y="1200"/>
                  </a:lnTo>
                  <a:lnTo>
                    <a:pt x="916" y="1220"/>
                  </a:lnTo>
                  <a:lnTo>
                    <a:pt x="925" y="1240"/>
                  </a:lnTo>
                  <a:lnTo>
                    <a:pt x="927" y="1267"/>
                  </a:lnTo>
                  <a:lnTo>
                    <a:pt x="925" y="1293"/>
                  </a:lnTo>
                  <a:lnTo>
                    <a:pt x="920" y="1316"/>
                  </a:lnTo>
                  <a:lnTo>
                    <a:pt x="916" y="1338"/>
                  </a:lnTo>
                  <a:lnTo>
                    <a:pt x="916" y="1358"/>
                  </a:lnTo>
                  <a:lnTo>
                    <a:pt x="922" y="1376"/>
                  </a:lnTo>
                  <a:lnTo>
                    <a:pt x="925" y="1380"/>
                  </a:lnTo>
                  <a:lnTo>
                    <a:pt x="929" y="1384"/>
                  </a:lnTo>
                  <a:lnTo>
                    <a:pt x="933" y="1387"/>
                  </a:lnTo>
                  <a:lnTo>
                    <a:pt x="936" y="1389"/>
                  </a:lnTo>
                  <a:lnTo>
                    <a:pt x="940" y="1389"/>
                  </a:lnTo>
                  <a:lnTo>
                    <a:pt x="947" y="1391"/>
                  </a:lnTo>
                  <a:lnTo>
                    <a:pt x="971" y="1393"/>
                  </a:lnTo>
                  <a:lnTo>
                    <a:pt x="993" y="1387"/>
                  </a:lnTo>
                  <a:lnTo>
                    <a:pt x="1011" y="1374"/>
                  </a:lnTo>
                  <a:lnTo>
                    <a:pt x="1025" y="1358"/>
                  </a:lnTo>
                  <a:lnTo>
                    <a:pt x="1036" y="1340"/>
                  </a:lnTo>
                  <a:lnTo>
                    <a:pt x="1020" y="1318"/>
                  </a:lnTo>
                  <a:lnTo>
                    <a:pt x="1005" y="1300"/>
                  </a:lnTo>
                  <a:lnTo>
                    <a:pt x="989" y="1282"/>
                  </a:lnTo>
                  <a:lnTo>
                    <a:pt x="976" y="1260"/>
                  </a:lnTo>
                  <a:lnTo>
                    <a:pt x="964" y="1236"/>
                  </a:lnTo>
                  <a:lnTo>
                    <a:pt x="955" y="1204"/>
                  </a:lnTo>
                  <a:lnTo>
                    <a:pt x="951" y="1180"/>
                  </a:lnTo>
                  <a:lnTo>
                    <a:pt x="955" y="1158"/>
                  </a:lnTo>
                  <a:lnTo>
                    <a:pt x="958" y="1140"/>
                  </a:lnTo>
                  <a:lnTo>
                    <a:pt x="964" y="1122"/>
                  </a:lnTo>
                  <a:lnTo>
                    <a:pt x="965" y="1105"/>
                  </a:lnTo>
                  <a:lnTo>
                    <a:pt x="960" y="1087"/>
                  </a:lnTo>
                  <a:lnTo>
                    <a:pt x="949" y="1074"/>
                  </a:lnTo>
                  <a:lnTo>
                    <a:pt x="933" y="1065"/>
                  </a:lnTo>
                  <a:lnTo>
                    <a:pt x="913" y="1064"/>
                  </a:lnTo>
                  <a:lnTo>
                    <a:pt x="887" y="1062"/>
                  </a:lnTo>
                  <a:close/>
                  <a:moveTo>
                    <a:pt x="560" y="1009"/>
                  </a:moveTo>
                  <a:lnTo>
                    <a:pt x="544" y="1018"/>
                  </a:lnTo>
                  <a:lnTo>
                    <a:pt x="529" y="1027"/>
                  </a:lnTo>
                  <a:lnTo>
                    <a:pt x="516" y="1036"/>
                  </a:lnTo>
                  <a:lnTo>
                    <a:pt x="505" y="1051"/>
                  </a:lnTo>
                  <a:lnTo>
                    <a:pt x="591" y="1156"/>
                  </a:lnTo>
                  <a:lnTo>
                    <a:pt x="593" y="1171"/>
                  </a:lnTo>
                  <a:lnTo>
                    <a:pt x="593" y="1184"/>
                  </a:lnTo>
                  <a:lnTo>
                    <a:pt x="591" y="1196"/>
                  </a:lnTo>
                  <a:lnTo>
                    <a:pt x="589" y="1207"/>
                  </a:lnTo>
                  <a:lnTo>
                    <a:pt x="593" y="1220"/>
                  </a:lnTo>
                  <a:lnTo>
                    <a:pt x="656" y="1204"/>
                  </a:lnTo>
                  <a:lnTo>
                    <a:pt x="673" y="1173"/>
                  </a:lnTo>
                  <a:lnTo>
                    <a:pt x="647" y="1154"/>
                  </a:lnTo>
                  <a:lnTo>
                    <a:pt x="627" y="1136"/>
                  </a:lnTo>
                  <a:lnTo>
                    <a:pt x="615" y="1114"/>
                  </a:lnTo>
                  <a:lnTo>
                    <a:pt x="605" y="1091"/>
                  </a:lnTo>
                  <a:lnTo>
                    <a:pt x="600" y="1060"/>
                  </a:lnTo>
                  <a:lnTo>
                    <a:pt x="598" y="1022"/>
                  </a:lnTo>
                  <a:lnTo>
                    <a:pt x="585" y="1014"/>
                  </a:lnTo>
                  <a:lnTo>
                    <a:pt x="560" y="1009"/>
                  </a:lnTo>
                  <a:close/>
                  <a:moveTo>
                    <a:pt x="1445" y="969"/>
                  </a:moveTo>
                  <a:lnTo>
                    <a:pt x="1429" y="976"/>
                  </a:lnTo>
                  <a:lnTo>
                    <a:pt x="1416" y="980"/>
                  </a:lnTo>
                  <a:lnTo>
                    <a:pt x="1416" y="1016"/>
                  </a:lnTo>
                  <a:lnTo>
                    <a:pt x="1420" y="1045"/>
                  </a:lnTo>
                  <a:lnTo>
                    <a:pt x="1424" y="1073"/>
                  </a:lnTo>
                  <a:lnTo>
                    <a:pt x="1427" y="1096"/>
                  </a:lnTo>
                  <a:lnTo>
                    <a:pt x="1429" y="1118"/>
                  </a:lnTo>
                  <a:lnTo>
                    <a:pt x="1429" y="1142"/>
                  </a:lnTo>
                  <a:lnTo>
                    <a:pt x="1425" y="1165"/>
                  </a:lnTo>
                  <a:lnTo>
                    <a:pt x="1418" y="1191"/>
                  </a:lnTo>
                  <a:lnTo>
                    <a:pt x="1405" y="1220"/>
                  </a:lnTo>
                  <a:lnTo>
                    <a:pt x="1387" y="1253"/>
                  </a:lnTo>
                  <a:lnTo>
                    <a:pt x="1387" y="1276"/>
                  </a:lnTo>
                  <a:lnTo>
                    <a:pt x="1398" y="1285"/>
                  </a:lnTo>
                  <a:lnTo>
                    <a:pt x="1415" y="1294"/>
                  </a:lnTo>
                  <a:lnTo>
                    <a:pt x="1435" y="1302"/>
                  </a:lnTo>
                  <a:lnTo>
                    <a:pt x="1458" y="1305"/>
                  </a:lnTo>
                  <a:lnTo>
                    <a:pt x="1482" y="1309"/>
                  </a:lnTo>
                  <a:lnTo>
                    <a:pt x="1504" y="1309"/>
                  </a:lnTo>
                  <a:lnTo>
                    <a:pt x="1520" y="1305"/>
                  </a:lnTo>
                  <a:lnTo>
                    <a:pt x="1533" y="1296"/>
                  </a:lnTo>
                  <a:lnTo>
                    <a:pt x="1536" y="1282"/>
                  </a:lnTo>
                  <a:lnTo>
                    <a:pt x="1535" y="1265"/>
                  </a:lnTo>
                  <a:lnTo>
                    <a:pt x="1527" y="1249"/>
                  </a:lnTo>
                  <a:lnTo>
                    <a:pt x="1518" y="1231"/>
                  </a:lnTo>
                  <a:lnTo>
                    <a:pt x="1509" y="1213"/>
                  </a:lnTo>
                  <a:lnTo>
                    <a:pt x="1502" y="1196"/>
                  </a:lnTo>
                  <a:lnTo>
                    <a:pt x="1498" y="1180"/>
                  </a:lnTo>
                  <a:lnTo>
                    <a:pt x="1502" y="1160"/>
                  </a:lnTo>
                  <a:lnTo>
                    <a:pt x="1509" y="1136"/>
                  </a:lnTo>
                  <a:lnTo>
                    <a:pt x="1518" y="1111"/>
                  </a:lnTo>
                  <a:lnTo>
                    <a:pt x="1527" y="1087"/>
                  </a:lnTo>
                  <a:lnTo>
                    <a:pt x="1536" y="1062"/>
                  </a:lnTo>
                  <a:lnTo>
                    <a:pt x="1545" y="1040"/>
                  </a:lnTo>
                  <a:lnTo>
                    <a:pt x="1553" y="1022"/>
                  </a:lnTo>
                  <a:lnTo>
                    <a:pt x="1556" y="1009"/>
                  </a:lnTo>
                  <a:lnTo>
                    <a:pt x="1556" y="1002"/>
                  </a:lnTo>
                  <a:lnTo>
                    <a:pt x="1544" y="987"/>
                  </a:lnTo>
                  <a:lnTo>
                    <a:pt x="1524" y="978"/>
                  </a:lnTo>
                  <a:lnTo>
                    <a:pt x="1498" y="973"/>
                  </a:lnTo>
                  <a:lnTo>
                    <a:pt x="1471" y="971"/>
                  </a:lnTo>
                  <a:lnTo>
                    <a:pt x="1445" y="969"/>
                  </a:lnTo>
                  <a:close/>
                  <a:moveTo>
                    <a:pt x="1178" y="964"/>
                  </a:moveTo>
                  <a:lnTo>
                    <a:pt x="1127" y="976"/>
                  </a:lnTo>
                  <a:lnTo>
                    <a:pt x="1122" y="993"/>
                  </a:lnTo>
                  <a:lnTo>
                    <a:pt x="1122" y="1014"/>
                  </a:lnTo>
                  <a:lnTo>
                    <a:pt x="1125" y="1040"/>
                  </a:lnTo>
                  <a:lnTo>
                    <a:pt x="1133" y="1067"/>
                  </a:lnTo>
                  <a:lnTo>
                    <a:pt x="1142" y="1094"/>
                  </a:lnTo>
                  <a:lnTo>
                    <a:pt x="1149" y="1124"/>
                  </a:lnTo>
                  <a:lnTo>
                    <a:pt x="1156" y="1151"/>
                  </a:lnTo>
                  <a:lnTo>
                    <a:pt x="1162" y="1178"/>
                  </a:lnTo>
                  <a:lnTo>
                    <a:pt x="1162" y="1200"/>
                  </a:lnTo>
                  <a:lnTo>
                    <a:pt x="1160" y="1216"/>
                  </a:lnTo>
                  <a:lnTo>
                    <a:pt x="1153" y="1229"/>
                  </a:lnTo>
                  <a:lnTo>
                    <a:pt x="1144" y="1240"/>
                  </a:lnTo>
                  <a:lnTo>
                    <a:pt x="1135" y="1251"/>
                  </a:lnTo>
                  <a:lnTo>
                    <a:pt x="1127" y="1264"/>
                  </a:lnTo>
                  <a:lnTo>
                    <a:pt x="1125" y="1284"/>
                  </a:lnTo>
                  <a:lnTo>
                    <a:pt x="1144" y="1293"/>
                  </a:lnTo>
                  <a:lnTo>
                    <a:pt x="1165" y="1298"/>
                  </a:lnTo>
                  <a:lnTo>
                    <a:pt x="1191" y="1302"/>
                  </a:lnTo>
                  <a:lnTo>
                    <a:pt x="1216" y="1304"/>
                  </a:lnTo>
                  <a:lnTo>
                    <a:pt x="1240" y="1300"/>
                  </a:lnTo>
                  <a:lnTo>
                    <a:pt x="1260" y="1293"/>
                  </a:lnTo>
                  <a:lnTo>
                    <a:pt x="1273" y="1284"/>
                  </a:lnTo>
                  <a:lnTo>
                    <a:pt x="1269" y="1260"/>
                  </a:lnTo>
                  <a:lnTo>
                    <a:pt x="1262" y="1242"/>
                  </a:lnTo>
                  <a:lnTo>
                    <a:pt x="1253" y="1224"/>
                  </a:lnTo>
                  <a:lnTo>
                    <a:pt x="1242" y="1207"/>
                  </a:lnTo>
                  <a:lnTo>
                    <a:pt x="1233" y="1189"/>
                  </a:lnTo>
                  <a:lnTo>
                    <a:pt x="1227" y="1167"/>
                  </a:lnTo>
                  <a:lnTo>
                    <a:pt x="1222" y="1136"/>
                  </a:lnTo>
                  <a:lnTo>
                    <a:pt x="1224" y="1107"/>
                  </a:lnTo>
                  <a:lnTo>
                    <a:pt x="1229" y="1082"/>
                  </a:lnTo>
                  <a:lnTo>
                    <a:pt x="1238" y="1058"/>
                  </a:lnTo>
                  <a:lnTo>
                    <a:pt x="1247" y="1036"/>
                  </a:lnTo>
                  <a:lnTo>
                    <a:pt x="1258" y="1014"/>
                  </a:lnTo>
                  <a:lnTo>
                    <a:pt x="1265" y="993"/>
                  </a:lnTo>
                  <a:lnTo>
                    <a:pt x="1260" y="985"/>
                  </a:lnTo>
                  <a:lnTo>
                    <a:pt x="1178" y="964"/>
                  </a:lnTo>
                  <a:close/>
                  <a:moveTo>
                    <a:pt x="493" y="804"/>
                  </a:moveTo>
                  <a:lnTo>
                    <a:pt x="480" y="820"/>
                  </a:lnTo>
                  <a:lnTo>
                    <a:pt x="491" y="902"/>
                  </a:lnTo>
                  <a:lnTo>
                    <a:pt x="489" y="916"/>
                  </a:lnTo>
                  <a:lnTo>
                    <a:pt x="484" y="927"/>
                  </a:lnTo>
                  <a:lnTo>
                    <a:pt x="480" y="940"/>
                  </a:lnTo>
                  <a:lnTo>
                    <a:pt x="480" y="956"/>
                  </a:lnTo>
                  <a:lnTo>
                    <a:pt x="507" y="967"/>
                  </a:lnTo>
                  <a:lnTo>
                    <a:pt x="533" y="969"/>
                  </a:lnTo>
                  <a:lnTo>
                    <a:pt x="564" y="964"/>
                  </a:lnTo>
                  <a:lnTo>
                    <a:pt x="575" y="947"/>
                  </a:lnTo>
                  <a:lnTo>
                    <a:pt x="569" y="934"/>
                  </a:lnTo>
                  <a:lnTo>
                    <a:pt x="562" y="925"/>
                  </a:lnTo>
                  <a:lnTo>
                    <a:pt x="555" y="918"/>
                  </a:lnTo>
                  <a:lnTo>
                    <a:pt x="545" y="911"/>
                  </a:lnTo>
                  <a:lnTo>
                    <a:pt x="540" y="902"/>
                  </a:lnTo>
                  <a:lnTo>
                    <a:pt x="527" y="811"/>
                  </a:lnTo>
                  <a:lnTo>
                    <a:pt x="518" y="807"/>
                  </a:lnTo>
                  <a:lnTo>
                    <a:pt x="507" y="804"/>
                  </a:lnTo>
                  <a:lnTo>
                    <a:pt x="493" y="804"/>
                  </a:lnTo>
                  <a:close/>
                  <a:moveTo>
                    <a:pt x="822" y="798"/>
                  </a:moveTo>
                  <a:lnTo>
                    <a:pt x="765" y="814"/>
                  </a:lnTo>
                  <a:lnTo>
                    <a:pt x="758" y="820"/>
                  </a:lnTo>
                  <a:lnTo>
                    <a:pt x="764" y="847"/>
                  </a:lnTo>
                  <a:lnTo>
                    <a:pt x="773" y="871"/>
                  </a:lnTo>
                  <a:lnTo>
                    <a:pt x="782" y="894"/>
                  </a:lnTo>
                  <a:lnTo>
                    <a:pt x="791" y="916"/>
                  </a:lnTo>
                  <a:lnTo>
                    <a:pt x="798" y="938"/>
                  </a:lnTo>
                  <a:lnTo>
                    <a:pt x="804" y="962"/>
                  </a:lnTo>
                  <a:lnTo>
                    <a:pt x="804" y="987"/>
                  </a:lnTo>
                  <a:lnTo>
                    <a:pt x="796" y="1018"/>
                  </a:lnTo>
                  <a:lnTo>
                    <a:pt x="796" y="1022"/>
                  </a:lnTo>
                  <a:lnTo>
                    <a:pt x="824" y="1029"/>
                  </a:lnTo>
                  <a:lnTo>
                    <a:pt x="849" y="1025"/>
                  </a:lnTo>
                  <a:lnTo>
                    <a:pt x="875" y="1016"/>
                  </a:lnTo>
                  <a:lnTo>
                    <a:pt x="895" y="1005"/>
                  </a:lnTo>
                  <a:lnTo>
                    <a:pt x="895" y="998"/>
                  </a:lnTo>
                  <a:lnTo>
                    <a:pt x="876" y="971"/>
                  </a:lnTo>
                  <a:lnTo>
                    <a:pt x="864" y="949"/>
                  </a:lnTo>
                  <a:lnTo>
                    <a:pt x="855" y="927"/>
                  </a:lnTo>
                  <a:lnTo>
                    <a:pt x="851" y="905"/>
                  </a:lnTo>
                  <a:lnTo>
                    <a:pt x="851" y="880"/>
                  </a:lnTo>
                  <a:lnTo>
                    <a:pt x="851" y="849"/>
                  </a:lnTo>
                  <a:lnTo>
                    <a:pt x="853" y="811"/>
                  </a:lnTo>
                  <a:lnTo>
                    <a:pt x="822" y="798"/>
                  </a:lnTo>
                  <a:close/>
                  <a:moveTo>
                    <a:pt x="1515" y="644"/>
                  </a:moveTo>
                  <a:lnTo>
                    <a:pt x="1480" y="651"/>
                  </a:lnTo>
                  <a:lnTo>
                    <a:pt x="1475" y="669"/>
                  </a:lnTo>
                  <a:lnTo>
                    <a:pt x="1475" y="682"/>
                  </a:lnTo>
                  <a:lnTo>
                    <a:pt x="1478" y="696"/>
                  </a:lnTo>
                  <a:lnTo>
                    <a:pt x="1484" y="711"/>
                  </a:lnTo>
                  <a:lnTo>
                    <a:pt x="1491" y="751"/>
                  </a:lnTo>
                  <a:lnTo>
                    <a:pt x="1491" y="787"/>
                  </a:lnTo>
                  <a:lnTo>
                    <a:pt x="1485" y="822"/>
                  </a:lnTo>
                  <a:lnTo>
                    <a:pt x="1476" y="853"/>
                  </a:lnTo>
                  <a:lnTo>
                    <a:pt x="1462" y="880"/>
                  </a:lnTo>
                  <a:lnTo>
                    <a:pt x="1445" y="907"/>
                  </a:lnTo>
                  <a:lnTo>
                    <a:pt x="1445" y="927"/>
                  </a:lnTo>
                  <a:lnTo>
                    <a:pt x="1465" y="936"/>
                  </a:lnTo>
                  <a:lnTo>
                    <a:pt x="1489" y="942"/>
                  </a:lnTo>
                  <a:lnTo>
                    <a:pt x="1515" y="944"/>
                  </a:lnTo>
                  <a:lnTo>
                    <a:pt x="1540" y="940"/>
                  </a:lnTo>
                  <a:lnTo>
                    <a:pt x="1562" y="927"/>
                  </a:lnTo>
                  <a:lnTo>
                    <a:pt x="1533" y="840"/>
                  </a:lnTo>
                  <a:lnTo>
                    <a:pt x="1533" y="809"/>
                  </a:lnTo>
                  <a:lnTo>
                    <a:pt x="1538" y="778"/>
                  </a:lnTo>
                  <a:lnTo>
                    <a:pt x="1551" y="751"/>
                  </a:lnTo>
                  <a:lnTo>
                    <a:pt x="1564" y="724"/>
                  </a:lnTo>
                  <a:lnTo>
                    <a:pt x="1576" y="696"/>
                  </a:lnTo>
                  <a:lnTo>
                    <a:pt x="1587" y="673"/>
                  </a:lnTo>
                  <a:lnTo>
                    <a:pt x="1580" y="656"/>
                  </a:lnTo>
                  <a:lnTo>
                    <a:pt x="1515" y="644"/>
                  </a:lnTo>
                  <a:close/>
                  <a:moveTo>
                    <a:pt x="1107" y="622"/>
                  </a:moveTo>
                  <a:lnTo>
                    <a:pt x="1091" y="625"/>
                  </a:lnTo>
                  <a:lnTo>
                    <a:pt x="1064" y="656"/>
                  </a:lnTo>
                  <a:lnTo>
                    <a:pt x="1125" y="814"/>
                  </a:lnTo>
                  <a:lnTo>
                    <a:pt x="1129" y="840"/>
                  </a:lnTo>
                  <a:lnTo>
                    <a:pt x="1127" y="860"/>
                  </a:lnTo>
                  <a:lnTo>
                    <a:pt x="1122" y="874"/>
                  </a:lnTo>
                  <a:lnTo>
                    <a:pt x="1118" y="891"/>
                  </a:lnTo>
                  <a:lnTo>
                    <a:pt x="1116" y="907"/>
                  </a:lnTo>
                  <a:lnTo>
                    <a:pt x="1118" y="927"/>
                  </a:lnTo>
                  <a:lnTo>
                    <a:pt x="1142" y="927"/>
                  </a:lnTo>
                  <a:lnTo>
                    <a:pt x="1162" y="924"/>
                  </a:lnTo>
                  <a:lnTo>
                    <a:pt x="1180" y="920"/>
                  </a:lnTo>
                  <a:lnTo>
                    <a:pt x="1196" y="913"/>
                  </a:lnTo>
                  <a:lnTo>
                    <a:pt x="1218" y="907"/>
                  </a:lnTo>
                  <a:lnTo>
                    <a:pt x="1222" y="898"/>
                  </a:lnTo>
                  <a:lnTo>
                    <a:pt x="1225" y="887"/>
                  </a:lnTo>
                  <a:lnTo>
                    <a:pt x="1225" y="873"/>
                  </a:lnTo>
                  <a:lnTo>
                    <a:pt x="1202" y="842"/>
                  </a:lnTo>
                  <a:lnTo>
                    <a:pt x="1185" y="813"/>
                  </a:lnTo>
                  <a:lnTo>
                    <a:pt x="1175" y="784"/>
                  </a:lnTo>
                  <a:lnTo>
                    <a:pt x="1169" y="754"/>
                  </a:lnTo>
                  <a:lnTo>
                    <a:pt x="1169" y="722"/>
                  </a:lnTo>
                  <a:lnTo>
                    <a:pt x="1173" y="685"/>
                  </a:lnTo>
                  <a:lnTo>
                    <a:pt x="1182" y="644"/>
                  </a:lnTo>
                  <a:lnTo>
                    <a:pt x="1160" y="625"/>
                  </a:lnTo>
                  <a:lnTo>
                    <a:pt x="1107" y="622"/>
                  </a:lnTo>
                  <a:close/>
                  <a:moveTo>
                    <a:pt x="762" y="596"/>
                  </a:moveTo>
                  <a:lnTo>
                    <a:pt x="751" y="611"/>
                  </a:lnTo>
                  <a:lnTo>
                    <a:pt x="744" y="633"/>
                  </a:lnTo>
                  <a:lnTo>
                    <a:pt x="738" y="658"/>
                  </a:lnTo>
                  <a:lnTo>
                    <a:pt x="735" y="689"/>
                  </a:lnTo>
                  <a:lnTo>
                    <a:pt x="733" y="718"/>
                  </a:lnTo>
                  <a:lnTo>
                    <a:pt x="735" y="744"/>
                  </a:lnTo>
                  <a:lnTo>
                    <a:pt x="738" y="765"/>
                  </a:lnTo>
                  <a:lnTo>
                    <a:pt x="767" y="769"/>
                  </a:lnTo>
                  <a:lnTo>
                    <a:pt x="793" y="769"/>
                  </a:lnTo>
                  <a:lnTo>
                    <a:pt x="822" y="765"/>
                  </a:lnTo>
                  <a:lnTo>
                    <a:pt x="831" y="753"/>
                  </a:lnTo>
                  <a:lnTo>
                    <a:pt x="825" y="734"/>
                  </a:lnTo>
                  <a:lnTo>
                    <a:pt x="818" y="724"/>
                  </a:lnTo>
                  <a:lnTo>
                    <a:pt x="809" y="716"/>
                  </a:lnTo>
                  <a:lnTo>
                    <a:pt x="802" y="709"/>
                  </a:lnTo>
                  <a:lnTo>
                    <a:pt x="795" y="698"/>
                  </a:lnTo>
                  <a:lnTo>
                    <a:pt x="789" y="680"/>
                  </a:lnTo>
                  <a:lnTo>
                    <a:pt x="791" y="664"/>
                  </a:lnTo>
                  <a:lnTo>
                    <a:pt x="791" y="647"/>
                  </a:lnTo>
                  <a:lnTo>
                    <a:pt x="791" y="631"/>
                  </a:lnTo>
                  <a:lnTo>
                    <a:pt x="784" y="613"/>
                  </a:lnTo>
                  <a:lnTo>
                    <a:pt x="780" y="609"/>
                  </a:lnTo>
                  <a:lnTo>
                    <a:pt x="778" y="605"/>
                  </a:lnTo>
                  <a:lnTo>
                    <a:pt x="775" y="604"/>
                  </a:lnTo>
                  <a:lnTo>
                    <a:pt x="771" y="600"/>
                  </a:lnTo>
                  <a:lnTo>
                    <a:pt x="767" y="598"/>
                  </a:lnTo>
                  <a:lnTo>
                    <a:pt x="762" y="596"/>
                  </a:lnTo>
                  <a:close/>
                  <a:moveTo>
                    <a:pt x="1535" y="433"/>
                  </a:moveTo>
                  <a:lnTo>
                    <a:pt x="1524" y="447"/>
                  </a:lnTo>
                  <a:lnTo>
                    <a:pt x="1520" y="462"/>
                  </a:lnTo>
                  <a:lnTo>
                    <a:pt x="1518" y="476"/>
                  </a:lnTo>
                  <a:lnTo>
                    <a:pt x="1518" y="493"/>
                  </a:lnTo>
                  <a:lnTo>
                    <a:pt x="1516" y="511"/>
                  </a:lnTo>
                  <a:lnTo>
                    <a:pt x="1511" y="533"/>
                  </a:lnTo>
                  <a:lnTo>
                    <a:pt x="1476" y="574"/>
                  </a:lnTo>
                  <a:lnTo>
                    <a:pt x="1475" y="596"/>
                  </a:lnTo>
                  <a:lnTo>
                    <a:pt x="1500" y="607"/>
                  </a:lnTo>
                  <a:lnTo>
                    <a:pt x="1531" y="613"/>
                  </a:lnTo>
                  <a:lnTo>
                    <a:pt x="1564" y="609"/>
                  </a:lnTo>
                  <a:lnTo>
                    <a:pt x="1571" y="609"/>
                  </a:lnTo>
                  <a:lnTo>
                    <a:pt x="1578" y="593"/>
                  </a:lnTo>
                  <a:lnTo>
                    <a:pt x="1580" y="582"/>
                  </a:lnTo>
                  <a:lnTo>
                    <a:pt x="1576" y="573"/>
                  </a:lnTo>
                  <a:lnTo>
                    <a:pt x="1571" y="564"/>
                  </a:lnTo>
                  <a:lnTo>
                    <a:pt x="1564" y="554"/>
                  </a:lnTo>
                  <a:lnTo>
                    <a:pt x="1560" y="540"/>
                  </a:lnTo>
                  <a:lnTo>
                    <a:pt x="1569" y="447"/>
                  </a:lnTo>
                  <a:lnTo>
                    <a:pt x="1535" y="433"/>
                  </a:lnTo>
                  <a:close/>
                  <a:moveTo>
                    <a:pt x="1089" y="416"/>
                  </a:moveTo>
                  <a:lnTo>
                    <a:pt x="1080" y="420"/>
                  </a:lnTo>
                  <a:lnTo>
                    <a:pt x="1071" y="442"/>
                  </a:lnTo>
                  <a:lnTo>
                    <a:pt x="1067" y="465"/>
                  </a:lnTo>
                  <a:lnTo>
                    <a:pt x="1067" y="493"/>
                  </a:lnTo>
                  <a:lnTo>
                    <a:pt x="1065" y="518"/>
                  </a:lnTo>
                  <a:lnTo>
                    <a:pt x="1064" y="544"/>
                  </a:lnTo>
                  <a:lnTo>
                    <a:pt x="1058" y="567"/>
                  </a:lnTo>
                  <a:lnTo>
                    <a:pt x="1069" y="584"/>
                  </a:lnTo>
                  <a:lnTo>
                    <a:pt x="1082" y="596"/>
                  </a:lnTo>
                  <a:lnTo>
                    <a:pt x="1100" y="604"/>
                  </a:lnTo>
                  <a:lnTo>
                    <a:pt x="1120" y="604"/>
                  </a:lnTo>
                  <a:lnTo>
                    <a:pt x="1142" y="596"/>
                  </a:lnTo>
                  <a:lnTo>
                    <a:pt x="1149" y="593"/>
                  </a:lnTo>
                  <a:lnTo>
                    <a:pt x="1153" y="589"/>
                  </a:lnTo>
                  <a:lnTo>
                    <a:pt x="1156" y="585"/>
                  </a:lnTo>
                  <a:lnTo>
                    <a:pt x="1160" y="580"/>
                  </a:lnTo>
                  <a:lnTo>
                    <a:pt x="1164" y="574"/>
                  </a:lnTo>
                  <a:lnTo>
                    <a:pt x="1115" y="420"/>
                  </a:lnTo>
                  <a:lnTo>
                    <a:pt x="1089" y="416"/>
                  </a:lnTo>
                  <a:close/>
                  <a:moveTo>
                    <a:pt x="207" y="160"/>
                  </a:moveTo>
                  <a:lnTo>
                    <a:pt x="2276" y="160"/>
                  </a:lnTo>
                  <a:lnTo>
                    <a:pt x="2291" y="164"/>
                  </a:lnTo>
                  <a:lnTo>
                    <a:pt x="2304" y="173"/>
                  </a:lnTo>
                  <a:lnTo>
                    <a:pt x="2313" y="185"/>
                  </a:lnTo>
                  <a:lnTo>
                    <a:pt x="2316" y="200"/>
                  </a:lnTo>
                  <a:lnTo>
                    <a:pt x="2316" y="2829"/>
                  </a:lnTo>
                  <a:lnTo>
                    <a:pt x="2313" y="2844"/>
                  </a:lnTo>
                  <a:lnTo>
                    <a:pt x="2304" y="2856"/>
                  </a:lnTo>
                  <a:lnTo>
                    <a:pt x="2291" y="2865"/>
                  </a:lnTo>
                  <a:lnTo>
                    <a:pt x="2276" y="2869"/>
                  </a:lnTo>
                  <a:lnTo>
                    <a:pt x="207" y="2869"/>
                  </a:lnTo>
                  <a:lnTo>
                    <a:pt x="193" y="2865"/>
                  </a:lnTo>
                  <a:lnTo>
                    <a:pt x="180" y="2856"/>
                  </a:lnTo>
                  <a:lnTo>
                    <a:pt x="171" y="2844"/>
                  </a:lnTo>
                  <a:lnTo>
                    <a:pt x="167" y="2829"/>
                  </a:lnTo>
                  <a:lnTo>
                    <a:pt x="167" y="200"/>
                  </a:lnTo>
                  <a:lnTo>
                    <a:pt x="171" y="185"/>
                  </a:lnTo>
                  <a:lnTo>
                    <a:pt x="180" y="173"/>
                  </a:lnTo>
                  <a:lnTo>
                    <a:pt x="193" y="164"/>
                  </a:lnTo>
                  <a:lnTo>
                    <a:pt x="207" y="160"/>
                  </a:lnTo>
                  <a:close/>
                  <a:moveTo>
                    <a:pt x="131" y="89"/>
                  </a:moveTo>
                  <a:lnTo>
                    <a:pt x="116" y="93"/>
                  </a:lnTo>
                  <a:lnTo>
                    <a:pt x="104" y="102"/>
                  </a:lnTo>
                  <a:lnTo>
                    <a:pt x="95" y="114"/>
                  </a:lnTo>
                  <a:lnTo>
                    <a:pt x="91" y="129"/>
                  </a:lnTo>
                  <a:lnTo>
                    <a:pt x="91" y="2900"/>
                  </a:lnTo>
                  <a:lnTo>
                    <a:pt x="95" y="2914"/>
                  </a:lnTo>
                  <a:lnTo>
                    <a:pt x="104" y="2927"/>
                  </a:lnTo>
                  <a:lnTo>
                    <a:pt x="116" y="2936"/>
                  </a:lnTo>
                  <a:lnTo>
                    <a:pt x="131" y="2940"/>
                  </a:lnTo>
                  <a:lnTo>
                    <a:pt x="2353" y="2940"/>
                  </a:lnTo>
                  <a:lnTo>
                    <a:pt x="2367" y="2936"/>
                  </a:lnTo>
                  <a:lnTo>
                    <a:pt x="2380" y="2927"/>
                  </a:lnTo>
                  <a:lnTo>
                    <a:pt x="2389" y="2914"/>
                  </a:lnTo>
                  <a:lnTo>
                    <a:pt x="2393" y="2900"/>
                  </a:lnTo>
                  <a:lnTo>
                    <a:pt x="2393" y="129"/>
                  </a:lnTo>
                  <a:lnTo>
                    <a:pt x="2389" y="114"/>
                  </a:lnTo>
                  <a:lnTo>
                    <a:pt x="2380" y="102"/>
                  </a:lnTo>
                  <a:lnTo>
                    <a:pt x="2367" y="93"/>
                  </a:lnTo>
                  <a:lnTo>
                    <a:pt x="2353" y="89"/>
                  </a:lnTo>
                  <a:lnTo>
                    <a:pt x="131" y="89"/>
                  </a:lnTo>
                  <a:close/>
                  <a:moveTo>
                    <a:pt x="40" y="0"/>
                  </a:moveTo>
                  <a:lnTo>
                    <a:pt x="2447" y="0"/>
                  </a:lnTo>
                  <a:lnTo>
                    <a:pt x="2464" y="4"/>
                  </a:lnTo>
                  <a:lnTo>
                    <a:pt x="2476" y="13"/>
                  </a:lnTo>
                  <a:lnTo>
                    <a:pt x="2485" y="25"/>
                  </a:lnTo>
                  <a:lnTo>
                    <a:pt x="2487" y="40"/>
                  </a:lnTo>
                  <a:lnTo>
                    <a:pt x="2487" y="2984"/>
                  </a:lnTo>
                  <a:lnTo>
                    <a:pt x="2485" y="3000"/>
                  </a:lnTo>
                  <a:lnTo>
                    <a:pt x="2476" y="3013"/>
                  </a:lnTo>
                  <a:lnTo>
                    <a:pt x="2464" y="3022"/>
                  </a:lnTo>
                  <a:lnTo>
                    <a:pt x="2447" y="3024"/>
                  </a:lnTo>
                  <a:lnTo>
                    <a:pt x="40" y="3024"/>
                  </a:lnTo>
                  <a:lnTo>
                    <a:pt x="24" y="3022"/>
                  </a:lnTo>
                  <a:lnTo>
                    <a:pt x="11" y="3013"/>
                  </a:lnTo>
                  <a:lnTo>
                    <a:pt x="4" y="3000"/>
                  </a:lnTo>
                  <a:lnTo>
                    <a:pt x="0" y="2984"/>
                  </a:lnTo>
                  <a:lnTo>
                    <a:pt x="0" y="40"/>
                  </a:lnTo>
                  <a:lnTo>
                    <a:pt x="4" y="25"/>
                  </a:lnTo>
                  <a:lnTo>
                    <a:pt x="11" y="13"/>
                  </a:lnTo>
                  <a:lnTo>
                    <a:pt x="24" y="4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6"/>
            <p:cNvSpPr/>
            <p:nvPr/>
          </p:nvSpPr>
          <p:spPr>
            <a:xfrm>
              <a:off x="4221676" y="1214411"/>
              <a:ext cx="280270" cy="313148"/>
            </a:xfrm>
            <a:custGeom>
              <a:rect b="b" l="l" r="r" t="t"/>
              <a:pathLst>
                <a:path extrusionOk="0" h="4086" w="3657">
                  <a:moveTo>
                    <a:pt x="1329" y="2660"/>
                  </a:moveTo>
                  <a:lnTo>
                    <a:pt x="1326" y="2668"/>
                  </a:lnTo>
                  <a:lnTo>
                    <a:pt x="1333" y="2660"/>
                  </a:lnTo>
                  <a:lnTo>
                    <a:pt x="1329" y="2660"/>
                  </a:lnTo>
                  <a:close/>
                  <a:moveTo>
                    <a:pt x="1993" y="2577"/>
                  </a:moveTo>
                  <a:lnTo>
                    <a:pt x="2133" y="2617"/>
                  </a:lnTo>
                  <a:lnTo>
                    <a:pt x="2069" y="2744"/>
                  </a:lnTo>
                  <a:lnTo>
                    <a:pt x="1993" y="3008"/>
                  </a:lnTo>
                  <a:lnTo>
                    <a:pt x="1984" y="3058"/>
                  </a:lnTo>
                  <a:lnTo>
                    <a:pt x="1980" y="3109"/>
                  </a:lnTo>
                  <a:lnTo>
                    <a:pt x="1980" y="3160"/>
                  </a:lnTo>
                  <a:lnTo>
                    <a:pt x="1982" y="3209"/>
                  </a:lnTo>
                  <a:lnTo>
                    <a:pt x="1984" y="3258"/>
                  </a:lnTo>
                  <a:lnTo>
                    <a:pt x="1988" y="3306"/>
                  </a:lnTo>
                  <a:lnTo>
                    <a:pt x="1989" y="3353"/>
                  </a:lnTo>
                  <a:lnTo>
                    <a:pt x="1989" y="3397"/>
                  </a:lnTo>
                  <a:lnTo>
                    <a:pt x="1988" y="3440"/>
                  </a:lnTo>
                  <a:lnTo>
                    <a:pt x="1980" y="3480"/>
                  </a:lnTo>
                  <a:lnTo>
                    <a:pt x="1969" y="3518"/>
                  </a:lnTo>
                  <a:lnTo>
                    <a:pt x="1951" y="3553"/>
                  </a:lnTo>
                  <a:lnTo>
                    <a:pt x="1926" y="3584"/>
                  </a:lnTo>
                  <a:lnTo>
                    <a:pt x="1893" y="3613"/>
                  </a:lnTo>
                  <a:lnTo>
                    <a:pt x="1851" y="3635"/>
                  </a:lnTo>
                  <a:lnTo>
                    <a:pt x="1806" y="3653"/>
                  </a:lnTo>
                  <a:lnTo>
                    <a:pt x="1757" y="3664"/>
                  </a:lnTo>
                  <a:lnTo>
                    <a:pt x="1702" y="3671"/>
                  </a:lnTo>
                  <a:lnTo>
                    <a:pt x="1648" y="3675"/>
                  </a:lnTo>
                  <a:lnTo>
                    <a:pt x="1591" y="3678"/>
                  </a:lnTo>
                  <a:lnTo>
                    <a:pt x="1535" y="3682"/>
                  </a:lnTo>
                  <a:lnTo>
                    <a:pt x="1477" y="3686"/>
                  </a:lnTo>
                  <a:lnTo>
                    <a:pt x="1422" y="3691"/>
                  </a:lnTo>
                  <a:lnTo>
                    <a:pt x="1368" y="3702"/>
                  </a:lnTo>
                  <a:lnTo>
                    <a:pt x="1317" y="3717"/>
                  </a:lnTo>
                  <a:lnTo>
                    <a:pt x="1253" y="3742"/>
                  </a:lnTo>
                  <a:lnTo>
                    <a:pt x="1193" y="3775"/>
                  </a:lnTo>
                  <a:lnTo>
                    <a:pt x="1133" y="3811"/>
                  </a:lnTo>
                  <a:lnTo>
                    <a:pt x="1077" y="3849"/>
                  </a:lnTo>
                  <a:lnTo>
                    <a:pt x="1018" y="3888"/>
                  </a:lnTo>
                  <a:lnTo>
                    <a:pt x="962" y="3924"/>
                  </a:lnTo>
                  <a:lnTo>
                    <a:pt x="902" y="3957"/>
                  </a:lnTo>
                  <a:lnTo>
                    <a:pt x="840" y="3984"/>
                  </a:lnTo>
                  <a:lnTo>
                    <a:pt x="520" y="4064"/>
                  </a:lnTo>
                  <a:lnTo>
                    <a:pt x="482" y="4073"/>
                  </a:lnTo>
                  <a:lnTo>
                    <a:pt x="438" y="4080"/>
                  </a:lnTo>
                  <a:lnTo>
                    <a:pt x="395" y="4084"/>
                  </a:lnTo>
                  <a:lnTo>
                    <a:pt x="351" y="4086"/>
                  </a:lnTo>
                  <a:lnTo>
                    <a:pt x="308" y="4084"/>
                  </a:lnTo>
                  <a:lnTo>
                    <a:pt x="264" y="4078"/>
                  </a:lnTo>
                  <a:lnTo>
                    <a:pt x="226" y="4068"/>
                  </a:lnTo>
                  <a:lnTo>
                    <a:pt x="191" y="4053"/>
                  </a:lnTo>
                  <a:lnTo>
                    <a:pt x="160" y="4031"/>
                  </a:lnTo>
                  <a:lnTo>
                    <a:pt x="137" y="4004"/>
                  </a:lnTo>
                  <a:lnTo>
                    <a:pt x="122" y="3973"/>
                  </a:lnTo>
                  <a:lnTo>
                    <a:pt x="115" y="3938"/>
                  </a:lnTo>
                  <a:lnTo>
                    <a:pt x="113" y="3900"/>
                  </a:lnTo>
                  <a:lnTo>
                    <a:pt x="117" y="3860"/>
                  </a:lnTo>
                  <a:lnTo>
                    <a:pt x="124" y="3817"/>
                  </a:lnTo>
                  <a:lnTo>
                    <a:pt x="133" y="3775"/>
                  </a:lnTo>
                  <a:lnTo>
                    <a:pt x="142" y="3731"/>
                  </a:lnTo>
                  <a:lnTo>
                    <a:pt x="151" y="3691"/>
                  </a:lnTo>
                  <a:lnTo>
                    <a:pt x="158" y="3651"/>
                  </a:lnTo>
                  <a:lnTo>
                    <a:pt x="162" y="3617"/>
                  </a:lnTo>
                  <a:lnTo>
                    <a:pt x="160" y="3584"/>
                  </a:lnTo>
                  <a:lnTo>
                    <a:pt x="153" y="3551"/>
                  </a:lnTo>
                  <a:lnTo>
                    <a:pt x="140" y="3520"/>
                  </a:lnTo>
                  <a:lnTo>
                    <a:pt x="124" y="3489"/>
                  </a:lnTo>
                  <a:lnTo>
                    <a:pt x="108" y="3460"/>
                  </a:lnTo>
                  <a:lnTo>
                    <a:pt x="93" y="3429"/>
                  </a:lnTo>
                  <a:lnTo>
                    <a:pt x="88" y="3398"/>
                  </a:lnTo>
                  <a:lnTo>
                    <a:pt x="89" y="3368"/>
                  </a:lnTo>
                  <a:lnTo>
                    <a:pt x="142" y="3378"/>
                  </a:lnTo>
                  <a:lnTo>
                    <a:pt x="153" y="3340"/>
                  </a:lnTo>
                  <a:lnTo>
                    <a:pt x="277" y="3360"/>
                  </a:lnTo>
                  <a:lnTo>
                    <a:pt x="297" y="3406"/>
                  </a:lnTo>
                  <a:lnTo>
                    <a:pt x="337" y="3408"/>
                  </a:lnTo>
                  <a:lnTo>
                    <a:pt x="366" y="3348"/>
                  </a:lnTo>
                  <a:lnTo>
                    <a:pt x="477" y="3340"/>
                  </a:lnTo>
                  <a:lnTo>
                    <a:pt x="509" y="3404"/>
                  </a:lnTo>
                  <a:lnTo>
                    <a:pt x="535" y="3402"/>
                  </a:lnTo>
                  <a:lnTo>
                    <a:pt x="553" y="3340"/>
                  </a:lnTo>
                  <a:lnTo>
                    <a:pt x="686" y="3324"/>
                  </a:lnTo>
                  <a:lnTo>
                    <a:pt x="708" y="3378"/>
                  </a:lnTo>
                  <a:lnTo>
                    <a:pt x="720" y="3377"/>
                  </a:lnTo>
                  <a:lnTo>
                    <a:pt x="746" y="3320"/>
                  </a:lnTo>
                  <a:lnTo>
                    <a:pt x="849" y="3308"/>
                  </a:lnTo>
                  <a:lnTo>
                    <a:pt x="866" y="3346"/>
                  </a:lnTo>
                  <a:lnTo>
                    <a:pt x="924" y="3333"/>
                  </a:lnTo>
                  <a:lnTo>
                    <a:pt x="933" y="3288"/>
                  </a:lnTo>
                  <a:lnTo>
                    <a:pt x="1060" y="3268"/>
                  </a:lnTo>
                  <a:lnTo>
                    <a:pt x="1062" y="3298"/>
                  </a:lnTo>
                  <a:lnTo>
                    <a:pt x="1097" y="3288"/>
                  </a:lnTo>
                  <a:lnTo>
                    <a:pt x="1128" y="3273"/>
                  </a:lnTo>
                  <a:lnTo>
                    <a:pt x="1155" y="3258"/>
                  </a:lnTo>
                  <a:lnTo>
                    <a:pt x="1175" y="3238"/>
                  </a:lnTo>
                  <a:lnTo>
                    <a:pt x="1189" y="3217"/>
                  </a:lnTo>
                  <a:lnTo>
                    <a:pt x="1198" y="3177"/>
                  </a:lnTo>
                  <a:lnTo>
                    <a:pt x="1202" y="3133"/>
                  </a:lnTo>
                  <a:lnTo>
                    <a:pt x="1202" y="3084"/>
                  </a:lnTo>
                  <a:lnTo>
                    <a:pt x="1197" y="3031"/>
                  </a:lnTo>
                  <a:lnTo>
                    <a:pt x="1189" y="2978"/>
                  </a:lnTo>
                  <a:lnTo>
                    <a:pt x="1182" y="2922"/>
                  </a:lnTo>
                  <a:lnTo>
                    <a:pt x="1173" y="2868"/>
                  </a:lnTo>
                  <a:lnTo>
                    <a:pt x="1168" y="2813"/>
                  </a:lnTo>
                  <a:lnTo>
                    <a:pt x="1164" y="2762"/>
                  </a:lnTo>
                  <a:lnTo>
                    <a:pt x="1166" y="2715"/>
                  </a:lnTo>
                  <a:lnTo>
                    <a:pt x="1173" y="2671"/>
                  </a:lnTo>
                  <a:lnTo>
                    <a:pt x="1206" y="2664"/>
                  </a:lnTo>
                  <a:lnTo>
                    <a:pt x="1240" y="2651"/>
                  </a:lnTo>
                  <a:lnTo>
                    <a:pt x="1277" y="2637"/>
                  </a:lnTo>
                  <a:lnTo>
                    <a:pt x="1313" y="2620"/>
                  </a:lnTo>
                  <a:lnTo>
                    <a:pt x="1349" y="2608"/>
                  </a:lnTo>
                  <a:lnTo>
                    <a:pt x="1386" y="2597"/>
                  </a:lnTo>
                  <a:lnTo>
                    <a:pt x="1420" y="2591"/>
                  </a:lnTo>
                  <a:lnTo>
                    <a:pt x="1453" y="2591"/>
                  </a:lnTo>
                  <a:lnTo>
                    <a:pt x="1473" y="2649"/>
                  </a:lnTo>
                  <a:lnTo>
                    <a:pt x="1495" y="2697"/>
                  </a:lnTo>
                  <a:lnTo>
                    <a:pt x="1520" y="2737"/>
                  </a:lnTo>
                  <a:lnTo>
                    <a:pt x="1549" y="2768"/>
                  </a:lnTo>
                  <a:lnTo>
                    <a:pt x="1580" y="2793"/>
                  </a:lnTo>
                  <a:lnTo>
                    <a:pt x="1613" y="2809"/>
                  </a:lnTo>
                  <a:lnTo>
                    <a:pt x="1646" y="2818"/>
                  </a:lnTo>
                  <a:lnTo>
                    <a:pt x="1682" y="2822"/>
                  </a:lnTo>
                  <a:lnTo>
                    <a:pt x="1717" y="2818"/>
                  </a:lnTo>
                  <a:lnTo>
                    <a:pt x="1753" y="2809"/>
                  </a:lnTo>
                  <a:lnTo>
                    <a:pt x="1788" y="2795"/>
                  </a:lnTo>
                  <a:lnTo>
                    <a:pt x="1822" y="2777"/>
                  </a:lnTo>
                  <a:lnTo>
                    <a:pt x="1857" y="2751"/>
                  </a:lnTo>
                  <a:lnTo>
                    <a:pt x="1888" y="2724"/>
                  </a:lnTo>
                  <a:lnTo>
                    <a:pt x="1918" y="2691"/>
                  </a:lnTo>
                  <a:lnTo>
                    <a:pt x="1946" y="2657"/>
                  </a:lnTo>
                  <a:lnTo>
                    <a:pt x="1971" y="2617"/>
                  </a:lnTo>
                  <a:lnTo>
                    <a:pt x="1993" y="2577"/>
                  </a:lnTo>
                  <a:close/>
                  <a:moveTo>
                    <a:pt x="413" y="1677"/>
                  </a:moveTo>
                  <a:lnTo>
                    <a:pt x="389" y="1686"/>
                  </a:lnTo>
                  <a:lnTo>
                    <a:pt x="364" y="1693"/>
                  </a:lnTo>
                  <a:lnTo>
                    <a:pt x="338" y="1700"/>
                  </a:lnTo>
                  <a:lnTo>
                    <a:pt x="315" y="1709"/>
                  </a:lnTo>
                  <a:lnTo>
                    <a:pt x="293" y="1720"/>
                  </a:lnTo>
                  <a:lnTo>
                    <a:pt x="277" y="1737"/>
                  </a:lnTo>
                  <a:lnTo>
                    <a:pt x="264" y="1762"/>
                  </a:lnTo>
                  <a:lnTo>
                    <a:pt x="260" y="1789"/>
                  </a:lnTo>
                  <a:lnTo>
                    <a:pt x="264" y="1818"/>
                  </a:lnTo>
                  <a:lnTo>
                    <a:pt x="273" y="1849"/>
                  </a:lnTo>
                  <a:lnTo>
                    <a:pt x="286" y="1882"/>
                  </a:lnTo>
                  <a:lnTo>
                    <a:pt x="302" y="1913"/>
                  </a:lnTo>
                  <a:lnTo>
                    <a:pt x="318" y="1944"/>
                  </a:lnTo>
                  <a:lnTo>
                    <a:pt x="337" y="1973"/>
                  </a:lnTo>
                  <a:lnTo>
                    <a:pt x="351" y="2000"/>
                  </a:lnTo>
                  <a:lnTo>
                    <a:pt x="364" y="2024"/>
                  </a:lnTo>
                  <a:lnTo>
                    <a:pt x="373" y="2044"/>
                  </a:lnTo>
                  <a:lnTo>
                    <a:pt x="377" y="2064"/>
                  </a:lnTo>
                  <a:lnTo>
                    <a:pt x="380" y="2088"/>
                  </a:lnTo>
                  <a:lnTo>
                    <a:pt x="382" y="2111"/>
                  </a:lnTo>
                  <a:lnTo>
                    <a:pt x="382" y="2137"/>
                  </a:lnTo>
                  <a:lnTo>
                    <a:pt x="382" y="2162"/>
                  </a:lnTo>
                  <a:lnTo>
                    <a:pt x="384" y="2188"/>
                  </a:lnTo>
                  <a:lnTo>
                    <a:pt x="388" y="2211"/>
                  </a:lnTo>
                  <a:lnTo>
                    <a:pt x="391" y="2233"/>
                  </a:lnTo>
                  <a:lnTo>
                    <a:pt x="398" y="2253"/>
                  </a:lnTo>
                  <a:lnTo>
                    <a:pt x="409" y="2269"/>
                  </a:lnTo>
                  <a:lnTo>
                    <a:pt x="422" y="2282"/>
                  </a:lnTo>
                  <a:lnTo>
                    <a:pt x="440" y="2289"/>
                  </a:lnTo>
                  <a:lnTo>
                    <a:pt x="464" y="2291"/>
                  </a:lnTo>
                  <a:lnTo>
                    <a:pt x="493" y="2288"/>
                  </a:lnTo>
                  <a:lnTo>
                    <a:pt x="551" y="2271"/>
                  </a:lnTo>
                  <a:lnTo>
                    <a:pt x="602" y="2249"/>
                  </a:lnTo>
                  <a:lnTo>
                    <a:pt x="646" y="2222"/>
                  </a:lnTo>
                  <a:lnTo>
                    <a:pt x="684" y="2191"/>
                  </a:lnTo>
                  <a:lnTo>
                    <a:pt x="715" y="2155"/>
                  </a:lnTo>
                  <a:lnTo>
                    <a:pt x="740" y="2117"/>
                  </a:lnTo>
                  <a:lnTo>
                    <a:pt x="758" y="2075"/>
                  </a:lnTo>
                  <a:lnTo>
                    <a:pt x="769" y="2033"/>
                  </a:lnTo>
                  <a:lnTo>
                    <a:pt x="775" y="1991"/>
                  </a:lnTo>
                  <a:lnTo>
                    <a:pt x="773" y="1948"/>
                  </a:lnTo>
                  <a:lnTo>
                    <a:pt x="766" y="1906"/>
                  </a:lnTo>
                  <a:lnTo>
                    <a:pt x="751" y="1864"/>
                  </a:lnTo>
                  <a:lnTo>
                    <a:pt x="731" y="1826"/>
                  </a:lnTo>
                  <a:lnTo>
                    <a:pt x="704" y="1789"/>
                  </a:lnTo>
                  <a:lnTo>
                    <a:pt x="671" y="1757"/>
                  </a:lnTo>
                  <a:lnTo>
                    <a:pt x="633" y="1729"/>
                  </a:lnTo>
                  <a:lnTo>
                    <a:pt x="586" y="1706"/>
                  </a:lnTo>
                  <a:lnTo>
                    <a:pt x="535" y="1689"/>
                  </a:lnTo>
                  <a:lnTo>
                    <a:pt x="477" y="1678"/>
                  </a:lnTo>
                  <a:lnTo>
                    <a:pt x="413" y="1677"/>
                  </a:lnTo>
                  <a:close/>
                  <a:moveTo>
                    <a:pt x="1700" y="0"/>
                  </a:moveTo>
                  <a:lnTo>
                    <a:pt x="1855" y="0"/>
                  </a:lnTo>
                  <a:lnTo>
                    <a:pt x="1998" y="4"/>
                  </a:lnTo>
                  <a:lnTo>
                    <a:pt x="2135" y="13"/>
                  </a:lnTo>
                  <a:lnTo>
                    <a:pt x="2260" y="28"/>
                  </a:lnTo>
                  <a:lnTo>
                    <a:pt x="2380" y="46"/>
                  </a:lnTo>
                  <a:lnTo>
                    <a:pt x="2491" y="68"/>
                  </a:lnTo>
                  <a:lnTo>
                    <a:pt x="2595" y="97"/>
                  </a:lnTo>
                  <a:lnTo>
                    <a:pt x="2693" y="129"/>
                  </a:lnTo>
                  <a:lnTo>
                    <a:pt x="2784" y="168"/>
                  </a:lnTo>
                  <a:lnTo>
                    <a:pt x="2869" y="211"/>
                  </a:lnTo>
                  <a:lnTo>
                    <a:pt x="2949" y="258"/>
                  </a:lnTo>
                  <a:lnTo>
                    <a:pt x="3026" y="313"/>
                  </a:lnTo>
                  <a:lnTo>
                    <a:pt x="3097" y="375"/>
                  </a:lnTo>
                  <a:lnTo>
                    <a:pt x="3164" y="440"/>
                  </a:lnTo>
                  <a:lnTo>
                    <a:pt x="3228" y="513"/>
                  </a:lnTo>
                  <a:lnTo>
                    <a:pt x="3288" y="591"/>
                  </a:lnTo>
                  <a:lnTo>
                    <a:pt x="3344" y="675"/>
                  </a:lnTo>
                  <a:lnTo>
                    <a:pt x="3400" y="766"/>
                  </a:lnTo>
                  <a:lnTo>
                    <a:pt x="3453" y="864"/>
                  </a:lnTo>
                  <a:lnTo>
                    <a:pt x="3506" y="968"/>
                  </a:lnTo>
                  <a:lnTo>
                    <a:pt x="3546" y="1062"/>
                  </a:lnTo>
                  <a:lnTo>
                    <a:pt x="3580" y="1158"/>
                  </a:lnTo>
                  <a:lnTo>
                    <a:pt x="3608" y="1258"/>
                  </a:lnTo>
                  <a:lnTo>
                    <a:pt x="3631" y="1362"/>
                  </a:lnTo>
                  <a:lnTo>
                    <a:pt x="3646" y="1468"/>
                  </a:lnTo>
                  <a:lnTo>
                    <a:pt x="3655" y="1573"/>
                  </a:lnTo>
                  <a:lnTo>
                    <a:pt x="3657" y="1678"/>
                  </a:lnTo>
                  <a:lnTo>
                    <a:pt x="3651" y="1782"/>
                  </a:lnTo>
                  <a:lnTo>
                    <a:pt x="3638" y="1886"/>
                  </a:lnTo>
                  <a:lnTo>
                    <a:pt x="3618" y="1988"/>
                  </a:lnTo>
                  <a:lnTo>
                    <a:pt x="3591" y="2086"/>
                  </a:lnTo>
                  <a:lnTo>
                    <a:pt x="3557" y="2180"/>
                  </a:lnTo>
                  <a:lnTo>
                    <a:pt x="3515" y="2271"/>
                  </a:lnTo>
                  <a:lnTo>
                    <a:pt x="3466" y="2357"/>
                  </a:lnTo>
                  <a:lnTo>
                    <a:pt x="3408" y="2437"/>
                  </a:lnTo>
                  <a:lnTo>
                    <a:pt x="3342" y="2513"/>
                  </a:lnTo>
                  <a:lnTo>
                    <a:pt x="3271" y="2586"/>
                  </a:lnTo>
                  <a:lnTo>
                    <a:pt x="3195" y="2651"/>
                  </a:lnTo>
                  <a:lnTo>
                    <a:pt x="3113" y="2711"/>
                  </a:lnTo>
                  <a:lnTo>
                    <a:pt x="3024" y="2766"/>
                  </a:lnTo>
                  <a:lnTo>
                    <a:pt x="2931" y="2815"/>
                  </a:lnTo>
                  <a:lnTo>
                    <a:pt x="2833" y="2857"/>
                  </a:lnTo>
                  <a:lnTo>
                    <a:pt x="2806" y="2866"/>
                  </a:lnTo>
                  <a:lnTo>
                    <a:pt x="2771" y="2877"/>
                  </a:lnTo>
                  <a:lnTo>
                    <a:pt x="2735" y="2888"/>
                  </a:lnTo>
                  <a:lnTo>
                    <a:pt x="2695" y="2897"/>
                  </a:lnTo>
                  <a:lnTo>
                    <a:pt x="2653" y="2904"/>
                  </a:lnTo>
                  <a:lnTo>
                    <a:pt x="2613" y="2908"/>
                  </a:lnTo>
                  <a:lnTo>
                    <a:pt x="2573" y="2906"/>
                  </a:lnTo>
                  <a:lnTo>
                    <a:pt x="2535" y="2900"/>
                  </a:lnTo>
                  <a:lnTo>
                    <a:pt x="2500" y="2888"/>
                  </a:lnTo>
                  <a:lnTo>
                    <a:pt x="2469" y="2868"/>
                  </a:lnTo>
                  <a:lnTo>
                    <a:pt x="2440" y="2840"/>
                  </a:lnTo>
                  <a:lnTo>
                    <a:pt x="2415" y="2808"/>
                  </a:lnTo>
                  <a:lnTo>
                    <a:pt x="2389" y="2771"/>
                  </a:lnTo>
                  <a:lnTo>
                    <a:pt x="2368" y="2735"/>
                  </a:lnTo>
                  <a:lnTo>
                    <a:pt x="2346" y="2698"/>
                  </a:lnTo>
                  <a:lnTo>
                    <a:pt x="2324" y="2664"/>
                  </a:lnTo>
                  <a:lnTo>
                    <a:pt x="2300" y="2633"/>
                  </a:lnTo>
                  <a:lnTo>
                    <a:pt x="2269" y="2600"/>
                  </a:lnTo>
                  <a:lnTo>
                    <a:pt x="2229" y="2571"/>
                  </a:lnTo>
                  <a:lnTo>
                    <a:pt x="2184" y="2548"/>
                  </a:lnTo>
                  <a:lnTo>
                    <a:pt x="2133" y="2528"/>
                  </a:lnTo>
                  <a:lnTo>
                    <a:pt x="2080" y="2511"/>
                  </a:lnTo>
                  <a:lnTo>
                    <a:pt x="2024" y="2497"/>
                  </a:lnTo>
                  <a:lnTo>
                    <a:pt x="1968" y="2484"/>
                  </a:lnTo>
                  <a:lnTo>
                    <a:pt x="1911" y="2473"/>
                  </a:lnTo>
                  <a:lnTo>
                    <a:pt x="1857" y="2464"/>
                  </a:lnTo>
                  <a:lnTo>
                    <a:pt x="1780" y="2455"/>
                  </a:lnTo>
                  <a:lnTo>
                    <a:pt x="1702" y="2455"/>
                  </a:lnTo>
                  <a:lnTo>
                    <a:pt x="1622" y="2462"/>
                  </a:lnTo>
                  <a:lnTo>
                    <a:pt x="1542" y="2475"/>
                  </a:lnTo>
                  <a:lnTo>
                    <a:pt x="1460" y="2493"/>
                  </a:lnTo>
                  <a:lnTo>
                    <a:pt x="1382" y="2513"/>
                  </a:lnTo>
                  <a:lnTo>
                    <a:pt x="1306" y="2538"/>
                  </a:lnTo>
                  <a:lnTo>
                    <a:pt x="1233" y="2564"/>
                  </a:lnTo>
                  <a:lnTo>
                    <a:pt x="1166" y="2589"/>
                  </a:lnTo>
                  <a:lnTo>
                    <a:pt x="1102" y="2613"/>
                  </a:lnTo>
                  <a:lnTo>
                    <a:pt x="1046" y="2637"/>
                  </a:lnTo>
                  <a:lnTo>
                    <a:pt x="1017" y="2648"/>
                  </a:lnTo>
                  <a:lnTo>
                    <a:pt x="982" y="2664"/>
                  </a:lnTo>
                  <a:lnTo>
                    <a:pt x="944" y="2680"/>
                  </a:lnTo>
                  <a:lnTo>
                    <a:pt x="902" y="2697"/>
                  </a:lnTo>
                  <a:lnTo>
                    <a:pt x="858" y="2711"/>
                  </a:lnTo>
                  <a:lnTo>
                    <a:pt x="815" y="2724"/>
                  </a:lnTo>
                  <a:lnTo>
                    <a:pt x="769" y="2733"/>
                  </a:lnTo>
                  <a:lnTo>
                    <a:pt x="728" y="2737"/>
                  </a:lnTo>
                  <a:lnTo>
                    <a:pt x="689" y="2731"/>
                  </a:lnTo>
                  <a:lnTo>
                    <a:pt x="649" y="2720"/>
                  </a:lnTo>
                  <a:lnTo>
                    <a:pt x="617" y="2704"/>
                  </a:lnTo>
                  <a:lnTo>
                    <a:pt x="591" y="2686"/>
                  </a:lnTo>
                  <a:lnTo>
                    <a:pt x="569" y="2662"/>
                  </a:lnTo>
                  <a:lnTo>
                    <a:pt x="551" y="2638"/>
                  </a:lnTo>
                  <a:lnTo>
                    <a:pt x="537" y="2611"/>
                  </a:lnTo>
                  <a:lnTo>
                    <a:pt x="526" y="2584"/>
                  </a:lnTo>
                  <a:lnTo>
                    <a:pt x="515" y="2557"/>
                  </a:lnTo>
                  <a:lnTo>
                    <a:pt x="506" y="2531"/>
                  </a:lnTo>
                  <a:lnTo>
                    <a:pt x="495" y="2506"/>
                  </a:lnTo>
                  <a:lnTo>
                    <a:pt x="484" y="2482"/>
                  </a:lnTo>
                  <a:lnTo>
                    <a:pt x="471" y="2462"/>
                  </a:lnTo>
                  <a:lnTo>
                    <a:pt x="457" y="2446"/>
                  </a:lnTo>
                  <a:lnTo>
                    <a:pt x="437" y="2433"/>
                  </a:lnTo>
                  <a:lnTo>
                    <a:pt x="437" y="2451"/>
                  </a:lnTo>
                  <a:lnTo>
                    <a:pt x="448" y="2491"/>
                  </a:lnTo>
                  <a:lnTo>
                    <a:pt x="455" y="2533"/>
                  </a:lnTo>
                  <a:lnTo>
                    <a:pt x="464" y="2575"/>
                  </a:lnTo>
                  <a:lnTo>
                    <a:pt x="473" y="2617"/>
                  </a:lnTo>
                  <a:lnTo>
                    <a:pt x="484" y="2657"/>
                  </a:lnTo>
                  <a:lnTo>
                    <a:pt x="498" y="2693"/>
                  </a:lnTo>
                  <a:lnTo>
                    <a:pt x="517" y="2724"/>
                  </a:lnTo>
                  <a:lnTo>
                    <a:pt x="546" y="2755"/>
                  </a:lnTo>
                  <a:lnTo>
                    <a:pt x="578" y="2778"/>
                  </a:lnTo>
                  <a:lnTo>
                    <a:pt x="613" y="2795"/>
                  </a:lnTo>
                  <a:lnTo>
                    <a:pt x="649" y="2804"/>
                  </a:lnTo>
                  <a:lnTo>
                    <a:pt x="689" y="2808"/>
                  </a:lnTo>
                  <a:lnTo>
                    <a:pt x="729" y="2806"/>
                  </a:lnTo>
                  <a:lnTo>
                    <a:pt x="771" y="2800"/>
                  </a:lnTo>
                  <a:lnTo>
                    <a:pt x="813" y="2791"/>
                  </a:lnTo>
                  <a:lnTo>
                    <a:pt x="855" y="2780"/>
                  </a:lnTo>
                  <a:lnTo>
                    <a:pt x="898" y="2768"/>
                  </a:lnTo>
                  <a:lnTo>
                    <a:pt x="938" y="2753"/>
                  </a:lnTo>
                  <a:lnTo>
                    <a:pt x="978" y="2740"/>
                  </a:lnTo>
                  <a:lnTo>
                    <a:pt x="1017" y="2728"/>
                  </a:lnTo>
                  <a:lnTo>
                    <a:pt x="1051" y="2717"/>
                  </a:lnTo>
                  <a:lnTo>
                    <a:pt x="1086" y="2708"/>
                  </a:lnTo>
                  <a:lnTo>
                    <a:pt x="1089" y="2713"/>
                  </a:lnTo>
                  <a:lnTo>
                    <a:pt x="1097" y="2968"/>
                  </a:lnTo>
                  <a:lnTo>
                    <a:pt x="1089" y="2969"/>
                  </a:lnTo>
                  <a:lnTo>
                    <a:pt x="1060" y="3020"/>
                  </a:lnTo>
                  <a:lnTo>
                    <a:pt x="957" y="3040"/>
                  </a:lnTo>
                  <a:lnTo>
                    <a:pt x="928" y="2995"/>
                  </a:lnTo>
                  <a:lnTo>
                    <a:pt x="873" y="3002"/>
                  </a:lnTo>
                  <a:lnTo>
                    <a:pt x="857" y="3040"/>
                  </a:lnTo>
                  <a:lnTo>
                    <a:pt x="740" y="3064"/>
                  </a:lnTo>
                  <a:lnTo>
                    <a:pt x="726" y="3022"/>
                  </a:lnTo>
                  <a:lnTo>
                    <a:pt x="678" y="3026"/>
                  </a:lnTo>
                  <a:lnTo>
                    <a:pt x="657" y="3080"/>
                  </a:lnTo>
                  <a:lnTo>
                    <a:pt x="526" y="3077"/>
                  </a:lnTo>
                  <a:lnTo>
                    <a:pt x="518" y="3033"/>
                  </a:lnTo>
                  <a:lnTo>
                    <a:pt x="493" y="3033"/>
                  </a:lnTo>
                  <a:lnTo>
                    <a:pt x="473" y="3080"/>
                  </a:lnTo>
                  <a:lnTo>
                    <a:pt x="329" y="3071"/>
                  </a:lnTo>
                  <a:lnTo>
                    <a:pt x="340" y="3018"/>
                  </a:lnTo>
                  <a:lnTo>
                    <a:pt x="293" y="3015"/>
                  </a:lnTo>
                  <a:lnTo>
                    <a:pt x="277" y="3064"/>
                  </a:lnTo>
                  <a:lnTo>
                    <a:pt x="166" y="3037"/>
                  </a:lnTo>
                  <a:lnTo>
                    <a:pt x="164" y="3004"/>
                  </a:lnTo>
                  <a:lnTo>
                    <a:pt x="133" y="2998"/>
                  </a:lnTo>
                  <a:lnTo>
                    <a:pt x="104" y="2991"/>
                  </a:lnTo>
                  <a:lnTo>
                    <a:pt x="80" y="2980"/>
                  </a:lnTo>
                  <a:lnTo>
                    <a:pt x="60" y="2966"/>
                  </a:lnTo>
                  <a:lnTo>
                    <a:pt x="46" y="2948"/>
                  </a:lnTo>
                  <a:lnTo>
                    <a:pt x="40" y="2924"/>
                  </a:lnTo>
                  <a:lnTo>
                    <a:pt x="46" y="2897"/>
                  </a:lnTo>
                  <a:lnTo>
                    <a:pt x="57" y="2868"/>
                  </a:lnTo>
                  <a:lnTo>
                    <a:pt x="71" y="2838"/>
                  </a:lnTo>
                  <a:lnTo>
                    <a:pt x="89" y="2809"/>
                  </a:lnTo>
                  <a:lnTo>
                    <a:pt x="109" y="2780"/>
                  </a:lnTo>
                  <a:lnTo>
                    <a:pt x="128" y="2755"/>
                  </a:lnTo>
                  <a:lnTo>
                    <a:pt x="142" y="2731"/>
                  </a:lnTo>
                  <a:lnTo>
                    <a:pt x="153" y="2713"/>
                  </a:lnTo>
                  <a:lnTo>
                    <a:pt x="100" y="2657"/>
                  </a:lnTo>
                  <a:lnTo>
                    <a:pt x="106" y="2644"/>
                  </a:lnTo>
                  <a:lnTo>
                    <a:pt x="209" y="2600"/>
                  </a:lnTo>
                  <a:lnTo>
                    <a:pt x="244" y="2578"/>
                  </a:lnTo>
                  <a:lnTo>
                    <a:pt x="269" y="2555"/>
                  </a:lnTo>
                  <a:lnTo>
                    <a:pt x="284" y="2529"/>
                  </a:lnTo>
                  <a:lnTo>
                    <a:pt x="289" y="2506"/>
                  </a:lnTo>
                  <a:lnTo>
                    <a:pt x="288" y="2478"/>
                  </a:lnTo>
                  <a:lnTo>
                    <a:pt x="280" y="2451"/>
                  </a:lnTo>
                  <a:lnTo>
                    <a:pt x="266" y="2424"/>
                  </a:lnTo>
                  <a:lnTo>
                    <a:pt x="246" y="2397"/>
                  </a:lnTo>
                  <a:lnTo>
                    <a:pt x="222" y="2368"/>
                  </a:lnTo>
                  <a:lnTo>
                    <a:pt x="197" y="2340"/>
                  </a:lnTo>
                  <a:lnTo>
                    <a:pt x="169" y="2313"/>
                  </a:lnTo>
                  <a:lnTo>
                    <a:pt x="140" y="2284"/>
                  </a:lnTo>
                  <a:lnTo>
                    <a:pt x="111" y="2257"/>
                  </a:lnTo>
                  <a:lnTo>
                    <a:pt x="84" y="2229"/>
                  </a:lnTo>
                  <a:lnTo>
                    <a:pt x="58" y="2204"/>
                  </a:lnTo>
                  <a:lnTo>
                    <a:pt x="37" y="2178"/>
                  </a:lnTo>
                  <a:lnTo>
                    <a:pt x="18" y="2155"/>
                  </a:lnTo>
                  <a:lnTo>
                    <a:pt x="6" y="2131"/>
                  </a:lnTo>
                  <a:lnTo>
                    <a:pt x="0" y="2109"/>
                  </a:lnTo>
                  <a:lnTo>
                    <a:pt x="0" y="2088"/>
                  </a:lnTo>
                  <a:lnTo>
                    <a:pt x="11" y="2064"/>
                  </a:lnTo>
                  <a:lnTo>
                    <a:pt x="28" y="2044"/>
                  </a:lnTo>
                  <a:lnTo>
                    <a:pt x="48" y="2024"/>
                  </a:lnTo>
                  <a:lnTo>
                    <a:pt x="73" y="2006"/>
                  </a:lnTo>
                  <a:lnTo>
                    <a:pt x="100" y="1988"/>
                  </a:lnTo>
                  <a:lnTo>
                    <a:pt x="128" y="1969"/>
                  </a:lnTo>
                  <a:lnTo>
                    <a:pt x="155" y="1949"/>
                  </a:lnTo>
                  <a:lnTo>
                    <a:pt x="180" y="1928"/>
                  </a:lnTo>
                  <a:lnTo>
                    <a:pt x="200" y="1904"/>
                  </a:lnTo>
                  <a:lnTo>
                    <a:pt x="217" y="1877"/>
                  </a:lnTo>
                  <a:lnTo>
                    <a:pt x="226" y="1844"/>
                  </a:lnTo>
                  <a:lnTo>
                    <a:pt x="226" y="1811"/>
                  </a:lnTo>
                  <a:lnTo>
                    <a:pt x="218" y="1780"/>
                  </a:lnTo>
                  <a:lnTo>
                    <a:pt x="206" y="1753"/>
                  </a:lnTo>
                  <a:lnTo>
                    <a:pt x="189" y="1726"/>
                  </a:lnTo>
                  <a:lnTo>
                    <a:pt x="171" y="1700"/>
                  </a:lnTo>
                  <a:lnTo>
                    <a:pt x="151" y="1675"/>
                  </a:lnTo>
                  <a:lnTo>
                    <a:pt x="133" y="1648"/>
                  </a:lnTo>
                  <a:lnTo>
                    <a:pt x="117" y="1620"/>
                  </a:lnTo>
                  <a:lnTo>
                    <a:pt x="106" y="1591"/>
                  </a:lnTo>
                  <a:lnTo>
                    <a:pt x="102" y="1557"/>
                  </a:lnTo>
                  <a:lnTo>
                    <a:pt x="106" y="1520"/>
                  </a:lnTo>
                  <a:lnTo>
                    <a:pt x="173" y="1388"/>
                  </a:lnTo>
                  <a:lnTo>
                    <a:pt x="273" y="1144"/>
                  </a:lnTo>
                  <a:lnTo>
                    <a:pt x="286" y="1095"/>
                  </a:lnTo>
                  <a:lnTo>
                    <a:pt x="297" y="1040"/>
                  </a:lnTo>
                  <a:lnTo>
                    <a:pt x="302" y="984"/>
                  </a:lnTo>
                  <a:lnTo>
                    <a:pt x="309" y="928"/>
                  </a:lnTo>
                  <a:lnTo>
                    <a:pt x="318" y="873"/>
                  </a:lnTo>
                  <a:lnTo>
                    <a:pt x="329" y="820"/>
                  </a:lnTo>
                  <a:lnTo>
                    <a:pt x="346" y="771"/>
                  </a:lnTo>
                  <a:lnTo>
                    <a:pt x="384" y="697"/>
                  </a:lnTo>
                  <a:lnTo>
                    <a:pt x="433" y="622"/>
                  </a:lnTo>
                  <a:lnTo>
                    <a:pt x="493" y="551"/>
                  </a:lnTo>
                  <a:lnTo>
                    <a:pt x="560" y="484"/>
                  </a:lnTo>
                  <a:lnTo>
                    <a:pt x="635" y="420"/>
                  </a:lnTo>
                  <a:lnTo>
                    <a:pt x="717" y="360"/>
                  </a:lnTo>
                  <a:lnTo>
                    <a:pt x="802" y="304"/>
                  </a:lnTo>
                  <a:lnTo>
                    <a:pt x="889" y="251"/>
                  </a:lnTo>
                  <a:lnTo>
                    <a:pt x="978" y="206"/>
                  </a:lnTo>
                  <a:lnTo>
                    <a:pt x="1069" y="164"/>
                  </a:lnTo>
                  <a:lnTo>
                    <a:pt x="1158" y="129"/>
                  </a:lnTo>
                  <a:lnTo>
                    <a:pt x="1246" y="100"/>
                  </a:lnTo>
                  <a:lnTo>
                    <a:pt x="1566" y="17"/>
                  </a:lnTo>
                  <a:lnTo>
                    <a:pt x="17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6"/>
            <p:cNvSpPr/>
            <p:nvPr/>
          </p:nvSpPr>
          <p:spPr>
            <a:xfrm>
              <a:off x="4871289" y="2163115"/>
              <a:ext cx="284572" cy="306011"/>
            </a:xfrm>
            <a:custGeom>
              <a:rect b="b" l="l" r="r" t="t"/>
              <a:pathLst>
                <a:path extrusionOk="0" h="5021437" w="4669637">
                  <a:moveTo>
                    <a:pt x="3221000" y="0"/>
                  </a:moveTo>
                  <a:cubicBezTo>
                    <a:pt x="3362423" y="0"/>
                    <a:pt x="3491529" y="52734"/>
                    <a:pt x="3588254" y="141276"/>
                  </a:cubicBezTo>
                  <a:cubicBezTo>
                    <a:pt x="3684978" y="52735"/>
                    <a:pt x="3814082" y="3"/>
                    <a:pt x="3955503" y="3"/>
                  </a:cubicBezTo>
                  <a:cubicBezTo>
                    <a:pt x="4262962" y="3"/>
                    <a:pt x="4512207" y="249248"/>
                    <a:pt x="4512207" y="556707"/>
                  </a:cubicBezTo>
                  <a:cubicBezTo>
                    <a:pt x="4512207" y="669790"/>
                    <a:pt x="4478490" y="774998"/>
                    <a:pt x="4420089" y="862515"/>
                  </a:cubicBezTo>
                  <a:cubicBezTo>
                    <a:pt x="4570580" y="961849"/>
                    <a:pt x="4669637" y="1132542"/>
                    <a:pt x="4669637" y="1326370"/>
                  </a:cubicBezTo>
                  <a:cubicBezTo>
                    <a:pt x="4669637" y="1487821"/>
                    <a:pt x="4600910" y="1633219"/>
                    <a:pt x="4490000" y="1733701"/>
                  </a:cubicBezTo>
                  <a:cubicBezTo>
                    <a:pt x="4600910" y="1834183"/>
                    <a:pt x="4669637" y="1979581"/>
                    <a:pt x="4669637" y="2141032"/>
                  </a:cubicBezTo>
                  <a:cubicBezTo>
                    <a:pt x="4669637" y="2302483"/>
                    <a:pt x="4600910" y="2447881"/>
                    <a:pt x="4490000" y="2548363"/>
                  </a:cubicBezTo>
                  <a:cubicBezTo>
                    <a:pt x="4600910" y="2648845"/>
                    <a:pt x="4669637" y="2794244"/>
                    <a:pt x="4669637" y="2955694"/>
                  </a:cubicBezTo>
                  <a:cubicBezTo>
                    <a:pt x="4669637" y="3224895"/>
                    <a:pt x="4478563" y="3449467"/>
                    <a:pt x="4224627" y="3501139"/>
                  </a:cubicBezTo>
                  <a:cubicBezTo>
                    <a:pt x="4173492" y="3755645"/>
                    <a:pt x="3948659" y="3947273"/>
                    <a:pt x="3679069" y="3947273"/>
                  </a:cubicBezTo>
                  <a:cubicBezTo>
                    <a:pt x="3559167" y="3947273"/>
                    <a:pt x="3448117" y="3909367"/>
                    <a:pt x="3357878" y="3844002"/>
                  </a:cubicBezTo>
                  <a:cubicBezTo>
                    <a:pt x="3259607" y="3937451"/>
                    <a:pt x="3126492" y="3993881"/>
                    <a:pt x="2980197" y="3993881"/>
                  </a:cubicBezTo>
                  <a:cubicBezTo>
                    <a:pt x="2931818" y="3993881"/>
                    <a:pt x="2884880" y="3987710"/>
                    <a:pt x="2841084" y="3972961"/>
                  </a:cubicBezTo>
                  <a:cubicBezTo>
                    <a:pt x="2832044" y="4069054"/>
                    <a:pt x="2794874" y="4156856"/>
                    <a:pt x="2737231" y="4227693"/>
                  </a:cubicBezTo>
                  <a:cubicBezTo>
                    <a:pt x="2806079" y="4310086"/>
                    <a:pt x="2846234" y="4416407"/>
                    <a:pt x="2846234" y="4532107"/>
                  </a:cubicBezTo>
                  <a:cubicBezTo>
                    <a:pt x="2846234" y="4802356"/>
                    <a:pt x="2627153" y="5021437"/>
                    <a:pt x="2356904" y="5021437"/>
                  </a:cubicBezTo>
                  <a:cubicBezTo>
                    <a:pt x="2086655" y="5021437"/>
                    <a:pt x="1867574" y="4802356"/>
                    <a:pt x="1867574" y="4532107"/>
                  </a:cubicBezTo>
                  <a:cubicBezTo>
                    <a:pt x="1867574" y="4416078"/>
                    <a:pt x="1907958" y="4309481"/>
                    <a:pt x="1977158" y="4226990"/>
                  </a:cubicBezTo>
                  <a:cubicBezTo>
                    <a:pt x="1907958" y="4144498"/>
                    <a:pt x="1867574" y="4037901"/>
                    <a:pt x="1867574" y="3921872"/>
                  </a:cubicBezTo>
                  <a:lnTo>
                    <a:pt x="1870634" y="3891520"/>
                  </a:lnTo>
                  <a:cubicBezTo>
                    <a:pt x="1824903" y="3813479"/>
                    <a:pt x="1800200" y="3722456"/>
                    <a:pt x="1800200" y="3625662"/>
                  </a:cubicBezTo>
                  <a:cubicBezTo>
                    <a:pt x="1800200" y="3318203"/>
                    <a:pt x="2049445" y="3068958"/>
                    <a:pt x="2356904" y="3068958"/>
                  </a:cubicBezTo>
                  <a:cubicBezTo>
                    <a:pt x="2420773" y="3068958"/>
                    <a:pt x="2482129" y="3079714"/>
                    <a:pt x="2538468" y="3101802"/>
                  </a:cubicBezTo>
                  <a:cubicBezTo>
                    <a:pt x="2638465" y="2966803"/>
                    <a:pt x="2799249" y="2880473"/>
                    <a:pt x="2980197" y="2880473"/>
                  </a:cubicBezTo>
                  <a:cubicBezTo>
                    <a:pt x="3100008" y="2880473"/>
                    <a:pt x="3210978" y="2918321"/>
                    <a:pt x="3301190" y="2983581"/>
                  </a:cubicBezTo>
                  <a:cubicBezTo>
                    <a:pt x="3373807" y="2914346"/>
                    <a:pt x="3465808" y="2865716"/>
                    <a:pt x="3567959" y="2845066"/>
                  </a:cubicBezTo>
                  <a:cubicBezTo>
                    <a:pt x="3590854" y="2728399"/>
                    <a:pt x="3651016" y="2625236"/>
                    <a:pt x="3735867" y="2548363"/>
                  </a:cubicBezTo>
                  <a:cubicBezTo>
                    <a:pt x="3624957" y="2447881"/>
                    <a:pt x="3556229" y="2302483"/>
                    <a:pt x="3556229" y="2141032"/>
                  </a:cubicBezTo>
                  <a:cubicBezTo>
                    <a:pt x="3556229" y="1979581"/>
                    <a:pt x="3624957" y="1834183"/>
                    <a:pt x="3735867" y="1733701"/>
                  </a:cubicBezTo>
                  <a:cubicBezTo>
                    <a:pt x="3624957" y="1633219"/>
                    <a:pt x="3556229" y="1487821"/>
                    <a:pt x="3556229" y="1326370"/>
                  </a:cubicBezTo>
                  <a:cubicBezTo>
                    <a:pt x="3556229" y="1213287"/>
                    <a:pt x="3589946" y="1108079"/>
                    <a:pt x="3648347" y="1020561"/>
                  </a:cubicBezTo>
                  <a:cubicBezTo>
                    <a:pt x="3626565" y="1006627"/>
                    <a:pt x="3606074" y="990873"/>
                    <a:pt x="3588250" y="972135"/>
                  </a:cubicBezTo>
                  <a:cubicBezTo>
                    <a:pt x="3491526" y="1060675"/>
                    <a:pt x="3362421" y="1113408"/>
                    <a:pt x="3221000" y="1113408"/>
                  </a:cubicBezTo>
                  <a:cubicBezTo>
                    <a:pt x="3065923" y="1113408"/>
                    <a:pt x="2925655" y="1049999"/>
                    <a:pt x="2824957" y="947451"/>
                  </a:cubicBezTo>
                  <a:cubicBezTo>
                    <a:pt x="2724258" y="1050000"/>
                    <a:pt x="2583990" y="1113409"/>
                    <a:pt x="2428912" y="1113409"/>
                  </a:cubicBezTo>
                  <a:cubicBezTo>
                    <a:pt x="2253449" y="1113409"/>
                    <a:pt x="2096946" y="1032234"/>
                    <a:pt x="1996865" y="903815"/>
                  </a:cubicBezTo>
                  <a:cubicBezTo>
                    <a:pt x="1896784" y="1032234"/>
                    <a:pt x="1740280" y="1113410"/>
                    <a:pt x="1564816" y="1113410"/>
                  </a:cubicBezTo>
                  <a:cubicBezTo>
                    <a:pt x="1377378" y="1113410"/>
                    <a:pt x="1211575" y="1020776"/>
                    <a:pt x="1111593" y="878151"/>
                  </a:cubicBezTo>
                  <a:cubicBezTo>
                    <a:pt x="1080053" y="927774"/>
                    <a:pt x="1038222" y="969598"/>
                    <a:pt x="990563" y="1003955"/>
                  </a:cubicBezTo>
                  <a:cubicBezTo>
                    <a:pt x="1068182" y="1097494"/>
                    <a:pt x="1113408" y="1217901"/>
                    <a:pt x="1113408" y="1348870"/>
                  </a:cubicBezTo>
                  <a:cubicBezTo>
                    <a:pt x="1113408" y="1503969"/>
                    <a:pt x="1049982" y="1644253"/>
                    <a:pt x="947405" y="1744951"/>
                  </a:cubicBezTo>
                  <a:cubicBezTo>
                    <a:pt x="1049982" y="1845649"/>
                    <a:pt x="1113408" y="1985934"/>
                    <a:pt x="1113408" y="2141033"/>
                  </a:cubicBezTo>
                  <a:cubicBezTo>
                    <a:pt x="1113408" y="2296132"/>
                    <a:pt x="1049982" y="2436417"/>
                    <a:pt x="947405" y="2537115"/>
                  </a:cubicBezTo>
                  <a:cubicBezTo>
                    <a:pt x="1049982" y="2637813"/>
                    <a:pt x="1113408" y="2778098"/>
                    <a:pt x="1113408" y="2933196"/>
                  </a:cubicBezTo>
                  <a:cubicBezTo>
                    <a:pt x="1113408" y="3160411"/>
                    <a:pt x="977287" y="3355833"/>
                    <a:pt x="781802" y="3441590"/>
                  </a:cubicBezTo>
                  <a:cubicBezTo>
                    <a:pt x="781802" y="3467025"/>
                    <a:pt x="781802" y="3492460"/>
                    <a:pt x="781802" y="3517895"/>
                  </a:cubicBezTo>
                  <a:cubicBezTo>
                    <a:pt x="781802" y="3642214"/>
                    <a:pt x="681021" y="3742995"/>
                    <a:pt x="556702" y="3742995"/>
                  </a:cubicBezTo>
                  <a:lnTo>
                    <a:pt x="556703" y="3742994"/>
                  </a:lnTo>
                  <a:cubicBezTo>
                    <a:pt x="432384" y="3742994"/>
                    <a:pt x="331603" y="3642213"/>
                    <a:pt x="331603" y="3517894"/>
                  </a:cubicBezTo>
                  <a:lnTo>
                    <a:pt x="331603" y="3441589"/>
                  </a:lnTo>
                  <a:cubicBezTo>
                    <a:pt x="136120" y="3355831"/>
                    <a:pt x="0" y="3160410"/>
                    <a:pt x="0" y="2933196"/>
                  </a:cubicBezTo>
                  <a:cubicBezTo>
                    <a:pt x="0" y="2778098"/>
                    <a:pt x="63426" y="2637813"/>
                    <a:pt x="166003" y="2537115"/>
                  </a:cubicBezTo>
                  <a:cubicBezTo>
                    <a:pt x="63426" y="2436417"/>
                    <a:pt x="0" y="2296132"/>
                    <a:pt x="0" y="2141033"/>
                  </a:cubicBezTo>
                  <a:cubicBezTo>
                    <a:pt x="0" y="1985934"/>
                    <a:pt x="63426" y="1845649"/>
                    <a:pt x="166003" y="1744951"/>
                  </a:cubicBezTo>
                  <a:cubicBezTo>
                    <a:pt x="63426" y="1644253"/>
                    <a:pt x="0" y="1503969"/>
                    <a:pt x="0" y="1348870"/>
                  </a:cubicBezTo>
                  <a:cubicBezTo>
                    <a:pt x="0" y="1164802"/>
                    <a:pt x="89333" y="1001598"/>
                    <a:pt x="228018" y="901622"/>
                  </a:cubicBezTo>
                  <a:cubicBezTo>
                    <a:pt x="150398" y="808082"/>
                    <a:pt x="105172" y="687676"/>
                    <a:pt x="105172" y="556707"/>
                  </a:cubicBezTo>
                  <a:cubicBezTo>
                    <a:pt x="105172" y="249248"/>
                    <a:pt x="354417" y="3"/>
                    <a:pt x="661876" y="3"/>
                  </a:cubicBezTo>
                  <a:cubicBezTo>
                    <a:pt x="848326" y="3"/>
                    <a:pt x="1013368" y="91662"/>
                    <a:pt x="1113346" y="233137"/>
                  </a:cubicBezTo>
                  <a:cubicBezTo>
                    <a:pt x="1213323" y="91662"/>
                    <a:pt x="1378365" y="2"/>
                    <a:pt x="1564816" y="2"/>
                  </a:cubicBezTo>
                  <a:cubicBezTo>
                    <a:pt x="1740279" y="2"/>
                    <a:pt x="1896783" y="81177"/>
                    <a:pt x="1996864" y="209596"/>
                  </a:cubicBezTo>
                  <a:cubicBezTo>
                    <a:pt x="2096945" y="81176"/>
                    <a:pt x="2253449" y="1"/>
                    <a:pt x="2428912" y="1"/>
                  </a:cubicBezTo>
                  <a:cubicBezTo>
                    <a:pt x="2583990" y="1"/>
                    <a:pt x="2724257" y="63410"/>
                    <a:pt x="2824956" y="165958"/>
                  </a:cubicBezTo>
                  <a:cubicBezTo>
                    <a:pt x="2925654" y="63409"/>
                    <a:pt x="3065922" y="0"/>
                    <a:pt x="3221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6"/>
            <p:cNvSpPr/>
            <p:nvPr/>
          </p:nvSpPr>
          <p:spPr>
            <a:xfrm>
              <a:off x="4246861" y="1796567"/>
              <a:ext cx="265718" cy="292583"/>
            </a:xfrm>
            <a:custGeom>
              <a:rect b="b" l="l" r="r" t="t"/>
              <a:pathLst>
                <a:path extrusionOk="0" h="3960440" w="3596792">
                  <a:moveTo>
                    <a:pt x="1094942" y="2061441"/>
                  </a:moveTo>
                  <a:lnTo>
                    <a:pt x="1094942" y="2457943"/>
                  </a:lnTo>
                  <a:lnTo>
                    <a:pt x="698440" y="2457943"/>
                  </a:lnTo>
                  <a:lnTo>
                    <a:pt x="698440" y="2867371"/>
                  </a:lnTo>
                  <a:lnTo>
                    <a:pt x="1094942" y="2867371"/>
                  </a:lnTo>
                  <a:lnTo>
                    <a:pt x="1094942" y="3263873"/>
                  </a:lnTo>
                  <a:lnTo>
                    <a:pt x="1504370" y="3263873"/>
                  </a:lnTo>
                  <a:lnTo>
                    <a:pt x="1504370" y="2867371"/>
                  </a:lnTo>
                  <a:lnTo>
                    <a:pt x="1900872" y="2867371"/>
                  </a:lnTo>
                  <a:lnTo>
                    <a:pt x="1900872" y="2457943"/>
                  </a:lnTo>
                  <a:lnTo>
                    <a:pt x="1504370" y="2457943"/>
                  </a:lnTo>
                  <a:lnTo>
                    <a:pt x="1504370" y="2061441"/>
                  </a:lnTo>
                  <a:close/>
                  <a:moveTo>
                    <a:pt x="2799823" y="26785"/>
                  </a:moveTo>
                  <a:lnTo>
                    <a:pt x="3448872" y="1190236"/>
                  </a:lnTo>
                  <a:cubicBezTo>
                    <a:pt x="3542508" y="1318796"/>
                    <a:pt x="3596792" y="1477271"/>
                    <a:pt x="3596792" y="1648425"/>
                  </a:cubicBezTo>
                  <a:cubicBezTo>
                    <a:pt x="3596792" y="2085883"/>
                    <a:pt x="3242162" y="2440513"/>
                    <a:pt x="2804704" y="2440513"/>
                  </a:cubicBezTo>
                  <a:lnTo>
                    <a:pt x="2774283" y="2438977"/>
                  </a:lnTo>
                  <a:cubicBezTo>
                    <a:pt x="2737083" y="2264385"/>
                    <a:pt x="2663682" y="2103273"/>
                    <a:pt x="2561997" y="1963663"/>
                  </a:cubicBezTo>
                  <a:lnTo>
                    <a:pt x="2140652" y="1208381"/>
                  </a:lnTo>
                  <a:close/>
                  <a:moveTo>
                    <a:pt x="1291647" y="0"/>
                  </a:moveTo>
                  <a:lnTo>
                    <a:pt x="2356605" y="1908989"/>
                  </a:lnTo>
                  <a:cubicBezTo>
                    <a:pt x="2510243" y="2119929"/>
                    <a:pt x="2599312" y="2379955"/>
                    <a:pt x="2599312" y="2660784"/>
                  </a:cubicBezTo>
                  <a:cubicBezTo>
                    <a:pt x="2599312" y="3378564"/>
                    <a:pt x="2017436" y="3960440"/>
                    <a:pt x="1299656" y="3960440"/>
                  </a:cubicBezTo>
                  <a:cubicBezTo>
                    <a:pt x="581876" y="3960440"/>
                    <a:pt x="0" y="3378564"/>
                    <a:pt x="0" y="2660784"/>
                  </a:cubicBezTo>
                  <a:cubicBezTo>
                    <a:pt x="0" y="2462086"/>
                    <a:pt x="44590" y="2273803"/>
                    <a:pt x="125671" y="2106038"/>
                  </a:cubicBezTo>
                  <a:lnTo>
                    <a:pt x="116762" y="210603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6"/>
            <p:cNvSpPr/>
            <p:nvPr/>
          </p:nvSpPr>
          <p:spPr>
            <a:xfrm>
              <a:off x="4948431" y="1460681"/>
              <a:ext cx="217252" cy="281966"/>
            </a:xfrm>
            <a:custGeom>
              <a:rect b="b" l="l" r="r" t="t"/>
              <a:pathLst>
                <a:path extrusionOk="0" h="2443" w="1882">
                  <a:moveTo>
                    <a:pt x="405" y="0"/>
                  </a:moveTo>
                  <a:lnTo>
                    <a:pt x="440" y="0"/>
                  </a:lnTo>
                  <a:lnTo>
                    <a:pt x="473" y="2"/>
                  </a:lnTo>
                  <a:lnTo>
                    <a:pt x="506" y="6"/>
                  </a:lnTo>
                  <a:lnTo>
                    <a:pt x="536" y="10"/>
                  </a:lnTo>
                  <a:lnTo>
                    <a:pt x="564" y="14"/>
                  </a:lnTo>
                  <a:lnTo>
                    <a:pt x="589" y="20"/>
                  </a:lnTo>
                  <a:lnTo>
                    <a:pt x="611" y="24"/>
                  </a:lnTo>
                  <a:lnTo>
                    <a:pt x="628" y="29"/>
                  </a:lnTo>
                  <a:lnTo>
                    <a:pt x="642" y="32"/>
                  </a:lnTo>
                  <a:lnTo>
                    <a:pt x="650" y="35"/>
                  </a:lnTo>
                  <a:lnTo>
                    <a:pt x="654" y="35"/>
                  </a:lnTo>
                  <a:lnTo>
                    <a:pt x="711" y="55"/>
                  </a:lnTo>
                  <a:lnTo>
                    <a:pt x="766" y="69"/>
                  </a:lnTo>
                  <a:lnTo>
                    <a:pt x="821" y="80"/>
                  </a:lnTo>
                  <a:lnTo>
                    <a:pt x="873" y="87"/>
                  </a:lnTo>
                  <a:lnTo>
                    <a:pt x="922" y="90"/>
                  </a:lnTo>
                  <a:lnTo>
                    <a:pt x="969" y="91"/>
                  </a:lnTo>
                  <a:lnTo>
                    <a:pt x="1013" y="90"/>
                  </a:lnTo>
                  <a:lnTo>
                    <a:pt x="1054" y="87"/>
                  </a:lnTo>
                  <a:lnTo>
                    <a:pt x="1091" y="82"/>
                  </a:lnTo>
                  <a:lnTo>
                    <a:pt x="1124" y="77"/>
                  </a:lnTo>
                  <a:lnTo>
                    <a:pt x="1152" y="70"/>
                  </a:lnTo>
                  <a:lnTo>
                    <a:pt x="1176" y="65"/>
                  </a:lnTo>
                  <a:lnTo>
                    <a:pt x="1196" y="59"/>
                  </a:lnTo>
                  <a:lnTo>
                    <a:pt x="1210" y="55"/>
                  </a:lnTo>
                  <a:lnTo>
                    <a:pt x="1219" y="52"/>
                  </a:lnTo>
                  <a:lnTo>
                    <a:pt x="1221" y="50"/>
                  </a:lnTo>
                  <a:lnTo>
                    <a:pt x="1274" y="36"/>
                  </a:lnTo>
                  <a:lnTo>
                    <a:pt x="1321" y="24"/>
                  </a:lnTo>
                  <a:lnTo>
                    <a:pt x="1365" y="17"/>
                  </a:lnTo>
                  <a:lnTo>
                    <a:pt x="1404" y="11"/>
                  </a:lnTo>
                  <a:lnTo>
                    <a:pt x="1438" y="9"/>
                  </a:lnTo>
                  <a:lnTo>
                    <a:pt x="1469" y="8"/>
                  </a:lnTo>
                  <a:lnTo>
                    <a:pt x="1495" y="8"/>
                  </a:lnTo>
                  <a:lnTo>
                    <a:pt x="1517" y="10"/>
                  </a:lnTo>
                  <a:lnTo>
                    <a:pt x="1536" y="12"/>
                  </a:lnTo>
                  <a:lnTo>
                    <a:pt x="1550" y="15"/>
                  </a:lnTo>
                  <a:lnTo>
                    <a:pt x="1560" y="18"/>
                  </a:lnTo>
                  <a:lnTo>
                    <a:pt x="1566" y="20"/>
                  </a:lnTo>
                  <a:lnTo>
                    <a:pt x="1568" y="20"/>
                  </a:lnTo>
                  <a:lnTo>
                    <a:pt x="1607" y="26"/>
                  </a:lnTo>
                  <a:lnTo>
                    <a:pt x="1642" y="36"/>
                  </a:lnTo>
                  <a:lnTo>
                    <a:pt x="1675" y="52"/>
                  </a:lnTo>
                  <a:lnTo>
                    <a:pt x="1705" y="69"/>
                  </a:lnTo>
                  <a:lnTo>
                    <a:pt x="1731" y="91"/>
                  </a:lnTo>
                  <a:lnTo>
                    <a:pt x="1755" y="115"/>
                  </a:lnTo>
                  <a:lnTo>
                    <a:pt x="1776" y="141"/>
                  </a:lnTo>
                  <a:lnTo>
                    <a:pt x="1795" y="170"/>
                  </a:lnTo>
                  <a:lnTo>
                    <a:pt x="1811" y="201"/>
                  </a:lnTo>
                  <a:lnTo>
                    <a:pt x="1825" y="231"/>
                  </a:lnTo>
                  <a:lnTo>
                    <a:pt x="1837" y="263"/>
                  </a:lnTo>
                  <a:lnTo>
                    <a:pt x="1848" y="296"/>
                  </a:lnTo>
                  <a:lnTo>
                    <a:pt x="1856" y="328"/>
                  </a:lnTo>
                  <a:lnTo>
                    <a:pt x="1864" y="359"/>
                  </a:lnTo>
                  <a:lnTo>
                    <a:pt x="1869" y="390"/>
                  </a:lnTo>
                  <a:lnTo>
                    <a:pt x="1874" y="419"/>
                  </a:lnTo>
                  <a:lnTo>
                    <a:pt x="1877" y="446"/>
                  </a:lnTo>
                  <a:lnTo>
                    <a:pt x="1879" y="471"/>
                  </a:lnTo>
                  <a:lnTo>
                    <a:pt x="1881" y="493"/>
                  </a:lnTo>
                  <a:lnTo>
                    <a:pt x="1882" y="513"/>
                  </a:lnTo>
                  <a:lnTo>
                    <a:pt x="1882" y="528"/>
                  </a:lnTo>
                  <a:lnTo>
                    <a:pt x="1882" y="540"/>
                  </a:lnTo>
                  <a:lnTo>
                    <a:pt x="1882" y="548"/>
                  </a:lnTo>
                  <a:lnTo>
                    <a:pt x="1882" y="550"/>
                  </a:lnTo>
                  <a:lnTo>
                    <a:pt x="1877" y="610"/>
                  </a:lnTo>
                  <a:lnTo>
                    <a:pt x="1869" y="665"/>
                  </a:lnTo>
                  <a:lnTo>
                    <a:pt x="1860" y="716"/>
                  </a:lnTo>
                  <a:lnTo>
                    <a:pt x="1852" y="762"/>
                  </a:lnTo>
                  <a:lnTo>
                    <a:pt x="1842" y="801"/>
                  </a:lnTo>
                  <a:lnTo>
                    <a:pt x="1833" y="836"/>
                  </a:lnTo>
                  <a:lnTo>
                    <a:pt x="1823" y="866"/>
                  </a:lnTo>
                  <a:lnTo>
                    <a:pt x="1815" y="890"/>
                  </a:lnTo>
                  <a:lnTo>
                    <a:pt x="1808" y="910"/>
                  </a:lnTo>
                  <a:lnTo>
                    <a:pt x="1802" y="923"/>
                  </a:lnTo>
                  <a:lnTo>
                    <a:pt x="1799" y="931"/>
                  </a:lnTo>
                  <a:lnTo>
                    <a:pt x="1798" y="934"/>
                  </a:lnTo>
                  <a:lnTo>
                    <a:pt x="1772" y="985"/>
                  </a:lnTo>
                  <a:lnTo>
                    <a:pt x="1747" y="1033"/>
                  </a:lnTo>
                  <a:lnTo>
                    <a:pt x="1727" y="1080"/>
                  </a:lnTo>
                  <a:lnTo>
                    <a:pt x="1709" y="1124"/>
                  </a:lnTo>
                  <a:lnTo>
                    <a:pt x="1694" y="1166"/>
                  </a:lnTo>
                  <a:lnTo>
                    <a:pt x="1681" y="1203"/>
                  </a:lnTo>
                  <a:lnTo>
                    <a:pt x="1670" y="1237"/>
                  </a:lnTo>
                  <a:lnTo>
                    <a:pt x="1661" y="1268"/>
                  </a:lnTo>
                  <a:lnTo>
                    <a:pt x="1654" y="1293"/>
                  </a:lnTo>
                  <a:lnTo>
                    <a:pt x="1650" y="1314"/>
                  </a:lnTo>
                  <a:lnTo>
                    <a:pt x="1647" y="1328"/>
                  </a:lnTo>
                  <a:lnTo>
                    <a:pt x="1644" y="1338"/>
                  </a:lnTo>
                  <a:lnTo>
                    <a:pt x="1644" y="1341"/>
                  </a:lnTo>
                  <a:lnTo>
                    <a:pt x="1640" y="1373"/>
                  </a:lnTo>
                  <a:lnTo>
                    <a:pt x="1637" y="1403"/>
                  </a:lnTo>
                  <a:lnTo>
                    <a:pt x="1636" y="1428"/>
                  </a:lnTo>
                  <a:lnTo>
                    <a:pt x="1636" y="1449"/>
                  </a:lnTo>
                  <a:lnTo>
                    <a:pt x="1636" y="1465"/>
                  </a:lnTo>
                  <a:lnTo>
                    <a:pt x="1637" y="1476"/>
                  </a:lnTo>
                  <a:lnTo>
                    <a:pt x="1637" y="1479"/>
                  </a:lnTo>
                  <a:lnTo>
                    <a:pt x="1630" y="1540"/>
                  </a:lnTo>
                  <a:lnTo>
                    <a:pt x="1623" y="1600"/>
                  </a:lnTo>
                  <a:lnTo>
                    <a:pt x="1614" y="1657"/>
                  </a:lnTo>
                  <a:lnTo>
                    <a:pt x="1605" y="1714"/>
                  </a:lnTo>
                  <a:lnTo>
                    <a:pt x="1595" y="1768"/>
                  </a:lnTo>
                  <a:lnTo>
                    <a:pt x="1585" y="1819"/>
                  </a:lnTo>
                  <a:lnTo>
                    <a:pt x="1575" y="1868"/>
                  </a:lnTo>
                  <a:lnTo>
                    <a:pt x="1567" y="1913"/>
                  </a:lnTo>
                  <a:lnTo>
                    <a:pt x="1557" y="1956"/>
                  </a:lnTo>
                  <a:lnTo>
                    <a:pt x="1548" y="1994"/>
                  </a:lnTo>
                  <a:lnTo>
                    <a:pt x="1540" y="2029"/>
                  </a:lnTo>
                  <a:lnTo>
                    <a:pt x="1533" y="2059"/>
                  </a:lnTo>
                  <a:lnTo>
                    <a:pt x="1526" y="2084"/>
                  </a:lnTo>
                  <a:lnTo>
                    <a:pt x="1521" y="2105"/>
                  </a:lnTo>
                  <a:lnTo>
                    <a:pt x="1517" y="2120"/>
                  </a:lnTo>
                  <a:lnTo>
                    <a:pt x="1514" y="2129"/>
                  </a:lnTo>
                  <a:lnTo>
                    <a:pt x="1514" y="2132"/>
                  </a:lnTo>
                  <a:lnTo>
                    <a:pt x="1493" y="2189"/>
                  </a:lnTo>
                  <a:lnTo>
                    <a:pt x="1473" y="2240"/>
                  </a:lnTo>
                  <a:lnTo>
                    <a:pt x="1455" y="2283"/>
                  </a:lnTo>
                  <a:lnTo>
                    <a:pt x="1435" y="2319"/>
                  </a:lnTo>
                  <a:lnTo>
                    <a:pt x="1418" y="2349"/>
                  </a:lnTo>
                  <a:lnTo>
                    <a:pt x="1400" y="2375"/>
                  </a:lnTo>
                  <a:lnTo>
                    <a:pt x="1384" y="2395"/>
                  </a:lnTo>
                  <a:lnTo>
                    <a:pt x="1367" y="2412"/>
                  </a:lnTo>
                  <a:lnTo>
                    <a:pt x="1353" y="2424"/>
                  </a:lnTo>
                  <a:lnTo>
                    <a:pt x="1340" y="2433"/>
                  </a:lnTo>
                  <a:lnTo>
                    <a:pt x="1327" y="2438"/>
                  </a:lnTo>
                  <a:lnTo>
                    <a:pt x="1316" y="2441"/>
                  </a:lnTo>
                  <a:lnTo>
                    <a:pt x="1307" y="2443"/>
                  </a:lnTo>
                  <a:lnTo>
                    <a:pt x="1298" y="2443"/>
                  </a:lnTo>
                  <a:lnTo>
                    <a:pt x="1291" y="2443"/>
                  </a:lnTo>
                  <a:lnTo>
                    <a:pt x="1287" y="2441"/>
                  </a:lnTo>
                  <a:lnTo>
                    <a:pt x="1284" y="2440"/>
                  </a:lnTo>
                  <a:lnTo>
                    <a:pt x="1283" y="2439"/>
                  </a:lnTo>
                  <a:lnTo>
                    <a:pt x="1268" y="2434"/>
                  </a:lnTo>
                  <a:lnTo>
                    <a:pt x="1255" y="2423"/>
                  </a:lnTo>
                  <a:lnTo>
                    <a:pt x="1243" y="2407"/>
                  </a:lnTo>
                  <a:lnTo>
                    <a:pt x="1232" y="2388"/>
                  </a:lnTo>
                  <a:lnTo>
                    <a:pt x="1224" y="2364"/>
                  </a:lnTo>
                  <a:lnTo>
                    <a:pt x="1215" y="2337"/>
                  </a:lnTo>
                  <a:lnTo>
                    <a:pt x="1207" y="2310"/>
                  </a:lnTo>
                  <a:lnTo>
                    <a:pt x="1201" y="2280"/>
                  </a:lnTo>
                  <a:lnTo>
                    <a:pt x="1194" y="2252"/>
                  </a:lnTo>
                  <a:lnTo>
                    <a:pt x="1190" y="2222"/>
                  </a:lnTo>
                  <a:lnTo>
                    <a:pt x="1185" y="2195"/>
                  </a:lnTo>
                  <a:lnTo>
                    <a:pt x="1182" y="2170"/>
                  </a:lnTo>
                  <a:lnTo>
                    <a:pt x="1180" y="2148"/>
                  </a:lnTo>
                  <a:lnTo>
                    <a:pt x="1177" y="2128"/>
                  </a:lnTo>
                  <a:lnTo>
                    <a:pt x="1176" y="2114"/>
                  </a:lnTo>
                  <a:lnTo>
                    <a:pt x="1175" y="2105"/>
                  </a:lnTo>
                  <a:lnTo>
                    <a:pt x="1175" y="2102"/>
                  </a:lnTo>
                  <a:lnTo>
                    <a:pt x="1174" y="2039"/>
                  </a:lnTo>
                  <a:lnTo>
                    <a:pt x="1172" y="1980"/>
                  </a:lnTo>
                  <a:lnTo>
                    <a:pt x="1169" y="1925"/>
                  </a:lnTo>
                  <a:lnTo>
                    <a:pt x="1163" y="1874"/>
                  </a:lnTo>
                  <a:lnTo>
                    <a:pt x="1158" y="1828"/>
                  </a:lnTo>
                  <a:lnTo>
                    <a:pt x="1152" y="1785"/>
                  </a:lnTo>
                  <a:lnTo>
                    <a:pt x="1146" y="1749"/>
                  </a:lnTo>
                  <a:lnTo>
                    <a:pt x="1139" y="1716"/>
                  </a:lnTo>
                  <a:lnTo>
                    <a:pt x="1134" y="1690"/>
                  </a:lnTo>
                  <a:lnTo>
                    <a:pt x="1129" y="1669"/>
                  </a:lnTo>
                  <a:lnTo>
                    <a:pt x="1125" y="1654"/>
                  </a:lnTo>
                  <a:lnTo>
                    <a:pt x="1123" y="1644"/>
                  </a:lnTo>
                  <a:lnTo>
                    <a:pt x="1122" y="1640"/>
                  </a:lnTo>
                  <a:lnTo>
                    <a:pt x="1113" y="1606"/>
                  </a:lnTo>
                  <a:lnTo>
                    <a:pt x="1102" y="1578"/>
                  </a:lnTo>
                  <a:lnTo>
                    <a:pt x="1089" y="1553"/>
                  </a:lnTo>
                  <a:lnTo>
                    <a:pt x="1074" y="1532"/>
                  </a:lnTo>
                  <a:lnTo>
                    <a:pt x="1058" y="1514"/>
                  </a:lnTo>
                  <a:lnTo>
                    <a:pt x="1042" y="1500"/>
                  </a:lnTo>
                  <a:lnTo>
                    <a:pt x="1024" y="1489"/>
                  </a:lnTo>
                  <a:lnTo>
                    <a:pt x="1008" y="1480"/>
                  </a:lnTo>
                  <a:lnTo>
                    <a:pt x="992" y="1474"/>
                  </a:lnTo>
                  <a:lnTo>
                    <a:pt x="977" y="1469"/>
                  </a:lnTo>
                  <a:lnTo>
                    <a:pt x="964" y="1466"/>
                  </a:lnTo>
                  <a:lnTo>
                    <a:pt x="953" y="1465"/>
                  </a:lnTo>
                  <a:lnTo>
                    <a:pt x="945" y="1464"/>
                  </a:lnTo>
                  <a:lnTo>
                    <a:pt x="940" y="1464"/>
                  </a:lnTo>
                  <a:lnTo>
                    <a:pt x="937" y="1464"/>
                  </a:lnTo>
                  <a:lnTo>
                    <a:pt x="908" y="1464"/>
                  </a:lnTo>
                  <a:lnTo>
                    <a:pt x="883" y="1468"/>
                  </a:lnTo>
                  <a:lnTo>
                    <a:pt x="860" y="1476"/>
                  </a:lnTo>
                  <a:lnTo>
                    <a:pt x="840" y="1487"/>
                  </a:lnTo>
                  <a:lnTo>
                    <a:pt x="822" y="1500"/>
                  </a:lnTo>
                  <a:lnTo>
                    <a:pt x="808" y="1514"/>
                  </a:lnTo>
                  <a:lnTo>
                    <a:pt x="795" y="1530"/>
                  </a:lnTo>
                  <a:lnTo>
                    <a:pt x="785" y="1545"/>
                  </a:lnTo>
                  <a:lnTo>
                    <a:pt x="777" y="1559"/>
                  </a:lnTo>
                  <a:lnTo>
                    <a:pt x="771" y="1574"/>
                  </a:lnTo>
                  <a:lnTo>
                    <a:pt x="766" y="1585"/>
                  </a:lnTo>
                  <a:lnTo>
                    <a:pt x="763" y="1594"/>
                  </a:lnTo>
                  <a:lnTo>
                    <a:pt x="761" y="1600"/>
                  </a:lnTo>
                  <a:lnTo>
                    <a:pt x="761" y="1602"/>
                  </a:lnTo>
                  <a:lnTo>
                    <a:pt x="754" y="1616"/>
                  </a:lnTo>
                  <a:lnTo>
                    <a:pt x="748" y="1637"/>
                  </a:lnTo>
                  <a:lnTo>
                    <a:pt x="741" y="1662"/>
                  </a:lnTo>
                  <a:lnTo>
                    <a:pt x="736" y="1692"/>
                  </a:lnTo>
                  <a:lnTo>
                    <a:pt x="730" y="1726"/>
                  </a:lnTo>
                  <a:lnTo>
                    <a:pt x="725" y="1761"/>
                  </a:lnTo>
                  <a:lnTo>
                    <a:pt x="719" y="1799"/>
                  </a:lnTo>
                  <a:lnTo>
                    <a:pt x="715" y="1838"/>
                  </a:lnTo>
                  <a:lnTo>
                    <a:pt x="711" y="1877"/>
                  </a:lnTo>
                  <a:lnTo>
                    <a:pt x="707" y="1915"/>
                  </a:lnTo>
                  <a:lnTo>
                    <a:pt x="704" y="1953"/>
                  </a:lnTo>
                  <a:lnTo>
                    <a:pt x="701" y="1987"/>
                  </a:lnTo>
                  <a:lnTo>
                    <a:pt x="697" y="2018"/>
                  </a:lnTo>
                  <a:lnTo>
                    <a:pt x="695" y="2046"/>
                  </a:lnTo>
                  <a:lnTo>
                    <a:pt x="694" y="2069"/>
                  </a:lnTo>
                  <a:lnTo>
                    <a:pt x="693" y="2086"/>
                  </a:lnTo>
                  <a:lnTo>
                    <a:pt x="692" y="2097"/>
                  </a:lnTo>
                  <a:lnTo>
                    <a:pt x="692" y="2102"/>
                  </a:lnTo>
                  <a:lnTo>
                    <a:pt x="690" y="2157"/>
                  </a:lnTo>
                  <a:lnTo>
                    <a:pt x="685" y="2205"/>
                  </a:lnTo>
                  <a:lnTo>
                    <a:pt x="680" y="2247"/>
                  </a:lnTo>
                  <a:lnTo>
                    <a:pt x="673" y="2285"/>
                  </a:lnTo>
                  <a:lnTo>
                    <a:pt x="665" y="2318"/>
                  </a:lnTo>
                  <a:lnTo>
                    <a:pt x="657" y="2345"/>
                  </a:lnTo>
                  <a:lnTo>
                    <a:pt x="648" y="2368"/>
                  </a:lnTo>
                  <a:lnTo>
                    <a:pt x="639" y="2387"/>
                  </a:lnTo>
                  <a:lnTo>
                    <a:pt x="629" y="2402"/>
                  </a:lnTo>
                  <a:lnTo>
                    <a:pt x="622" y="2414"/>
                  </a:lnTo>
                  <a:lnTo>
                    <a:pt x="613" y="2424"/>
                  </a:lnTo>
                  <a:lnTo>
                    <a:pt x="606" y="2430"/>
                  </a:lnTo>
                  <a:lnTo>
                    <a:pt x="600" y="2435"/>
                  </a:lnTo>
                  <a:lnTo>
                    <a:pt x="595" y="2438"/>
                  </a:lnTo>
                  <a:lnTo>
                    <a:pt x="593" y="2439"/>
                  </a:lnTo>
                  <a:lnTo>
                    <a:pt x="592" y="2439"/>
                  </a:lnTo>
                  <a:lnTo>
                    <a:pt x="566" y="2439"/>
                  </a:lnTo>
                  <a:lnTo>
                    <a:pt x="543" y="2434"/>
                  </a:lnTo>
                  <a:lnTo>
                    <a:pt x="520" y="2423"/>
                  </a:lnTo>
                  <a:lnTo>
                    <a:pt x="500" y="2407"/>
                  </a:lnTo>
                  <a:lnTo>
                    <a:pt x="481" y="2389"/>
                  </a:lnTo>
                  <a:lnTo>
                    <a:pt x="464" y="2368"/>
                  </a:lnTo>
                  <a:lnTo>
                    <a:pt x="450" y="2346"/>
                  </a:lnTo>
                  <a:lnTo>
                    <a:pt x="435" y="2323"/>
                  </a:lnTo>
                  <a:lnTo>
                    <a:pt x="424" y="2300"/>
                  </a:lnTo>
                  <a:lnTo>
                    <a:pt x="415" y="2278"/>
                  </a:lnTo>
                  <a:lnTo>
                    <a:pt x="407" y="2258"/>
                  </a:lnTo>
                  <a:lnTo>
                    <a:pt x="400" y="2242"/>
                  </a:lnTo>
                  <a:lnTo>
                    <a:pt x="396" y="2228"/>
                  </a:lnTo>
                  <a:lnTo>
                    <a:pt x="393" y="2220"/>
                  </a:lnTo>
                  <a:lnTo>
                    <a:pt x="392" y="2217"/>
                  </a:lnTo>
                  <a:lnTo>
                    <a:pt x="380" y="2185"/>
                  </a:lnTo>
                  <a:lnTo>
                    <a:pt x="367" y="2149"/>
                  </a:lnTo>
                  <a:lnTo>
                    <a:pt x="355" y="2110"/>
                  </a:lnTo>
                  <a:lnTo>
                    <a:pt x="343" y="2071"/>
                  </a:lnTo>
                  <a:lnTo>
                    <a:pt x="332" y="2029"/>
                  </a:lnTo>
                  <a:lnTo>
                    <a:pt x="323" y="1987"/>
                  </a:lnTo>
                  <a:lnTo>
                    <a:pt x="312" y="1944"/>
                  </a:lnTo>
                  <a:lnTo>
                    <a:pt x="303" y="1901"/>
                  </a:lnTo>
                  <a:lnTo>
                    <a:pt x="294" y="1861"/>
                  </a:lnTo>
                  <a:lnTo>
                    <a:pt x="286" y="1821"/>
                  </a:lnTo>
                  <a:lnTo>
                    <a:pt x="279" y="1784"/>
                  </a:lnTo>
                  <a:lnTo>
                    <a:pt x="272" y="1750"/>
                  </a:lnTo>
                  <a:lnTo>
                    <a:pt x="267" y="1719"/>
                  </a:lnTo>
                  <a:lnTo>
                    <a:pt x="262" y="1692"/>
                  </a:lnTo>
                  <a:lnTo>
                    <a:pt x="259" y="1671"/>
                  </a:lnTo>
                  <a:lnTo>
                    <a:pt x="256" y="1655"/>
                  </a:lnTo>
                  <a:lnTo>
                    <a:pt x="255" y="1644"/>
                  </a:lnTo>
                  <a:lnTo>
                    <a:pt x="253" y="1640"/>
                  </a:lnTo>
                  <a:lnTo>
                    <a:pt x="246" y="1598"/>
                  </a:lnTo>
                  <a:lnTo>
                    <a:pt x="240" y="1555"/>
                  </a:lnTo>
                  <a:lnTo>
                    <a:pt x="236" y="1514"/>
                  </a:lnTo>
                  <a:lnTo>
                    <a:pt x="234" y="1477"/>
                  </a:lnTo>
                  <a:lnTo>
                    <a:pt x="232" y="1442"/>
                  </a:lnTo>
                  <a:lnTo>
                    <a:pt x="230" y="1411"/>
                  </a:lnTo>
                  <a:lnTo>
                    <a:pt x="229" y="1385"/>
                  </a:lnTo>
                  <a:lnTo>
                    <a:pt x="229" y="1363"/>
                  </a:lnTo>
                  <a:lnTo>
                    <a:pt x="230" y="1347"/>
                  </a:lnTo>
                  <a:lnTo>
                    <a:pt x="230" y="1337"/>
                  </a:lnTo>
                  <a:lnTo>
                    <a:pt x="230" y="1334"/>
                  </a:lnTo>
                  <a:lnTo>
                    <a:pt x="218" y="1279"/>
                  </a:lnTo>
                  <a:lnTo>
                    <a:pt x="205" y="1228"/>
                  </a:lnTo>
                  <a:lnTo>
                    <a:pt x="192" y="1182"/>
                  </a:lnTo>
                  <a:lnTo>
                    <a:pt x="180" y="1142"/>
                  </a:lnTo>
                  <a:lnTo>
                    <a:pt x="169" y="1106"/>
                  </a:lnTo>
                  <a:lnTo>
                    <a:pt x="158" y="1075"/>
                  </a:lnTo>
                  <a:lnTo>
                    <a:pt x="149" y="1050"/>
                  </a:lnTo>
                  <a:lnTo>
                    <a:pt x="142" y="1029"/>
                  </a:lnTo>
                  <a:lnTo>
                    <a:pt x="136" y="1015"/>
                  </a:lnTo>
                  <a:lnTo>
                    <a:pt x="132" y="1006"/>
                  </a:lnTo>
                  <a:lnTo>
                    <a:pt x="131" y="1004"/>
                  </a:lnTo>
                  <a:lnTo>
                    <a:pt x="102" y="939"/>
                  </a:lnTo>
                  <a:lnTo>
                    <a:pt x="77" y="879"/>
                  </a:lnTo>
                  <a:lnTo>
                    <a:pt x="57" y="822"/>
                  </a:lnTo>
                  <a:lnTo>
                    <a:pt x="41" y="769"/>
                  </a:lnTo>
                  <a:lnTo>
                    <a:pt x="29" y="722"/>
                  </a:lnTo>
                  <a:lnTo>
                    <a:pt x="19" y="678"/>
                  </a:lnTo>
                  <a:lnTo>
                    <a:pt x="11" y="641"/>
                  </a:lnTo>
                  <a:lnTo>
                    <a:pt x="6" y="609"/>
                  </a:lnTo>
                  <a:lnTo>
                    <a:pt x="2" y="584"/>
                  </a:lnTo>
                  <a:lnTo>
                    <a:pt x="1" y="565"/>
                  </a:lnTo>
                  <a:lnTo>
                    <a:pt x="0" y="555"/>
                  </a:lnTo>
                  <a:lnTo>
                    <a:pt x="0" y="550"/>
                  </a:lnTo>
                  <a:lnTo>
                    <a:pt x="0" y="493"/>
                  </a:lnTo>
                  <a:lnTo>
                    <a:pt x="4" y="442"/>
                  </a:lnTo>
                  <a:lnTo>
                    <a:pt x="10" y="393"/>
                  </a:lnTo>
                  <a:lnTo>
                    <a:pt x="19" y="350"/>
                  </a:lnTo>
                  <a:lnTo>
                    <a:pt x="30" y="309"/>
                  </a:lnTo>
                  <a:lnTo>
                    <a:pt x="42" y="273"/>
                  </a:lnTo>
                  <a:lnTo>
                    <a:pt x="55" y="241"/>
                  </a:lnTo>
                  <a:lnTo>
                    <a:pt x="69" y="212"/>
                  </a:lnTo>
                  <a:lnTo>
                    <a:pt x="85" y="186"/>
                  </a:lnTo>
                  <a:lnTo>
                    <a:pt x="99" y="164"/>
                  </a:lnTo>
                  <a:lnTo>
                    <a:pt x="113" y="146"/>
                  </a:lnTo>
                  <a:lnTo>
                    <a:pt x="126" y="130"/>
                  </a:lnTo>
                  <a:lnTo>
                    <a:pt x="137" y="118"/>
                  </a:lnTo>
                  <a:lnTo>
                    <a:pt x="147" y="109"/>
                  </a:lnTo>
                  <a:lnTo>
                    <a:pt x="155" y="102"/>
                  </a:lnTo>
                  <a:lnTo>
                    <a:pt x="160" y="99"/>
                  </a:lnTo>
                  <a:lnTo>
                    <a:pt x="161" y="96"/>
                  </a:lnTo>
                  <a:lnTo>
                    <a:pt x="184" y="71"/>
                  </a:lnTo>
                  <a:lnTo>
                    <a:pt x="210" y="52"/>
                  </a:lnTo>
                  <a:lnTo>
                    <a:pt x="238" y="34"/>
                  </a:lnTo>
                  <a:lnTo>
                    <a:pt x="269" y="22"/>
                  </a:lnTo>
                  <a:lnTo>
                    <a:pt x="302" y="12"/>
                  </a:lnTo>
                  <a:lnTo>
                    <a:pt x="336" y="6"/>
                  </a:lnTo>
                  <a:lnTo>
                    <a:pt x="370" y="1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6"/>
            <p:cNvSpPr/>
            <p:nvPr/>
          </p:nvSpPr>
          <p:spPr>
            <a:xfrm>
              <a:off x="4478310" y="2174359"/>
              <a:ext cx="309009" cy="316438"/>
            </a:xfrm>
            <a:custGeom>
              <a:rect b="b" l="l" r="r" t="t"/>
              <a:pathLst>
                <a:path extrusionOk="0" h="3876" w="3785">
                  <a:moveTo>
                    <a:pt x="1245" y="0"/>
                  </a:moveTo>
                  <a:lnTo>
                    <a:pt x="1753" y="4"/>
                  </a:lnTo>
                  <a:lnTo>
                    <a:pt x="1753" y="56"/>
                  </a:lnTo>
                  <a:lnTo>
                    <a:pt x="1754" y="114"/>
                  </a:lnTo>
                  <a:lnTo>
                    <a:pt x="1756" y="174"/>
                  </a:lnTo>
                  <a:lnTo>
                    <a:pt x="1760" y="238"/>
                  </a:lnTo>
                  <a:lnTo>
                    <a:pt x="1765" y="302"/>
                  </a:lnTo>
                  <a:lnTo>
                    <a:pt x="1771" y="367"/>
                  </a:lnTo>
                  <a:lnTo>
                    <a:pt x="1780" y="433"/>
                  </a:lnTo>
                  <a:lnTo>
                    <a:pt x="1791" y="494"/>
                  </a:lnTo>
                  <a:lnTo>
                    <a:pt x="1804" y="556"/>
                  </a:lnTo>
                  <a:lnTo>
                    <a:pt x="1818" y="614"/>
                  </a:lnTo>
                  <a:lnTo>
                    <a:pt x="1836" y="669"/>
                  </a:lnTo>
                  <a:lnTo>
                    <a:pt x="1854" y="718"/>
                  </a:lnTo>
                  <a:lnTo>
                    <a:pt x="1878" y="760"/>
                  </a:lnTo>
                  <a:lnTo>
                    <a:pt x="1902" y="796"/>
                  </a:lnTo>
                  <a:lnTo>
                    <a:pt x="1931" y="825"/>
                  </a:lnTo>
                  <a:lnTo>
                    <a:pt x="1962" y="844"/>
                  </a:lnTo>
                  <a:lnTo>
                    <a:pt x="2000" y="856"/>
                  </a:lnTo>
                  <a:lnTo>
                    <a:pt x="2038" y="858"/>
                  </a:lnTo>
                  <a:lnTo>
                    <a:pt x="2076" y="851"/>
                  </a:lnTo>
                  <a:lnTo>
                    <a:pt x="2113" y="838"/>
                  </a:lnTo>
                  <a:lnTo>
                    <a:pt x="2147" y="822"/>
                  </a:lnTo>
                  <a:lnTo>
                    <a:pt x="2180" y="802"/>
                  </a:lnTo>
                  <a:lnTo>
                    <a:pt x="2211" y="782"/>
                  </a:lnTo>
                  <a:lnTo>
                    <a:pt x="2240" y="764"/>
                  </a:lnTo>
                  <a:lnTo>
                    <a:pt x="2265" y="747"/>
                  </a:lnTo>
                  <a:lnTo>
                    <a:pt x="2320" y="722"/>
                  </a:lnTo>
                  <a:lnTo>
                    <a:pt x="2384" y="696"/>
                  </a:lnTo>
                  <a:lnTo>
                    <a:pt x="2454" y="673"/>
                  </a:lnTo>
                  <a:lnTo>
                    <a:pt x="2531" y="653"/>
                  </a:lnTo>
                  <a:lnTo>
                    <a:pt x="2609" y="640"/>
                  </a:lnTo>
                  <a:lnTo>
                    <a:pt x="2693" y="633"/>
                  </a:lnTo>
                  <a:lnTo>
                    <a:pt x="2774" y="636"/>
                  </a:lnTo>
                  <a:lnTo>
                    <a:pt x="2856" y="649"/>
                  </a:lnTo>
                  <a:lnTo>
                    <a:pt x="2954" y="674"/>
                  </a:lnTo>
                  <a:lnTo>
                    <a:pt x="3047" y="709"/>
                  </a:lnTo>
                  <a:lnTo>
                    <a:pt x="3136" y="751"/>
                  </a:lnTo>
                  <a:lnTo>
                    <a:pt x="3220" y="800"/>
                  </a:lnTo>
                  <a:lnTo>
                    <a:pt x="3298" y="856"/>
                  </a:lnTo>
                  <a:lnTo>
                    <a:pt x="3373" y="918"/>
                  </a:lnTo>
                  <a:lnTo>
                    <a:pt x="3440" y="985"/>
                  </a:lnTo>
                  <a:lnTo>
                    <a:pt x="3502" y="1056"/>
                  </a:lnTo>
                  <a:lnTo>
                    <a:pt x="3556" y="1133"/>
                  </a:lnTo>
                  <a:lnTo>
                    <a:pt x="3604" y="1213"/>
                  </a:lnTo>
                  <a:lnTo>
                    <a:pt x="3645" y="1296"/>
                  </a:lnTo>
                  <a:lnTo>
                    <a:pt x="3678" y="1384"/>
                  </a:lnTo>
                  <a:lnTo>
                    <a:pt x="3704" y="1473"/>
                  </a:lnTo>
                  <a:lnTo>
                    <a:pt x="3724" y="1567"/>
                  </a:lnTo>
                  <a:lnTo>
                    <a:pt x="3744" y="1665"/>
                  </a:lnTo>
                  <a:lnTo>
                    <a:pt x="3762" y="1769"/>
                  </a:lnTo>
                  <a:lnTo>
                    <a:pt x="3776" y="1871"/>
                  </a:lnTo>
                  <a:lnTo>
                    <a:pt x="3784" y="1974"/>
                  </a:lnTo>
                  <a:lnTo>
                    <a:pt x="3785" y="2078"/>
                  </a:lnTo>
                  <a:lnTo>
                    <a:pt x="3780" y="2182"/>
                  </a:lnTo>
                  <a:lnTo>
                    <a:pt x="3771" y="2284"/>
                  </a:lnTo>
                  <a:lnTo>
                    <a:pt x="3756" y="2380"/>
                  </a:lnTo>
                  <a:lnTo>
                    <a:pt x="3736" y="2473"/>
                  </a:lnTo>
                  <a:lnTo>
                    <a:pt x="3713" y="2560"/>
                  </a:lnTo>
                  <a:lnTo>
                    <a:pt x="3674" y="2671"/>
                  </a:lnTo>
                  <a:lnTo>
                    <a:pt x="3631" y="2774"/>
                  </a:lnTo>
                  <a:lnTo>
                    <a:pt x="3582" y="2873"/>
                  </a:lnTo>
                  <a:lnTo>
                    <a:pt x="3527" y="2964"/>
                  </a:lnTo>
                  <a:lnTo>
                    <a:pt x="3467" y="3049"/>
                  </a:lnTo>
                  <a:lnTo>
                    <a:pt x="3404" y="3129"/>
                  </a:lnTo>
                  <a:lnTo>
                    <a:pt x="3338" y="3204"/>
                  </a:lnTo>
                  <a:lnTo>
                    <a:pt x="3269" y="3271"/>
                  </a:lnTo>
                  <a:lnTo>
                    <a:pt x="3198" y="3334"/>
                  </a:lnTo>
                  <a:lnTo>
                    <a:pt x="3124" y="3393"/>
                  </a:lnTo>
                  <a:lnTo>
                    <a:pt x="3049" y="3445"/>
                  </a:lnTo>
                  <a:lnTo>
                    <a:pt x="2974" y="3493"/>
                  </a:lnTo>
                  <a:lnTo>
                    <a:pt x="2900" y="3536"/>
                  </a:lnTo>
                  <a:lnTo>
                    <a:pt x="2825" y="3576"/>
                  </a:lnTo>
                  <a:lnTo>
                    <a:pt x="2751" y="3611"/>
                  </a:lnTo>
                  <a:lnTo>
                    <a:pt x="2680" y="3640"/>
                  </a:lnTo>
                  <a:lnTo>
                    <a:pt x="2609" y="3667"/>
                  </a:lnTo>
                  <a:lnTo>
                    <a:pt x="2542" y="3689"/>
                  </a:lnTo>
                  <a:lnTo>
                    <a:pt x="2476" y="3709"/>
                  </a:lnTo>
                  <a:lnTo>
                    <a:pt x="2391" y="3727"/>
                  </a:lnTo>
                  <a:lnTo>
                    <a:pt x="2300" y="3738"/>
                  </a:lnTo>
                  <a:lnTo>
                    <a:pt x="2209" y="3742"/>
                  </a:lnTo>
                  <a:lnTo>
                    <a:pt x="2116" y="3740"/>
                  </a:lnTo>
                  <a:lnTo>
                    <a:pt x="2025" y="3733"/>
                  </a:lnTo>
                  <a:lnTo>
                    <a:pt x="1933" y="3720"/>
                  </a:lnTo>
                  <a:lnTo>
                    <a:pt x="1845" y="3704"/>
                  </a:lnTo>
                  <a:lnTo>
                    <a:pt x="1760" y="3682"/>
                  </a:lnTo>
                  <a:lnTo>
                    <a:pt x="1678" y="3660"/>
                  </a:lnTo>
                  <a:lnTo>
                    <a:pt x="1602" y="3634"/>
                  </a:lnTo>
                  <a:lnTo>
                    <a:pt x="1533" y="3607"/>
                  </a:lnTo>
                  <a:lnTo>
                    <a:pt x="1438" y="3565"/>
                  </a:lnTo>
                  <a:lnTo>
                    <a:pt x="1347" y="3518"/>
                  </a:lnTo>
                  <a:lnTo>
                    <a:pt x="1262" y="3469"/>
                  </a:lnTo>
                  <a:lnTo>
                    <a:pt x="1176" y="3416"/>
                  </a:lnTo>
                  <a:lnTo>
                    <a:pt x="1093" y="3364"/>
                  </a:lnTo>
                  <a:lnTo>
                    <a:pt x="1005" y="3309"/>
                  </a:lnTo>
                  <a:lnTo>
                    <a:pt x="913" y="3256"/>
                  </a:lnTo>
                  <a:lnTo>
                    <a:pt x="898" y="3247"/>
                  </a:lnTo>
                  <a:lnTo>
                    <a:pt x="880" y="3236"/>
                  </a:lnTo>
                  <a:lnTo>
                    <a:pt x="862" y="3225"/>
                  </a:lnTo>
                  <a:lnTo>
                    <a:pt x="842" y="3214"/>
                  </a:lnTo>
                  <a:lnTo>
                    <a:pt x="820" y="3204"/>
                  </a:lnTo>
                  <a:lnTo>
                    <a:pt x="798" y="3193"/>
                  </a:lnTo>
                  <a:lnTo>
                    <a:pt x="776" y="3184"/>
                  </a:lnTo>
                  <a:lnTo>
                    <a:pt x="753" y="3174"/>
                  </a:lnTo>
                  <a:lnTo>
                    <a:pt x="729" y="3167"/>
                  </a:lnTo>
                  <a:lnTo>
                    <a:pt x="705" y="3164"/>
                  </a:lnTo>
                  <a:lnTo>
                    <a:pt x="682" y="3162"/>
                  </a:lnTo>
                  <a:lnTo>
                    <a:pt x="658" y="3164"/>
                  </a:lnTo>
                  <a:lnTo>
                    <a:pt x="636" y="3169"/>
                  </a:lnTo>
                  <a:lnTo>
                    <a:pt x="613" y="3178"/>
                  </a:lnTo>
                  <a:lnTo>
                    <a:pt x="591" y="3193"/>
                  </a:lnTo>
                  <a:lnTo>
                    <a:pt x="571" y="3213"/>
                  </a:lnTo>
                  <a:lnTo>
                    <a:pt x="553" y="3236"/>
                  </a:lnTo>
                  <a:lnTo>
                    <a:pt x="534" y="3267"/>
                  </a:lnTo>
                  <a:lnTo>
                    <a:pt x="518" y="3304"/>
                  </a:lnTo>
                  <a:lnTo>
                    <a:pt x="504" y="3347"/>
                  </a:lnTo>
                  <a:lnTo>
                    <a:pt x="491" y="3396"/>
                  </a:lnTo>
                  <a:lnTo>
                    <a:pt x="482" y="3454"/>
                  </a:lnTo>
                  <a:lnTo>
                    <a:pt x="473" y="3522"/>
                  </a:lnTo>
                  <a:lnTo>
                    <a:pt x="467" y="3596"/>
                  </a:lnTo>
                  <a:lnTo>
                    <a:pt x="465" y="3680"/>
                  </a:lnTo>
                  <a:lnTo>
                    <a:pt x="465" y="3773"/>
                  </a:lnTo>
                  <a:lnTo>
                    <a:pt x="469" y="3876"/>
                  </a:lnTo>
                  <a:lnTo>
                    <a:pt x="382" y="3873"/>
                  </a:lnTo>
                  <a:lnTo>
                    <a:pt x="291" y="3865"/>
                  </a:lnTo>
                  <a:lnTo>
                    <a:pt x="200" y="3862"/>
                  </a:lnTo>
                  <a:lnTo>
                    <a:pt x="107" y="3862"/>
                  </a:lnTo>
                  <a:lnTo>
                    <a:pt x="16" y="3869"/>
                  </a:lnTo>
                  <a:lnTo>
                    <a:pt x="16" y="3840"/>
                  </a:lnTo>
                  <a:lnTo>
                    <a:pt x="11" y="3793"/>
                  </a:lnTo>
                  <a:lnTo>
                    <a:pt x="5" y="3740"/>
                  </a:lnTo>
                  <a:lnTo>
                    <a:pt x="2" y="3682"/>
                  </a:lnTo>
                  <a:lnTo>
                    <a:pt x="0" y="3618"/>
                  </a:lnTo>
                  <a:lnTo>
                    <a:pt x="0" y="3553"/>
                  </a:lnTo>
                  <a:lnTo>
                    <a:pt x="4" y="3484"/>
                  </a:lnTo>
                  <a:lnTo>
                    <a:pt x="9" y="3413"/>
                  </a:lnTo>
                  <a:lnTo>
                    <a:pt x="16" y="3342"/>
                  </a:lnTo>
                  <a:lnTo>
                    <a:pt x="29" y="3269"/>
                  </a:lnTo>
                  <a:lnTo>
                    <a:pt x="44" y="3196"/>
                  </a:lnTo>
                  <a:lnTo>
                    <a:pt x="64" y="3125"/>
                  </a:lnTo>
                  <a:lnTo>
                    <a:pt x="85" y="3056"/>
                  </a:lnTo>
                  <a:lnTo>
                    <a:pt x="113" y="2989"/>
                  </a:lnTo>
                  <a:lnTo>
                    <a:pt x="145" y="2925"/>
                  </a:lnTo>
                  <a:lnTo>
                    <a:pt x="182" y="2867"/>
                  </a:lnTo>
                  <a:lnTo>
                    <a:pt x="224" y="2813"/>
                  </a:lnTo>
                  <a:lnTo>
                    <a:pt x="271" y="2765"/>
                  </a:lnTo>
                  <a:lnTo>
                    <a:pt x="324" y="2724"/>
                  </a:lnTo>
                  <a:lnTo>
                    <a:pt x="382" y="2689"/>
                  </a:lnTo>
                  <a:lnTo>
                    <a:pt x="429" y="2667"/>
                  </a:lnTo>
                  <a:lnTo>
                    <a:pt x="474" y="2654"/>
                  </a:lnTo>
                  <a:lnTo>
                    <a:pt x="516" y="2649"/>
                  </a:lnTo>
                  <a:lnTo>
                    <a:pt x="556" y="2647"/>
                  </a:lnTo>
                  <a:lnTo>
                    <a:pt x="594" y="2653"/>
                  </a:lnTo>
                  <a:lnTo>
                    <a:pt x="633" y="2662"/>
                  </a:lnTo>
                  <a:lnTo>
                    <a:pt x="673" y="2673"/>
                  </a:lnTo>
                  <a:lnTo>
                    <a:pt x="714" y="2684"/>
                  </a:lnTo>
                  <a:lnTo>
                    <a:pt x="758" y="2698"/>
                  </a:lnTo>
                  <a:lnTo>
                    <a:pt x="805" y="2709"/>
                  </a:lnTo>
                  <a:lnTo>
                    <a:pt x="856" y="2720"/>
                  </a:lnTo>
                  <a:lnTo>
                    <a:pt x="971" y="2734"/>
                  </a:lnTo>
                  <a:lnTo>
                    <a:pt x="1082" y="2738"/>
                  </a:lnTo>
                  <a:lnTo>
                    <a:pt x="1189" y="2733"/>
                  </a:lnTo>
                  <a:lnTo>
                    <a:pt x="1291" y="2718"/>
                  </a:lnTo>
                  <a:lnTo>
                    <a:pt x="1387" y="2694"/>
                  </a:lnTo>
                  <a:lnTo>
                    <a:pt x="1478" y="2664"/>
                  </a:lnTo>
                  <a:lnTo>
                    <a:pt x="1562" y="2625"/>
                  </a:lnTo>
                  <a:lnTo>
                    <a:pt x="1640" y="2580"/>
                  </a:lnTo>
                  <a:lnTo>
                    <a:pt x="1711" y="2527"/>
                  </a:lnTo>
                  <a:lnTo>
                    <a:pt x="1773" y="2471"/>
                  </a:lnTo>
                  <a:lnTo>
                    <a:pt x="1827" y="2409"/>
                  </a:lnTo>
                  <a:lnTo>
                    <a:pt x="1873" y="2342"/>
                  </a:lnTo>
                  <a:lnTo>
                    <a:pt x="1909" y="2273"/>
                  </a:lnTo>
                  <a:lnTo>
                    <a:pt x="1931" y="2213"/>
                  </a:lnTo>
                  <a:lnTo>
                    <a:pt x="1947" y="2149"/>
                  </a:lnTo>
                  <a:lnTo>
                    <a:pt x="1962" y="2084"/>
                  </a:lnTo>
                  <a:lnTo>
                    <a:pt x="1973" y="1993"/>
                  </a:lnTo>
                  <a:lnTo>
                    <a:pt x="1971" y="1904"/>
                  </a:lnTo>
                  <a:lnTo>
                    <a:pt x="1962" y="1818"/>
                  </a:lnTo>
                  <a:lnTo>
                    <a:pt x="1942" y="1736"/>
                  </a:lnTo>
                  <a:lnTo>
                    <a:pt x="1916" y="1658"/>
                  </a:lnTo>
                  <a:lnTo>
                    <a:pt x="1884" y="1585"/>
                  </a:lnTo>
                  <a:lnTo>
                    <a:pt x="1845" y="1518"/>
                  </a:lnTo>
                  <a:lnTo>
                    <a:pt x="1804" y="1458"/>
                  </a:lnTo>
                  <a:lnTo>
                    <a:pt x="1760" y="1404"/>
                  </a:lnTo>
                  <a:lnTo>
                    <a:pt x="1714" y="1356"/>
                  </a:lnTo>
                  <a:lnTo>
                    <a:pt x="1669" y="1316"/>
                  </a:lnTo>
                  <a:lnTo>
                    <a:pt x="1618" y="1278"/>
                  </a:lnTo>
                  <a:lnTo>
                    <a:pt x="1564" y="1238"/>
                  </a:lnTo>
                  <a:lnTo>
                    <a:pt x="1513" y="1198"/>
                  </a:lnTo>
                  <a:lnTo>
                    <a:pt x="1464" y="1156"/>
                  </a:lnTo>
                  <a:lnTo>
                    <a:pt x="1422" y="1107"/>
                  </a:lnTo>
                  <a:lnTo>
                    <a:pt x="1387" y="1056"/>
                  </a:lnTo>
                  <a:lnTo>
                    <a:pt x="1358" y="1000"/>
                  </a:lnTo>
                  <a:lnTo>
                    <a:pt x="1334" y="938"/>
                  </a:lnTo>
                  <a:lnTo>
                    <a:pt x="1316" y="874"/>
                  </a:lnTo>
                  <a:lnTo>
                    <a:pt x="1300" y="807"/>
                  </a:lnTo>
                  <a:lnTo>
                    <a:pt x="1285" y="736"/>
                  </a:lnTo>
                  <a:lnTo>
                    <a:pt x="1273" y="664"/>
                  </a:lnTo>
                  <a:lnTo>
                    <a:pt x="1262" y="589"/>
                  </a:lnTo>
                  <a:lnTo>
                    <a:pt x="1260" y="585"/>
                  </a:lnTo>
                  <a:lnTo>
                    <a:pt x="1258" y="574"/>
                  </a:lnTo>
                  <a:lnTo>
                    <a:pt x="1256" y="553"/>
                  </a:lnTo>
                  <a:lnTo>
                    <a:pt x="1253" y="522"/>
                  </a:lnTo>
                  <a:lnTo>
                    <a:pt x="1251" y="485"/>
                  </a:lnTo>
                  <a:lnTo>
                    <a:pt x="1247" y="442"/>
                  </a:lnTo>
                  <a:lnTo>
                    <a:pt x="1244" y="394"/>
                  </a:lnTo>
                  <a:lnTo>
                    <a:pt x="1240" y="345"/>
                  </a:lnTo>
                  <a:lnTo>
                    <a:pt x="1236" y="293"/>
                  </a:lnTo>
                  <a:lnTo>
                    <a:pt x="1234" y="238"/>
                  </a:lnTo>
                  <a:lnTo>
                    <a:pt x="1234" y="185"/>
                  </a:lnTo>
                  <a:lnTo>
                    <a:pt x="1234" y="134"/>
                  </a:lnTo>
                  <a:lnTo>
                    <a:pt x="1236" y="85"/>
                  </a:lnTo>
                  <a:lnTo>
                    <a:pt x="1240" y="40"/>
                  </a:lnTo>
                  <a:lnTo>
                    <a:pt x="124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6"/>
            <p:cNvSpPr/>
            <p:nvPr/>
          </p:nvSpPr>
          <p:spPr>
            <a:xfrm>
              <a:off x="4487050" y="76423"/>
              <a:ext cx="278849" cy="277149"/>
            </a:xfrm>
            <a:custGeom>
              <a:rect b="b" l="l" r="r" t="t"/>
              <a:pathLst>
                <a:path extrusionOk="0" h="3960440" w="3984740">
                  <a:moveTo>
                    <a:pt x="3524979" y="3362640"/>
                  </a:moveTo>
                  <a:cubicBezTo>
                    <a:pt x="3498469" y="3362640"/>
                    <a:pt x="3476978" y="3384131"/>
                    <a:pt x="3476978" y="3410641"/>
                  </a:cubicBezTo>
                  <a:lnTo>
                    <a:pt x="3476978" y="3602639"/>
                  </a:lnTo>
                  <a:cubicBezTo>
                    <a:pt x="3476978" y="3629149"/>
                    <a:pt x="3498469" y="3650640"/>
                    <a:pt x="3524979" y="3650640"/>
                  </a:cubicBezTo>
                  <a:lnTo>
                    <a:pt x="3716977" y="3650640"/>
                  </a:lnTo>
                  <a:cubicBezTo>
                    <a:pt x="3743487" y="3650640"/>
                    <a:pt x="3764978" y="3629149"/>
                    <a:pt x="3764978" y="3602639"/>
                  </a:cubicBezTo>
                  <a:lnTo>
                    <a:pt x="3764978" y="3410641"/>
                  </a:lnTo>
                  <a:cubicBezTo>
                    <a:pt x="3764978" y="3384131"/>
                    <a:pt x="3743487" y="3362640"/>
                    <a:pt x="3716977" y="3362640"/>
                  </a:cubicBezTo>
                  <a:close/>
                  <a:moveTo>
                    <a:pt x="650690" y="3362640"/>
                  </a:moveTo>
                  <a:cubicBezTo>
                    <a:pt x="624180" y="3362640"/>
                    <a:pt x="602689" y="3384131"/>
                    <a:pt x="602689" y="3410641"/>
                  </a:cubicBezTo>
                  <a:lnTo>
                    <a:pt x="602689" y="3602639"/>
                  </a:lnTo>
                  <a:cubicBezTo>
                    <a:pt x="602689" y="3629149"/>
                    <a:pt x="624180" y="3650640"/>
                    <a:pt x="650690" y="3650640"/>
                  </a:cubicBezTo>
                  <a:lnTo>
                    <a:pt x="842688" y="3650640"/>
                  </a:lnTo>
                  <a:cubicBezTo>
                    <a:pt x="869198" y="3650640"/>
                    <a:pt x="890689" y="3629149"/>
                    <a:pt x="890689" y="3602639"/>
                  </a:cubicBezTo>
                  <a:lnTo>
                    <a:pt x="890689" y="3410641"/>
                  </a:lnTo>
                  <a:cubicBezTo>
                    <a:pt x="890689" y="3384131"/>
                    <a:pt x="869198" y="3362640"/>
                    <a:pt x="842688" y="3362640"/>
                  </a:cubicBezTo>
                  <a:close/>
                  <a:moveTo>
                    <a:pt x="3086046" y="3362639"/>
                  </a:moveTo>
                  <a:cubicBezTo>
                    <a:pt x="3059536" y="3362639"/>
                    <a:pt x="3038045" y="3384130"/>
                    <a:pt x="3038045" y="3410640"/>
                  </a:cubicBezTo>
                  <a:lnTo>
                    <a:pt x="3038045" y="3602638"/>
                  </a:lnTo>
                  <a:cubicBezTo>
                    <a:pt x="3038045" y="3629148"/>
                    <a:pt x="3059536" y="3650639"/>
                    <a:pt x="3086046" y="3650639"/>
                  </a:cubicBezTo>
                  <a:lnTo>
                    <a:pt x="3278044" y="3650639"/>
                  </a:lnTo>
                  <a:cubicBezTo>
                    <a:pt x="3304554" y="3650639"/>
                    <a:pt x="3326045" y="3629148"/>
                    <a:pt x="3326045" y="3602638"/>
                  </a:cubicBezTo>
                  <a:lnTo>
                    <a:pt x="3326045" y="3410640"/>
                  </a:lnTo>
                  <a:cubicBezTo>
                    <a:pt x="3326045" y="3384130"/>
                    <a:pt x="3304554" y="3362639"/>
                    <a:pt x="3278044" y="3362639"/>
                  </a:cubicBezTo>
                  <a:close/>
                  <a:moveTo>
                    <a:pt x="211757" y="3362639"/>
                  </a:moveTo>
                  <a:cubicBezTo>
                    <a:pt x="185247" y="3362639"/>
                    <a:pt x="163756" y="3384130"/>
                    <a:pt x="163756" y="3410640"/>
                  </a:cubicBezTo>
                  <a:lnTo>
                    <a:pt x="163756" y="3602638"/>
                  </a:lnTo>
                  <a:cubicBezTo>
                    <a:pt x="163756" y="3629148"/>
                    <a:pt x="185247" y="3650639"/>
                    <a:pt x="211757" y="3650639"/>
                  </a:cubicBezTo>
                  <a:lnTo>
                    <a:pt x="403755" y="3650639"/>
                  </a:lnTo>
                  <a:cubicBezTo>
                    <a:pt x="430265" y="3650639"/>
                    <a:pt x="451756" y="3629148"/>
                    <a:pt x="451756" y="3602638"/>
                  </a:cubicBezTo>
                  <a:lnTo>
                    <a:pt x="451756" y="3410640"/>
                  </a:lnTo>
                  <a:cubicBezTo>
                    <a:pt x="451756" y="3384130"/>
                    <a:pt x="430265" y="3362639"/>
                    <a:pt x="403755" y="3362639"/>
                  </a:cubicBezTo>
                  <a:close/>
                  <a:moveTo>
                    <a:pt x="1716487" y="2922775"/>
                  </a:moveTo>
                  <a:lnTo>
                    <a:pt x="1716487" y="3786871"/>
                  </a:lnTo>
                  <a:lnTo>
                    <a:pt x="2220543" y="3786871"/>
                  </a:lnTo>
                  <a:lnTo>
                    <a:pt x="2220543" y="2922775"/>
                  </a:lnTo>
                  <a:close/>
                  <a:moveTo>
                    <a:pt x="3524979" y="2889857"/>
                  </a:moveTo>
                  <a:cubicBezTo>
                    <a:pt x="3498469" y="2889857"/>
                    <a:pt x="3476978" y="2911348"/>
                    <a:pt x="3476978" y="2937858"/>
                  </a:cubicBezTo>
                  <a:lnTo>
                    <a:pt x="3476978" y="3129856"/>
                  </a:lnTo>
                  <a:cubicBezTo>
                    <a:pt x="3476978" y="3156366"/>
                    <a:pt x="3498469" y="3177857"/>
                    <a:pt x="3524979" y="3177857"/>
                  </a:cubicBezTo>
                  <a:lnTo>
                    <a:pt x="3716977" y="3177857"/>
                  </a:lnTo>
                  <a:cubicBezTo>
                    <a:pt x="3743487" y="3177857"/>
                    <a:pt x="3764978" y="3156366"/>
                    <a:pt x="3764978" y="3129856"/>
                  </a:cubicBezTo>
                  <a:lnTo>
                    <a:pt x="3764978" y="2937858"/>
                  </a:lnTo>
                  <a:cubicBezTo>
                    <a:pt x="3764978" y="2911348"/>
                    <a:pt x="3743487" y="2889857"/>
                    <a:pt x="3716977" y="2889857"/>
                  </a:cubicBezTo>
                  <a:close/>
                  <a:moveTo>
                    <a:pt x="650690" y="2889857"/>
                  </a:moveTo>
                  <a:cubicBezTo>
                    <a:pt x="624180" y="2889857"/>
                    <a:pt x="602689" y="2911348"/>
                    <a:pt x="602689" y="2937858"/>
                  </a:cubicBezTo>
                  <a:lnTo>
                    <a:pt x="602689" y="3129856"/>
                  </a:lnTo>
                  <a:cubicBezTo>
                    <a:pt x="602689" y="3156366"/>
                    <a:pt x="624180" y="3177857"/>
                    <a:pt x="650690" y="3177857"/>
                  </a:cubicBezTo>
                  <a:lnTo>
                    <a:pt x="842688" y="3177857"/>
                  </a:lnTo>
                  <a:cubicBezTo>
                    <a:pt x="869198" y="3177857"/>
                    <a:pt x="890689" y="3156366"/>
                    <a:pt x="890689" y="3129856"/>
                  </a:cubicBezTo>
                  <a:lnTo>
                    <a:pt x="890689" y="2937858"/>
                  </a:lnTo>
                  <a:cubicBezTo>
                    <a:pt x="890689" y="2911348"/>
                    <a:pt x="869198" y="2889857"/>
                    <a:pt x="842688" y="2889857"/>
                  </a:cubicBezTo>
                  <a:close/>
                  <a:moveTo>
                    <a:pt x="3086046" y="2889856"/>
                  </a:moveTo>
                  <a:cubicBezTo>
                    <a:pt x="3059536" y="2889856"/>
                    <a:pt x="3038045" y="2911347"/>
                    <a:pt x="3038045" y="2937857"/>
                  </a:cubicBezTo>
                  <a:lnTo>
                    <a:pt x="3038045" y="3129855"/>
                  </a:lnTo>
                  <a:cubicBezTo>
                    <a:pt x="3038045" y="3156365"/>
                    <a:pt x="3059536" y="3177856"/>
                    <a:pt x="3086046" y="3177856"/>
                  </a:cubicBezTo>
                  <a:lnTo>
                    <a:pt x="3278044" y="3177856"/>
                  </a:lnTo>
                  <a:cubicBezTo>
                    <a:pt x="3304554" y="3177856"/>
                    <a:pt x="3326045" y="3156365"/>
                    <a:pt x="3326045" y="3129855"/>
                  </a:cubicBezTo>
                  <a:lnTo>
                    <a:pt x="3326045" y="2937857"/>
                  </a:lnTo>
                  <a:cubicBezTo>
                    <a:pt x="3326045" y="2911347"/>
                    <a:pt x="3304554" y="2889856"/>
                    <a:pt x="3278044" y="2889856"/>
                  </a:cubicBezTo>
                  <a:close/>
                  <a:moveTo>
                    <a:pt x="211757" y="2889856"/>
                  </a:moveTo>
                  <a:cubicBezTo>
                    <a:pt x="185247" y="2889856"/>
                    <a:pt x="163756" y="2911347"/>
                    <a:pt x="163756" y="2937857"/>
                  </a:cubicBezTo>
                  <a:lnTo>
                    <a:pt x="163756" y="3129855"/>
                  </a:lnTo>
                  <a:cubicBezTo>
                    <a:pt x="163756" y="3156365"/>
                    <a:pt x="185247" y="3177856"/>
                    <a:pt x="211757" y="3177856"/>
                  </a:cubicBezTo>
                  <a:lnTo>
                    <a:pt x="403755" y="3177856"/>
                  </a:lnTo>
                  <a:cubicBezTo>
                    <a:pt x="430265" y="3177856"/>
                    <a:pt x="451756" y="3156365"/>
                    <a:pt x="451756" y="3129855"/>
                  </a:cubicBezTo>
                  <a:lnTo>
                    <a:pt x="451756" y="2937857"/>
                  </a:lnTo>
                  <a:cubicBezTo>
                    <a:pt x="451756" y="2911347"/>
                    <a:pt x="430265" y="2889856"/>
                    <a:pt x="403755" y="2889856"/>
                  </a:cubicBezTo>
                  <a:close/>
                  <a:moveTo>
                    <a:pt x="3524979" y="2417074"/>
                  </a:moveTo>
                  <a:cubicBezTo>
                    <a:pt x="3498469" y="2417074"/>
                    <a:pt x="3476978" y="2438565"/>
                    <a:pt x="3476978" y="2465075"/>
                  </a:cubicBezTo>
                  <a:lnTo>
                    <a:pt x="3476978" y="2657073"/>
                  </a:lnTo>
                  <a:cubicBezTo>
                    <a:pt x="3476978" y="2683583"/>
                    <a:pt x="3498469" y="2705074"/>
                    <a:pt x="3524979" y="2705074"/>
                  </a:cubicBezTo>
                  <a:lnTo>
                    <a:pt x="3716977" y="2705074"/>
                  </a:lnTo>
                  <a:cubicBezTo>
                    <a:pt x="3743487" y="2705074"/>
                    <a:pt x="3764978" y="2683583"/>
                    <a:pt x="3764978" y="2657073"/>
                  </a:cubicBezTo>
                  <a:lnTo>
                    <a:pt x="3764978" y="2465075"/>
                  </a:lnTo>
                  <a:cubicBezTo>
                    <a:pt x="3764978" y="2438565"/>
                    <a:pt x="3743487" y="2417074"/>
                    <a:pt x="3716977" y="2417074"/>
                  </a:cubicBezTo>
                  <a:close/>
                  <a:moveTo>
                    <a:pt x="650690" y="2417074"/>
                  </a:moveTo>
                  <a:cubicBezTo>
                    <a:pt x="624180" y="2417074"/>
                    <a:pt x="602689" y="2438565"/>
                    <a:pt x="602689" y="2465075"/>
                  </a:cubicBezTo>
                  <a:lnTo>
                    <a:pt x="602689" y="2657073"/>
                  </a:lnTo>
                  <a:cubicBezTo>
                    <a:pt x="602689" y="2683583"/>
                    <a:pt x="624180" y="2705074"/>
                    <a:pt x="650690" y="2705074"/>
                  </a:cubicBezTo>
                  <a:lnTo>
                    <a:pt x="842688" y="2705074"/>
                  </a:lnTo>
                  <a:cubicBezTo>
                    <a:pt x="869198" y="2705074"/>
                    <a:pt x="890689" y="2683583"/>
                    <a:pt x="890689" y="2657073"/>
                  </a:cubicBezTo>
                  <a:lnTo>
                    <a:pt x="890689" y="2465075"/>
                  </a:lnTo>
                  <a:cubicBezTo>
                    <a:pt x="890689" y="2438565"/>
                    <a:pt x="869198" y="2417074"/>
                    <a:pt x="842688" y="2417074"/>
                  </a:cubicBezTo>
                  <a:close/>
                  <a:moveTo>
                    <a:pt x="3086046" y="2417073"/>
                  </a:moveTo>
                  <a:cubicBezTo>
                    <a:pt x="3059536" y="2417073"/>
                    <a:pt x="3038045" y="2438564"/>
                    <a:pt x="3038045" y="2465074"/>
                  </a:cubicBezTo>
                  <a:lnTo>
                    <a:pt x="3038045" y="2657072"/>
                  </a:lnTo>
                  <a:cubicBezTo>
                    <a:pt x="3038045" y="2683582"/>
                    <a:pt x="3059536" y="2705073"/>
                    <a:pt x="3086046" y="2705073"/>
                  </a:cubicBezTo>
                  <a:lnTo>
                    <a:pt x="3278044" y="2705073"/>
                  </a:lnTo>
                  <a:cubicBezTo>
                    <a:pt x="3304554" y="2705073"/>
                    <a:pt x="3326045" y="2683582"/>
                    <a:pt x="3326045" y="2657072"/>
                  </a:cubicBezTo>
                  <a:lnTo>
                    <a:pt x="3326045" y="2465074"/>
                  </a:lnTo>
                  <a:cubicBezTo>
                    <a:pt x="3326045" y="2438564"/>
                    <a:pt x="3304554" y="2417073"/>
                    <a:pt x="3278044" y="2417073"/>
                  </a:cubicBezTo>
                  <a:close/>
                  <a:moveTo>
                    <a:pt x="211757" y="2417073"/>
                  </a:moveTo>
                  <a:cubicBezTo>
                    <a:pt x="185247" y="2417073"/>
                    <a:pt x="163756" y="2438564"/>
                    <a:pt x="163756" y="2465074"/>
                  </a:cubicBezTo>
                  <a:lnTo>
                    <a:pt x="163756" y="2657072"/>
                  </a:lnTo>
                  <a:cubicBezTo>
                    <a:pt x="163756" y="2683582"/>
                    <a:pt x="185247" y="2705073"/>
                    <a:pt x="211757" y="2705073"/>
                  </a:cubicBezTo>
                  <a:lnTo>
                    <a:pt x="403755" y="2705073"/>
                  </a:lnTo>
                  <a:cubicBezTo>
                    <a:pt x="430265" y="2705073"/>
                    <a:pt x="451756" y="2683582"/>
                    <a:pt x="451756" y="2657072"/>
                  </a:cubicBezTo>
                  <a:lnTo>
                    <a:pt x="451756" y="2465074"/>
                  </a:lnTo>
                  <a:cubicBezTo>
                    <a:pt x="451756" y="2438564"/>
                    <a:pt x="430265" y="2417073"/>
                    <a:pt x="403755" y="2417073"/>
                  </a:cubicBezTo>
                  <a:close/>
                  <a:moveTo>
                    <a:pt x="1872516" y="2415464"/>
                  </a:moveTo>
                  <a:cubicBezTo>
                    <a:pt x="1846006" y="2415464"/>
                    <a:pt x="1824515" y="2436955"/>
                    <a:pt x="1824515" y="2463465"/>
                  </a:cubicBezTo>
                  <a:lnTo>
                    <a:pt x="1824515" y="2655463"/>
                  </a:lnTo>
                  <a:cubicBezTo>
                    <a:pt x="1824515" y="2681973"/>
                    <a:pt x="1846006" y="2703464"/>
                    <a:pt x="1872516" y="2703464"/>
                  </a:cubicBezTo>
                  <a:lnTo>
                    <a:pt x="2064514" y="2703464"/>
                  </a:lnTo>
                  <a:cubicBezTo>
                    <a:pt x="2091024" y="2703464"/>
                    <a:pt x="2112515" y="2681973"/>
                    <a:pt x="2112515" y="2655463"/>
                  </a:cubicBezTo>
                  <a:lnTo>
                    <a:pt x="2112515" y="2463465"/>
                  </a:lnTo>
                  <a:cubicBezTo>
                    <a:pt x="2112515" y="2436955"/>
                    <a:pt x="2091024" y="2415464"/>
                    <a:pt x="2064514" y="2415464"/>
                  </a:cubicBezTo>
                  <a:close/>
                  <a:moveTo>
                    <a:pt x="2324630" y="2415463"/>
                  </a:moveTo>
                  <a:cubicBezTo>
                    <a:pt x="2298120" y="2415463"/>
                    <a:pt x="2276629" y="2436954"/>
                    <a:pt x="2276629" y="2463464"/>
                  </a:cubicBezTo>
                  <a:lnTo>
                    <a:pt x="2276629" y="2655462"/>
                  </a:lnTo>
                  <a:cubicBezTo>
                    <a:pt x="2276629" y="2681972"/>
                    <a:pt x="2298120" y="2703463"/>
                    <a:pt x="2324630" y="2703463"/>
                  </a:cubicBezTo>
                  <a:lnTo>
                    <a:pt x="2516628" y="2703463"/>
                  </a:lnTo>
                  <a:cubicBezTo>
                    <a:pt x="2543138" y="2703463"/>
                    <a:pt x="2564629" y="2681972"/>
                    <a:pt x="2564629" y="2655462"/>
                  </a:cubicBezTo>
                  <a:lnTo>
                    <a:pt x="2564629" y="2463464"/>
                  </a:lnTo>
                  <a:cubicBezTo>
                    <a:pt x="2564629" y="2436954"/>
                    <a:pt x="2543138" y="2415463"/>
                    <a:pt x="2516628" y="2415463"/>
                  </a:cubicBezTo>
                  <a:close/>
                  <a:moveTo>
                    <a:pt x="1433583" y="2415463"/>
                  </a:moveTo>
                  <a:cubicBezTo>
                    <a:pt x="1407073" y="2415463"/>
                    <a:pt x="1385582" y="2436954"/>
                    <a:pt x="1385582" y="2463464"/>
                  </a:cubicBezTo>
                  <a:lnTo>
                    <a:pt x="1385582" y="2655462"/>
                  </a:lnTo>
                  <a:cubicBezTo>
                    <a:pt x="1385582" y="2681972"/>
                    <a:pt x="1407073" y="2703463"/>
                    <a:pt x="1433583" y="2703463"/>
                  </a:cubicBezTo>
                  <a:lnTo>
                    <a:pt x="1625581" y="2703463"/>
                  </a:lnTo>
                  <a:cubicBezTo>
                    <a:pt x="1652091" y="2703463"/>
                    <a:pt x="1673582" y="2681972"/>
                    <a:pt x="1673582" y="2655462"/>
                  </a:cubicBezTo>
                  <a:lnTo>
                    <a:pt x="1673582" y="2463464"/>
                  </a:lnTo>
                  <a:cubicBezTo>
                    <a:pt x="1673582" y="2436954"/>
                    <a:pt x="1652091" y="2415463"/>
                    <a:pt x="1625581" y="2415463"/>
                  </a:cubicBezTo>
                  <a:close/>
                  <a:moveTo>
                    <a:pt x="3524979" y="1944291"/>
                  </a:moveTo>
                  <a:cubicBezTo>
                    <a:pt x="3498469" y="1944291"/>
                    <a:pt x="3476978" y="1965782"/>
                    <a:pt x="3476978" y="1992292"/>
                  </a:cubicBezTo>
                  <a:lnTo>
                    <a:pt x="3476978" y="2184290"/>
                  </a:lnTo>
                  <a:cubicBezTo>
                    <a:pt x="3476978" y="2210800"/>
                    <a:pt x="3498469" y="2232291"/>
                    <a:pt x="3524979" y="2232291"/>
                  </a:cubicBezTo>
                  <a:lnTo>
                    <a:pt x="3716977" y="2232291"/>
                  </a:lnTo>
                  <a:cubicBezTo>
                    <a:pt x="3743487" y="2232291"/>
                    <a:pt x="3764978" y="2210800"/>
                    <a:pt x="3764978" y="2184290"/>
                  </a:cubicBezTo>
                  <a:lnTo>
                    <a:pt x="3764978" y="1992292"/>
                  </a:lnTo>
                  <a:cubicBezTo>
                    <a:pt x="3764978" y="1965782"/>
                    <a:pt x="3743487" y="1944291"/>
                    <a:pt x="3716977" y="1944291"/>
                  </a:cubicBezTo>
                  <a:close/>
                  <a:moveTo>
                    <a:pt x="650690" y="1944291"/>
                  </a:moveTo>
                  <a:cubicBezTo>
                    <a:pt x="624180" y="1944291"/>
                    <a:pt x="602689" y="1965782"/>
                    <a:pt x="602689" y="1992292"/>
                  </a:cubicBezTo>
                  <a:lnTo>
                    <a:pt x="602689" y="2184290"/>
                  </a:lnTo>
                  <a:cubicBezTo>
                    <a:pt x="602689" y="2210800"/>
                    <a:pt x="624180" y="2232291"/>
                    <a:pt x="650690" y="2232291"/>
                  </a:cubicBezTo>
                  <a:lnTo>
                    <a:pt x="842688" y="2232291"/>
                  </a:lnTo>
                  <a:cubicBezTo>
                    <a:pt x="869198" y="2232291"/>
                    <a:pt x="890689" y="2210800"/>
                    <a:pt x="890689" y="2184290"/>
                  </a:cubicBezTo>
                  <a:lnTo>
                    <a:pt x="890689" y="1992292"/>
                  </a:lnTo>
                  <a:cubicBezTo>
                    <a:pt x="890689" y="1965782"/>
                    <a:pt x="869198" y="1944291"/>
                    <a:pt x="842688" y="1944291"/>
                  </a:cubicBezTo>
                  <a:close/>
                  <a:moveTo>
                    <a:pt x="3086046" y="1944290"/>
                  </a:moveTo>
                  <a:cubicBezTo>
                    <a:pt x="3059536" y="1944290"/>
                    <a:pt x="3038045" y="1965781"/>
                    <a:pt x="3038045" y="1992291"/>
                  </a:cubicBezTo>
                  <a:lnTo>
                    <a:pt x="3038045" y="2184289"/>
                  </a:lnTo>
                  <a:cubicBezTo>
                    <a:pt x="3038045" y="2210799"/>
                    <a:pt x="3059536" y="2232290"/>
                    <a:pt x="3086046" y="2232290"/>
                  </a:cubicBezTo>
                  <a:lnTo>
                    <a:pt x="3278044" y="2232290"/>
                  </a:lnTo>
                  <a:cubicBezTo>
                    <a:pt x="3304554" y="2232290"/>
                    <a:pt x="3326045" y="2210799"/>
                    <a:pt x="3326045" y="2184289"/>
                  </a:cubicBezTo>
                  <a:lnTo>
                    <a:pt x="3326045" y="1992291"/>
                  </a:lnTo>
                  <a:cubicBezTo>
                    <a:pt x="3326045" y="1965781"/>
                    <a:pt x="3304554" y="1944290"/>
                    <a:pt x="3278044" y="1944290"/>
                  </a:cubicBezTo>
                  <a:close/>
                  <a:moveTo>
                    <a:pt x="211757" y="1944290"/>
                  </a:moveTo>
                  <a:cubicBezTo>
                    <a:pt x="185247" y="1944290"/>
                    <a:pt x="163756" y="1965781"/>
                    <a:pt x="163756" y="1992291"/>
                  </a:cubicBezTo>
                  <a:lnTo>
                    <a:pt x="163756" y="2184289"/>
                  </a:lnTo>
                  <a:cubicBezTo>
                    <a:pt x="163756" y="2210799"/>
                    <a:pt x="185247" y="2232290"/>
                    <a:pt x="211757" y="2232290"/>
                  </a:cubicBezTo>
                  <a:lnTo>
                    <a:pt x="403755" y="2232290"/>
                  </a:lnTo>
                  <a:cubicBezTo>
                    <a:pt x="430265" y="2232290"/>
                    <a:pt x="451756" y="2210799"/>
                    <a:pt x="451756" y="2184289"/>
                  </a:cubicBezTo>
                  <a:lnTo>
                    <a:pt x="451756" y="1992291"/>
                  </a:lnTo>
                  <a:cubicBezTo>
                    <a:pt x="451756" y="1965781"/>
                    <a:pt x="430265" y="1944290"/>
                    <a:pt x="403755" y="1944290"/>
                  </a:cubicBezTo>
                  <a:close/>
                  <a:moveTo>
                    <a:pt x="1872516" y="1944289"/>
                  </a:moveTo>
                  <a:cubicBezTo>
                    <a:pt x="1846006" y="1944289"/>
                    <a:pt x="1824515" y="1965780"/>
                    <a:pt x="1824515" y="1992290"/>
                  </a:cubicBezTo>
                  <a:lnTo>
                    <a:pt x="1824515" y="2184288"/>
                  </a:lnTo>
                  <a:cubicBezTo>
                    <a:pt x="1824515" y="2210798"/>
                    <a:pt x="1846006" y="2232289"/>
                    <a:pt x="1872516" y="2232289"/>
                  </a:cubicBezTo>
                  <a:lnTo>
                    <a:pt x="2064514" y="2232289"/>
                  </a:lnTo>
                  <a:cubicBezTo>
                    <a:pt x="2091024" y="2232289"/>
                    <a:pt x="2112515" y="2210798"/>
                    <a:pt x="2112515" y="2184288"/>
                  </a:cubicBezTo>
                  <a:lnTo>
                    <a:pt x="2112515" y="1992290"/>
                  </a:lnTo>
                  <a:cubicBezTo>
                    <a:pt x="2112515" y="1965780"/>
                    <a:pt x="2091024" y="1944289"/>
                    <a:pt x="2064514" y="1944289"/>
                  </a:cubicBezTo>
                  <a:close/>
                  <a:moveTo>
                    <a:pt x="2324630" y="1944288"/>
                  </a:moveTo>
                  <a:cubicBezTo>
                    <a:pt x="2298120" y="1944288"/>
                    <a:pt x="2276629" y="1965779"/>
                    <a:pt x="2276629" y="1992289"/>
                  </a:cubicBezTo>
                  <a:lnTo>
                    <a:pt x="2276629" y="2184287"/>
                  </a:lnTo>
                  <a:cubicBezTo>
                    <a:pt x="2276629" y="2210797"/>
                    <a:pt x="2298120" y="2232288"/>
                    <a:pt x="2324630" y="2232288"/>
                  </a:cubicBezTo>
                  <a:lnTo>
                    <a:pt x="2516628" y="2232288"/>
                  </a:lnTo>
                  <a:cubicBezTo>
                    <a:pt x="2543138" y="2232288"/>
                    <a:pt x="2564629" y="2210797"/>
                    <a:pt x="2564629" y="2184287"/>
                  </a:cubicBezTo>
                  <a:lnTo>
                    <a:pt x="2564629" y="1992289"/>
                  </a:lnTo>
                  <a:cubicBezTo>
                    <a:pt x="2564629" y="1965779"/>
                    <a:pt x="2543138" y="1944288"/>
                    <a:pt x="2516628" y="1944288"/>
                  </a:cubicBezTo>
                  <a:close/>
                  <a:moveTo>
                    <a:pt x="1433583" y="1944288"/>
                  </a:moveTo>
                  <a:cubicBezTo>
                    <a:pt x="1407073" y="1944288"/>
                    <a:pt x="1385582" y="1965779"/>
                    <a:pt x="1385582" y="1992289"/>
                  </a:cubicBezTo>
                  <a:lnTo>
                    <a:pt x="1385582" y="2184287"/>
                  </a:lnTo>
                  <a:cubicBezTo>
                    <a:pt x="1385582" y="2210797"/>
                    <a:pt x="1407073" y="2232288"/>
                    <a:pt x="1433583" y="2232288"/>
                  </a:cubicBezTo>
                  <a:lnTo>
                    <a:pt x="1625581" y="2232288"/>
                  </a:lnTo>
                  <a:cubicBezTo>
                    <a:pt x="1652091" y="2232288"/>
                    <a:pt x="1673582" y="2210797"/>
                    <a:pt x="1673582" y="2184287"/>
                  </a:cubicBezTo>
                  <a:lnTo>
                    <a:pt x="1673582" y="1992289"/>
                  </a:lnTo>
                  <a:cubicBezTo>
                    <a:pt x="1673582" y="1965779"/>
                    <a:pt x="1652091" y="1944288"/>
                    <a:pt x="1625581" y="1944288"/>
                  </a:cubicBezTo>
                  <a:close/>
                  <a:moveTo>
                    <a:pt x="3524979" y="1471508"/>
                  </a:moveTo>
                  <a:cubicBezTo>
                    <a:pt x="3498469" y="1471508"/>
                    <a:pt x="3476978" y="1492999"/>
                    <a:pt x="3476978" y="1519509"/>
                  </a:cubicBezTo>
                  <a:lnTo>
                    <a:pt x="3476978" y="1711507"/>
                  </a:lnTo>
                  <a:cubicBezTo>
                    <a:pt x="3476978" y="1738017"/>
                    <a:pt x="3498469" y="1759508"/>
                    <a:pt x="3524979" y="1759508"/>
                  </a:cubicBezTo>
                  <a:lnTo>
                    <a:pt x="3716977" y="1759508"/>
                  </a:lnTo>
                  <a:cubicBezTo>
                    <a:pt x="3743487" y="1759508"/>
                    <a:pt x="3764978" y="1738017"/>
                    <a:pt x="3764978" y="1711507"/>
                  </a:cubicBezTo>
                  <a:lnTo>
                    <a:pt x="3764978" y="1519509"/>
                  </a:lnTo>
                  <a:cubicBezTo>
                    <a:pt x="3764978" y="1492999"/>
                    <a:pt x="3743487" y="1471508"/>
                    <a:pt x="3716977" y="1471508"/>
                  </a:cubicBezTo>
                  <a:close/>
                  <a:moveTo>
                    <a:pt x="650690" y="1471508"/>
                  </a:moveTo>
                  <a:cubicBezTo>
                    <a:pt x="624180" y="1471508"/>
                    <a:pt x="602689" y="1492999"/>
                    <a:pt x="602689" y="1519509"/>
                  </a:cubicBezTo>
                  <a:lnTo>
                    <a:pt x="602689" y="1711507"/>
                  </a:lnTo>
                  <a:cubicBezTo>
                    <a:pt x="602689" y="1738017"/>
                    <a:pt x="624180" y="1759508"/>
                    <a:pt x="650690" y="1759508"/>
                  </a:cubicBezTo>
                  <a:lnTo>
                    <a:pt x="842688" y="1759508"/>
                  </a:lnTo>
                  <a:cubicBezTo>
                    <a:pt x="869198" y="1759508"/>
                    <a:pt x="890689" y="1738017"/>
                    <a:pt x="890689" y="1711507"/>
                  </a:cubicBezTo>
                  <a:lnTo>
                    <a:pt x="890689" y="1519509"/>
                  </a:lnTo>
                  <a:cubicBezTo>
                    <a:pt x="890689" y="1492999"/>
                    <a:pt x="869198" y="1471508"/>
                    <a:pt x="842688" y="1471508"/>
                  </a:cubicBezTo>
                  <a:close/>
                  <a:moveTo>
                    <a:pt x="3086046" y="1471507"/>
                  </a:moveTo>
                  <a:cubicBezTo>
                    <a:pt x="3059536" y="1471507"/>
                    <a:pt x="3038045" y="1492998"/>
                    <a:pt x="3038045" y="1519508"/>
                  </a:cubicBezTo>
                  <a:lnTo>
                    <a:pt x="3038045" y="1711506"/>
                  </a:lnTo>
                  <a:cubicBezTo>
                    <a:pt x="3038045" y="1738016"/>
                    <a:pt x="3059536" y="1759507"/>
                    <a:pt x="3086046" y="1759507"/>
                  </a:cubicBezTo>
                  <a:lnTo>
                    <a:pt x="3278044" y="1759507"/>
                  </a:lnTo>
                  <a:cubicBezTo>
                    <a:pt x="3304554" y="1759507"/>
                    <a:pt x="3326045" y="1738016"/>
                    <a:pt x="3326045" y="1711506"/>
                  </a:cubicBezTo>
                  <a:lnTo>
                    <a:pt x="3326045" y="1519508"/>
                  </a:lnTo>
                  <a:cubicBezTo>
                    <a:pt x="3326045" y="1492998"/>
                    <a:pt x="3304554" y="1471507"/>
                    <a:pt x="3278044" y="1471507"/>
                  </a:cubicBezTo>
                  <a:close/>
                  <a:moveTo>
                    <a:pt x="211757" y="1471507"/>
                  </a:moveTo>
                  <a:cubicBezTo>
                    <a:pt x="185247" y="1471507"/>
                    <a:pt x="163756" y="1492998"/>
                    <a:pt x="163756" y="1519508"/>
                  </a:cubicBezTo>
                  <a:lnTo>
                    <a:pt x="163756" y="1711506"/>
                  </a:lnTo>
                  <a:cubicBezTo>
                    <a:pt x="163756" y="1738016"/>
                    <a:pt x="185247" y="1759507"/>
                    <a:pt x="211757" y="1759507"/>
                  </a:cubicBezTo>
                  <a:lnTo>
                    <a:pt x="403755" y="1759507"/>
                  </a:lnTo>
                  <a:cubicBezTo>
                    <a:pt x="430265" y="1759507"/>
                    <a:pt x="451756" y="1738016"/>
                    <a:pt x="451756" y="1711506"/>
                  </a:cubicBezTo>
                  <a:lnTo>
                    <a:pt x="451756" y="1519508"/>
                  </a:lnTo>
                  <a:cubicBezTo>
                    <a:pt x="451756" y="1492998"/>
                    <a:pt x="430265" y="1471507"/>
                    <a:pt x="403755" y="1471507"/>
                  </a:cubicBezTo>
                  <a:close/>
                  <a:moveTo>
                    <a:pt x="1872516" y="1471506"/>
                  </a:moveTo>
                  <a:cubicBezTo>
                    <a:pt x="1846006" y="1471506"/>
                    <a:pt x="1824515" y="1492997"/>
                    <a:pt x="1824515" y="1519507"/>
                  </a:cubicBezTo>
                  <a:lnTo>
                    <a:pt x="1824515" y="1711505"/>
                  </a:lnTo>
                  <a:cubicBezTo>
                    <a:pt x="1824515" y="1738015"/>
                    <a:pt x="1846006" y="1759506"/>
                    <a:pt x="1872516" y="1759506"/>
                  </a:cubicBezTo>
                  <a:lnTo>
                    <a:pt x="2064514" y="1759506"/>
                  </a:lnTo>
                  <a:cubicBezTo>
                    <a:pt x="2091024" y="1759506"/>
                    <a:pt x="2112515" y="1738015"/>
                    <a:pt x="2112515" y="1711505"/>
                  </a:cubicBezTo>
                  <a:lnTo>
                    <a:pt x="2112515" y="1519507"/>
                  </a:lnTo>
                  <a:cubicBezTo>
                    <a:pt x="2112515" y="1492997"/>
                    <a:pt x="2091024" y="1471506"/>
                    <a:pt x="2064514" y="1471506"/>
                  </a:cubicBezTo>
                  <a:close/>
                  <a:moveTo>
                    <a:pt x="2324630" y="1471505"/>
                  </a:moveTo>
                  <a:cubicBezTo>
                    <a:pt x="2298120" y="1471505"/>
                    <a:pt x="2276629" y="1492996"/>
                    <a:pt x="2276629" y="1519506"/>
                  </a:cubicBezTo>
                  <a:lnTo>
                    <a:pt x="2276629" y="1711504"/>
                  </a:lnTo>
                  <a:cubicBezTo>
                    <a:pt x="2276629" y="1738014"/>
                    <a:pt x="2298120" y="1759505"/>
                    <a:pt x="2324630" y="1759505"/>
                  </a:cubicBezTo>
                  <a:lnTo>
                    <a:pt x="2516628" y="1759505"/>
                  </a:lnTo>
                  <a:cubicBezTo>
                    <a:pt x="2543138" y="1759505"/>
                    <a:pt x="2564629" y="1738014"/>
                    <a:pt x="2564629" y="1711504"/>
                  </a:cubicBezTo>
                  <a:lnTo>
                    <a:pt x="2564629" y="1519506"/>
                  </a:lnTo>
                  <a:cubicBezTo>
                    <a:pt x="2564629" y="1492996"/>
                    <a:pt x="2543138" y="1471505"/>
                    <a:pt x="2516628" y="1471505"/>
                  </a:cubicBezTo>
                  <a:close/>
                  <a:moveTo>
                    <a:pt x="1433583" y="1471505"/>
                  </a:moveTo>
                  <a:cubicBezTo>
                    <a:pt x="1407073" y="1471505"/>
                    <a:pt x="1385582" y="1492996"/>
                    <a:pt x="1385582" y="1519506"/>
                  </a:cubicBezTo>
                  <a:lnTo>
                    <a:pt x="1385582" y="1711504"/>
                  </a:lnTo>
                  <a:cubicBezTo>
                    <a:pt x="1385582" y="1738014"/>
                    <a:pt x="1407073" y="1759505"/>
                    <a:pt x="1433583" y="1759505"/>
                  </a:cubicBezTo>
                  <a:lnTo>
                    <a:pt x="1625581" y="1759505"/>
                  </a:lnTo>
                  <a:cubicBezTo>
                    <a:pt x="1652091" y="1759505"/>
                    <a:pt x="1673582" y="1738014"/>
                    <a:pt x="1673582" y="1711504"/>
                  </a:cubicBezTo>
                  <a:lnTo>
                    <a:pt x="1673582" y="1519506"/>
                  </a:lnTo>
                  <a:cubicBezTo>
                    <a:pt x="1673582" y="1492996"/>
                    <a:pt x="1652091" y="1471505"/>
                    <a:pt x="1625581" y="1471505"/>
                  </a:cubicBezTo>
                  <a:close/>
                  <a:moveTo>
                    <a:pt x="2832612" y="1192259"/>
                  </a:moveTo>
                  <a:lnTo>
                    <a:pt x="3984740" y="1192259"/>
                  </a:lnTo>
                  <a:lnTo>
                    <a:pt x="3984740" y="3960440"/>
                  </a:lnTo>
                  <a:lnTo>
                    <a:pt x="2832612" y="3960440"/>
                  </a:lnTo>
                  <a:close/>
                  <a:moveTo>
                    <a:pt x="0" y="1192259"/>
                  </a:moveTo>
                  <a:lnTo>
                    <a:pt x="1104420" y="1192259"/>
                  </a:lnTo>
                  <a:lnTo>
                    <a:pt x="1104420" y="3960440"/>
                  </a:lnTo>
                  <a:lnTo>
                    <a:pt x="0" y="3960440"/>
                  </a:lnTo>
                  <a:close/>
                  <a:moveTo>
                    <a:pt x="1819228" y="288032"/>
                  </a:moveTo>
                  <a:lnTo>
                    <a:pt x="1819228" y="590858"/>
                  </a:lnTo>
                  <a:lnTo>
                    <a:pt x="1516402" y="590858"/>
                  </a:lnTo>
                  <a:lnTo>
                    <a:pt x="1516402" y="889433"/>
                  </a:lnTo>
                  <a:lnTo>
                    <a:pt x="1819228" y="889433"/>
                  </a:lnTo>
                  <a:lnTo>
                    <a:pt x="1819228" y="1192259"/>
                  </a:lnTo>
                  <a:lnTo>
                    <a:pt x="2117803" y="1192259"/>
                  </a:lnTo>
                  <a:lnTo>
                    <a:pt x="2117803" y="889433"/>
                  </a:lnTo>
                  <a:lnTo>
                    <a:pt x="2420629" y="889433"/>
                  </a:lnTo>
                  <a:lnTo>
                    <a:pt x="2420629" y="590858"/>
                  </a:lnTo>
                  <a:lnTo>
                    <a:pt x="2117803" y="590858"/>
                  </a:lnTo>
                  <a:lnTo>
                    <a:pt x="2117803" y="288032"/>
                  </a:lnTo>
                  <a:close/>
                  <a:moveTo>
                    <a:pt x="1201775" y="0"/>
                  </a:moveTo>
                  <a:lnTo>
                    <a:pt x="2735258" y="0"/>
                  </a:lnTo>
                  <a:lnTo>
                    <a:pt x="2735258" y="3960440"/>
                  </a:lnTo>
                  <a:lnTo>
                    <a:pt x="1201775" y="396044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6"/>
            <p:cNvSpPr/>
            <p:nvPr/>
          </p:nvSpPr>
          <p:spPr>
            <a:xfrm>
              <a:off x="4840369" y="1208505"/>
              <a:ext cx="313419" cy="205786"/>
            </a:xfrm>
            <a:custGeom>
              <a:rect b="b" l="l" r="r" t="t"/>
              <a:pathLst>
                <a:path extrusionOk="0" h="2592287" w="3948136">
                  <a:moveTo>
                    <a:pt x="658036" y="1188131"/>
                  </a:moveTo>
                  <a:lnTo>
                    <a:pt x="1067865" y="1188131"/>
                  </a:lnTo>
                  <a:cubicBezTo>
                    <a:pt x="1127518" y="1188131"/>
                    <a:pt x="1175877" y="1236490"/>
                    <a:pt x="1175877" y="1296143"/>
                  </a:cubicBezTo>
                  <a:lnTo>
                    <a:pt x="1175877" y="1404155"/>
                  </a:lnTo>
                  <a:lnTo>
                    <a:pt x="550024" y="1404155"/>
                  </a:lnTo>
                  <a:lnTo>
                    <a:pt x="550024" y="1296143"/>
                  </a:lnTo>
                  <a:cubicBezTo>
                    <a:pt x="550024" y="1236490"/>
                    <a:pt x="598383" y="1188131"/>
                    <a:pt x="658036" y="1188131"/>
                  </a:cubicBezTo>
                  <a:close/>
                  <a:moveTo>
                    <a:pt x="1643930" y="756083"/>
                  </a:moveTo>
                  <a:lnTo>
                    <a:pt x="3084090" y="756083"/>
                  </a:lnTo>
                  <a:cubicBezTo>
                    <a:pt x="3263050" y="756083"/>
                    <a:pt x="3408126" y="901159"/>
                    <a:pt x="3408126" y="1080119"/>
                  </a:cubicBezTo>
                  <a:lnTo>
                    <a:pt x="3408126" y="1404155"/>
                  </a:lnTo>
                  <a:lnTo>
                    <a:pt x="1319894" y="1404155"/>
                  </a:lnTo>
                  <a:lnTo>
                    <a:pt x="1319894" y="1080119"/>
                  </a:lnTo>
                  <a:cubicBezTo>
                    <a:pt x="1319894" y="901159"/>
                    <a:pt x="1464970" y="756083"/>
                    <a:pt x="1643930" y="756083"/>
                  </a:cubicBezTo>
                  <a:close/>
                  <a:moveTo>
                    <a:pt x="869386" y="585928"/>
                  </a:moveTo>
                  <a:cubicBezTo>
                    <a:pt x="1011160" y="585928"/>
                    <a:pt x="1126090" y="700858"/>
                    <a:pt x="1126090" y="842632"/>
                  </a:cubicBezTo>
                  <a:cubicBezTo>
                    <a:pt x="1126090" y="984406"/>
                    <a:pt x="1011160" y="1099336"/>
                    <a:pt x="869386" y="1099336"/>
                  </a:cubicBezTo>
                  <a:cubicBezTo>
                    <a:pt x="727612" y="1099336"/>
                    <a:pt x="612682" y="984406"/>
                    <a:pt x="612682" y="842632"/>
                  </a:cubicBezTo>
                  <a:cubicBezTo>
                    <a:pt x="612682" y="700858"/>
                    <a:pt x="727612" y="585928"/>
                    <a:pt x="869386" y="585928"/>
                  </a:cubicBezTo>
                  <a:close/>
                  <a:moveTo>
                    <a:pt x="130829" y="0"/>
                  </a:moveTo>
                  <a:lnTo>
                    <a:pt x="337171" y="0"/>
                  </a:lnTo>
                  <a:cubicBezTo>
                    <a:pt x="409426" y="0"/>
                    <a:pt x="468000" y="58574"/>
                    <a:pt x="468000" y="130829"/>
                  </a:cubicBezTo>
                  <a:lnTo>
                    <a:pt x="468000" y="1512169"/>
                  </a:lnTo>
                  <a:lnTo>
                    <a:pt x="3480134" y="1512169"/>
                  </a:lnTo>
                  <a:lnTo>
                    <a:pt x="3480134" y="743121"/>
                  </a:lnTo>
                  <a:cubicBezTo>
                    <a:pt x="3480134" y="670866"/>
                    <a:pt x="3538708" y="612292"/>
                    <a:pt x="3610963" y="612292"/>
                  </a:cubicBezTo>
                  <a:lnTo>
                    <a:pt x="3817305" y="612292"/>
                  </a:lnTo>
                  <a:cubicBezTo>
                    <a:pt x="3889560" y="612292"/>
                    <a:pt x="3948134" y="670866"/>
                    <a:pt x="3948134" y="743121"/>
                  </a:cubicBezTo>
                  <a:lnTo>
                    <a:pt x="3948134" y="1512169"/>
                  </a:lnTo>
                  <a:lnTo>
                    <a:pt x="3948136" y="1512169"/>
                  </a:lnTo>
                  <a:lnTo>
                    <a:pt x="3948136" y="1980169"/>
                  </a:lnTo>
                  <a:lnTo>
                    <a:pt x="3948134" y="1980169"/>
                  </a:lnTo>
                  <a:lnTo>
                    <a:pt x="3948134" y="2592287"/>
                  </a:lnTo>
                  <a:lnTo>
                    <a:pt x="3480134" y="2592287"/>
                  </a:lnTo>
                  <a:lnTo>
                    <a:pt x="3480134" y="1980169"/>
                  </a:lnTo>
                  <a:lnTo>
                    <a:pt x="468000" y="1980169"/>
                  </a:lnTo>
                  <a:lnTo>
                    <a:pt x="468000" y="2592287"/>
                  </a:lnTo>
                  <a:lnTo>
                    <a:pt x="0" y="2592287"/>
                  </a:lnTo>
                  <a:lnTo>
                    <a:pt x="0" y="130829"/>
                  </a:lnTo>
                  <a:cubicBezTo>
                    <a:pt x="0" y="58574"/>
                    <a:pt x="58574" y="0"/>
                    <a:pt x="1308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6"/>
            <p:cNvSpPr/>
            <p:nvPr/>
          </p:nvSpPr>
          <p:spPr>
            <a:xfrm rot="-2700000">
              <a:off x="4931367" y="696684"/>
              <a:ext cx="326741" cy="325067"/>
            </a:xfrm>
            <a:custGeom>
              <a:rect b="b" l="l" r="r" t="t"/>
              <a:pathLst>
                <a:path extrusionOk="0" h="4988198" w="5013893">
                  <a:moveTo>
                    <a:pt x="2478390" y="2611081"/>
                  </a:moveTo>
                  <a:cubicBezTo>
                    <a:pt x="2457771" y="2592409"/>
                    <a:pt x="2429286" y="2580859"/>
                    <a:pt x="2397823" y="2580860"/>
                  </a:cubicBezTo>
                  <a:cubicBezTo>
                    <a:pt x="2334895" y="2580860"/>
                    <a:pt x="2283883" y="2627055"/>
                    <a:pt x="2283883" y="2684041"/>
                  </a:cubicBezTo>
                  <a:cubicBezTo>
                    <a:pt x="2283883" y="2741026"/>
                    <a:pt x="2334895" y="2787222"/>
                    <a:pt x="2397823" y="2787222"/>
                  </a:cubicBezTo>
                  <a:cubicBezTo>
                    <a:pt x="2460750" y="2787222"/>
                    <a:pt x="2511762" y="2741027"/>
                    <a:pt x="2511762" y="2684041"/>
                  </a:cubicBezTo>
                  <a:cubicBezTo>
                    <a:pt x="2511762" y="2655548"/>
                    <a:pt x="2499009" y="2629752"/>
                    <a:pt x="2478390" y="2611081"/>
                  </a:cubicBezTo>
                  <a:close/>
                  <a:moveTo>
                    <a:pt x="3181089" y="3310648"/>
                  </a:moveTo>
                  <a:lnTo>
                    <a:pt x="3181089" y="4278147"/>
                  </a:lnTo>
                  <a:cubicBezTo>
                    <a:pt x="3181089" y="4670297"/>
                    <a:pt x="2863188" y="4988198"/>
                    <a:pt x="2471038" y="4988198"/>
                  </a:cubicBezTo>
                  <a:lnTo>
                    <a:pt x="2466851" y="4988198"/>
                  </a:lnTo>
                  <a:cubicBezTo>
                    <a:pt x="2074701" y="4988198"/>
                    <a:pt x="1756800" y="4670297"/>
                    <a:pt x="1756800" y="4278147"/>
                  </a:cubicBezTo>
                  <a:lnTo>
                    <a:pt x="1756800" y="3310649"/>
                  </a:lnTo>
                  <a:close/>
                  <a:moveTo>
                    <a:pt x="2478390" y="2244919"/>
                  </a:moveTo>
                  <a:cubicBezTo>
                    <a:pt x="2457771" y="2226247"/>
                    <a:pt x="2429286" y="2214698"/>
                    <a:pt x="2397822" y="2214698"/>
                  </a:cubicBezTo>
                  <a:cubicBezTo>
                    <a:pt x="2334895" y="2214698"/>
                    <a:pt x="2283883" y="2260894"/>
                    <a:pt x="2283883" y="2317879"/>
                  </a:cubicBezTo>
                  <a:cubicBezTo>
                    <a:pt x="2283883" y="2374865"/>
                    <a:pt x="2334895" y="2421060"/>
                    <a:pt x="2397823" y="2421060"/>
                  </a:cubicBezTo>
                  <a:cubicBezTo>
                    <a:pt x="2460750" y="2421060"/>
                    <a:pt x="2511762" y="2374865"/>
                    <a:pt x="2511762" y="2317879"/>
                  </a:cubicBezTo>
                  <a:cubicBezTo>
                    <a:pt x="2511762" y="2289386"/>
                    <a:pt x="2499009" y="2263591"/>
                    <a:pt x="2478390" y="2244919"/>
                  </a:cubicBezTo>
                  <a:close/>
                  <a:moveTo>
                    <a:pt x="2883802" y="2611081"/>
                  </a:moveTo>
                  <a:cubicBezTo>
                    <a:pt x="2863183" y="2592409"/>
                    <a:pt x="2834698" y="2580860"/>
                    <a:pt x="2803234" y="2580860"/>
                  </a:cubicBezTo>
                  <a:cubicBezTo>
                    <a:pt x="2740307" y="2580860"/>
                    <a:pt x="2689295" y="2627055"/>
                    <a:pt x="2689295" y="2684041"/>
                  </a:cubicBezTo>
                  <a:cubicBezTo>
                    <a:pt x="2689295" y="2741027"/>
                    <a:pt x="2740307" y="2787222"/>
                    <a:pt x="2803234" y="2787222"/>
                  </a:cubicBezTo>
                  <a:cubicBezTo>
                    <a:pt x="2866162" y="2787222"/>
                    <a:pt x="2917174" y="2741027"/>
                    <a:pt x="2917174" y="2684041"/>
                  </a:cubicBezTo>
                  <a:cubicBezTo>
                    <a:pt x="2917174" y="2655548"/>
                    <a:pt x="2904421" y="2629753"/>
                    <a:pt x="2883802" y="2611081"/>
                  </a:cubicBezTo>
                  <a:close/>
                  <a:moveTo>
                    <a:pt x="2883802" y="2244919"/>
                  </a:moveTo>
                  <a:cubicBezTo>
                    <a:pt x="2863183" y="2226247"/>
                    <a:pt x="2834698" y="2214698"/>
                    <a:pt x="2803234" y="2214698"/>
                  </a:cubicBezTo>
                  <a:cubicBezTo>
                    <a:pt x="2740307" y="2214698"/>
                    <a:pt x="2689295" y="2260893"/>
                    <a:pt x="2689295" y="2317879"/>
                  </a:cubicBezTo>
                  <a:cubicBezTo>
                    <a:pt x="2689295" y="2374865"/>
                    <a:pt x="2740307" y="2421060"/>
                    <a:pt x="2803234" y="2421060"/>
                  </a:cubicBezTo>
                  <a:cubicBezTo>
                    <a:pt x="2866162" y="2421060"/>
                    <a:pt x="2917174" y="2374865"/>
                    <a:pt x="2917174" y="2317879"/>
                  </a:cubicBezTo>
                  <a:cubicBezTo>
                    <a:pt x="2917174" y="2289386"/>
                    <a:pt x="2904421" y="2263591"/>
                    <a:pt x="2883802" y="2244919"/>
                  </a:cubicBezTo>
                  <a:close/>
                  <a:moveTo>
                    <a:pt x="3090277" y="2137135"/>
                  </a:moveTo>
                  <a:cubicBezTo>
                    <a:pt x="3115489" y="2159966"/>
                    <a:pt x="3131082" y="2191507"/>
                    <a:pt x="3131082" y="2226346"/>
                  </a:cubicBezTo>
                  <a:lnTo>
                    <a:pt x="3131083" y="2730981"/>
                  </a:lnTo>
                  <a:cubicBezTo>
                    <a:pt x="3131083" y="2800659"/>
                    <a:pt x="3068708" y="2857144"/>
                    <a:pt x="2991765" y="2857144"/>
                  </a:cubicBezTo>
                  <a:lnTo>
                    <a:pt x="2178629" y="2857144"/>
                  </a:lnTo>
                  <a:cubicBezTo>
                    <a:pt x="2101685" y="2857144"/>
                    <a:pt x="2039311" y="2800659"/>
                    <a:pt x="2039311" y="2730981"/>
                  </a:cubicBezTo>
                  <a:lnTo>
                    <a:pt x="2039311" y="2226346"/>
                  </a:lnTo>
                  <a:cubicBezTo>
                    <a:pt x="2039311" y="2156668"/>
                    <a:pt x="2101685" y="2100183"/>
                    <a:pt x="2178628" y="2100183"/>
                  </a:cubicBezTo>
                  <a:lnTo>
                    <a:pt x="2991765" y="2100183"/>
                  </a:lnTo>
                  <a:cubicBezTo>
                    <a:pt x="3030237" y="2100183"/>
                    <a:pt x="3065066" y="2114305"/>
                    <a:pt x="3090277" y="2137135"/>
                  </a:cubicBezTo>
                  <a:close/>
                  <a:moveTo>
                    <a:pt x="3259975" y="2022388"/>
                  </a:moveTo>
                  <a:cubicBezTo>
                    <a:pt x="3226293" y="1991887"/>
                    <a:pt x="3179761" y="1973021"/>
                    <a:pt x="3128364" y="1973021"/>
                  </a:cubicBezTo>
                  <a:lnTo>
                    <a:pt x="2042028" y="1973021"/>
                  </a:lnTo>
                  <a:cubicBezTo>
                    <a:pt x="1939234" y="1973021"/>
                    <a:pt x="1855902" y="2048484"/>
                    <a:pt x="1855903" y="2141571"/>
                  </a:cubicBezTo>
                  <a:lnTo>
                    <a:pt x="1855903" y="2815756"/>
                  </a:lnTo>
                  <a:cubicBezTo>
                    <a:pt x="1855902" y="2908843"/>
                    <a:pt x="1939234" y="2984307"/>
                    <a:pt x="2042028" y="2984307"/>
                  </a:cubicBezTo>
                  <a:lnTo>
                    <a:pt x="3128364" y="2984307"/>
                  </a:lnTo>
                  <a:cubicBezTo>
                    <a:pt x="3231158" y="2984307"/>
                    <a:pt x="3314490" y="2908843"/>
                    <a:pt x="3314489" y="2815756"/>
                  </a:cubicBezTo>
                  <a:lnTo>
                    <a:pt x="3314490" y="2141572"/>
                  </a:lnTo>
                  <a:cubicBezTo>
                    <a:pt x="3314490" y="2095028"/>
                    <a:pt x="3293657" y="2052890"/>
                    <a:pt x="3259975" y="2022388"/>
                  </a:cubicBezTo>
                  <a:close/>
                  <a:moveTo>
                    <a:pt x="2951580" y="207969"/>
                  </a:moveTo>
                  <a:cubicBezTo>
                    <a:pt x="3080074" y="336463"/>
                    <a:pt x="3159549" y="513976"/>
                    <a:pt x="3159549" y="710051"/>
                  </a:cubicBezTo>
                  <a:lnTo>
                    <a:pt x="3159549" y="1677549"/>
                  </a:lnTo>
                  <a:lnTo>
                    <a:pt x="1735260" y="1677549"/>
                  </a:lnTo>
                  <a:lnTo>
                    <a:pt x="1735260" y="710051"/>
                  </a:lnTo>
                  <a:cubicBezTo>
                    <a:pt x="1735260" y="317901"/>
                    <a:pt x="2053161" y="0"/>
                    <a:pt x="2445311" y="0"/>
                  </a:cubicBezTo>
                  <a:lnTo>
                    <a:pt x="2449498" y="0"/>
                  </a:lnTo>
                  <a:cubicBezTo>
                    <a:pt x="2645573" y="0"/>
                    <a:pt x="2823086" y="79475"/>
                    <a:pt x="2951580" y="207969"/>
                  </a:cubicBezTo>
                  <a:close/>
                  <a:moveTo>
                    <a:pt x="4788706" y="1962817"/>
                  </a:moveTo>
                  <a:cubicBezTo>
                    <a:pt x="4927838" y="2088812"/>
                    <a:pt x="5013893" y="2262872"/>
                    <a:pt x="5013893" y="2455134"/>
                  </a:cubicBezTo>
                  <a:lnTo>
                    <a:pt x="5013893" y="2507346"/>
                  </a:lnTo>
                  <a:cubicBezTo>
                    <a:pt x="5013893" y="2891869"/>
                    <a:pt x="4669673" y="3203587"/>
                    <a:pt x="4245056" y="3203587"/>
                  </a:cubicBezTo>
                  <a:lnTo>
                    <a:pt x="768837" y="3203587"/>
                  </a:lnTo>
                  <a:cubicBezTo>
                    <a:pt x="344220" y="3203587"/>
                    <a:pt x="0" y="2891869"/>
                    <a:pt x="0" y="2507346"/>
                  </a:cubicBezTo>
                  <a:lnTo>
                    <a:pt x="0" y="2455134"/>
                  </a:lnTo>
                  <a:cubicBezTo>
                    <a:pt x="0" y="2070610"/>
                    <a:pt x="344220" y="1758893"/>
                    <a:pt x="768837" y="1758893"/>
                  </a:cubicBezTo>
                  <a:lnTo>
                    <a:pt x="4245056" y="1758893"/>
                  </a:lnTo>
                  <a:cubicBezTo>
                    <a:pt x="4457364" y="1758892"/>
                    <a:pt x="4649573" y="1836822"/>
                    <a:pt x="4788706" y="196281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6"/>
            <p:cNvSpPr/>
            <p:nvPr/>
          </p:nvSpPr>
          <p:spPr>
            <a:xfrm>
              <a:off x="3783039" y="765645"/>
              <a:ext cx="279267" cy="309475"/>
            </a:xfrm>
            <a:custGeom>
              <a:rect b="b" l="l" r="r" t="t"/>
              <a:pathLst>
                <a:path extrusionOk="0" h="3960440" w="3573863">
                  <a:moveTo>
                    <a:pt x="1778235" y="2854144"/>
                  </a:moveTo>
                  <a:cubicBezTo>
                    <a:pt x="1630806" y="2921039"/>
                    <a:pt x="1485756" y="2976063"/>
                    <a:pt x="1346395" y="3019665"/>
                  </a:cubicBezTo>
                  <a:cubicBezTo>
                    <a:pt x="1449229" y="3443341"/>
                    <a:pt x="1614264" y="3717505"/>
                    <a:pt x="1800200" y="3717505"/>
                  </a:cubicBezTo>
                  <a:cubicBezTo>
                    <a:pt x="1981797" y="3717505"/>
                    <a:pt x="2143458" y="3455988"/>
                    <a:pt x="2246629" y="3049019"/>
                  </a:cubicBezTo>
                  <a:cubicBezTo>
                    <a:pt x="2095629" y="2998005"/>
                    <a:pt x="1938082" y="2933129"/>
                    <a:pt x="1778235" y="2854144"/>
                  </a:cubicBezTo>
                  <a:close/>
                  <a:moveTo>
                    <a:pt x="1266675" y="2564179"/>
                  </a:moveTo>
                  <a:lnTo>
                    <a:pt x="1299457" y="2790710"/>
                  </a:lnTo>
                  <a:cubicBezTo>
                    <a:pt x="1367662" y="2767618"/>
                    <a:pt x="1437614" y="2740949"/>
                    <a:pt x="1508914" y="2711076"/>
                  </a:cubicBezTo>
                  <a:cubicBezTo>
                    <a:pt x="1464441" y="2687582"/>
                    <a:pt x="1420733" y="2661738"/>
                    <a:pt x="1377054" y="2634978"/>
                  </a:cubicBezTo>
                  <a:close/>
                  <a:moveTo>
                    <a:pt x="2333774" y="2560277"/>
                  </a:moveTo>
                  <a:cubicBezTo>
                    <a:pt x="2295625" y="2584830"/>
                    <a:pt x="2256319" y="2608268"/>
                    <a:pt x="2216371" y="2631332"/>
                  </a:cubicBezTo>
                  <a:lnTo>
                    <a:pt x="2055143" y="2720029"/>
                  </a:lnTo>
                  <a:cubicBezTo>
                    <a:pt x="2137322" y="2758240"/>
                    <a:pt x="2218112" y="2791558"/>
                    <a:pt x="2296361" y="2820732"/>
                  </a:cubicBezTo>
                  <a:cubicBezTo>
                    <a:pt x="2311421" y="2737872"/>
                    <a:pt x="2324309" y="2650858"/>
                    <a:pt x="2333774" y="2560277"/>
                  </a:cubicBezTo>
                  <a:close/>
                  <a:moveTo>
                    <a:pt x="2938347" y="2115420"/>
                  </a:moveTo>
                  <a:cubicBezTo>
                    <a:pt x="2833874" y="2209266"/>
                    <a:pt x="2717689" y="2301450"/>
                    <a:pt x="2591514" y="2390104"/>
                  </a:cubicBezTo>
                  <a:cubicBezTo>
                    <a:pt x="2577332" y="2568819"/>
                    <a:pt x="2551964" y="2738541"/>
                    <a:pt x="2518016" y="2895802"/>
                  </a:cubicBezTo>
                  <a:cubicBezTo>
                    <a:pt x="2567345" y="2910267"/>
                    <a:pt x="2615150" y="2922759"/>
                    <a:pt x="2661232" y="2933072"/>
                  </a:cubicBezTo>
                  <a:cubicBezTo>
                    <a:pt x="2712976" y="2857644"/>
                    <a:pt x="2799843" y="2808312"/>
                    <a:pt x="2898232" y="2808312"/>
                  </a:cubicBezTo>
                  <a:cubicBezTo>
                    <a:pt x="3002730" y="2808312"/>
                    <a:pt x="3094231" y="2863960"/>
                    <a:pt x="3143840" y="2947770"/>
                  </a:cubicBezTo>
                  <a:cubicBezTo>
                    <a:pt x="3206751" y="2930092"/>
                    <a:pt x="3253488" y="2897708"/>
                    <a:pt x="3281582" y="2851851"/>
                  </a:cubicBezTo>
                  <a:cubicBezTo>
                    <a:pt x="3377140" y="2695873"/>
                    <a:pt x="3235870" y="2418527"/>
                    <a:pt x="2938347" y="2115420"/>
                  </a:cubicBezTo>
                  <a:close/>
                  <a:moveTo>
                    <a:pt x="653371" y="2086408"/>
                  </a:moveTo>
                  <a:cubicBezTo>
                    <a:pt x="358768" y="2375931"/>
                    <a:pt x="216958" y="2642817"/>
                    <a:pt x="306838" y="2798494"/>
                  </a:cubicBezTo>
                  <a:cubicBezTo>
                    <a:pt x="395033" y="2951251"/>
                    <a:pt x="687498" y="2964353"/>
                    <a:pt x="1074605" y="2860911"/>
                  </a:cubicBezTo>
                  <a:cubicBezTo>
                    <a:pt x="1044150" y="2711390"/>
                    <a:pt x="1021245" y="2551128"/>
                    <a:pt x="1007054" y="2383079"/>
                  </a:cubicBezTo>
                  <a:cubicBezTo>
                    <a:pt x="877997" y="2286402"/>
                    <a:pt x="759493" y="2186798"/>
                    <a:pt x="653371" y="2086408"/>
                  </a:cubicBezTo>
                  <a:close/>
                  <a:moveTo>
                    <a:pt x="2606852" y="1818110"/>
                  </a:moveTo>
                  <a:cubicBezTo>
                    <a:pt x="2609297" y="1871560"/>
                    <a:pt x="2610200" y="1925632"/>
                    <a:pt x="2610200" y="1980220"/>
                  </a:cubicBezTo>
                  <a:lnTo>
                    <a:pt x="2607655" y="2082108"/>
                  </a:lnTo>
                  <a:cubicBezTo>
                    <a:pt x="2664327" y="2040229"/>
                    <a:pt x="2718004" y="1997635"/>
                    <a:pt x="2768733" y="1954977"/>
                  </a:cubicBezTo>
                  <a:cubicBezTo>
                    <a:pt x="2718041" y="1909108"/>
                    <a:pt x="2663841" y="1863560"/>
                    <a:pt x="2606852" y="1818110"/>
                  </a:cubicBezTo>
                  <a:close/>
                  <a:moveTo>
                    <a:pt x="995280" y="1792420"/>
                  </a:moveTo>
                  <a:cubicBezTo>
                    <a:pt x="935444" y="1837415"/>
                    <a:pt x="878912" y="1882984"/>
                    <a:pt x="825924" y="1928708"/>
                  </a:cubicBezTo>
                  <a:cubicBezTo>
                    <a:pt x="877915" y="1975725"/>
                    <a:pt x="933502" y="2022554"/>
                    <a:pt x="992040" y="2069282"/>
                  </a:cubicBezTo>
                  <a:cubicBezTo>
                    <a:pt x="990470" y="2039771"/>
                    <a:pt x="990200" y="2010073"/>
                    <a:pt x="990200" y="1980220"/>
                  </a:cubicBezTo>
                  <a:close/>
                  <a:moveTo>
                    <a:pt x="1800199" y="1584251"/>
                  </a:moveTo>
                  <a:cubicBezTo>
                    <a:pt x="1999044" y="1584251"/>
                    <a:pt x="2160239" y="1745446"/>
                    <a:pt x="2160239" y="1944291"/>
                  </a:cubicBezTo>
                  <a:cubicBezTo>
                    <a:pt x="2160239" y="2143136"/>
                    <a:pt x="1999044" y="2304331"/>
                    <a:pt x="1800199" y="2304331"/>
                  </a:cubicBezTo>
                  <a:cubicBezTo>
                    <a:pt x="1601354" y="2304331"/>
                    <a:pt x="1440159" y="2143136"/>
                    <a:pt x="1440159" y="1944291"/>
                  </a:cubicBezTo>
                  <a:cubicBezTo>
                    <a:pt x="1440159" y="1745446"/>
                    <a:pt x="1601354" y="1584251"/>
                    <a:pt x="1800199" y="1584251"/>
                  </a:cubicBezTo>
                  <a:close/>
                  <a:moveTo>
                    <a:pt x="1799180" y="1292973"/>
                  </a:moveTo>
                  <a:cubicBezTo>
                    <a:pt x="1709473" y="1337408"/>
                    <a:pt x="1618838" y="1386220"/>
                    <a:pt x="1527839" y="1438759"/>
                  </a:cubicBezTo>
                  <a:cubicBezTo>
                    <a:pt x="1430103" y="1495187"/>
                    <a:pt x="1336299" y="1553400"/>
                    <a:pt x="1247277" y="1612889"/>
                  </a:cubicBezTo>
                  <a:cubicBezTo>
                    <a:pt x="1237518" y="1731224"/>
                    <a:pt x="1233135" y="1854154"/>
                    <a:pt x="1233135" y="1980220"/>
                  </a:cubicBezTo>
                  <a:lnTo>
                    <a:pt x="1242214" y="2256132"/>
                  </a:lnTo>
                  <a:cubicBezTo>
                    <a:pt x="1325337" y="2314701"/>
                    <a:pt x="1412868" y="2372018"/>
                    <a:pt x="1503964" y="2427827"/>
                  </a:cubicBezTo>
                  <a:cubicBezTo>
                    <a:pt x="1597846" y="2485344"/>
                    <a:pt x="1691436" y="2538760"/>
                    <a:pt x="1784393" y="2586751"/>
                  </a:cubicBezTo>
                  <a:cubicBezTo>
                    <a:pt x="1886614" y="2536574"/>
                    <a:pt x="1990519" y="2481211"/>
                    <a:pt x="2094904" y="2420944"/>
                  </a:cubicBezTo>
                  <a:cubicBezTo>
                    <a:pt x="2186771" y="2367905"/>
                    <a:pt x="2275164" y="2313288"/>
                    <a:pt x="2359234" y="2257296"/>
                  </a:cubicBezTo>
                  <a:cubicBezTo>
                    <a:pt x="2364812" y="2167101"/>
                    <a:pt x="2367265" y="2074538"/>
                    <a:pt x="2367265" y="1980220"/>
                  </a:cubicBezTo>
                  <a:lnTo>
                    <a:pt x="2355768" y="1630798"/>
                  </a:lnTo>
                  <a:cubicBezTo>
                    <a:pt x="2273382" y="1572781"/>
                    <a:pt x="2186657" y="1516029"/>
                    <a:pt x="2096435" y="1460755"/>
                  </a:cubicBezTo>
                  <a:cubicBezTo>
                    <a:pt x="1996852" y="1399746"/>
                    <a:pt x="1897599" y="1343351"/>
                    <a:pt x="1799180" y="1292973"/>
                  </a:cubicBezTo>
                  <a:close/>
                  <a:moveTo>
                    <a:pt x="2285222" y="1081939"/>
                  </a:moveTo>
                  <a:cubicBezTo>
                    <a:pt x="2215903" y="1106831"/>
                    <a:pt x="2144721" y="1134831"/>
                    <a:pt x="2072395" y="1166375"/>
                  </a:cubicBezTo>
                  <a:cubicBezTo>
                    <a:pt x="2123126" y="1193433"/>
                    <a:pt x="2173254" y="1222917"/>
                    <a:pt x="2223344" y="1253604"/>
                  </a:cubicBezTo>
                  <a:lnTo>
                    <a:pt x="2324429" y="1318442"/>
                  </a:lnTo>
                  <a:cubicBezTo>
                    <a:pt x="2313395" y="1236228"/>
                    <a:pt x="2300359" y="1157186"/>
                    <a:pt x="2285222" y="1081939"/>
                  </a:cubicBezTo>
                  <a:close/>
                  <a:moveTo>
                    <a:pt x="1317316" y="1072756"/>
                  </a:moveTo>
                  <a:cubicBezTo>
                    <a:pt x="1302241" y="1146918"/>
                    <a:pt x="1288992" y="1224776"/>
                    <a:pt x="1278338" y="1305859"/>
                  </a:cubicBezTo>
                  <a:cubicBezTo>
                    <a:pt x="1319937" y="1279161"/>
                    <a:pt x="1362772" y="1253543"/>
                    <a:pt x="1406371" y="1228371"/>
                  </a:cubicBezTo>
                  <a:lnTo>
                    <a:pt x="1529166" y="1160817"/>
                  </a:lnTo>
                  <a:cubicBezTo>
                    <a:pt x="1457109" y="1128012"/>
                    <a:pt x="1386248" y="1098795"/>
                    <a:pt x="1317316" y="1072756"/>
                  </a:cubicBezTo>
                  <a:close/>
                  <a:moveTo>
                    <a:pt x="2999167" y="931965"/>
                  </a:moveTo>
                  <a:cubicBezTo>
                    <a:pt x="2863797" y="929602"/>
                    <a:pt x="2695165" y="956643"/>
                    <a:pt x="2505705" y="1011187"/>
                  </a:cubicBezTo>
                  <a:cubicBezTo>
                    <a:pt x="2540918" y="1162557"/>
                    <a:pt x="2567684" y="1326382"/>
                    <a:pt x="2585126" y="1499198"/>
                  </a:cubicBezTo>
                  <a:cubicBezTo>
                    <a:pt x="2715788" y="1596638"/>
                    <a:pt x="2835744" y="1697107"/>
                    <a:pt x="2943147" y="1798370"/>
                  </a:cubicBezTo>
                  <a:cubicBezTo>
                    <a:pt x="3255545" y="1499362"/>
                    <a:pt x="3408394" y="1221406"/>
                    <a:pt x="3315904" y="1061209"/>
                  </a:cubicBezTo>
                  <a:cubicBezTo>
                    <a:pt x="3266970" y="976452"/>
                    <a:pt x="3155149" y="934688"/>
                    <a:pt x="2999167" y="931965"/>
                  </a:cubicBezTo>
                  <a:close/>
                  <a:moveTo>
                    <a:pt x="638815" y="915787"/>
                  </a:moveTo>
                  <a:cubicBezTo>
                    <a:pt x="482814" y="914444"/>
                    <a:pt x="369943" y="953278"/>
                    <a:pt x="318816" y="1036731"/>
                  </a:cubicBezTo>
                  <a:cubicBezTo>
                    <a:pt x="287500" y="1087848"/>
                    <a:pt x="281619" y="1151999"/>
                    <a:pt x="300317" y="1225375"/>
                  </a:cubicBezTo>
                  <a:cubicBezTo>
                    <a:pt x="453717" y="1230852"/>
                    <a:pt x="576064" y="1357222"/>
                    <a:pt x="576064" y="1512168"/>
                  </a:cubicBezTo>
                  <a:cubicBezTo>
                    <a:pt x="576064" y="1559570"/>
                    <a:pt x="564614" y="1604297"/>
                    <a:pt x="543189" y="1643149"/>
                  </a:cubicBezTo>
                  <a:cubicBezTo>
                    <a:pt x="577674" y="1684387"/>
                    <a:pt x="615806" y="1726058"/>
                    <a:pt x="656975" y="1768243"/>
                  </a:cubicBezTo>
                  <a:cubicBezTo>
                    <a:pt x="764771" y="1670077"/>
                    <a:pt x="885233" y="1573151"/>
                    <a:pt x="1016791" y="1480089"/>
                  </a:cubicBezTo>
                  <a:cubicBezTo>
                    <a:pt x="1034643" y="1309060"/>
                    <a:pt x="1062149" y="1147092"/>
                    <a:pt x="1097625" y="997448"/>
                  </a:cubicBezTo>
                  <a:cubicBezTo>
                    <a:pt x="922693" y="944833"/>
                    <a:pt x="766343" y="916885"/>
                    <a:pt x="638815" y="915787"/>
                  </a:cubicBezTo>
                  <a:close/>
                  <a:moveTo>
                    <a:pt x="1800200" y="242935"/>
                  </a:moveTo>
                  <a:cubicBezTo>
                    <a:pt x="1628632" y="242935"/>
                    <a:pt x="1474860" y="476364"/>
                    <a:pt x="1371457" y="845375"/>
                  </a:cubicBezTo>
                  <a:cubicBezTo>
                    <a:pt x="1510785" y="893390"/>
                    <a:pt x="1655544" y="953061"/>
                    <a:pt x="1802618" y="1024206"/>
                  </a:cubicBezTo>
                  <a:cubicBezTo>
                    <a:pt x="1948575" y="956462"/>
                    <a:pt x="2092393" y="899996"/>
                    <a:pt x="2231205" y="855254"/>
                  </a:cubicBezTo>
                  <a:cubicBezTo>
                    <a:pt x="2203972" y="756128"/>
                    <a:pt x="2173100" y="666602"/>
                    <a:pt x="2138735" y="588741"/>
                  </a:cubicBezTo>
                  <a:cubicBezTo>
                    <a:pt x="1989649" y="579063"/>
                    <a:pt x="1872207" y="454685"/>
                    <a:pt x="1872207" y="302877"/>
                  </a:cubicBezTo>
                  <a:lnTo>
                    <a:pt x="1876505" y="260249"/>
                  </a:lnTo>
                  <a:cubicBezTo>
                    <a:pt x="1851965" y="248332"/>
                    <a:pt x="1826288" y="242935"/>
                    <a:pt x="1800200" y="242935"/>
                  </a:cubicBezTo>
                  <a:close/>
                  <a:moveTo>
                    <a:pt x="1800200" y="0"/>
                  </a:moveTo>
                  <a:cubicBezTo>
                    <a:pt x="1869864" y="0"/>
                    <a:pt x="1937474" y="21500"/>
                    <a:pt x="2001400" y="62841"/>
                  </a:cubicBezTo>
                  <a:cubicBezTo>
                    <a:pt x="2046831" y="32440"/>
                    <a:pt x="2101480" y="14845"/>
                    <a:pt x="2160239" y="14845"/>
                  </a:cubicBezTo>
                  <a:cubicBezTo>
                    <a:pt x="2319315" y="14845"/>
                    <a:pt x="2448271" y="143801"/>
                    <a:pt x="2448271" y="302877"/>
                  </a:cubicBezTo>
                  <a:cubicBezTo>
                    <a:pt x="2448271" y="390874"/>
                    <a:pt x="2408810" y="469655"/>
                    <a:pt x="2345781" y="521503"/>
                  </a:cubicBezTo>
                  <a:cubicBezTo>
                    <a:pt x="2383927" y="603296"/>
                    <a:pt x="2417431" y="693947"/>
                    <a:pt x="2447297" y="791609"/>
                  </a:cubicBezTo>
                  <a:cubicBezTo>
                    <a:pt x="2970165" y="657950"/>
                    <a:pt x="3387629" y="699569"/>
                    <a:pt x="3526292" y="939741"/>
                  </a:cubicBezTo>
                  <a:cubicBezTo>
                    <a:pt x="3666393" y="1182403"/>
                    <a:pt x="3488654" y="1570199"/>
                    <a:pt x="3103466" y="1960424"/>
                  </a:cubicBezTo>
                  <a:cubicBezTo>
                    <a:pt x="3470949" y="2355583"/>
                    <a:pt x="3633606" y="2742288"/>
                    <a:pt x="3488732" y="2978761"/>
                  </a:cubicBezTo>
                  <a:cubicBezTo>
                    <a:pt x="3428277" y="3077440"/>
                    <a:pt x="3320191" y="3140292"/>
                    <a:pt x="3176550" y="3166836"/>
                  </a:cubicBezTo>
                  <a:cubicBezTo>
                    <a:pt x="3145985" y="3291955"/>
                    <a:pt x="3032902" y="3384376"/>
                    <a:pt x="2898232" y="3384376"/>
                  </a:cubicBezTo>
                  <a:cubicBezTo>
                    <a:pt x="2756837" y="3384376"/>
                    <a:pt x="2639238" y="3282493"/>
                    <a:pt x="2615411" y="3148031"/>
                  </a:cubicBezTo>
                  <a:cubicBezTo>
                    <a:pt x="2565981" y="3138986"/>
                    <a:pt x="2515458" y="3127210"/>
                    <a:pt x="2463844" y="3113602"/>
                  </a:cubicBezTo>
                  <a:cubicBezTo>
                    <a:pt x="2318011" y="3625660"/>
                    <a:pt x="2075098" y="3960440"/>
                    <a:pt x="1800200" y="3960440"/>
                  </a:cubicBezTo>
                  <a:cubicBezTo>
                    <a:pt x="1519205" y="3960440"/>
                    <a:pt x="1271629" y="3610643"/>
                    <a:pt x="1127186" y="3079228"/>
                  </a:cubicBezTo>
                  <a:cubicBezTo>
                    <a:pt x="627082" y="3198995"/>
                    <a:pt x="230836" y="3152724"/>
                    <a:pt x="96450" y="2919961"/>
                  </a:cubicBezTo>
                  <a:cubicBezTo>
                    <a:pt x="-40561" y="2682651"/>
                    <a:pt x="126404" y="2306537"/>
                    <a:pt x="494549" y="1925523"/>
                  </a:cubicBezTo>
                  <a:lnTo>
                    <a:pt x="373580" y="1785812"/>
                  </a:lnTo>
                  <a:cubicBezTo>
                    <a:pt x="346850" y="1795631"/>
                    <a:pt x="317974" y="1800200"/>
                    <a:pt x="288032" y="1800200"/>
                  </a:cubicBezTo>
                  <a:cubicBezTo>
                    <a:pt x="128956" y="1800200"/>
                    <a:pt x="0" y="1671244"/>
                    <a:pt x="0" y="1512168"/>
                  </a:cubicBezTo>
                  <a:cubicBezTo>
                    <a:pt x="0" y="1428111"/>
                    <a:pt x="36006" y="1352464"/>
                    <a:pt x="94065" y="1300493"/>
                  </a:cubicBezTo>
                  <a:cubicBezTo>
                    <a:pt x="43643" y="1149446"/>
                    <a:pt x="47337" y="1014823"/>
                    <a:pt x="111666" y="909822"/>
                  </a:cubicBezTo>
                  <a:cubicBezTo>
                    <a:pt x="253078" y="678998"/>
                    <a:pt x="655099" y="644207"/>
                    <a:pt x="1156926" y="780244"/>
                  </a:cubicBezTo>
                  <a:cubicBezTo>
                    <a:pt x="1303899" y="305876"/>
                    <a:pt x="1537438" y="0"/>
                    <a:pt x="18002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6"/>
            <p:cNvSpPr/>
            <p:nvPr/>
          </p:nvSpPr>
          <p:spPr>
            <a:xfrm>
              <a:off x="5193697" y="1768607"/>
              <a:ext cx="262796" cy="256174"/>
            </a:xfrm>
            <a:custGeom>
              <a:rect b="b" l="l" r="r" t="t"/>
              <a:pathLst>
                <a:path extrusionOk="0" h="3488520" w="3578696">
                  <a:moveTo>
                    <a:pt x="936104" y="2084364"/>
                  </a:moveTo>
                  <a:cubicBezTo>
                    <a:pt x="677606" y="2084364"/>
                    <a:pt x="468052" y="2293918"/>
                    <a:pt x="468052" y="2552416"/>
                  </a:cubicBezTo>
                  <a:cubicBezTo>
                    <a:pt x="468052" y="2810914"/>
                    <a:pt x="677606" y="3020468"/>
                    <a:pt x="936104" y="3020468"/>
                  </a:cubicBezTo>
                  <a:cubicBezTo>
                    <a:pt x="1194602" y="3020468"/>
                    <a:pt x="1404156" y="2810914"/>
                    <a:pt x="1404156" y="2552416"/>
                  </a:cubicBezTo>
                  <a:cubicBezTo>
                    <a:pt x="1404156" y="2293918"/>
                    <a:pt x="1194602" y="2084364"/>
                    <a:pt x="936104" y="2084364"/>
                  </a:cubicBezTo>
                  <a:close/>
                  <a:moveTo>
                    <a:pt x="936104" y="1616312"/>
                  </a:moveTo>
                  <a:cubicBezTo>
                    <a:pt x="1453100" y="1616312"/>
                    <a:pt x="1872208" y="2035420"/>
                    <a:pt x="1872208" y="2552416"/>
                  </a:cubicBezTo>
                  <a:cubicBezTo>
                    <a:pt x="1872208" y="3069412"/>
                    <a:pt x="1453100" y="3488520"/>
                    <a:pt x="936104" y="3488520"/>
                  </a:cubicBezTo>
                  <a:cubicBezTo>
                    <a:pt x="419108" y="3488520"/>
                    <a:pt x="0" y="3069412"/>
                    <a:pt x="0" y="2552416"/>
                  </a:cubicBezTo>
                  <a:cubicBezTo>
                    <a:pt x="0" y="2035420"/>
                    <a:pt x="419108" y="1616312"/>
                    <a:pt x="936104" y="1616312"/>
                  </a:cubicBezTo>
                  <a:close/>
                  <a:moveTo>
                    <a:pt x="2034392" y="0"/>
                  </a:moveTo>
                  <a:lnTo>
                    <a:pt x="3578696" y="0"/>
                  </a:lnTo>
                  <a:lnTo>
                    <a:pt x="3578696" y="1544304"/>
                  </a:lnTo>
                  <a:lnTo>
                    <a:pt x="3002547" y="1544304"/>
                  </a:lnTo>
                  <a:lnTo>
                    <a:pt x="3002547" y="990027"/>
                  </a:lnTo>
                  <a:lnTo>
                    <a:pt x="1951220" y="2041355"/>
                  </a:lnTo>
                  <a:lnTo>
                    <a:pt x="1512167" y="1602301"/>
                  </a:lnTo>
                  <a:lnTo>
                    <a:pt x="2542690" y="571779"/>
                  </a:lnTo>
                  <a:lnTo>
                    <a:pt x="2034392" y="57177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6"/>
            <p:cNvSpPr/>
            <p:nvPr/>
          </p:nvSpPr>
          <p:spPr>
            <a:xfrm>
              <a:off x="4664106" y="1446924"/>
              <a:ext cx="196879" cy="277574"/>
            </a:xfrm>
            <a:custGeom>
              <a:rect b="b" l="l" r="r" t="t"/>
              <a:pathLst>
                <a:path extrusionOk="0" h="3959361" w="2808312">
                  <a:moveTo>
                    <a:pt x="1738109" y="1502623"/>
                  </a:moveTo>
                  <a:cubicBezTo>
                    <a:pt x="1698494" y="1505955"/>
                    <a:pt x="1662802" y="1532425"/>
                    <a:pt x="1649662" y="1572585"/>
                  </a:cubicBezTo>
                  <a:lnTo>
                    <a:pt x="1336420" y="2529999"/>
                  </a:lnTo>
                  <a:lnTo>
                    <a:pt x="1170819" y="1967482"/>
                  </a:lnTo>
                  <a:cubicBezTo>
                    <a:pt x="1169810" y="1964053"/>
                    <a:pt x="1168637" y="1960718"/>
                    <a:pt x="1165857" y="1958078"/>
                  </a:cubicBezTo>
                  <a:cubicBezTo>
                    <a:pt x="1162466" y="1917013"/>
                    <a:pt x="1133587" y="1880907"/>
                    <a:pt x="1091436" y="1869613"/>
                  </a:cubicBezTo>
                  <a:cubicBezTo>
                    <a:pt x="1037014" y="1855031"/>
                    <a:pt x="981075" y="1887327"/>
                    <a:pt x="966493" y="1941749"/>
                  </a:cubicBezTo>
                  <a:lnTo>
                    <a:pt x="813486" y="2512780"/>
                  </a:lnTo>
                  <a:lnTo>
                    <a:pt x="510833" y="2512781"/>
                  </a:lnTo>
                  <a:cubicBezTo>
                    <a:pt x="454492" y="2512781"/>
                    <a:pt x="408818" y="2558454"/>
                    <a:pt x="408818" y="2614795"/>
                  </a:cubicBezTo>
                  <a:cubicBezTo>
                    <a:pt x="408818" y="2671137"/>
                    <a:pt x="454492" y="2716811"/>
                    <a:pt x="510833" y="2716811"/>
                  </a:cubicBezTo>
                  <a:lnTo>
                    <a:pt x="844268" y="2716810"/>
                  </a:lnTo>
                  <a:cubicBezTo>
                    <a:pt x="869730" y="2716810"/>
                    <a:pt x="893013" y="2707482"/>
                    <a:pt x="910119" y="2691168"/>
                  </a:cubicBezTo>
                  <a:cubicBezTo>
                    <a:pt x="950467" y="2686878"/>
                    <a:pt x="985744" y="2658215"/>
                    <a:pt x="996885" y="2616640"/>
                  </a:cubicBezTo>
                  <a:lnTo>
                    <a:pt x="1069480" y="2345710"/>
                  </a:lnTo>
                  <a:lnTo>
                    <a:pt x="1221708" y="2862804"/>
                  </a:lnTo>
                  <a:cubicBezTo>
                    <a:pt x="1237619" y="2916852"/>
                    <a:pt x="1294332" y="2947769"/>
                    <a:pt x="1348381" y="2931857"/>
                  </a:cubicBezTo>
                  <a:cubicBezTo>
                    <a:pt x="1377289" y="2923346"/>
                    <a:pt x="1399580" y="2903162"/>
                    <a:pt x="1410808" y="2877564"/>
                  </a:cubicBezTo>
                  <a:cubicBezTo>
                    <a:pt x="1431400" y="2866427"/>
                    <a:pt x="1447266" y="2847340"/>
                    <a:pt x="1455104" y="2823380"/>
                  </a:cubicBezTo>
                  <a:lnTo>
                    <a:pt x="1737413" y="1960519"/>
                  </a:lnTo>
                  <a:lnTo>
                    <a:pt x="1896950" y="2555918"/>
                  </a:lnTo>
                  <a:cubicBezTo>
                    <a:pt x="1898423" y="2561416"/>
                    <a:pt x="1900318" y="2566688"/>
                    <a:pt x="1904388" y="2570895"/>
                  </a:cubicBezTo>
                  <a:lnTo>
                    <a:pt x="1902338" y="2581051"/>
                  </a:lnTo>
                  <a:cubicBezTo>
                    <a:pt x="1902338" y="2637392"/>
                    <a:pt x="1948013" y="2683065"/>
                    <a:pt x="2004353" y="2683065"/>
                  </a:cubicBezTo>
                  <a:lnTo>
                    <a:pt x="2360148" y="2683065"/>
                  </a:lnTo>
                  <a:cubicBezTo>
                    <a:pt x="2416490" y="2683066"/>
                    <a:pt x="2462164" y="2637391"/>
                    <a:pt x="2462164" y="2581050"/>
                  </a:cubicBezTo>
                  <a:cubicBezTo>
                    <a:pt x="2462163" y="2524710"/>
                    <a:pt x="2416489" y="2479036"/>
                    <a:pt x="2360148" y="2479036"/>
                  </a:cubicBezTo>
                  <a:lnTo>
                    <a:pt x="2087576" y="2479036"/>
                  </a:lnTo>
                  <a:lnTo>
                    <a:pt x="1853652" y="1606016"/>
                  </a:lnTo>
                  <a:cubicBezTo>
                    <a:pt x="1852530" y="1601831"/>
                    <a:pt x="1851164" y="1597776"/>
                    <a:pt x="1847944" y="1594527"/>
                  </a:cubicBezTo>
                  <a:cubicBezTo>
                    <a:pt x="1844394" y="1555407"/>
                    <a:pt x="1818065" y="1520347"/>
                    <a:pt x="1778342" y="1507351"/>
                  </a:cubicBezTo>
                  <a:cubicBezTo>
                    <a:pt x="1764955" y="1502970"/>
                    <a:pt x="1751315" y="1501511"/>
                    <a:pt x="1738109" y="1502623"/>
                  </a:cubicBezTo>
                  <a:close/>
                  <a:moveTo>
                    <a:pt x="526301" y="856060"/>
                  </a:moveTo>
                  <a:lnTo>
                    <a:pt x="2300267" y="856060"/>
                  </a:lnTo>
                  <a:cubicBezTo>
                    <a:pt x="2414458" y="856060"/>
                    <a:pt x="2507029" y="948631"/>
                    <a:pt x="2507029" y="1062822"/>
                  </a:cubicBezTo>
                  <a:lnTo>
                    <a:pt x="2507029" y="3433376"/>
                  </a:lnTo>
                  <a:cubicBezTo>
                    <a:pt x="2507029" y="3547567"/>
                    <a:pt x="2414458" y="3640138"/>
                    <a:pt x="2300267" y="3640138"/>
                  </a:cubicBezTo>
                  <a:lnTo>
                    <a:pt x="526301" y="3640138"/>
                  </a:lnTo>
                  <a:cubicBezTo>
                    <a:pt x="412110" y="3640138"/>
                    <a:pt x="319539" y="3547567"/>
                    <a:pt x="319539" y="3433376"/>
                  </a:cubicBezTo>
                  <a:lnTo>
                    <a:pt x="319539" y="1062822"/>
                  </a:lnTo>
                  <a:cubicBezTo>
                    <a:pt x="319539" y="948631"/>
                    <a:pt x="412110" y="856060"/>
                    <a:pt x="526301" y="856060"/>
                  </a:cubicBezTo>
                  <a:close/>
                  <a:moveTo>
                    <a:pt x="449756" y="735931"/>
                  </a:moveTo>
                  <a:cubicBezTo>
                    <a:pt x="325711" y="735931"/>
                    <a:pt x="225152" y="836490"/>
                    <a:pt x="225152" y="960535"/>
                  </a:cubicBezTo>
                  <a:lnTo>
                    <a:pt x="225152" y="3535663"/>
                  </a:lnTo>
                  <a:cubicBezTo>
                    <a:pt x="225152" y="3659708"/>
                    <a:pt x="325711" y="3760267"/>
                    <a:pt x="449756" y="3760267"/>
                  </a:cubicBezTo>
                  <a:lnTo>
                    <a:pt x="2376812" y="3760267"/>
                  </a:lnTo>
                  <a:cubicBezTo>
                    <a:pt x="2500857" y="3760267"/>
                    <a:pt x="2601416" y="3659708"/>
                    <a:pt x="2601416" y="3535663"/>
                  </a:cubicBezTo>
                  <a:lnTo>
                    <a:pt x="2601416" y="960535"/>
                  </a:lnTo>
                  <a:cubicBezTo>
                    <a:pt x="2601416" y="836490"/>
                    <a:pt x="2500857" y="735931"/>
                    <a:pt x="2376812" y="735931"/>
                  </a:cubicBezTo>
                  <a:close/>
                  <a:moveTo>
                    <a:pt x="1318649" y="0"/>
                  </a:moveTo>
                  <a:lnTo>
                    <a:pt x="1489663" y="0"/>
                  </a:lnTo>
                  <a:cubicBezTo>
                    <a:pt x="1561746" y="0"/>
                    <a:pt x="1620180" y="58434"/>
                    <a:pt x="1620180" y="130517"/>
                  </a:cubicBezTo>
                  <a:lnTo>
                    <a:pt x="1620180" y="344214"/>
                  </a:lnTo>
                  <a:lnTo>
                    <a:pt x="1795633" y="344214"/>
                  </a:lnTo>
                  <a:cubicBezTo>
                    <a:pt x="1809834" y="344214"/>
                    <a:pt x="1821347" y="355727"/>
                    <a:pt x="1821347" y="369928"/>
                  </a:cubicBezTo>
                  <a:lnTo>
                    <a:pt x="1821347" y="523106"/>
                  </a:lnTo>
                  <a:lnTo>
                    <a:pt x="1872208" y="523106"/>
                  </a:lnTo>
                  <a:lnTo>
                    <a:pt x="1872208" y="522399"/>
                  </a:lnTo>
                  <a:lnTo>
                    <a:pt x="2597408" y="522399"/>
                  </a:lnTo>
                  <a:cubicBezTo>
                    <a:pt x="2713887" y="522399"/>
                    <a:pt x="2808312" y="614377"/>
                    <a:pt x="2808312" y="727838"/>
                  </a:cubicBezTo>
                  <a:lnTo>
                    <a:pt x="2808312" y="3753922"/>
                  </a:lnTo>
                  <a:cubicBezTo>
                    <a:pt x="2808312" y="3867383"/>
                    <a:pt x="2713887" y="3959361"/>
                    <a:pt x="2597408" y="3959361"/>
                  </a:cubicBezTo>
                  <a:lnTo>
                    <a:pt x="210904" y="3959361"/>
                  </a:lnTo>
                  <a:cubicBezTo>
                    <a:pt x="94425" y="3959361"/>
                    <a:pt x="0" y="3867383"/>
                    <a:pt x="0" y="3753922"/>
                  </a:cubicBezTo>
                  <a:lnTo>
                    <a:pt x="0" y="727838"/>
                  </a:lnTo>
                  <a:cubicBezTo>
                    <a:pt x="0" y="614377"/>
                    <a:pt x="94425" y="522399"/>
                    <a:pt x="210904" y="522399"/>
                  </a:cubicBezTo>
                  <a:lnTo>
                    <a:pt x="936104" y="522399"/>
                  </a:lnTo>
                  <a:lnTo>
                    <a:pt x="936104" y="523106"/>
                  </a:lnTo>
                  <a:lnTo>
                    <a:pt x="986965" y="523106"/>
                  </a:lnTo>
                  <a:lnTo>
                    <a:pt x="986965" y="369928"/>
                  </a:lnTo>
                  <a:cubicBezTo>
                    <a:pt x="986965" y="355727"/>
                    <a:pt x="998478" y="344214"/>
                    <a:pt x="1012679" y="344214"/>
                  </a:cubicBezTo>
                  <a:lnTo>
                    <a:pt x="1188132" y="344214"/>
                  </a:lnTo>
                  <a:lnTo>
                    <a:pt x="1188132" y="130517"/>
                  </a:lnTo>
                  <a:cubicBezTo>
                    <a:pt x="1188132" y="58434"/>
                    <a:pt x="1246566" y="0"/>
                    <a:pt x="13186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6"/>
            <p:cNvSpPr/>
            <p:nvPr/>
          </p:nvSpPr>
          <p:spPr>
            <a:xfrm>
              <a:off x="4642667" y="1811576"/>
              <a:ext cx="176275" cy="277574"/>
            </a:xfrm>
            <a:custGeom>
              <a:rect b="b" l="l" r="r" t="t"/>
              <a:pathLst>
                <a:path extrusionOk="0" h="3966044" w="2518668">
                  <a:moveTo>
                    <a:pt x="1247104" y="1675381"/>
                  </a:moveTo>
                  <a:cubicBezTo>
                    <a:pt x="1157133" y="1675381"/>
                    <a:pt x="1084196" y="1748460"/>
                    <a:pt x="1084196" y="1838607"/>
                  </a:cubicBezTo>
                  <a:lnTo>
                    <a:pt x="1084196" y="2052497"/>
                  </a:lnTo>
                  <a:lnTo>
                    <a:pt x="868740" y="2052497"/>
                  </a:lnTo>
                  <a:cubicBezTo>
                    <a:pt x="778769" y="2052497"/>
                    <a:pt x="705832" y="2125576"/>
                    <a:pt x="705832" y="2215723"/>
                  </a:cubicBezTo>
                  <a:lnTo>
                    <a:pt x="705832" y="2244204"/>
                  </a:lnTo>
                  <a:cubicBezTo>
                    <a:pt x="705832" y="2334351"/>
                    <a:pt x="778769" y="2407430"/>
                    <a:pt x="868740" y="2407430"/>
                  </a:cubicBezTo>
                  <a:lnTo>
                    <a:pt x="1084196" y="2407430"/>
                  </a:lnTo>
                  <a:lnTo>
                    <a:pt x="1084196" y="2621319"/>
                  </a:lnTo>
                  <a:cubicBezTo>
                    <a:pt x="1084196" y="2711466"/>
                    <a:pt x="1157133" y="2784545"/>
                    <a:pt x="1247104" y="2784545"/>
                  </a:cubicBezTo>
                  <a:lnTo>
                    <a:pt x="1275530" y="2784545"/>
                  </a:lnTo>
                  <a:cubicBezTo>
                    <a:pt x="1365501" y="2784545"/>
                    <a:pt x="1438438" y="2711466"/>
                    <a:pt x="1438438" y="2621319"/>
                  </a:cubicBezTo>
                  <a:lnTo>
                    <a:pt x="1438438" y="2407430"/>
                  </a:lnTo>
                  <a:lnTo>
                    <a:pt x="1649929" y="2407430"/>
                  </a:lnTo>
                  <a:cubicBezTo>
                    <a:pt x="1739900" y="2407430"/>
                    <a:pt x="1812837" y="2334351"/>
                    <a:pt x="1812837" y="2244204"/>
                  </a:cubicBezTo>
                  <a:lnTo>
                    <a:pt x="1812837" y="2215723"/>
                  </a:lnTo>
                  <a:cubicBezTo>
                    <a:pt x="1812837" y="2125576"/>
                    <a:pt x="1739900" y="2052497"/>
                    <a:pt x="1649929" y="2052497"/>
                  </a:cubicBezTo>
                  <a:lnTo>
                    <a:pt x="1438438" y="2052497"/>
                  </a:lnTo>
                  <a:lnTo>
                    <a:pt x="1438438" y="1838607"/>
                  </a:lnTo>
                  <a:cubicBezTo>
                    <a:pt x="1438438" y="1748460"/>
                    <a:pt x="1365501" y="1675381"/>
                    <a:pt x="1275530" y="1675381"/>
                  </a:cubicBezTo>
                  <a:close/>
                  <a:moveTo>
                    <a:pt x="598231" y="1304672"/>
                  </a:moveTo>
                  <a:lnTo>
                    <a:pt x="1916472" y="1304672"/>
                  </a:lnTo>
                  <a:lnTo>
                    <a:pt x="1916472" y="3157943"/>
                  </a:lnTo>
                  <a:lnTo>
                    <a:pt x="598231" y="3157943"/>
                  </a:lnTo>
                  <a:close/>
                  <a:moveTo>
                    <a:pt x="506487" y="1209418"/>
                  </a:moveTo>
                  <a:lnTo>
                    <a:pt x="506487" y="3250508"/>
                  </a:lnTo>
                  <a:lnTo>
                    <a:pt x="2012181" y="3250508"/>
                  </a:lnTo>
                  <a:lnTo>
                    <a:pt x="2012181" y="1209418"/>
                  </a:lnTo>
                  <a:close/>
                  <a:moveTo>
                    <a:pt x="419786" y="541629"/>
                  </a:moveTo>
                  <a:lnTo>
                    <a:pt x="2098882" y="541629"/>
                  </a:lnTo>
                  <a:cubicBezTo>
                    <a:pt x="2330723" y="541629"/>
                    <a:pt x="2518668" y="725826"/>
                    <a:pt x="2518668" y="953044"/>
                  </a:cubicBezTo>
                  <a:lnTo>
                    <a:pt x="2518668" y="3554629"/>
                  </a:lnTo>
                  <a:cubicBezTo>
                    <a:pt x="2518668" y="3781847"/>
                    <a:pt x="2330723" y="3966044"/>
                    <a:pt x="2098882" y="3966044"/>
                  </a:cubicBezTo>
                  <a:lnTo>
                    <a:pt x="419786" y="3966044"/>
                  </a:lnTo>
                  <a:cubicBezTo>
                    <a:pt x="187945" y="3966044"/>
                    <a:pt x="0" y="3781847"/>
                    <a:pt x="0" y="3554629"/>
                  </a:cubicBezTo>
                  <a:lnTo>
                    <a:pt x="0" y="953044"/>
                  </a:lnTo>
                  <a:cubicBezTo>
                    <a:pt x="0" y="725826"/>
                    <a:pt x="187945" y="541629"/>
                    <a:pt x="419786" y="541629"/>
                  </a:cubicBezTo>
                  <a:close/>
                  <a:moveTo>
                    <a:pt x="696920" y="0"/>
                  </a:moveTo>
                  <a:lnTo>
                    <a:pt x="1821748" y="0"/>
                  </a:lnTo>
                  <a:cubicBezTo>
                    <a:pt x="1869056" y="0"/>
                    <a:pt x="1907406" y="38350"/>
                    <a:pt x="1907406" y="85658"/>
                  </a:cubicBezTo>
                  <a:lnTo>
                    <a:pt x="1907406" y="346390"/>
                  </a:lnTo>
                  <a:cubicBezTo>
                    <a:pt x="1907406" y="393698"/>
                    <a:pt x="1869056" y="432048"/>
                    <a:pt x="1821748" y="432048"/>
                  </a:cubicBezTo>
                  <a:lnTo>
                    <a:pt x="696920" y="432048"/>
                  </a:lnTo>
                  <a:cubicBezTo>
                    <a:pt x="649612" y="432048"/>
                    <a:pt x="611262" y="393698"/>
                    <a:pt x="611262" y="346390"/>
                  </a:cubicBezTo>
                  <a:lnTo>
                    <a:pt x="611262" y="85658"/>
                  </a:lnTo>
                  <a:cubicBezTo>
                    <a:pt x="611262" y="38350"/>
                    <a:pt x="649612" y="0"/>
                    <a:pt x="6969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6"/>
            <p:cNvSpPr/>
            <p:nvPr/>
          </p:nvSpPr>
          <p:spPr>
            <a:xfrm>
              <a:off x="5521965" y="903118"/>
              <a:ext cx="305387" cy="305387"/>
            </a:xfrm>
            <a:custGeom>
              <a:rect b="b" l="l" r="r" t="t"/>
              <a:pathLst>
                <a:path extrusionOk="0" h="3888432" w="3888432">
                  <a:moveTo>
                    <a:pt x="2250798" y="578107"/>
                  </a:moveTo>
                  <a:lnTo>
                    <a:pt x="1637760" y="578107"/>
                  </a:lnTo>
                  <a:lnTo>
                    <a:pt x="1637760" y="1311063"/>
                  </a:lnTo>
                  <a:lnTo>
                    <a:pt x="1042560" y="895535"/>
                  </a:lnTo>
                  <a:lnTo>
                    <a:pt x="691636" y="1398197"/>
                  </a:lnTo>
                  <a:lnTo>
                    <a:pt x="1405184" y="1896345"/>
                  </a:lnTo>
                  <a:lnTo>
                    <a:pt x="665257" y="2393266"/>
                  </a:lnTo>
                  <a:lnTo>
                    <a:pt x="1007039" y="2902187"/>
                  </a:lnTo>
                  <a:lnTo>
                    <a:pt x="1637760" y="2478608"/>
                  </a:lnTo>
                  <a:lnTo>
                    <a:pt x="1637760" y="3234607"/>
                  </a:lnTo>
                  <a:lnTo>
                    <a:pt x="2250799" y="3234607"/>
                  </a:lnTo>
                  <a:lnTo>
                    <a:pt x="2250798" y="2486693"/>
                  </a:lnTo>
                  <a:lnTo>
                    <a:pt x="2869840" y="2918864"/>
                  </a:lnTo>
                  <a:lnTo>
                    <a:pt x="3220762" y="2416201"/>
                  </a:lnTo>
                  <a:lnTo>
                    <a:pt x="2490164" y="1906150"/>
                  </a:lnTo>
                  <a:lnTo>
                    <a:pt x="3212367" y="1421133"/>
                  </a:lnTo>
                  <a:lnTo>
                    <a:pt x="2870585" y="912211"/>
                  </a:lnTo>
                  <a:lnTo>
                    <a:pt x="2250798" y="1328447"/>
                  </a:lnTo>
                  <a:close/>
                  <a:moveTo>
                    <a:pt x="1944216" y="0"/>
                  </a:moveTo>
                  <a:cubicBezTo>
                    <a:pt x="3017977" y="0"/>
                    <a:pt x="3888432" y="870455"/>
                    <a:pt x="3888432" y="1944216"/>
                  </a:cubicBezTo>
                  <a:cubicBezTo>
                    <a:pt x="3888432" y="3017977"/>
                    <a:pt x="3017977" y="3888432"/>
                    <a:pt x="1944216" y="3888432"/>
                  </a:cubicBezTo>
                  <a:cubicBezTo>
                    <a:pt x="870455" y="3888432"/>
                    <a:pt x="0" y="3017977"/>
                    <a:pt x="0" y="1944216"/>
                  </a:cubicBezTo>
                  <a:cubicBezTo>
                    <a:pt x="0" y="870455"/>
                    <a:pt x="870455" y="0"/>
                    <a:pt x="19442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11" name="Google Shape;611;p6"/>
            <p:cNvGrpSpPr/>
            <p:nvPr/>
          </p:nvGrpSpPr>
          <p:grpSpPr>
            <a:xfrm>
              <a:off x="3333206" y="857594"/>
              <a:ext cx="343300" cy="201330"/>
              <a:chOff x="2627784" y="3959226"/>
              <a:chExt cx="3888432" cy="2280393"/>
            </a:xfrm>
          </p:grpSpPr>
          <p:sp>
            <p:nvSpPr>
              <p:cNvPr id="612" name="Google Shape;612;p6"/>
              <p:cNvSpPr/>
              <p:nvPr/>
            </p:nvSpPr>
            <p:spPr>
              <a:xfrm>
                <a:off x="2627784" y="5591547"/>
                <a:ext cx="648072" cy="648072"/>
              </a:xfrm>
              <a:prstGeom prst="donut">
                <a:avLst>
                  <a:gd fmla="val 25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6"/>
              <p:cNvSpPr/>
              <p:nvPr/>
            </p:nvSpPr>
            <p:spPr>
              <a:xfrm>
                <a:off x="5868144" y="5591547"/>
                <a:ext cx="648072" cy="648072"/>
              </a:xfrm>
              <a:prstGeom prst="donut">
                <a:avLst>
                  <a:gd fmla="val 25000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6"/>
              <p:cNvSpPr/>
              <p:nvPr/>
            </p:nvSpPr>
            <p:spPr>
              <a:xfrm>
                <a:off x="2883221" y="5472334"/>
                <a:ext cx="162018" cy="420204"/>
              </a:xfrm>
              <a:prstGeom prst="roundRect">
                <a:avLst>
                  <a:gd fmla="val 44102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6"/>
              <p:cNvSpPr/>
              <p:nvPr/>
            </p:nvSpPr>
            <p:spPr>
              <a:xfrm>
                <a:off x="6112101" y="5473128"/>
                <a:ext cx="162018" cy="398351"/>
              </a:xfrm>
              <a:prstGeom prst="roundRect">
                <a:avLst>
                  <a:gd fmla="val 44102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6"/>
              <p:cNvSpPr/>
              <p:nvPr/>
            </p:nvSpPr>
            <p:spPr>
              <a:xfrm rot="-3400400">
                <a:off x="3368262" y="3899876"/>
                <a:ext cx="288032" cy="1875445"/>
              </a:xfrm>
              <a:prstGeom prst="roundRect">
                <a:avLst>
                  <a:gd fmla="val 36068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6"/>
              <p:cNvSpPr/>
              <p:nvPr/>
            </p:nvSpPr>
            <p:spPr>
              <a:xfrm>
                <a:off x="6156176" y="4765811"/>
                <a:ext cx="288032" cy="755600"/>
              </a:xfrm>
              <a:prstGeom prst="roundRect">
                <a:avLst>
                  <a:gd fmla="val 36068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6"/>
              <p:cNvSpPr/>
              <p:nvPr/>
            </p:nvSpPr>
            <p:spPr>
              <a:xfrm>
                <a:off x="2699792" y="5161371"/>
                <a:ext cx="3744416" cy="360040"/>
              </a:xfrm>
              <a:prstGeom prst="roundRect">
                <a:avLst>
                  <a:gd fmla="val 16667" name="adj"/>
                </a:avLst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6"/>
              <p:cNvSpPr/>
              <p:nvPr/>
            </p:nvSpPr>
            <p:spPr>
              <a:xfrm>
                <a:off x="4294882" y="4509120"/>
                <a:ext cx="1801319" cy="552747"/>
              </a:xfrm>
              <a:custGeom>
                <a:rect b="b" l="l" r="r" t="t"/>
                <a:pathLst>
                  <a:path extrusionOk="0" h="377555" w="1467163">
                    <a:moveTo>
                      <a:pt x="115742" y="0"/>
                    </a:moveTo>
                    <a:lnTo>
                      <a:pt x="1351421" y="0"/>
                    </a:lnTo>
                    <a:cubicBezTo>
                      <a:pt x="1415344" y="0"/>
                      <a:pt x="1467163" y="51819"/>
                      <a:pt x="1467163" y="115742"/>
                    </a:cubicBezTo>
                    <a:lnTo>
                      <a:pt x="1467163" y="377555"/>
                    </a:lnTo>
                    <a:lnTo>
                      <a:pt x="0" y="377555"/>
                    </a:lnTo>
                    <a:lnTo>
                      <a:pt x="0" y="115742"/>
                    </a:lnTo>
                    <a:cubicBezTo>
                      <a:pt x="0" y="51819"/>
                      <a:pt x="51819" y="0"/>
                      <a:pt x="1157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6"/>
              <p:cNvSpPr/>
              <p:nvPr/>
            </p:nvSpPr>
            <p:spPr>
              <a:xfrm>
                <a:off x="3110319" y="3959226"/>
                <a:ext cx="457200" cy="4572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6"/>
              <p:cNvSpPr/>
              <p:nvPr/>
            </p:nvSpPr>
            <p:spPr>
              <a:xfrm rot="1961904">
                <a:off x="3453236" y="4426052"/>
                <a:ext cx="946970" cy="401316"/>
              </a:xfrm>
              <a:custGeom>
                <a:rect b="b" l="l" r="r" t="t"/>
                <a:pathLst>
                  <a:path extrusionOk="0" h="401316" w="946970">
                    <a:moveTo>
                      <a:pt x="66114" y="94549"/>
                    </a:moveTo>
                    <a:cubicBezTo>
                      <a:pt x="80082" y="84288"/>
                      <a:pt x="96014" y="74649"/>
                      <a:pt x="113671" y="65740"/>
                    </a:cubicBezTo>
                    <a:cubicBezTo>
                      <a:pt x="137213" y="53862"/>
                      <a:pt x="163820" y="43284"/>
                      <a:pt x="192918" y="34269"/>
                    </a:cubicBezTo>
                    <a:cubicBezTo>
                      <a:pt x="262753" y="12633"/>
                      <a:pt x="346940" y="0"/>
                      <a:pt x="437561" y="0"/>
                    </a:cubicBezTo>
                    <a:lnTo>
                      <a:pt x="689345" y="0"/>
                    </a:lnTo>
                    <a:lnTo>
                      <a:pt x="946970" y="401316"/>
                    </a:lnTo>
                    <a:lnTo>
                      <a:pt x="437561" y="401315"/>
                    </a:lnTo>
                    <a:cubicBezTo>
                      <a:pt x="195904" y="401315"/>
                      <a:pt x="1" y="311478"/>
                      <a:pt x="0" y="200658"/>
                    </a:cubicBezTo>
                    <a:cubicBezTo>
                      <a:pt x="-1" y="161698"/>
                      <a:pt x="24212" y="125330"/>
                      <a:pt x="66114" y="9454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22" name="Google Shape;622;p6"/>
            <p:cNvSpPr/>
            <p:nvPr/>
          </p:nvSpPr>
          <p:spPr>
            <a:xfrm>
              <a:off x="4156011" y="263026"/>
              <a:ext cx="223709" cy="305860"/>
            </a:xfrm>
            <a:custGeom>
              <a:rect b="b" l="l" r="r" t="t"/>
              <a:pathLst>
                <a:path extrusionOk="0" h="3758" w="2568">
                  <a:moveTo>
                    <a:pt x="313" y="3691"/>
                  </a:moveTo>
                  <a:lnTo>
                    <a:pt x="315" y="3695"/>
                  </a:lnTo>
                  <a:lnTo>
                    <a:pt x="311" y="3693"/>
                  </a:lnTo>
                  <a:lnTo>
                    <a:pt x="313" y="3691"/>
                  </a:lnTo>
                  <a:close/>
                  <a:moveTo>
                    <a:pt x="711" y="2122"/>
                  </a:moveTo>
                  <a:lnTo>
                    <a:pt x="739" y="2142"/>
                  </a:lnTo>
                  <a:lnTo>
                    <a:pt x="764" y="2169"/>
                  </a:lnTo>
                  <a:lnTo>
                    <a:pt x="788" y="2204"/>
                  </a:lnTo>
                  <a:lnTo>
                    <a:pt x="809" y="2238"/>
                  </a:lnTo>
                  <a:lnTo>
                    <a:pt x="829" y="2271"/>
                  </a:lnTo>
                  <a:lnTo>
                    <a:pt x="848" y="2300"/>
                  </a:lnTo>
                  <a:lnTo>
                    <a:pt x="1180" y="2733"/>
                  </a:lnTo>
                  <a:lnTo>
                    <a:pt x="1080" y="2862"/>
                  </a:lnTo>
                  <a:lnTo>
                    <a:pt x="977" y="2987"/>
                  </a:lnTo>
                  <a:lnTo>
                    <a:pt x="868" y="3109"/>
                  </a:lnTo>
                  <a:lnTo>
                    <a:pt x="760" y="3231"/>
                  </a:lnTo>
                  <a:lnTo>
                    <a:pt x="651" y="3353"/>
                  </a:lnTo>
                  <a:lnTo>
                    <a:pt x="548" y="3477"/>
                  </a:lnTo>
                  <a:lnTo>
                    <a:pt x="520" y="3509"/>
                  </a:lnTo>
                  <a:lnTo>
                    <a:pt x="486" y="3544"/>
                  </a:lnTo>
                  <a:lnTo>
                    <a:pt x="451" y="3578"/>
                  </a:lnTo>
                  <a:lnTo>
                    <a:pt x="413" y="3611"/>
                  </a:lnTo>
                  <a:lnTo>
                    <a:pt x="377" y="3642"/>
                  </a:lnTo>
                  <a:lnTo>
                    <a:pt x="342" y="3669"/>
                  </a:lnTo>
                  <a:lnTo>
                    <a:pt x="313" y="3691"/>
                  </a:lnTo>
                  <a:lnTo>
                    <a:pt x="311" y="3689"/>
                  </a:lnTo>
                  <a:lnTo>
                    <a:pt x="306" y="3677"/>
                  </a:lnTo>
                  <a:lnTo>
                    <a:pt x="295" y="3657"/>
                  </a:lnTo>
                  <a:lnTo>
                    <a:pt x="280" y="3631"/>
                  </a:lnTo>
                  <a:lnTo>
                    <a:pt x="262" y="3602"/>
                  </a:lnTo>
                  <a:lnTo>
                    <a:pt x="242" y="3567"/>
                  </a:lnTo>
                  <a:lnTo>
                    <a:pt x="220" y="3529"/>
                  </a:lnTo>
                  <a:lnTo>
                    <a:pt x="197" y="3487"/>
                  </a:lnTo>
                  <a:lnTo>
                    <a:pt x="173" y="3444"/>
                  </a:lnTo>
                  <a:lnTo>
                    <a:pt x="149" y="3397"/>
                  </a:lnTo>
                  <a:lnTo>
                    <a:pt x="126" y="3349"/>
                  </a:lnTo>
                  <a:lnTo>
                    <a:pt x="102" y="3300"/>
                  </a:lnTo>
                  <a:lnTo>
                    <a:pt x="79" y="3251"/>
                  </a:lnTo>
                  <a:lnTo>
                    <a:pt x="59" y="3202"/>
                  </a:lnTo>
                  <a:lnTo>
                    <a:pt x="40" y="3153"/>
                  </a:lnTo>
                  <a:lnTo>
                    <a:pt x="24" y="3107"/>
                  </a:lnTo>
                  <a:lnTo>
                    <a:pt x="13" y="3062"/>
                  </a:lnTo>
                  <a:lnTo>
                    <a:pt x="4" y="3020"/>
                  </a:lnTo>
                  <a:lnTo>
                    <a:pt x="0" y="2980"/>
                  </a:lnTo>
                  <a:lnTo>
                    <a:pt x="4" y="2971"/>
                  </a:lnTo>
                  <a:lnTo>
                    <a:pt x="13" y="2955"/>
                  </a:lnTo>
                  <a:lnTo>
                    <a:pt x="29" y="2935"/>
                  </a:lnTo>
                  <a:lnTo>
                    <a:pt x="49" y="2911"/>
                  </a:lnTo>
                  <a:lnTo>
                    <a:pt x="71" y="2886"/>
                  </a:lnTo>
                  <a:lnTo>
                    <a:pt x="97" y="2858"/>
                  </a:lnTo>
                  <a:lnTo>
                    <a:pt x="120" y="2833"/>
                  </a:lnTo>
                  <a:lnTo>
                    <a:pt x="144" y="2806"/>
                  </a:lnTo>
                  <a:lnTo>
                    <a:pt x="166" y="2782"/>
                  </a:lnTo>
                  <a:lnTo>
                    <a:pt x="184" y="2762"/>
                  </a:lnTo>
                  <a:lnTo>
                    <a:pt x="711" y="2122"/>
                  </a:lnTo>
                  <a:close/>
                  <a:moveTo>
                    <a:pt x="1244" y="0"/>
                  </a:moveTo>
                  <a:lnTo>
                    <a:pt x="1333" y="4"/>
                  </a:lnTo>
                  <a:lnTo>
                    <a:pt x="1415" y="13"/>
                  </a:lnTo>
                  <a:lnTo>
                    <a:pt x="1491" y="29"/>
                  </a:lnTo>
                  <a:lnTo>
                    <a:pt x="1560" y="51"/>
                  </a:lnTo>
                  <a:lnTo>
                    <a:pt x="1626" y="78"/>
                  </a:lnTo>
                  <a:lnTo>
                    <a:pt x="1686" y="111"/>
                  </a:lnTo>
                  <a:lnTo>
                    <a:pt x="1740" y="149"/>
                  </a:lnTo>
                  <a:lnTo>
                    <a:pt x="1791" y="193"/>
                  </a:lnTo>
                  <a:lnTo>
                    <a:pt x="1839" y="238"/>
                  </a:lnTo>
                  <a:lnTo>
                    <a:pt x="1880" y="289"/>
                  </a:lnTo>
                  <a:lnTo>
                    <a:pt x="1920" y="342"/>
                  </a:lnTo>
                  <a:lnTo>
                    <a:pt x="1957" y="398"/>
                  </a:lnTo>
                  <a:lnTo>
                    <a:pt x="1989" y="457"/>
                  </a:lnTo>
                  <a:lnTo>
                    <a:pt x="2020" y="517"/>
                  </a:lnTo>
                  <a:lnTo>
                    <a:pt x="2049" y="578"/>
                  </a:lnTo>
                  <a:lnTo>
                    <a:pt x="2077" y="642"/>
                  </a:lnTo>
                  <a:lnTo>
                    <a:pt x="2097" y="693"/>
                  </a:lnTo>
                  <a:lnTo>
                    <a:pt x="2117" y="746"/>
                  </a:lnTo>
                  <a:lnTo>
                    <a:pt x="2135" y="802"/>
                  </a:lnTo>
                  <a:lnTo>
                    <a:pt x="2153" y="858"/>
                  </a:lnTo>
                  <a:lnTo>
                    <a:pt x="2166" y="917"/>
                  </a:lnTo>
                  <a:lnTo>
                    <a:pt x="2177" y="973"/>
                  </a:lnTo>
                  <a:lnTo>
                    <a:pt x="2180" y="1029"/>
                  </a:lnTo>
                  <a:lnTo>
                    <a:pt x="2180" y="1082"/>
                  </a:lnTo>
                  <a:lnTo>
                    <a:pt x="2171" y="1133"/>
                  </a:lnTo>
                  <a:lnTo>
                    <a:pt x="2144" y="1238"/>
                  </a:lnTo>
                  <a:lnTo>
                    <a:pt x="2111" y="1335"/>
                  </a:lnTo>
                  <a:lnTo>
                    <a:pt x="2073" y="1427"/>
                  </a:lnTo>
                  <a:lnTo>
                    <a:pt x="2029" y="1515"/>
                  </a:lnTo>
                  <a:lnTo>
                    <a:pt x="1984" y="1597"/>
                  </a:lnTo>
                  <a:lnTo>
                    <a:pt x="1960" y="1640"/>
                  </a:lnTo>
                  <a:lnTo>
                    <a:pt x="1937" y="1682"/>
                  </a:lnTo>
                  <a:lnTo>
                    <a:pt x="1911" y="1724"/>
                  </a:lnTo>
                  <a:lnTo>
                    <a:pt x="1884" y="1769"/>
                  </a:lnTo>
                  <a:lnTo>
                    <a:pt x="1851" y="1817"/>
                  </a:lnTo>
                  <a:lnTo>
                    <a:pt x="1844" y="1817"/>
                  </a:lnTo>
                  <a:lnTo>
                    <a:pt x="1404" y="1240"/>
                  </a:lnTo>
                  <a:lnTo>
                    <a:pt x="1449" y="1182"/>
                  </a:lnTo>
                  <a:lnTo>
                    <a:pt x="1495" y="1120"/>
                  </a:lnTo>
                  <a:lnTo>
                    <a:pt x="1539" y="1055"/>
                  </a:lnTo>
                  <a:lnTo>
                    <a:pt x="1579" y="987"/>
                  </a:lnTo>
                  <a:lnTo>
                    <a:pt x="1611" y="917"/>
                  </a:lnTo>
                  <a:lnTo>
                    <a:pt x="1626" y="862"/>
                  </a:lnTo>
                  <a:lnTo>
                    <a:pt x="1639" y="811"/>
                  </a:lnTo>
                  <a:lnTo>
                    <a:pt x="1651" y="757"/>
                  </a:lnTo>
                  <a:lnTo>
                    <a:pt x="1582" y="702"/>
                  </a:lnTo>
                  <a:lnTo>
                    <a:pt x="1511" y="658"/>
                  </a:lnTo>
                  <a:lnTo>
                    <a:pt x="1442" y="627"/>
                  </a:lnTo>
                  <a:lnTo>
                    <a:pt x="1375" y="607"/>
                  </a:lnTo>
                  <a:lnTo>
                    <a:pt x="1308" y="597"/>
                  </a:lnTo>
                  <a:lnTo>
                    <a:pt x="1244" y="597"/>
                  </a:lnTo>
                  <a:lnTo>
                    <a:pt x="1180" y="606"/>
                  </a:lnTo>
                  <a:lnTo>
                    <a:pt x="1119" y="622"/>
                  </a:lnTo>
                  <a:lnTo>
                    <a:pt x="1060" y="646"/>
                  </a:lnTo>
                  <a:lnTo>
                    <a:pt x="1046" y="653"/>
                  </a:lnTo>
                  <a:lnTo>
                    <a:pt x="1028" y="667"/>
                  </a:lnTo>
                  <a:lnTo>
                    <a:pt x="1009" y="684"/>
                  </a:lnTo>
                  <a:lnTo>
                    <a:pt x="989" y="704"/>
                  </a:lnTo>
                  <a:lnTo>
                    <a:pt x="969" y="724"/>
                  </a:lnTo>
                  <a:lnTo>
                    <a:pt x="953" y="742"/>
                  </a:lnTo>
                  <a:lnTo>
                    <a:pt x="940" y="760"/>
                  </a:lnTo>
                  <a:lnTo>
                    <a:pt x="931" y="773"/>
                  </a:lnTo>
                  <a:lnTo>
                    <a:pt x="928" y="795"/>
                  </a:lnTo>
                  <a:lnTo>
                    <a:pt x="931" y="818"/>
                  </a:lnTo>
                  <a:lnTo>
                    <a:pt x="940" y="844"/>
                  </a:lnTo>
                  <a:lnTo>
                    <a:pt x="949" y="869"/>
                  </a:lnTo>
                  <a:lnTo>
                    <a:pt x="960" y="891"/>
                  </a:lnTo>
                  <a:lnTo>
                    <a:pt x="968" y="909"/>
                  </a:lnTo>
                  <a:lnTo>
                    <a:pt x="1004" y="989"/>
                  </a:lnTo>
                  <a:lnTo>
                    <a:pt x="1049" y="1067"/>
                  </a:lnTo>
                  <a:lnTo>
                    <a:pt x="1100" y="1142"/>
                  </a:lnTo>
                  <a:lnTo>
                    <a:pt x="1153" y="1213"/>
                  </a:lnTo>
                  <a:lnTo>
                    <a:pt x="1209" y="1284"/>
                  </a:lnTo>
                  <a:lnTo>
                    <a:pt x="1264" y="1353"/>
                  </a:lnTo>
                  <a:lnTo>
                    <a:pt x="1317" y="1422"/>
                  </a:lnTo>
                  <a:lnTo>
                    <a:pt x="1486" y="1644"/>
                  </a:lnTo>
                  <a:lnTo>
                    <a:pt x="1659" y="1864"/>
                  </a:lnTo>
                  <a:lnTo>
                    <a:pt x="1835" y="2080"/>
                  </a:lnTo>
                  <a:lnTo>
                    <a:pt x="2011" y="2298"/>
                  </a:lnTo>
                  <a:lnTo>
                    <a:pt x="2184" y="2517"/>
                  </a:lnTo>
                  <a:lnTo>
                    <a:pt x="2557" y="2966"/>
                  </a:lnTo>
                  <a:lnTo>
                    <a:pt x="2564" y="2991"/>
                  </a:lnTo>
                  <a:lnTo>
                    <a:pt x="2568" y="3020"/>
                  </a:lnTo>
                  <a:lnTo>
                    <a:pt x="2566" y="3055"/>
                  </a:lnTo>
                  <a:lnTo>
                    <a:pt x="2560" y="3089"/>
                  </a:lnTo>
                  <a:lnTo>
                    <a:pt x="2555" y="3126"/>
                  </a:lnTo>
                  <a:lnTo>
                    <a:pt x="2546" y="3157"/>
                  </a:lnTo>
                  <a:lnTo>
                    <a:pt x="2540" y="3186"/>
                  </a:lnTo>
                  <a:lnTo>
                    <a:pt x="2531" y="3224"/>
                  </a:lnTo>
                  <a:lnTo>
                    <a:pt x="2520" y="3271"/>
                  </a:lnTo>
                  <a:lnTo>
                    <a:pt x="2506" y="3324"/>
                  </a:lnTo>
                  <a:lnTo>
                    <a:pt x="2489" y="3382"/>
                  </a:lnTo>
                  <a:lnTo>
                    <a:pt x="2473" y="3442"/>
                  </a:lnTo>
                  <a:lnTo>
                    <a:pt x="2453" y="3502"/>
                  </a:lnTo>
                  <a:lnTo>
                    <a:pt x="2433" y="3560"/>
                  </a:lnTo>
                  <a:lnTo>
                    <a:pt x="2411" y="3615"/>
                  </a:lnTo>
                  <a:lnTo>
                    <a:pt x="2389" y="3664"/>
                  </a:lnTo>
                  <a:lnTo>
                    <a:pt x="2368" y="3704"/>
                  </a:lnTo>
                  <a:lnTo>
                    <a:pt x="2344" y="3735"/>
                  </a:lnTo>
                  <a:lnTo>
                    <a:pt x="2320" y="3753"/>
                  </a:lnTo>
                  <a:lnTo>
                    <a:pt x="2297" y="3758"/>
                  </a:lnTo>
                  <a:lnTo>
                    <a:pt x="2273" y="3753"/>
                  </a:lnTo>
                  <a:lnTo>
                    <a:pt x="2248" y="3740"/>
                  </a:lnTo>
                  <a:lnTo>
                    <a:pt x="2222" y="3722"/>
                  </a:lnTo>
                  <a:lnTo>
                    <a:pt x="2199" y="3698"/>
                  </a:lnTo>
                  <a:lnTo>
                    <a:pt x="2177" y="3673"/>
                  </a:lnTo>
                  <a:lnTo>
                    <a:pt x="2155" y="3647"/>
                  </a:lnTo>
                  <a:lnTo>
                    <a:pt x="2137" y="3622"/>
                  </a:lnTo>
                  <a:lnTo>
                    <a:pt x="2120" y="3602"/>
                  </a:lnTo>
                  <a:lnTo>
                    <a:pt x="2108" y="3586"/>
                  </a:lnTo>
                  <a:lnTo>
                    <a:pt x="1971" y="3418"/>
                  </a:lnTo>
                  <a:lnTo>
                    <a:pt x="1829" y="3253"/>
                  </a:lnTo>
                  <a:lnTo>
                    <a:pt x="1689" y="3086"/>
                  </a:lnTo>
                  <a:lnTo>
                    <a:pt x="1551" y="2917"/>
                  </a:lnTo>
                  <a:lnTo>
                    <a:pt x="1428" y="2758"/>
                  </a:lnTo>
                  <a:lnTo>
                    <a:pt x="1304" y="2600"/>
                  </a:lnTo>
                  <a:lnTo>
                    <a:pt x="1180" y="2444"/>
                  </a:lnTo>
                  <a:lnTo>
                    <a:pt x="1059" y="2284"/>
                  </a:lnTo>
                  <a:lnTo>
                    <a:pt x="940" y="2122"/>
                  </a:lnTo>
                  <a:lnTo>
                    <a:pt x="824" y="1957"/>
                  </a:lnTo>
                  <a:lnTo>
                    <a:pt x="711" y="1786"/>
                  </a:lnTo>
                  <a:lnTo>
                    <a:pt x="604" y="1609"/>
                  </a:lnTo>
                  <a:lnTo>
                    <a:pt x="568" y="1544"/>
                  </a:lnTo>
                  <a:lnTo>
                    <a:pt x="533" y="1477"/>
                  </a:lnTo>
                  <a:lnTo>
                    <a:pt x="500" y="1409"/>
                  </a:lnTo>
                  <a:lnTo>
                    <a:pt x="473" y="1340"/>
                  </a:lnTo>
                  <a:lnTo>
                    <a:pt x="451" y="1267"/>
                  </a:lnTo>
                  <a:lnTo>
                    <a:pt x="433" y="1195"/>
                  </a:lnTo>
                  <a:lnTo>
                    <a:pt x="422" y="1120"/>
                  </a:lnTo>
                  <a:lnTo>
                    <a:pt x="417" y="1042"/>
                  </a:lnTo>
                  <a:lnTo>
                    <a:pt x="419" y="962"/>
                  </a:lnTo>
                  <a:lnTo>
                    <a:pt x="429" y="880"/>
                  </a:lnTo>
                  <a:lnTo>
                    <a:pt x="448" y="795"/>
                  </a:lnTo>
                  <a:lnTo>
                    <a:pt x="477" y="706"/>
                  </a:lnTo>
                  <a:lnTo>
                    <a:pt x="513" y="613"/>
                  </a:lnTo>
                  <a:lnTo>
                    <a:pt x="559" y="524"/>
                  </a:lnTo>
                  <a:lnTo>
                    <a:pt x="608" y="440"/>
                  </a:lnTo>
                  <a:lnTo>
                    <a:pt x="660" y="360"/>
                  </a:lnTo>
                  <a:lnTo>
                    <a:pt x="717" y="286"/>
                  </a:lnTo>
                  <a:lnTo>
                    <a:pt x="762" y="231"/>
                  </a:lnTo>
                  <a:lnTo>
                    <a:pt x="815" y="180"/>
                  </a:lnTo>
                  <a:lnTo>
                    <a:pt x="873" y="133"/>
                  </a:lnTo>
                  <a:lnTo>
                    <a:pt x="937" y="91"/>
                  </a:lnTo>
                  <a:lnTo>
                    <a:pt x="1006" y="55"/>
                  </a:lnTo>
                  <a:lnTo>
                    <a:pt x="1080" y="29"/>
                  </a:lnTo>
                  <a:lnTo>
                    <a:pt x="124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6"/>
            <p:cNvSpPr/>
            <p:nvPr/>
          </p:nvSpPr>
          <p:spPr>
            <a:xfrm>
              <a:off x="4490582" y="1030315"/>
              <a:ext cx="296737" cy="296736"/>
            </a:xfrm>
            <a:custGeom>
              <a:rect b="b" l="l" r="r" t="t"/>
              <a:pathLst>
                <a:path extrusionOk="0" h="3848188" w="3848188">
                  <a:moveTo>
                    <a:pt x="1531053" y="504131"/>
                  </a:moveTo>
                  <a:lnTo>
                    <a:pt x="1531053" y="1481511"/>
                  </a:lnTo>
                  <a:lnTo>
                    <a:pt x="553673" y="1481511"/>
                  </a:lnTo>
                  <a:lnTo>
                    <a:pt x="553673" y="2263055"/>
                  </a:lnTo>
                  <a:lnTo>
                    <a:pt x="1531053" y="2263055"/>
                  </a:lnTo>
                  <a:lnTo>
                    <a:pt x="1531053" y="3240435"/>
                  </a:lnTo>
                  <a:lnTo>
                    <a:pt x="2312597" y="3240435"/>
                  </a:lnTo>
                  <a:lnTo>
                    <a:pt x="2312597" y="2263055"/>
                  </a:lnTo>
                  <a:lnTo>
                    <a:pt x="3289977" y="2263055"/>
                  </a:lnTo>
                  <a:lnTo>
                    <a:pt x="3289977" y="1481511"/>
                  </a:lnTo>
                  <a:lnTo>
                    <a:pt x="2312597" y="1481511"/>
                  </a:lnTo>
                  <a:lnTo>
                    <a:pt x="2312597" y="504131"/>
                  </a:lnTo>
                  <a:close/>
                  <a:moveTo>
                    <a:pt x="1924094" y="0"/>
                  </a:moveTo>
                  <a:cubicBezTo>
                    <a:pt x="2986742" y="0"/>
                    <a:pt x="3848188" y="861446"/>
                    <a:pt x="3848188" y="1924094"/>
                  </a:cubicBezTo>
                  <a:cubicBezTo>
                    <a:pt x="3848188" y="2986742"/>
                    <a:pt x="2986742" y="3848188"/>
                    <a:pt x="1924094" y="3848188"/>
                  </a:cubicBezTo>
                  <a:cubicBezTo>
                    <a:pt x="861446" y="3848188"/>
                    <a:pt x="0" y="2986742"/>
                    <a:pt x="0" y="1924094"/>
                  </a:cubicBezTo>
                  <a:cubicBezTo>
                    <a:pt x="0" y="861446"/>
                    <a:pt x="861446" y="0"/>
                    <a:pt x="19240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6"/>
            <p:cNvSpPr/>
            <p:nvPr/>
          </p:nvSpPr>
          <p:spPr>
            <a:xfrm rot="2542585">
              <a:off x="4516666" y="365237"/>
              <a:ext cx="186287" cy="354842"/>
            </a:xfrm>
            <a:custGeom>
              <a:rect b="b" l="l" r="r" t="t"/>
              <a:pathLst>
                <a:path extrusionOk="0" h="3949150" w="2073250">
                  <a:moveTo>
                    <a:pt x="1279271" y="2220875"/>
                  </a:moveTo>
                  <a:lnTo>
                    <a:pt x="1285176" y="2794045"/>
                  </a:lnTo>
                  <a:lnTo>
                    <a:pt x="1962603" y="2794045"/>
                  </a:lnTo>
                  <a:lnTo>
                    <a:pt x="1962603" y="3261227"/>
                  </a:lnTo>
                  <a:lnTo>
                    <a:pt x="1289989" y="3261228"/>
                  </a:lnTo>
                  <a:lnTo>
                    <a:pt x="1297029" y="3944670"/>
                  </a:lnTo>
                  <a:lnTo>
                    <a:pt x="795159" y="3949150"/>
                  </a:lnTo>
                  <a:lnTo>
                    <a:pt x="788072" y="3261227"/>
                  </a:lnTo>
                  <a:lnTo>
                    <a:pt x="110647" y="3261227"/>
                  </a:lnTo>
                  <a:lnTo>
                    <a:pt x="110647" y="2794045"/>
                  </a:lnTo>
                  <a:lnTo>
                    <a:pt x="783259" y="2794045"/>
                  </a:lnTo>
                  <a:lnTo>
                    <a:pt x="777401" y="2225354"/>
                  </a:lnTo>
                  <a:close/>
                  <a:moveTo>
                    <a:pt x="1036626" y="518312"/>
                  </a:moveTo>
                  <a:cubicBezTo>
                    <a:pt x="750370" y="518312"/>
                    <a:pt x="518313" y="753722"/>
                    <a:pt x="518313" y="1044116"/>
                  </a:cubicBezTo>
                  <a:cubicBezTo>
                    <a:pt x="518313" y="1334510"/>
                    <a:pt x="750370" y="1569920"/>
                    <a:pt x="1036626" y="1569920"/>
                  </a:cubicBezTo>
                  <a:cubicBezTo>
                    <a:pt x="1322882" y="1569920"/>
                    <a:pt x="1554939" y="1334510"/>
                    <a:pt x="1554939" y="1044116"/>
                  </a:cubicBezTo>
                  <a:cubicBezTo>
                    <a:pt x="1554939" y="753722"/>
                    <a:pt x="1322882" y="518312"/>
                    <a:pt x="1036626" y="518312"/>
                  </a:cubicBezTo>
                  <a:close/>
                  <a:moveTo>
                    <a:pt x="1036625" y="0"/>
                  </a:moveTo>
                  <a:cubicBezTo>
                    <a:pt x="1609137" y="0"/>
                    <a:pt x="2073250" y="467467"/>
                    <a:pt x="2073250" y="1044116"/>
                  </a:cubicBezTo>
                  <a:cubicBezTo>
                    <a:pt x="2073250" y="1620765"/>
                    <a:pt x="1609137" y="2088232"/>
                    <a:pt x="1036625" y="2088232"/>
                  </a:cubicBezTo>
                  <a:cubicBezTo>
                    <a:pt x="464113" y="2088232"/>
                    <a:pt x="0" y="1620765"/>
                    <a:pt x="0" y="1044116"/>
                  </a:cubicBezTo>
                  <a:cubicBezTo>
                    <a:pt x="0" y="467467"/>
                    <a:pt x="464113" y="0"/>
                    <a:pt x="10366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25" name="Google Shape;625;p6"/>
            <p:cNvGrpSpPr/>
            <p:nvPr/>
          </p:nvGrpSpPr>
          <p:grpSpPr>
            <a:xfrm>
              <a:off x="3783054" y="1518900"/>
              <a:ext cx="323876" cy="330677"/>
              <a:chOff x="2062550" y="1001048"/>
              <a:chExt cx="5068291" cy="5174720"/>
            </a:xfrm>
          </p:grpSpPr>
          <p:sp>
            <p:nvSpPr>
              <p:cNvPr id="626" name="Google Shape;626;p6"/>
              <p:cNvSpPr/>
              <p:nvPr/>
            </p:nvSpPr>
            <p:spPr>
              <a:xfrm>
                <a:off x="4767053" y="1142826"/>
                <a:ext cx="2363788" cy="985838"/>
              </a:xfrm>
              <a:custGeom>
                <a:rect b="b" l="l" r="r" t="t"/>
                <a:pathLst>
                  <a:path extrusionOk="0" h="621" w="1489">
                    <a:moveTo>
                      <a:pt x="499" y="0"/>
                    </a:moveTo>
                    <a:lnTo>
                      <a:pt x="548" y="1"/>
                    </a:lnTo>
                    <a:lnTo>
                      <a:pt x="595" y="7"/>
                    </a:lnTo>
                    <a:lnTo>
                      <a:pt x="640" y="16"/>
                    </a:lnTo>
                    <a:lnTo>
                      <a:pt x="682" y="32"/>
                    </a:lnTo>
                    <a:lnTo>
                      <a:pt x="722" y="51"/>
                    </a:lnTo>
                    <a:lnTo>
                      <a:pt x="757" y="67"/>
                    </a:lnTo>
                    <a:lnTo>
                      <a:pt x="786" y="80"/>
                    </a:lnTo>
                    <a:lnTo>
                      <a:pt x="815" y="91"/>
                    </a:lnTo>
                    <a:lnTo>
                      <a:pt x="842" y="101"/>
                    </a:lnTo>
                    <a:lnTo>
                      <a:pt x="869" y="112"/>
                    </a:lnTo>
                    <a:lnTo>
                      <a:pt x="900" y="123"/>
                    </a:lnTo>
                    <a:lnTo>
                      <a:pt x="933" y="136"/>
                    </a:lnTo>
                    <a:lnTo>
                      <a:pt x="973" y="151"/>
                    </a:lnTo>
                    <a:lnTo>
                      <a:pt x="1020" y="167"/>
                    </a:lnTo>
                    <a:lnTo>
                      <a:pt x="1064" y="180"/>
                    </a:lnTo>
                    <a:lnTo>
                      <a:pt x="1115" y="189"/>
                    </a:lnTo>
                    <a:lnTo>
                      <a:pt x="1171" y="192"/>
                    </a:lnTo>
                    <a:lnTo>
                      <a:pt x="1228" y="194"/>
                    </a:lnTo>
                    <a:lnTo>
                      <a:pt x="1286" y="192"/>
                    </a:lnTo>
                    <a:lnTo>
                      <a:pt x="1340" y="189"/>
                    </a:lnTo>
                    <a:lnTo>
                      <a:pt x="1389" y="181"/>
                    </a:lnTo>
                    <a:lnTo>
                      <a:pt x="1431" y="174"/>
                    </a:lnTo>
                    <a:lnTo>
                      <a:pt x="1464" y="167"/>
                    </a:lnTo>
                    <a:lnTo>
                      <a:pt x="1479" y="169"/>
                    </a:lnTo>
                    <a:lnTo>
                      <a:pt x="1486" y="174"/>
                    </a:lnTo>
                    <a:lnTo>
                      <a:pt x="1489" y="181"/>
                    </a:lnTo>
                    <a:lnTo>
                      <a:pt x="1489" y="192"/>
                    </a:lnTo>
                    <a:lnTo>
                      <a:pt x="1484" y="203"/>
                    </a:lnTo>
                    <a:lnTo>
                      <a:pt x="1469" y="227"/>
                    </a:lnTo>
                    <a:lnTo>
                      <a:pt x="1453" y="251"/>
                    </a:lnTo>
                    <a:lnTo>
                      <a:pt x="1433" y="272"/>
                    </a:lnTo>
                    <a:lnTo>
                      <a:pt x="1408" y="292"/>
                    </a:lnTo>
                    <a:lnTo>
                      <a:pt x="1377" y="311"/>
                    </a:lnTo>
                    <a:lnTo>
                      <a:pt x="1339" y="327"/>
                    </a:lnTo>
                    <a:lnTo>
                      <a:pt x="1293" y="341"/>
                    </a:lnTo>
                    <a:lnTo>
                      <a:pt x="1239" y="352"/>
                    </a:lnTo>
                    <a:lnTo>
                      <a:pt x="1177" y="360"/>
                    </a:lnTo>
                    <a:lnTo>
                      <a:pt x="1175" y="372"/>
                    </a:lnTo>
                    <a:lnTo>
                      <a:pt x="1171" y="387"/>
                    </a:lnTo>
                    <a:lnTo>
                      <a:pt x="1166" y="398"/>
                    </a:lnTo>
                    <a:lnTo>
                      <a:pt x="1155" y="409"/>
                    </a:lnTo>
                    <a:lnTo>
                      <a:pt x="1140" y="418"/>
                    </a:lnTo>
                    <a:lnTo>
                      <a:pt x="1122" y="423"/>
                    </a:lnTo>
                    <a:lnTo>
                      <a:pt x="1099" y="429"/>
                    </a:lnTo>
                    <a:lnTo>
                      <a:pt x="1069" y="429"/>
                    </a:lnTo>
                    <a:lnTo>
                      <a:pt x="1035" y="425"/>
                    </a:lnTo>
                    <a:lnTo>
                      <a:pt x="993" y="418"/>
                    </a:lnTo>
                    <a:lnTo>
                      <a:pt x="944" y="407"/>
                    </a:lnTo>
                    <a:lnTo>
                      <a:pt x="944" y="414"/>
                    </a:lnTo>
                    <a:lnTo>
                      <a:pt x="944" y="421"/>
                    </a:lnTo>
                    <a:lnTo>
                      <a:pt x="944" y="431"/>
                    </a:lnTo>
                    <a:lnTo>
                      <a:pt x="944" y="440"/>
                    </a:lnTo>
                    <a:lnTo>
                      <a:pt x="942" y="449"/>
                    </a:lnTo>
                    <a:lnTo>
                      <a:pt x="939" y="458"/>
                    </a:lnTo>
                    <a:lnTo>
                      <a:pt x="933" y="465"/>
                    </a:lnTo>
                    <a:lnTo>
                      <a:pt x="922" y="474"/>
                    </a:lnTo>
                    <a:lnTo>
                      <a:pt x="909" y="480"/>
                    </a:lnTo>
                    <a:lnTo>
                      <a:pt x="889" y="483"/>
                    </a:lnTo>
                    <a:lnTo>
                      <a:pt x="864" y="485"/>
                    </a:lnTo>
                    <a:lnTo>
                      <a:pt x="833" y="483"/>
                    </a:lnTo>
                    <a:lnTo>
                      <a:pt x="795" y="480"/>
                    </a:lnTo>
                    <a:lnTo>
                      <a:pt x="748" y="471"/>
                    </a:lnTo>
                    <a:lnTo>
                      <a:pt x="733" y="505"/>
                    </a:lnTo>
                    <a:lnTo>
                      <a:pt x="715" y="529"/>
                    </a:lnTo>
                    <a:lnTo>
                      <a:pt x="697" y="545"/>
                    </a:lnTo>
                    <a:lnTo>
                      <a:pt x="677" y="554"/>
                    </a:lnTo>
                    <a:lnTo>
                      <a:pt x="655" y="560"/>
                    </a:lnTo>
                    <a:lnTo>
                      <a:pt x="633" y="560"/>
                    </a:lnTo>
                    <a:lnTo>
                      <a:pt x="611" y="556"/>
                    </a:lnTo>
                    <a:lnTo>
                      <a:pt x="591" y="551"/>
                    </a:lnTo>
                    <a:lnTo>
                      <a:pt x="569" y="545"/>
                    </a:lnTo>
                    <a:lnTo>
                      <a:pt x="549" y="540"/>
                    </a:lnTo>
                    <a:lnTo>
                      <a:pt x="533" y="536"/>
                    </a:lnTo>
                    <a:lnTo>
                      <a:pt x="517" y="534"/>
                    </a:lnTo>
                    <a:lnTo>
                      <a:pt x="499" y="565"/>
                    </a:lnTo>
                    <a:lnTo>
                      <a:pt x="479" y="585"/>
                    </a:lnTo>
                    <a:lnTo>
                      <a:pt x="455" y="596"/>
                    </a:lnTo>
                    <a:lnTo>
                      <a:pt x="429" y="601"/>
                    </a:lnTo>
                    <a:lnTo>
                      <a:pt x="402" y="603"/>
                    </a:lnTo>
                    <a:lnTo>
                      <a:pt x="375" y="600"/>
                    </a:lnTo>
                    <a:lnTo>
                      <a:pt x="348" y="592"/>
                    </a:lnTo>
                    <a:lnTo>
                      <a:pt x="322" y="585"/>
                    </a:lnTo>
                    <a:lnTo>
                      <a:pt x="297" y="576"/>
                    </a:lnTo>
                    <a:lnTo>
                      <a:pt x="275" y="569"/>
                    </a:lnTo>
                    <a:lnTo>
                      <a:pt x="257" y="563"/>
                    </a:lnTo>
                    <a:lnTo>
                      <a:pt x="228" y="592"/>
                    </a:lnTo>
                    <a:lnTo>
                      <a:pt x="199" y="612"/>
                    </a:lnTo>
                    <a:lnTo>
                      <a:pt x="168" y="620"/>
                    </a:lnTo>
                    <a:lnTo>
                      <a:pt x="137" y="621"/>
                    </a:lnTo>
                    <a:lnTo>
                      <a:pt x="104" y="614"/>
                    </a:lnTo>
                    <a:lnTo>
                      <a:pt x="71" y="605"/>
                    </a:lnTo>
                    <a:lnTo>
                      <a:pt x="37" y="591"/>
                    </a:lnTo>
                    <a:lnTo>
                      <a:pt x="0" y="576"/>
                    </a:lnTo>
                    <a:lnTo>
                      <a:pt x="4" y="274"/>
                    </a:lnTo>
                    <a:lnTo>
                      <a:pt x="42" y="269"/>
                    </a:lnTo>
                    <a:lnTo>
                      <a:pt x="77" y="256"/>
                    </a:lnTo>
                    <a:lnTo>
                      <a:pt x="106" y="238"/>
                    </a:lnTo>
                    <a:lnTo>
                      <a:pt x="133" y="216"/>
                    </a:lnTo>
                    <a:lnTo>
                      <a:pt x="159" y="191"/>
                    </a:lnTo>
                    <a:lnTo>
                      <a:pt x="182" y="161"/>
                    </a:lnTo>
                    <a:lnTo>
                      <a:pt x="208" y="132"/>
                    </a:lnTo>
                    <a:lnTo>
                      <a:pt x="233" y="103"/>
                    </a:lnTo>
                    <a:lnTo>
                      <a:pt x="262" y="76"/>
                    </a:lnTo>
                    <a:lnTo>
                      <a:pt x="295" y="52"/>
                    </a:lnTo>
                    <a:lnTo>
                      <a:pt x="333" y="31"/>
                    </a:lnTo>
                    <a:lnTo>
                      <a:pt x="377" y="16"/>
                    </a:lnTo>
                    <a:lnTo>
                      <a:pt x="411" y="7"/>
                    </a:lnTo>
                    <a:lnTo>
                      <a:pt x="453" y="1"/>
                    </a:lnTo>
                    <a:lnTo>
                      <a:pt x="49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6"/>
              <p:cNvSpPr/>
              <p:nvPr/>
            </p:nvSpPr>
            <p:spPr>
              <a:xfrm>
                <a:off x="3419872" y="2274221"/>
                <a:ext cx="1925638" cy="3692538"/>
              </a:xfrm>
              <a:custGeom>
                <a:rect b="b" l="l" r="r" t="t"/>
                <a:pathLst>
                  <a:path extrusionOk="0" h="2416" w="1213">
                    <a:moveTo>
                      <a:pt x="656" y="1932"/>
                    </a:moveTo>
                    <a:lnTo>
                      <a:pt x="673" y="1932"/>
                    </a:lnTo>
                    <a:lnTo>
                      <a:pt x="673" y="1940"/>
                    </a:lnTo>
                    <a:lnTo>
                      <a:pt x="673" y="1963"/>
                    </a:lnTo>
                    <a:lnTo>
                      <a:pt x="674" y="1981"/>
                    </a:lnTo>
                    <a:lnTo>
                      <a:pt x="674" y="1998"/>
                    </a:lnTo>
                    <a:lnTo>
                      <a:pt x="674" y="2014"/>
                    </a:lnTo>
                    <a:lnTo>
                      <a:pt x="674" y="2032"/>
                    </a:lnTo>
                    <a:lnTo>
                      <a:pt x="676" y="2054"/>
                    </a:lnTo>
                    <a:lnTo>
                      <a:pt x="676" y="2083"/>
                    </a:lnTo>
                    <a:lnTo>
                      <a:pt x="676" y="2120"/>
                    </a:lnTo>
                    <a:lnTo>
                      <a:pt x="682" y="2170"/>
                    </a:lnTo>
                    <a:lnTo>
                      <a:pt x="693" y="2216"/>
                    </a:lnTo>
                    <a:lnTo>
                      <a:pt x="709" y="2260"/>
                    </a:lnTo>
                    <a:lnTo>
                      <a:pt x="727" y="2300"/>
                    </a:lnTo>
                    <a:lnTo>
                      <a:pt x="753" y="2340"/>
                    </a:lnTo>
                    <a:lnTo>
                      <a:pt x="778" y="2378"/>
                    </a:lnTo>
                    <a:lnTo>
                      <a:pt x="805" y="2416"/>
                    </a:lnTo>
                    <a:lnTo>
                      <a:pt x="762" y="2381"/>
                    </a:lnTo>
                    <a:lnTo>
                      <a:pt x="724" y="2341"/>
                    </a:lnTo>
                    <a:lnTo>
                      <a:pt x="691" y="2298"/>
                    </a:lnTo>
                    <a:lnTo>
                      <a:pt x="664" y="2254"/>
                    </a:lnTo>
                    <a:lnTo>
                      <a:pt x="640" y="2207"/>
                    </a:lnTo>
                    <a:lnTo>
                      <a:pt x="624" y="2161"/>
                    </a:lnTo>
                    <a:lnTo>
                      <a:pt x="614" y="2116"/>
                    </a:lnTo>
                    <a:lnTo>
                      <a:pt x="609" y="2074"/>
                    </a:lnTo>
                    <a:lnTo>
                      <a:pt x="613" y="2036"/>
                    </a:lnTo>
                    <a:lnTo>
                      <a:pt x="622" y="2007"/>
                    </a:lnTo>
                    <a:lnTo>
                      <a:pt x="631" y="1980"/>
                    </a:lnTo>
                    <a:lnTo>
                      <a:pt x="644" y="1956"/>
                    </a:lnTo>
                    <a:lnTo>
                      <a:pt x="656" y="1932"/>
                    </a:lnTo>
                    <a:close/>
                    <a:moveTo>
                      <a:pt x="573" y="980"/>
                    </a:moveTo>
                    <a:lnTo>
                      <a:pt x="604" y="992"/>
                    </a:lnTo>
                    <a:lnTo>
                      <a:pt x="636" y="1007"/>
                    </a:lnTo>
                    <a:lnTo>
                      <a:pt x="665" y="1020"/>
                    </a:lnTo>
                    <a:lnTo>
                      <a:pt x="662" y="1029"/>
                    </a:lnTo>
                    <a:lnTo>
                      <a:pt x="660" y="1043"/>
                    </a:lnTo>
                    <a:lnTo>
                      <a:pt x="656" y="1052"/>
                    </a:lnTo>
                    <a:lnTo>
                      <a:pt x="629" y="1067"/>
                    </a:lnTo>
                    <a:lnTo>
                      <a:pt x="604" y="1089"/>
                    </a:lnTo>
                    <a:lnTo>
                      <a:pt x="584" y="1114"/>
                    </a:lnTo>
                    <a:lnTo>
                      <a:pt x="567" y="1145"/>
                    </a:lnTo>
                    <a:lnTo>
                      <a:pt x="560" y="1178"/>
                    </a:lnTo>
                    <a:lnTo>
                      <a:pt x="558" y="1212"/>
                    </a:lnTo>
                    <a:lnTo>
                      <a:pt x="565" y="1249"/>
                    </a:lnTo>
                    <a:lnTo>
                      <a:pt x="582" y="1285"/>
                    </a:lnTo>
                    <a:lnTo>
                      <a:pt x="609" y="1321"/>
                    </a:lnTo>
                    <a:lnTo>
                      <a:pt x="640" y="1354"/>
                    </a:lnTo>
                    <a:lnTo>
                      <a:pt x="676" y="1385"/>
                    </a:lnTo>
                    <a:lnTo>
                      <a:pt x="714" y="1410"/>
                    </a:lnTo>
                    <a:lnTo>
                      <a:pt x="754" y="1438"/>
                    </a:lnTo>
                    <a:lnTo>
                      <a:pt x="796" y="1463"/>
                    </a:lnTo>
                    <a:lnTo>
                      <a:pt x="834" y="1489"/>
                    </a:lnTo>
                    <a:lnTo>
                      <a:pt x="873" y="1518"/>
                    </a:lnTo>
                    <a:lnTo>
                      <a:pt x="907" y="1549"/>
                    </a:lnTo>
                    <a:lnTo>
                      <a:pt x="936" y="1585"/>
                    </a:lnTo>
                    <a:lnTo>
                      <a:pt x="953" y="1614"/>
                    </a:lnTo>
                    <a:lnTo>
                      <a:pt x="962" y="1647"/>
                    </a:lnTo>
                    <a:lnTo>
                      <a:pt x="962" y="1680"/>
                    </a:lnTo>
                    <a:lnTo>
                      <a:pt x="956" y="1714"/>
                    </a:lnTo>
                    <a:lnTo>
                      <a:pt x="945" y="1749"/>
                    </a:lnTo>
                    <a:lnTo>
                      <a:pt x="931" y="1781"/>
                    </a:lnTo>
                    <a:lnTo>
                      <a:pt x="911" y="1810"/>
                    </a:lnTo>
                    <a:lnTo>
                      <a:pt x="887" y="1836"/>
                    </a:lnTo>
                    <a:lnTo>
                      <a:pt x="862" y="1856"/>
                    </a:lnTo>
                    <a:lnTo>
                      <a:pt x="833" y="1872"/>
                    </a:lnTo>
                    <a:lnTo>
                      <a:pt x="833" y="1870"/>
                    </a:lnTo>
                    <a:lnTo>
                      <a:pt x="829" y="1869"/>
                    </a:lnTo>
                    <a:lnTo>
                      <a:pt x="825" y="1867"/>
                    </a:lnTo>
                    <a:lnTo>
                      <a:pt x="822" y="1863"/>
                    </a:lnTo>
                    <a:lnTo>
                      <a:pt x="818" y="1861"/>
                    </a:lnTo>
                    <a:lnTo>
                      <a:pt x="816" y="1860"/>
                    </a:lnTo>
                    <a:lnTo>
                      <a:pt x="816" y="1827"/>
                    </a:lnTo>
                    <a:lnTo>
                      <a:pt x="816" y="1792"/>
                    </a:lnTo>
                    <a:lnTo>
                      <a:pt x="844" y="1767"/>
                    </a:lnTo>
                    <a:lnTo>
                      <a:pt x="864" y="1736"/>
                    </a:lnTo>
                    <a:lnTo>
                      <a:pt x="882" y="1700"/>
                    </a:lnTo>
                    <a:lnTo>
                      <a:pt x="869" y="1660"/>
                    </a:lnTo>
                    <a:lnTo>
                      <a:pt x="853" y="1625"/>
                    </a:lnTo>
                    <a:lnTo>
                      <a:pt x="831" y="1596"/>
                    </a:lnTo>
                    <a:lnTo>
                      <a:pt x="804" y="1570"/>
                    </a:lnTo>
                    <a:lnTo>
                      <a:pt x="774" y="1547"/>
                    </a:lnTo>
                    <a:lnTo>
                      <a:pt x="744" y="1527"/>
                    </a:lnTo>
                    <a:lnTo>
                      <a:pt x="711" y="1509"/>
                    </a:lnTo>
                    <a:lnTo>
                      <a:pt x="678" y="1490"/>
                    </a:lnTo>
                    <a:lnTo>
                      <a:pt x="647" y="1470"/>
                    </a:lnTo>
                    <a:lnTo>
                      <a:pt x="616" y="1450"/>
                    </a:lnTo>
                    <a:lnTo>
                      <a:pt x="589" y="1429"/>
                    </a:lnTo>
                    <a:lnTo>
                      <a:pt x="560" y="1400"/>
                    </a:lnTo>
                    <a:lnTo>
                      <a:pt x="534" y="1369"/>
                    </a:lnTo>
                    <a:lnTo>
                      <a:pt x="509" y="1336"/>
                    </a:lnTo>
                    <a:lnTo>
                      <a:pt x="494" y="1314"/>
                    </a:lnTo>
                    <a:lnTo>
                      <a:pt x="478" y="1287"/>
                    </a:lnTo>
                    <a:lnTo>
                      <a:pt x="465" y="1254"/>
                    </a:lnTo>
                    <a:lnTo>
                      <a:pt x="454" y="1220"/>
                    </a:lnTo>
                    <a:lnTo>
                      <a:pt x="449" y="1185"/>
                    </a:lnTo>
                    <a:lnTo>
                      <a:pt x="453" y="1149"/>
                    </a:lnTo>
                    <a:lnTo>
                      <a:pt x="465" y="1112"/>
                    </a:lnTo>
                    <a:lnTo>
                      <a:pt x="485" y="1076"/>
                    </a:lnTo>
                    <a:lnTo>
                      <a:pt x="511" y="1043"/>
                    </a:lnTo>
                    <a:lnTo>
                      <a:pt x="538" y="1012"/>
                    </a:lnTo>
                    <a:lnTo>
                      <a:pt x="573" y="980"/>
                    </a:lnTo>
                    <a:close/>
                    <a:moveTo>
                      <a:pt x="380" y="0"/>
                    </a:moveTo>
                    <a:lnTo>
                      <a:pt x="418" y="1"/>
                    </a:lnTo>
                    <a:lnTo>
                      <a:pt x="454" y="7"/>
                    </a:lnTo>
                    <a:lnTo>
                      <a:pt x="487" y="14"/>
                    </a:lnTo>
                    <a:lnTo>
                      <a:pt x="518" y="23"/>
                    </a:lnTo>
                    <a:lnTo>
                      <a:pt x="544" y="38"/>
                    </a:lnTo>
                    <a:lnTo>
                      <a:pt x="564" y="54"/>
                    </a:lnTo>
                    <a:lnTo>
                      <a:pt x="578" y="74"/>
                    </a:lnTo>
                    <a:lnTo>
                      <a:pt x="585" y="100"/>
                    </a:lnTo>
                    <a:lnTo>
                      <a:pt x="585" y="129"/>
                    </a:lnTo>
                    <a:lnTo>
                      <a:pt x="576" y="138"/>
                    </a:lnTo>
                    <a:lnTo>
                      <a:pt x="562" y="150"/>
                    </a:lnTo>
                    <a:lnTo>
                      <a:pt x="545" y="161"/>
                    </a:lnTo>
                    <a:lnTo>
                      <a:pt x="524" y="170"/>
                    </a:lnTo>
                    <a:lnTo>
                      <a:pt x="496" y="176"/>
                    </a:lnTo>
                    <a:lnTo>
                      <a:pt x="467" y="176"/>
                    </a:lnTo>
                    <a:lnTo>
                      <a:pt x="433" y="169"/>
                    </a:lnTo>
                    <a:lnTo>
                      <a:pt x="407" y="160"/>
                    </a:lnTo>
                    <a:lnTo>
                      <a:pt x="378" y="149"/>
                    </a:lnTo>
                    <a:lnTo>
                      <a:pt x="345" y="138"/>
                    </a:lnTo>
                    <a:lnTo>
                      <a:pt x="313" y="127"/>
                    </a:lnTo>
                    <a:lnTo>
                      <a:pt x="278" y="116"/>
                    </a:lnTo>
                    <a:lnTo>
                      <a:pt x="245" y="109"/>
                    </a:lnTo>
                    <a:lnTo>
                      <a:pt x="213" y="103"/>
                    </a:lnTo>
                    <a:lnTo>
                      <a:pt x="182" y="100"/>
                    </a:lnTo>
                    <a:lnTo>
                      <a:pt x="154" y="101"/>
                    </a:lnTo>
                    <a:lnTo>
                      <a:pt x="133" y="109"/>
                    </a:lnTo>
                    <a:lnTo>
                      <a:pt x="114" y="121"/>
                    </a:lnTo>
                    <a:lnTo>
                      <a:pt x="102" y="140"/>
                    </a:lnTo>
                    <a:lnTo>
                      <a:pt x="105" y="174"/>
                    </a:lnTo>
                    <a:lnTo>
                      <a:pt x="120" y="203"/>
                    </a:lnTo>
                    <a:lnTo>
                      <a:pt x="142" y="229"/>
                    </a:lnTo>
                    <a:lnTo>
                      <a:pt x="171" y="250"/>
                    </a:lnTo>
                    <a:lnTo>
                      <a:pt x="205" y="270"/>
                    </a:lnTo>
                    <a:lnTo>
                      <a:pt x="247" y="289"/>
                    </a:lnTo>
                    <a:lnTo>
                      <a:pt x="293" y="303"/>
                    </a:lnTo>
                    <a:lnTo>
                      <a:pt x="344" y="316"/>
                    </a:lnTo>
                    <a:lnTo>
                      <a:pt x="398" y="327"/>
                    </a:lnTo>
                    <a:lnTo>
                      <a:pt x="454" y="336"/>
                    </a:lnTo>
                    <a:lnTo>
                      <a:pt x="513" y="345"/>
                    </a:lnTo>
                    <a:lnTo>
                      <a:pt x="571" y="352"/>
                    </a:lnTo>
                    <a:lnTo>
                      <a:pt x="631" y="360"/>
                    </a:lnTo>
                    <a:lnTo>
                      <a:pt x="691" y="365"/>
                    </a:lnTo>
                    <a:lnTo>
                      <a:pt x="749" y="372"/>
                    </a:lnTo>
                    <a:lnTo>
                      <a:pt x="805" y="380"/>
                    </a:lnTo>
                    <a:lnTo>
                      <a:pt x="858" y="387"/>
                    </a:lnTo>
                    <a:lnTo>
                      <a:pt x="907" y="394"/>
                    </a:lnTo>
                    <a:lnTo>
                      <a:pt x="954" y="405"/>
                    </a:lnTo>
                    <a:lnTo>
                      <a:pt x="994" y="416"/>
                    </a:lnTo>
                    <a:lnTo>
                      <a:pt x="1029" y="429"/>
                    </a:lnTo>
                    <a:lnTo>
                      <a:pt x="1053" y="440"/>
                    </a:lnTo>
                    <a:lnTo>
                      <a:pt x="1080" y="454"/>
                    </a:lnTo>
                    <a:lnTo>
                      <a:pt x="1105" y="472"/>
                    </a:lnTo>
                    <a:lnTo>
                      <a:pt x="1133" y="494"/>
                    </a:lnTo>
                    <a:lnTo>
                      <a:pt x="1156" y="518"/>
                    </a:lnTo>
                    <a:lnTo>
                      <a:pt x="1178" y="543"/>
                    </a:lnTo>
                    <a:lnTo>
                      <a:pt x="1196" y="572"/>
                    </a:lnTo>
                    <a:lnTo>
                      <a:pt x="1207" y="605"/>
                    </a:lnTo>
                    <a:lnTo>
                      <a:pt x="1213" y="638"/>
                    </a:lnTo>
                    <a:lnTo>
                      <a:pt x="1209" y="674"/>
                    </a:lnTo>
                    <a:lnTo>
                      <a:pt x="1196" y="712"/>
                    </a:lnTo>
                    <a:lnTo>
                      <a:pt x="1180" y="743"/>
                    </a:lnTo>
                    <a:lnTo>
                      <a:pt x="1162" y="770"/>
                    </a:lnTo>
                    <a:lnTo>
                      <a:pt x="1142" y="794"/>
                    </a:lnTo>
                    <a:lnTo>
                      <a:pt x="1116" y="816"/>
                    </a:lnTo>
                    <a:lnTo>
                      <a:pt x="1071" y="854"/>
                    </a:lnTo>
                    <a:lnTo>
                      <a:pt x="1024" y="887"/>
                    </a:lnTo>
                    <a:lnTo>
                      <a:pt x="976" y="914"/>
                    </a:lnTo>
                    <a:lnTo>
                      <a:pt x="925" y="940"/>
                    </a:lnTo>
                    <a:lnTo>
                      <a:pt x="829" y="892"/>
                    </a:lnTo>
                    <a:lnTo>
                      <a:pt x="829" y="872"/>
                    </a:lnTo>
                    <a:lnTo>
                      <a:pt x="862" y="852"/>
                    </a:lnTo>
                    <a:lnTo>
                      <a:pt x="896" y="836"/>
                    </a:lnTo>
                    <a:lnTo>
                      <a:pt x="934" y="818"/>
                    </a:lnTo>
                    <a:lnTo>
                      <a:pt x="973" y="800"/>
                    </a:lnTo>
                    <a:lnTo>
                      <a:pt x="1005" y="776"/>
                    </a:lnTo>
                    <a:lnTo>
                      <a:pt x="1007" y="774"/>
                    </a:lnTo>
                    <a:lnTo>
                      <a:pt x="1009" y="772"/>
                    </a:lnTo>
                    <a:lnTo>
                      <a:pt x="1011" y="769"/>
                    </a:lnTo>
                    <a:lnTo>
                      <a:pt x="1013" y="765"/>
                    </a:lnTo>
                    <a:lnTo>
                      <a:pt x="1016" y="761"/>
                    </a:lnTo>
                    <a:lnTo>
                      <a:pt x="1018" y="758"/>
                    </a:lnTo>
                    <a:lnTo>
                      <a:pt x="1020" y="758"/>
                    </a:lnTo>
                    <a:lnTo>
                      <a:pt x="1024" y="758"/>
                    </a:lnTo>
                    <a:lnTo>
                      <a:pt x="1025" y="760"/>
                    </a:lnTo>
                    <a:lnTo>
                      <a:pt x="1044" y="723"/>
                    </a:lnTo>
                    <a:lnTo>
                      <a:pt x="1053" y="689"/>
                    </a:lnTo>
                    <a:lnTo>
                      <a:pt x="1053" y="656"/>
                    </a:lnTo>
                    <a:lnTo>
                      <a:pt x="1044" y="627"/>
                    </a:lnTo>
                    <a:lnTo>
                      <a:pt x="1027" y="600"/>
                    </a:lnTo>
                    <a:lnTo>
                      <a:pt x="1005" y="574"/>
                    </a:lnTo>
                    <a:lnTo>
                      <a:pt x="978" y="552"/>
                    </a:lnTo>
                    <a:lnTo>
                      <a:pt x="945" y="532"/>
                    </a:lnTo>
                    <a:lnTo>
                      <a:pt x="898" y="512"/>
                    </a:lnTo>
                    <a:lnTo>
                      <a:pt x="845" y="498"/>
                    </a:lnTo>
                    <a:lnTo>
                      <a:pt x="787" y="490"/>
                    </a:lnTo>
                    <a:lnTo>
                      <a:pt x="727" y="483"/>
                    </a:lnTo>
                    <a:lnTo>
                      <a:pt x="665" y="480"/>
                    </a:lnTo>
                    <a:lnTo>
                      <a:pt x="604" y="474"/>
                    </a:lnTo>
                    <a:lnTo>
                      <a:pt x="542" y="469"/>
                    </a:lnTo>
                    <a:lnTo>
                      <a:pt x="482" y="460"/>
                    </a:lnTo>
                    <a:lnTo>
                      <a:pt x="396" y="441"/>
                    </a:lnTo>
                    <a:lnTo>
                      <a:pt x="318" y="420"/>
                    </a:lnTo>
                    <a:lnTo>
                      <a:pt x="244" y="392"/>
                    </a:lnTo>
                    <a:lnTo>
                      <a:pt x="176" y="360"/>
                    </a:lnTo>
                    <a:lnTo>
                      <a:pt x="113" y="316"/>
                    </a:lnTo>
                    <a:lnTo>
                      <a:pt x="94" y="301"/>
                    </a:lnTo>
                    <a:lnTo>
                      <a:pt x="74" y="285"/>
                    </a:lnTo>
                    <a:lnTo>
                      <a:pt x="53" y="267"/>
                    </a:lnTo>
                    <a:lnTo>
                      <a:pt x="33" y="245"/>
                    </a:lnTo>
                    <a:lnTo>
                      <a:pt x="16" y="221"/>
                    </a:lnTo>
                    <a:lnTo>
                      <a:pt x="5" y="194"/>
                    </a:lnTo>
                    <a:lnTo>
                      <a:pt x="0" y="163"/>
                    </a:lnTo>
                    <a:lnTo>
                      <a:pt x="5" y="129"/>
                    </a:lnTo>
                    <a:lnTo>
                      <a:pt x="16" y="100"/>
                    </a:lnTo>
                    <a:lnTo>
                      <a:pt x="34" y="76"/>
                    </a:lnTo>
                    <a:lnTo>
                      <a:pt x="58" y="58"/>
                    </a:lnTo>
                    <a:lnTo>
                      <a:pt x="85" y="41"/>
                    </a:lnTo>
                    <a:lnTo>
                      <a:pt x="114" y="30"/>
                    </a:lnTo>
                    <a:lnTo>
                      <a:pt x="147" y="23"/>
                    </a:lnTo>
                    <a:lnTo>
                      <a:pt x="180" y="18"/>
                    </a:lnTo>
                    <a:lnTo>
                      <a:pt x="213" y="12"/>
                    </a:lnTo>
                    <a:lnTo>
                      <a:pt x="245" y="10"/>
                    </a:lnTo>
                    <a:lnTo>
                      <a:pt x="274" y="9"/>
                    </a:lnTo>
                    <a:lnTo>
                      <a:pt x="302" y="7"/>
                    </a:lnTo>
                    <a:lnTo>
                      <a:pt x="324" y="3"/>
                    </a:lnTo>
                    <a:lnTo>
                      <a:pt x="342" y="0"/>
                    </a:lnTo>
                    <a:lnTo>
                      <a:pt x="38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6"/>
              <p:cNvSpPr/>
              <p:nvPr/>
            </p:nvSpPr>
            <p:spPr>
              <a:xfrm>
                <a:off x="3841671" y="2252358"/>
                <a:ext cx="1951038" cy="3489266"/>
              </a:xfrm>
              <a:custGeom>
                <a:rect b="b" l="l" r="r" t="t"/>
                <a:pathLst>
                  <a:path extrusionOk="0" h="2283" w="1229">
                    <a:moveTo>
                      <a:pt x="351" y="1516"/>
                    </a:moveTo>
                    <a:lnTo>
                      <a:pt x="367" y="1521"/>
                    </a:lnTo>
                    <a:lnTo>
                      <a:pt x="382" y="1527"/>
                    </a:lnTo>
                    <a:lnTo>
                      <a:pt x="391" y="1534"/>
                    </a:lnTo>
                    <a:lnTo>
                      <a:pt x="396" y="1551"/>
                    </a:lnTo>
                    <a:lnTo>
                      <a:pt x="396" y="1572"/>
                    </a:lnTo>
                    <a:lnTo>
                      <a:pt x="395" y="1600"/>
                    </a:lnTo>
                    <a:lnTo>
                      <a:pt x="371" y="1636"/>
                    </a:lnTo>
                    <a:lnTo>
                      <a:pt x="356" y="1669"/>
                    </a:lnTo>
                    <a:lnTo>
                      <a:pt x="349" y="1698"/>
                    </a:lnTo>
                    <a:lnTo>
                      <a:pt x="347" y="1725"/>
                    </a:lnTo>
                    <a:lnTo>
                      <a:pt x="353" y="1749"/>
                    </a:lnTo>
                    <a:lnTo>
                      <a:pt x="364" y="1769"/>
                    </a:lnTo>
                    <a:lnTo>
                      <a:pt x="378" y="1789"/>
                    </a:lnTo>
                    <a:lnTo>
                      <a:pt x="396" y="1807"/>
                    </a:lnTo>
                    <a:lnTo>
                      <a:pt x="416" y="1823"/>
                    </a:lnTo>
                    <a:lnTo>
                      <a:pt x="440" y="1841"/>
                    </a:lnTo>
                    <a:lnTo>
                      <a:pt x="464" y="1858"/>
                    </a:lnTo>
                    <a:lnTo>
                      <a:pt x="487" y="1876"/>
                    </a:lnTo>
                    <a:lnTo>
                      <a:pt x="511" y="1894"/>
                    </a:lnTo>
                    <a:lnTo>
                      <a:pt x="535" y="1914"/>
                    </a:lnTo>
                    <a:lnTo>
                      <a:pt x="555" y="1934"/>
                    </a:lnTo>
                    <a:lnTo>
                      <a:pt x="571" y="1960"/>
                    </a:lnTo>
                    <a:lnTo>
                      <a:pt x="586" y="1992"/>
                    </a:lnTo>
                    <a:lnTo>
                      <a:pt x="596" y="2031"/>
                    </a:lnTo>
                    <a:lnTo>
                      <a:pt x="602" y="2071"/>
                    </a:lnTo>
                    <a:lnTo>
                      <a:pt x="602" y="2112"/>
                    </a:lnTo>
                    <a:lnTo>
                      <a:pt x="596" y="2154"/>
                    </a:lnTo>
                    <a:lnTo>
                      <a:pt x="587" y="2194"/>
                    </a:lnTo>
                    <a:lnTo>
                      <a:pt x="575" y="2231"/>
                    </a:lnTo>
                    <a:lnTo>
                      <a:pt x="556" y="2260"/>
                    </a:lnTo>
                    <a:lnTo>
                      <a:pt x="535" y="2283"/>
                    </a:lnTo>
                    <a:lnTo>
                      <a:pt x="536" y="2231"/>
                    </a:lnTo>
                    <a:lnTo>
                      <a:pt x="538" y="2180"/>
                    </a:lnTo>
                    <a:lnTo>
                      <a:pt x="540" y="2134"/>
                    </a:lnTo>
                    <a:lnTo>
                      <a:pt x="536" y="2091"/>
                    </a:lnTo>
                    <a:lnTo>
                      <a:pt x="529" y="2049"/>
                    </a:lnTo>
                    <a:lnTo>
                      <a:pt x="515" y="2011"/>
                    </a:lnTo>
                    <a:lnTo>
                      <a:pt x="500" y="1991"/>
                    </a:lnTo>
                    <a:lnTo>
                      <a:pt x="480" y="1969"/>
                    </a:lnTo>
                    <a:lnTo>
                      <a:pt x="456" y="1947"/>
                    </a:lnTo>
                    <a:lnTo>
                      <a:pt x="429" y="1923"/>
                    </a:lnTo>
                    <a:lnTo>
                      <a:pt x="400" y="1900"/>
                    </a:lnTo>
                    <a:lnTo>
                      <a:pt x="369" y="1874"/>
                    </a:lnTo>
                    <a:lnTo>
                      <a:pt x="340" y="1849"/>
                    </a:lnTo>
                    <a:lnTo>
                      <a:pt x="313" y="1821"/>
                    </a:lnTo>
                    <a:lnTo>
                      <a:pt x="289" y="1794"/>
                    </a:lnTo>
                    <a:lnTo>
                      <a:pt x="269" y="1763"/>
                    </a:lnTo>
                    <a:lnTo>
                      <a:pt x="255" y="1732"/>
                    </a:lnTo>
                    <a:lnTo>
                      <a:pt x="247" y="1700"/>
                    </a:lnTo>
                    <a:lnTo>
                      <a:pt x="249" y="1663"/>
                    </a:lnTo>
                    <a:lnTo>
                      <a:pt x="260" y="1627"/>
                    </a:lnTo>
                    <a:lnTo>
                      <a:pt x="284" y="1587"/>
                    </a:lnTo>
                    <a:lnTo>
                      <a:pt x="304" y="1561"/>
                    </a:lnTo>
                    <a:lnTo>
                      <a:pt x="327" y="1538"/>
                    </a:lnTo>
                    <a:lnTo>
                      <a:pt x="351" y="1516"/>
                    </a:lnTo>
                    <a:close/>
                    <a:moveTo>
                      <a:pt x="95" y="491"/>
                    </a:moveTo>
                    <a:lnTo>
                      <a:pt x="264" y="516"/>
                    </a:lnTo>
                    <a:lnTo>
                      <a:pt x="267" y="518"/>
                    </a:lnTo>
                    <a:lnTo>
                      <a:pt x="276" y="518"/>
                    </a:lnTo>
                    <a:lnTo>
                      <a:pt x="289" y="516"/>
                    </a:lnTo>
                    <a:lnTo>
                      <a:pt x="298" y="516"/>
                    </a:lnTo>
                    <a:lnTo>
                      <a:pt x="304" y="520"/>
                    </a:lnTo>
                    <a:lnTo>
                      <a:pt x="255" y="541"/>
                    </a:lnTo>
                    <a:lnTo>
                      <a:pt x="216" y="569"/>
                    </a:lnTo>
                    <a:lnTo>
                      <a:pt x="187" y="596"/>
                    </a:lnTo>
                    <a:lnTo>
                      <a:pt x="167" y="627"/>
                    </a:lnTo>
                    <a:lnTo>
                      <a:pt x="156" y="660"/>
                    </a:lnTo>
                    <a:lnTo>
                      <a:pt x="155" y="692"/>
                    </a:lnTo>
                    <a:lnTo>
                      <a:pt x="162" y="723"/>
                    </a:lnTo>
                    <a:lnTo>
                      <a:pt x="180" y="756"/>
                    </a:lnTo>
                    <a:lnTo>
                      <a:pt x="207" y="787"/>
                    </a:lnTo>
                    <a:lnTo>
                      <a:pt x="242" y="814"/>
                    </a:lnTo>
                    <a:lnTo>
                      <a:pt x="278" y="838"/>
                    </a:lnTo>
                    <a:lnTo>
                      <a:pt x="320" y="858"/>
                    </a:lnTo>
                    <a:lnTo>
                      <a:pt x="362" y="876"/>
                    </a:lnTo>
                    <a:lnTo>
                      <a:pt x="406" y="892"/>
                    </a:lnTo>
                    <a:lnTo>
                      <a:pt x="451" y="909"/>
                    </a:lnTo>
                    <a:lnTo>
                      <a:pt x="496" y="925"/>
                    </a:lnTo>
                    <a:lnTo>
                      <a:pt x="540" y="941"/>
                    </a:lnTo>
                    <a:lnTo>
                      <a:pt x="582" y="960"/>
                    </a:lnTo>
                    <a:lnTo>
                      <a:pt x="622" y="981"/>
                    </a:lnTo>
                    <a:lnTo>
                      <a:pt x="658" y="1005"/>
                    </a:lnTo>
                    <a:lnTo>
                      <a:pt x="691" y="1034"/>
                    </a:lnTo>
                    <a:lnTo>
                      <a:pt x="720" y="1069"/>
                    </a:lnTo>
                    <a:lnTo>
                      <a:pt x="744" y="1107"/>
                    </a:lnTo>
                    <a:lnTo>
                      <a:pt x="756" y="1145"/>
                    </a:lnTo>
                    <a:lnTo>
                      <a:pt x="760" y="1185"/>
                    </a:lnTo>
                    <a:lnTo>
                      <a:pt x="758" y="1223"/>
                    </a:lnTo>
                    <a:lnTo>
                      <a:pt x="749" y="1261"/>
                    </a:lnTo>
                    <a:lnTo>
                      <a:pt x="735" y="1298"/>
                    </a:lnTo>
                    <a:lnTo>
                      <a:pt x="715" y="1332"/>
                    </a:lnTo>
                    <a:lnTo>
                      <a:pt x="695" y="1365"/>
                    </a:lnTo>
                    <a:lnTo>
                      <a:pt x="671" y="1394"/>
                    </a:lnTo>
                    <a:lnTo>
                      <a:pt x="649" y="1418"/>
                    </a:lnTo>
                    <a:lnTo>
                      <a:pt x="627" y="1440"/>
                    </a:lnTo>
                    <a:lnTo>
                      <a:pt x="607" y="1454"/>
                    </a:lnTo>
                    <a:lnTo>
                      <a:pt x="591" y="1463"/>
                    </a:lnTo>
                    <a:lnTo>
                      <a:pt x="578" y="1467"/>
                    </a:lnTo>
                    <a:lnTo>
                      <a:pt x="567" y="1460"/>
                    </a:lnTo>
                    <a:lnTo>
                      <a:pt x="555" y="1451"/>
                    </a:lnTo>
                    <a:lnTo>
                      <a:pt x="544" y="1443"/>
                    </a:lnTo>
                    <a:lnTo>
                      <a:pt x="547" y="1383"/>
                    </a:lnTo>
                    <a:lnTo>
                      <a:pt x="582" y="1354"/>
                    </a:lnTo>
                    <a:lnTo>
                      <a:pt x="611" y="1323"/>
                    </a:lnTo>
                    <a:lnTo>
                      <a:pt x="633" y="1291"/>
                    </a:lnTo>
                    <a:lnTo>
                      <a:pt x="646" y="1258"/>
                    </a:lnTo>
                    <a:lnTo>
                      <a:pt x="651" y="1223"/>
                    </a:lnTo>
                    <a:lnTo>
                      <a:pt x="649" y="1189"/>
                    </a:lnTo>
                    <a:lnTo>
                      <a:pt x="640" y="1154"/>
                    </a:lnTo>
                    <a:lnTo>
                      <a:pt x="622" y="1121"/>
                    </a:lnTo>
                    <a:lnTo>
                      <a:pt x="596" y="1092"/>
                    </a:lnTo>
                    <a:lnTo>
                      <a:pt x="562" y="1063"/>
                    </a:lnTo>
                    <a:lnTo>
                      <a:pt x="518" y="1040"/>
                    </a:lnTo>
                    <a:lnTo>
                      <a:pt x="467" y="1020"/>
                    </a:lnTo>
                    <a:lnTo>
                      <a:pt x="433" y="1007"/>
                    </a:lnTo>
                    <a:lnTo>
                      <a:pt x="396" y="994"/>
                    </a:lnTo>
                    <a:lnTo>
                      <a:pt x="356" y="978"/>
                    </a:lnTo>
                    <a:lnTo>
                      <a:pt x="315" y="960"/>
                    </a:lnTo>
                    <a:lnTo>
                      <a:pt x="273" y="940"/>
                    </a:lnTo>
                    <a:lnTo>
                      <a:pt x="229" y="918"/>
                    </a:lnTo>
                    <a:lnTo>
                      <a:pt x="187" y="894"/>
                    </a:lnTo>
                    <a:lnTo>
                      <a:pt x="149" y="869"/>
                    </a:lnTo>
                    <a:lnTo>
                      <a:pt x="111" y="841"/>
                    </a:lnTo>
                    <a:lnTo>
                      <a:pt x="78" y="812"/>
                    </a:lnTo>
                    <a:lnTo>
                      <a:pt x="51" y="783"/>
                    </a:lnTo>
                    <a:lnTo>
                      <a:pt x="27" y="751"/>
                    </a:lnTo>
                    <a:lnTo>
                      <a:pt x="11" y="718"/>
                    </a:lnTo>
                    <a:lnTo>
                      <a:pt x="2" y="683"/>
                    </a:lnTo>
                    <a:lnTo>
                      <a:pt x="0" y="647"/>
                    </a:lnTo>
                    <a:lnTo>
                      <a:pt x="7" y="609"/>
                    </a:lnTo>
                    <a:lnTo>
                      <a:pt x="26" y="571"/>
                    </a:lnTo>
                    <a:lnTo>
                      <a:pt x="55" y="532"/>
                    </a:lnTo>
                    <a:lnTo>
                      <a:pt x="95" y="491"/>
                    </a:lnTo>
                    <a:close/>
                    <a:moveTo>
                      <a:pt x="822" y="0"/>
                    </a:moveTo>
                    <a:lnTo>
                      <a:pt x="864" y="1"/>
                    </a:lnTo>
                    <a:lnTo>
                      <a:pt x="909" y="5"/>
                    </a:lnTo>
                    <a:lnTo>
                      <a:pt x="958" y="11"/>
                    </a:lnTo>
                    <a:lnTo>
                      <a:pt x="1007" y="18"/>
                    </a:lnTo>
                    <a:lnTo>
                      <a:pt x="1056" y="31"/>
                    </a:lnTo>
                    <a:lnTo>
                      <a:pt x="1102" y="43"/>
                    </a:lnTo>
                    <a:lnTo>
                      <a:pt x="1144" y="60"/>
                    </a:lnTo>
                    <a:lnTo>
                      <a:pt x="1178" y="80"/>
                    </a:lnTo>
                    <a:lnTo>
                      <a:pt x="1206" y="101"/>
                    </a:lnTo>
                    <a:lnTo>
                      <a:pt x="1224" y="127"/>
                    </a:lnTo>
                    <a:lnTo>
                      <a:pt x="1229" y="158"/>
                    </a:lnTo>
                    <a:lnTo>
                      <a:pt x="1226" y="189"/>
                    </a:lnTo>
                    <a:lnTo>
                      <a:pt x="1215" y="218"/>
                    </a:lnTo>
                    <a:lnTo>
                      <a:pt x="1198" y="245"/>
                    </a:lnTo>
                    <a:lnTo>
                      <a:pt x="1176" y="271"/>
                    </a:lnTo>
                    <a:lnTo>
                      <a:pt x="1156" y="292"/>
                    </a:lnTo>
                    <a:lnTo>
                      <a:pt x="1135" y="311"/>
                    </a:lnTo>
                    <a:lnTo>
                      <a:pt x="1118" y="325"/>
                    </a:lnTo>
                    <a:lnTo>
                      <a:pt x="1100" y="336"/>
                    </a:lnTo>
                    <a:lnTo>
                      <a:pt x="1076" y="351"/>
                    </a:lnTo>
                    <a:lnTo>
                      <a:pt x="1046" y="369"/>
                    </a:lnTo>
                    <a:lnTo>
                      <a:pt x="1011" y="385"/>
                    </a:lnTo>
                    <a:lnTo>
                      <a:pt x="975" y="403"/>
                    </a:lnTo>
                    <a:lnTo>
                      <a:pt x="936" y="420"/>
                    </a:lnTo>
                    <a:lnTo>
                      <a:pt x="902" y="432"/>
                    </a:lnTo>
                    <a:lnTo>
                      <a:pt x="867" y="443"/>
                    </a:lnTo>
                    <a:lnTo>
                      <a:pt x="838" y="447"/>
                    </a:lnTo>
                    <a:lnTo>
                      <a:pt x="787" y="421"/>
                    </a:lnTo>
                    <a:lnTo>
                      <a:pt x="735" y="396"/>
                    </a:lnTo>
                    <a:lnTo>
                      <a:pt x="711" y="387"/>
                    </a:lnTo>
                    <a:lnTo>
                      <a:pt x="678" y="378"/>
                    </a:lnTo>
                    <a:lnTo>
                      <a:pt x="647" y="369"/>
                    </a:lnTo>
                    <a:lnTo>
                      <a:pt x="624" y="360"/>
                    </a:lnTo>
                    <a:lnTo>
                      <a:pt x="664" y="358"/>
                    </a:lnTo>
                    <a:lnTo>
                      <a:pt x="711" y="354"/>
                    </a:lnTo>
                    <a:lnTo>
                      <a:pt x="762" y="349"/>
                    </a:lnTo>
                    <a:lnTo>
                      <a:pt x="816" y="340"/>
                    </a:lnTo>
                    <a:lnTo>
                      <a:pt x="871" y="327"/>
                    </a:lnTo>
                    <a:lnTo>
                      <a:pt x="924" y="314"/>
                    </a:lnTo>
                    <a:lnTo>
                      <a:pt x="975" y="298"/>
                    </a:lnTo>
                    <a:lnTo>
                      <a:pt x="1020" y="280"/>
                    </a:lnTo>
                    <a:lnTo>
                      <a:pt x="1060" y="260"/>
                    </a:lnTo>
                    <a:lnTo>
                      <a:pt x="1091" y="238"/>
                    </a:lnTo>
                    <a:lnTo>
                      <a:pt x="1111" y="214"/>
                    </a:lnTo>
                    <a:lnTo>
                      <a:pt x="1126" y="192"/>
                    </a:lnTo>
                    <a:lnTo>
                      <a:pt x="1131" y="172"/>
                    </a:lnTo>
                    <a:lnTo>
                      <a:pt x="1129" y="154"/>
                    </a:lnTo>
                    <a:lnTo>
                      <a:pt x="1120" y="138"/>
                    </a:lnTo>
                    <a:lnTo>
                      <a:pt x="1107" y="127"/>
                    </a:lnTo>
                    <a:lnTo>
                      <a:pt x="1089" y="120"/>
                    </a:lnTo>
                    <a:lnTo>
                      <a:pt x="1066" y="114"/>
                    </a:lnTo>
                    <a:lnTo>
                      <a:pt x="1036" y="112"/>
                    </a:lnTo>
                    <a:lnTo>
                      <a:pt x="1004" y="114"/>
                    </a:lnTo>
                    <a:lnTo>
                      <a:pt x="969" y="116"/>
                    </a:lnTo>
                    <a:lnTo>
                      <a:pt x="938" y="120"/>
                    </a:lnTo>
                    <a:lnTo>
                      <a:pt x="911" y="125"/>
                    </a:lnTo>
                    <a:lnTo>
                      <a:pt x="891" y="131"/>
                    </a:lnTo>
                    <a:lnTo>
                      <a:pt x="878" y="134"/>
                    </a:lnTo>
                    <a:lnTo>
                      <a:pt x="847" y="154"/>
                    </a:lnTo>
                    <a:lnTo>
                      <a:pt x="813" y="167"/>
                    </a:lnTo>
                    <a:lnTo>
                      <a:pt x="778" y="174"/>
                    </a:lnTo>
                    <a:lnTo>
                      <a:pt x="742" y="178"/>
                    </a:lnTo>
                    <a:lnTo>
                      <a:pt x="709" y="178"/>
                    </a:lnTo>
                    <a:lnTo>
                      <a:pt x="680" y="172"/>
                    </a:lnTo>
                    <a:lnTo>
                      <a:pt x="655" y="165"/>
                    </a:lnTo>
                    <a:lnTo>
                      <a:pt x="636" y="152"/>
                    </a:lnTo>
                    <a:lnTo>
                      <a:pt x="627" y="140"/>
                    </a:lnTo>
                    <a:lnTo>
                      <a:pt x="626" y="120"/>
                    </a:lnTo>
                    <a:lnTo>
                      <a:pt x="633" y="98"/>
                    </a:lnTo>
                    <a:lnTo>
                      <a:pt x="647" y="74"/>
                    </a:lnTo>
                    <a:lnTo>
                      <a:pt x="669" y="51"/>
                    </a:lnTo>
                    <a:lnTo>
                      <a:pt x="700" y="29"/>
                    </a:lnTo>
                    <a:lnTo>
                      <a:pt x="738" y="11"/>
                    </a:lnTo>
                    <a:lnTo>
                      <a:pt x="758" y="5"/>
                    </a:lnTo>
                    <a:lnTo>
                      <a:pt x="786" y="1"/>
                    </a:lnTo>
                    <a:lnTo>
                      <a:pt x="82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6"/>
              <p:cNvSpPr/>
              <p:nvPr/>
            </p:nvSpPr>
            <p:spPr>
              <a:xfrm flipH="1">
                <a:off x="2062550" y="1142826"/>
                <a:ext cx="2363788" cy="985838"/>
              </a:xfrm>
              <a:custGeom>
                <a:rect b="b" l="l" r="r" t="t"/>
                <a:pathLst>
                  <a:path extrusionOk="0" h="621" w="1489">
                    <a:moveTo>
                      <a:pt x="499" y="0"/>
                    </a:moveTo>
                    <a:lnTo>
                      <a:pt x="548" y="1"/>
                    </a:lnTo>
                    <a:lnTo>
                      <a:pt x="595" y="7"/>
                    </a:lnTo>
                    <a:lnTo>
                      <a:pt x="640" y="16"/>
                    </a:lnTo>
                    <a:lnTo>
                      <a:pt x="682" y="32"/>
                    </a:lnTo>
                    <a:lnTo>
                      <a:pt x="722" y="51"/>
                    </a:lnTo>
                    <a:lnTo>
                      <a:pt x="757" y="67"/>
                    </a:lnTo>
                    <a:lnTo>
                      <a:pt x="786" y="80"/>
                    </a:lnTo>
                    <a:lnTo>
                      <a:pt x="815" y="91"/>
                    </a:lnTo>
                    <a:lnTo>
                      <a:pt x="842" y="101"/>
                    </a:lnTo>
                    <a:lnTo>
                      <a:pt x="869" y="112"/>
                    </a:lnTo>
                    <a:lnTo>
                      <a:pt x="900" y="123"/>
                    </a:lnTo>
                    <a:lnTo>
                      <a:pt x="933" y="136"/>
                    </a:lnTo>
                    <a:lnTo>
                      <a:pt x="973" y="151"/>
                    </a:lnTo>
                    <a:lnTo>
                      <a:pt x="1020" y="167"/>
                    </a:lnTo>
                    <a:lnTo>
                      <a:pt x="1064" y="180"/>
                    </a:lnTo>
                    <a:lnTo>
                      <a:pt x="1115" y="189"/>
                    </a:lnTo>
                    <a:lnTo>
                      <a:pt x="1171" y="192"/>
                    </a:lnTo>
                    <a:lnTo>
                      <a:pt x="1228" y="194"/>
                    </a:lnTo>
                    <a:lnTo>
                      <a:pt x="1286" y="192"/>
                    </a:lnTo>
                    <a:lnTo>
                      <a:pt x="1340" y="189"/>
                    </a:lnTo>
                    <a:lnTo>
                      <a:pt x="1389" y="181"/>
                    </a:lnTo>
                    <a:lnTo>
                      <a:pt x="1431" y="174"/>
                    </a:lnTo>
                    <a:lnTo>
                      <a:pt x="1464" y="167"/>
                    </a:lnTo>
                    <a:lnTo>
                      <a:pt x="1479" y="169"/>
                    </a:lnTo>
                    <a:lnTo>
                      <a:pt x="1486" y="174"/>
                    </a:lnTo>
                    <a:lnTo>
                      <a:pt x="1489" y="181"/>
                    </a:lnTo>
                    <a:lnTo>
                      <a:pt x="1489" y="192"/>
                    </a:lnTo>
                    <a:lnTo>
                      <a:pt x="1484" y="203"/>
                    </a:lnTo>
                    <a:lnTo>
                      <a:pt x="1469" y="227"/>
                    </a:lnTo>
                    <a:lnTo>
                      <a:pt x="1453" y="251"/>
                    </a:lnTo>
                    <a:lnTo>
                      <a:pt x="1433" y="272"/>
                    </a:lnTo>
                    <a:lnTo>
                      <a:pt x="1408" y="292"/>
                    </a:lnTo>
                    <a:lnTo>
                      <a:pt x="1377" y="311"/>
                    </a:lnTo>
                    <a:lnTo>
                      <a:pt x="1339" y="327"/>
                    </a:lnTo>
                    <a:lnTo>
                      <a:pt x="1293" y="341"/>
                    </a:lnTo>
                    <a:lnTo>
                      <a:pt x="1239" y="352"/>
                    </a:lnTo>
                    <a:lnTo>
                      <a:pt x="1177" y="360"/>
                    </a:lnTo>
                    <a:lnTo>
                      <a:pt x="1175" y="372"/>
                    </a:lnTo>
                    <a:lnTo>
                      <a:pt x="1171" y="387"/>
                    </a:lnTo>
                    <a:lnTo>
                      <a:pt x="1166" y="398"/>
                    </a:lnTo>
                    <a:lnTo>
                      <a:pt x="1155" y="409"/>
                    </a:lnTo>
                    <a:lnTo>
                      <a:pt x="1140" y="418"/>
                    </a:lnTo>
                    <a:lnTo>
                      <a:pt x="1122" y="423"/>
                    </a:lnTo>
                    <a:lnTo>
                      <a:pt x="1099" y="429"/>
                    </a:lnTo>
                    <a:lnTo>
                      <a:pt x="1069" y="429"/>
                    </a:lnTo>
                    <a:lnTo>
                      <a:pt x="1035" y="425"/>
                    </a:lnTo>
                    <a:lnTo>
                      <a:pt x="993" y="418"/>
                    </a:lnTo>
                    <a:lnTo>
                      <a:pt x="944" y="407"/>
                    </a:lnTo>
                    <a:lnTo>
                      <a:pt x="944" y="414"/>
                    </a:lnTo>
                    <a:lnTo>
                      <a:pt x="944" y="421"/>
                    </a:lnTo>
                    <a:lnTo>
                      <a:pt x="944" y="431"/>
                    </a:lnTo>
                    <a:lnTo>
                      <a:pt x="944" y="440"/>
                    </a:lnTo>
                    <a:lnTo>
                      <a:pt x="942" y="449"/>
                    </a:lnTo>
                    <a:lnTo>
                      <a:pt x="939" y="458"/>
                    </a:lnTo>
                    <a:lnTo>
                      <a:pt x="933" y="465"/>
                    </a:lnTo>
                    <a:lnTo>
                      <a:pt x="922" y="474"/>
                    </a:lnTo>
                    <a:lnTo>
                      <a:pt x="909" y="480"/>
                    </a:lnTo>
                    <a:lnTo>
                      <a:pt x="889" y="483"/>
                    </a:lnTo>
                    <a:lnTo>
                      <a:pt x="864" y="485"/>
                    </a:lnTo>
                    <a:lnTo>
                      <a:pt x="833" y="483"/>
                    </a:lnTo>
                    <a:lnTo>
                      <a:pt x="795" y="480"/>
                    </a:lnTo>
                    <a:lnTo>
                      <a:pt x="748" y="471"/>
                    </a:lnTo>
                    <a:lnTo>
                      <a:pt x="733" y="505"/>
                    </a:lnTo>
                    <a:lnTo>
                      <a:pt x="715" y="529"/>
                    </a:lnTo>
                    <a:lnTo>
                      <a:pt x="697" y="545"/>
                    </a:lnTo>
                    <a:lnTo>
                      <a:pt x="677" y="554"/>
                    </a:lnTo>
                    <a:lnTo>
                      <a:pt x="655" y="560"/>
                    </a:lnTo>
                    <a:lnTo>
                      <a:pt x="633" y="560"/>
                    </a:lnTo>
                    <a:lnTo>
                      <a:pt x="611" y="556"/>
                    </a:lnTo>
                    <a:lnTo>
                      <a:pt x="591" y="551"/>
                    </a:lnTo>
                    <a:lnTo>
                      <a:pt x="569" y="545"/>
                    </a:lnTo>
                    <a:lnTo>
                      <a:pt x="549" y="540"/>
                    </a:lnTo>
                    <a:lnTo>
                      <a:pt x="533" y="536"/>
                    </a:lnTo>
                    <a:lnTo>
                      <a:pt x="517" y="534"/>
                    </a:lnTo>
                    <a:lnTo>
                      <a:pt x="499" y="565"/>
                    </a:lnTo>
                    <a:lnTo>
                      <a:pt x="479" y="585"/>
                    </a:lnTo>
                    <a:lnTo>
                      <a:pt x="455" y="596"/>
                    </a:lnTo>
                    <a:lnTo>
                      <a:pt x="429" y="601"/>
                    </a:lnTo>
                    <a:lnTo>
                      <a:pt x="402" y="603"/>
                    </a:lnTo>
                    <a:lnTo>
                      <a:pt x="375" y="600"/>
                    </a:lnTo>
                    <a:lnTo>
                      <a:pt x="348" y="592"/>
                    </a:lnTo>
                    <a:lnTo>
                      <a:pt x="322" y="585"/>
                    </a:lnTo>
                    <a:lnTo>
                      <a:pt x="297" y="576"/>
                    </a:lnTo>
                    <a:lnTo>
                      <a:pt x="275" y="569"/>
                    </a:lnTo>
                    <a:lnTo>
                      <a:pt x="257" y="563"/>
                    </a:lnTo>
                    <a:lnTo>
                      <a:pt x="228" y="592"/>
                    </a:lnTo>
                    <a:lnTo>
                      <a:pt x="199" y="612"/>
                    </a:lnTo>
                    <a:lnTo>
                      <a:pt x="168" y="620"/>
                    </a:lnTo>
                    <a:lnTo>
                      <a:pt x="137" y="621"/>
                    </a:lnTo>
                    <a:lnTo>
                      <a:pt x="104" y="614"/>
                    </a:lnTo>
                    <a:lnTo>
                      <a:pt x="71" y="605"/>
                    </a:lnTo>
                    <a:lnTo>
                      <a:pt x="37" y="591"/>
                    </a:lnTo>
                    <a:lnTo>
                      <a:pt x="0" y="576"/>
                    </a:lnTo>
                    <a:lnTo>
                      <a:pt x="4" y="274"/>
                    </a:lnTo>
                    <a:lnTo>
                      <a:pt x="42" y="269"/>
                    </a:lnTo>
                    <a:lnTo>
                      <a:pt x="77" y="256"/>
                    </a:lnTo>
                    <a:lnTo>
                      <a:pt x="106" y="238"/>
                    </a:lnTo>
                    <a:lnTo>
                      <a:pt x="133" y="216"/>
                    </a:lnTo>
                    <a:lnTo>
                      <a:pt x="159" y="191"/>
                    </a:lnTo>
                    <a:lnTo>
                      <a:pt x="182" y="161"/>
                    </a:lnTo>
                    <a:lnTo>
                      <a:pt x="208" y="132"/>
                    </a:lnTo>
                    <a:lnTo>
                      <a:pt x="233" y="103"/>
                    </a:lnTo>
                    <a:lnTo>
                      <a:pt x="262" y="76"/>
                    </a:lnTo>
                    <a:lnTo>
                      <a:pt x="295" y="52"/>
                    </a:lnTo>
                    <a:lnTo>
                      <a:pt x="333" y="31"/>
                    </a:lnTo>
                    <a:lnTo>
                      <a:pt x="377" y="16"/>
                    </a:lnTo>
                    <a:lnTo>
                      <a:pt x="411" y="7"/>
                    </a:lnTo>
                    <a:lnTo>
                      <a:pt x="453" y="1"/>
                    </a:lnTo>
                    <a:lnTo>
                      <a:pt x="49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6"/>
              <p:cNvSpPr/>
              <p:nvPr/>
            </p:nvSpPr>
            <p:spPr>
              <a:xfrm>
                <a:off x="4366556" y="1001048"/>
                <a:ext cx="460794" cy="5174720"/>
              </a:xfrm>
              <a:custGeom>
                <a:rect b="b" l="l" r="r" t="t"/>
                <a:pathLst>
                  <a:path extrusionOk="0" h="3369" w="300">
                    <a:moveTo>
                      <a:pt x="127" y="3220"/>
                    </a:moveTo>
                    <a:lnTo>
                      <a:pt x="136" y="3227"/>
                    </a:lnTo>
                    <a:lnTo>
                      <a:pt x="147" y="3238"/>
                    </a:lnTo>
                    <a:lnTo>
                      <a:pt x="160" y="3251"/>
                    </a:lnTo>
                    <a:lnTo>
                      <a:pt x="173" y="3266"/>
                    </a:lnTo>
                    <a:lnTo>
                      <a:pt x="184" y="3277"/>
                    </a:lnTo>
                    <a:lnTo>
                      <a:pt x="182" y="3282"/>
                    </a:lnTo>
                    <a:lnTo>
                      <a:pt x="182" y="3293"/>
                    </a:lnTo>
                    <a:lnTo>
                      <a:pt x="180" y="3309"/>
                    </a:lnTo>
                    <a:lnTo>
                      <a:pt x="178" y="3327"/>
                    </a:lnTo>
                    <a:lnTo>
                      <a:pt x="175" y="3346"/>
                    </a:lnTo>
                    <a:lnTo>
                      <a:pt x="167" y="3360"/>
                    </a:lnTo>
                    <a:lnTo>
                      <a:pt x="156" y="3369"/>
                    </a:lnTo>
                    <a:lnTo>
                      <a:pt x="147" y="3358"/>
                    </a:lnTo>
                    <a:lnTo>
                      <a:pt x="136" y="3340"/>
                    </a:lnTo>
                    <a:lnTo>
                      <a:pt x="129" y="3313"/>
                    </a:lnTo>
                    <a:lnTo>
                      <a:pt x="125" y="3282"/>
                    </a:lnTo>
                    <a:lnTo>
                      <a:pt x="124" y="3251"/>
                    </a:lnTo>
                    <a:lnTo>
                      <a:pt x="127" y="3220"/>
                    </a:lnTo>
                    <a:close/>
                    <a:moveTo>
                      <a:pt x="120" y="2800"/>
                    </a:moveTo>
                    <a:lnTo>
                      <a:pt x="142" y="2813"/>
                    </a:lnTo>
                    <a:lnTo>
                      <a:pt x="160" y="2833"/>
                    </a:lnTo>
                    <a:lnTo>
                      <a:pt x="173" y="2857"/>
                    </a:lnTo>
                    <a:lnTo>
                      <a:pt x="184" y="2884"/>
                    </a:lnTo>
                    <a:lnTo>
                      <a:pt x="189" y="2917"/>
                    </a:lnTo>
                    <a:lnTo>
                      <a:pt x="193" y="2949"/>
                    </a:lnTo>
                    <a:lnTo>
                      <a:pt x="195" y="2986"/>
                    </a:lnTo>
                    <a:lnTo>
                      <a:pt x="195" y="3020"/>
                    </a:lnTo>
                    <a:lnTo>
                      <a:pt x="195" y="3055"/>
                    </a:lnTo>
                    <a:lnTo>
                      <a:pt x="191" y="3087"/>
                    </a:lnTo>
                    <a:lnTo>
                      <a:pt x="189" y="3118"/>
                    </a:lnTo>
                    <a:lnTo>
                      <a:pt x="187" y="3146"/>
                    </a:lnTo>
                    <a:lnTo>
                      <a:pt x="184" y="3140"/>
                    </a:lnTo>
                    <a:lnTo>
                      <a:pt x="176" y="3127"/>
                    </a:lnTo>
                    <a:lnTo>
                      <a:pt x="167" y="3107"/>
                    </a:lnTo>
                    <a:lnTo>
                      <a:pt x="156" y="3082"/>
                    </a:lnTo>
                    <a:lnTo>
                      <a:pt x="144" y="3053"/>
                    </a:lnTo>
                    <a:lnTo>
                      <a:pt x="131" y="3020"/>
                    </a:lnTo>
                    <a:lnTo>
                      <a:pt x="120" y="2986"/>
                    </a:lnTo>
                    <a:lnTo>
                      <a:pt x="120" y="2944"/>
                    </a:lnTo>
                    <a:lnTo>
                      <a:pt x="120" y="2904"/>
                    </a:lnTo>
                    <a:lnTo>
                      <a:pt x="120" y="2857"/>
                    </a:lnTo>
                    <a:lnTo>
                      <a:pt x="120" y="2800"/>
                    </a:lnTo>
                    <a:close/>
                    <a:moveTo>
                      <a:pt x="116" y="2386"/>
                    </a:moveTo>
                    <a:lnTo>
                      <a:pt x="124" y="2386"/>
                    </a:lnTo>
                    <a:lnTo>
                      <a:pt x="151" y="2407"/>
                    </a:lnTo>
                    <a:lnTo>
                      <a:pt x="176" y="2427"/>
                    </a:lnTo>
                    <a:lnTo>
                      <a:pt x="196" y="2449"/>
                    </a:lnTo>
                    <a:lnTo>
                      <a:pt x="195" y="2520"/>
                    </a:lnTo>
                    <a:lnTo>
                      <a:pt x="193" y="2593"/>
                    </a:lnTo>
                    <a:lnTo>
                      <a:pt x="193" y="2666"/>
                    </a:lnTo>
                    <a:lnTo>
                      <a:pt x="189" y="2664"/>
                    </a:lnTo>
                    <a:lnTo>
                      <a:pt x="185" y="2662"/>
                    </a:lnTo>
                    <a:lnTo>
                      <a:pt x="182" y="2658"/>
                    </a:lnTo>
                    <a:lnTo>
                      <a:pt x="178" y="2655"/>
                    </a:lnTo>
                    <a:lnTo>
                      <a:pt x="175" y="2653"/>
                    </a:lnTo>
                    <a:lnTo>
                      <a:pt x="171" y="2649"/>
                    </a:lnTo>
                    <a:lnTo>
                      <a:pt x="167" y="2649"/>
                    </a:lnTo>
                    <a:lnTo>
                      <a:pt x="151" y="2637"/>
                    </a:lnTo>
                    <a:lnTo>
                      <a:pt x="136" y="2626"/>
                    </a:lnTo>
                    <a:lnTo>
                      <a:pt x="120" y="2613"/>
                    </a:lnTo>
                    <a:lnTo>
                      <a:pt x="116" y="2386"/>
                    </a:lnTo>
                    <a:close/>
                    <a:moveTo>
                      <a:pt x="113" y="1866"/>
                    </a:moveTo>
                    <a:lnTo>
                      <a:pt x="156" y="1884"/>
                    </a:lnTo>
                    <a:lnTo>
                      <a:pt x="200" y="1902"/>
                    </a:lnTo>
                    <a:lnTo>
                      <a:pt x="200" y="1931"/>
                    </a:lnTo>
                    <a:lnTo>
                      <a:pt x="200" y="1971"/>
                    </a:lnTo>
                    <a:lnTo>
                      <a:pt x="202" y="2018"/>
                    </a:lnTo>
                    <a:lnTo>
                      <a:pt x="200" y="2067"/>
                    </a:lnTo>
                    <a:lnTo>
                      <a:pt x="200" y="2118"/>
                    </a:lnTo>
                    <a:lnTo>
                      <a:pt x="200" y="2169"/>
                    </a:lnTo>
                    <a:lnTo>
                      <a:pt x="198" y="2215"/>
                    </a:lnTo>
                    <a:lnTo>
                      <a:pt x="196" y="2253"/>
                    </a:lnTo>
                    <a:lnTo>
                      <a:pt x="169" y="2233"/>
                    </a:lnTo>
                    <a:lnTo>
                      <a:pt x="138" y="2213"/>
                    </a:lnTo>
                    <a:lnTo>
                      <a:pt x="113" y="2193"/>
                    </a:lnTo>
                    <a:lnTo>
                      <a:pt x="113" y="2029"/>
                    </a:lnTo>
                    <a:lnTo>
                      <a:pt x="113" y="1866"/>
                    </a:lnTo>
                    <a:close/>
                    <a:moveTo>
                      <a:pt x="104" y="1357"/>
                    </a:moveTo>
                    <a:lnTo>
                      <a:pt x="207" y="1362"/>
                    </a:lnTo>
                    <a:lnTo>
                      <a:pt x="204" y="1709"/>
                    </a:lnTo>
                    <a:lnTo>
                      <a:pt x="180" y="1706"/>
                    </a:lnTo>
                    <a:lnTo>
                      <a:pt x="160" y="1700"/>
                    </a:lnTo>
                    <a:lnTo>
                      <a:pt x="144" y="1693"/>
                    </a:lnTo>
                    <a:lnTo>
                      <a:pt x="127" y="1684"/>
                    </a:lnTo>
                    <a:lnTo>
                      <a:pt x="107" y="1677"/>
                    </a:lnTo>
                    <a:lnTo>
                      <a:pt x="104" y="1357"/>
                    </a:lnTo>
                    <a:close/>
                    <a:moveTo>
                      <a:pt x="156" y="0"/>
                    </a:moveTo>
                    <a:lnTo>
                      <a:pt x="193" y="7"/>
                    </a:lnTo>
                    <a:lnTo>
                      <a:pt x="224" y="20"/>
                    </a:lnTo>
                    <a:lnTo>
                      <a:pt x="251" y="38"/>
                    </a:lnTo>
                    <a:lnTo>
                      <a:pt x="271" y="62"/>
                    </a:lnTo>
                    <a:lnTo>
                      <a:pt x="287" y="89"/>
                    </a:lnTo>
                    <a:lnTo>
                      <a:pt x="296" y="120"/>
                    </a:lnTo>
                    <a:lnTo>
                      <a:pt x="300" y="153"/>
                    </a:lnTo>
                    <a:lnTo>
                      <a:pt x="298" y="173"/>
                    </a:lnTo>
                    <a:lnTo>
                      <a:pt x="289" y="197"/>
                    </a:lnTo>
                    <a:lnTo>
                      <a:pt x="276" y="220"/>
                    </a:lnTo>
                    <a:lnTo>
                      <a:pt x="260" y="242"/>
                    </a:lnTo>
                    <a:lnTo>
                      <a:pt x="244" y="260"/>
                    </a:lnTo>
                    <a:lnTo>
                      <a:pt x="224" y="273"/>
                    </a:lnTo>
                    <a:lnTo>
                      <a:pt x="222" y="377"/>
                    </a:lnTo>
                    <a:lnTo>
                      <a:pt x="222" y="471"/>
                    </a:lnTo>
                    <a:lnTo>
                      <a:pt x="220" y="557"/>
                    </a:lnTo>
                    <a:lnTo>
                      <a:pt x="218" y="640"/>
                    </a:lnTo>
                    <a:lnTo>
                      <a:pt x="218" y="718"/>
                    </a:lnTo>
                    <a:lnTo>
                      <a:pt x="216" y="798"/>
                    </a:lnTo>
                    <a:lnTo>
                      <a:pt x="216" y="880"/>
                    </a:lnTo>
                    <a:lnTo>
                      <a:pt x="215" y="967"/>
                    </a:lnTo>
                    <a:lnTo>
                      <a:pt x="213" y="1062"/>
                    </a:lnTo>
                    <a:lnTo>
                      <a:pt x="213" y="1166"/>
                    </a:lnTo>
                    <a:lnTo>
                      <a:pt x="100" y="1153"/>
                    </a:lnTo>
                    <a:lnTo>
                      <a:pt x="98" y="1051"/>
                    </a:lnTo>
                    <a:lnTo>
                      <a:pt x="96" y="958"/>
                    </a:lnTo>
                    <a:lnTo>
                      <a:pt x="95" y="873"/>
                    </a:lnTo>
                    <a:lnTo>
                      <a:pt x="93" y="793"/>
                    </a:lnTo>
                    <a:lnTo>
                      <a:pt x="87" y="637"/>
                    </a:lnTo>
                    <a:lnTo>
                      <a:pt x="85" y="557"/>
                    </a:lnTo>
                    <a:lnTo>
                      <a:pt x="84" y="471"/>
                    </a:lnTo>
                    <a:lnTo>
                      <a:pt x="82" y="380"/>
                    </a:lnTo>
                    <a:lnTo>
                      <a:pt x="80" y="277"/>
                    </a:lnTo>
                    <a:lnTo>
                      <a:pt x="53" y="258"/>
                    </a:lnTo>
                    <a:lnTo>
                      <a:pt x="31" y="237"/>
                    </a:lnTo>
                    <a:lnTo>
                      <a:pt x="16" y="211"/>
                    </a:lnTo>
                    <a:lnTo>
                      <a:pt x="5" y="184"/>
                    </a:lnTo>
                    <a:lnTo>
                      <a:pt x="0" y="155"/>
                    </a:lnTo>
                    <a:lnTo>
                      <a:pt x="0" y="127"/>
                    </a:lnTo>
                    <a:lnTo>
                      <a:pt x="7" y="98"/>
                    </a:lnTo>
                    <a:lnTo>
                      <a:pt x="18" y="73"/>
                    </a:lnTo>
                    <a:lnTo>
                      <a:pt x="35" y="49"/>
                    </a:lnTo>
                    <a:lnTo>
                      <a:pt x="56" y="29"/>
                    </a:lnTo>
                    <a:lnTo>
                      <a:pt x="85" y="15"/>
                    </a:lnTo>
                    <a:lnTo>
                      <a:pt x="118" y="4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31" name="Google Shape;631;p6"/>
            <p:cNvSpPr/>
            <p:nvPr/>
          </p:nvSpPr>
          <p:spPr>
            <a:xfrm>
              <a:off x="3485700" y="593822"/>
              <a:ext cx="262075" cy="197747"/>
            </a:xfrm>
            <a:custGeom>
              <a:rect b="b" l="l" r="r" t="t"/>
              <a:pathLst>
                <a:path extrusionOk="0" h="2988329" w="3960440">
                  <a:moveTo>
                    <a:pt x="1906134" y="1614050"/>
                  </a:moveTo>
                  <a:cubicBezTo>
                    <a:pt x="1848735" y="1614050"/>
                    <a:pt x="1802205" y="1659775"/>
                    <a:pt x="1802205" y="1716180"/>
                  </a:cubicBezTo>
                  <a:lnTo>
                    <a:pt x="1802205" y="1952130"/>
                  </a:lnTo>
                  <a:lnTo>
                    <a:pt x="1562097" y="1952130"/>
                  </a:lnTo>
                  <a:cubicBezTo>
                    <a:pt x="1504698" y="1952130"/>
                    <a:pt x="1458167" y="1997855"/>
                    <a:pt x="1458167" y="2054260"/>
                  </a:cubicBezTo>
                  <a:lnTo>
                    <a:pt x="1458167" y="2188080"/>
                  </a:lnTo>
                  <a:cubicBezTo>
                    <a:pt x="1458167" y="2244485"/>
                    <a:pt x="1504698" y="2290210"/>
                    <a:pt x="1562097" y="2290210"/>
                  </a:cubicBezTo>
                  <a:lnTo>
                    <a:pt x="1802205" y="2290210"/>
                  </a:lnTo>
                  <a:lnTo>
                    <a:pt x="1802205" y="2526160"/>
                  </a:lnTo>
                  <a:cubicBezTo>
                    <a:pt x="1802205" y="2582565"/>
                    <a:pt x="1848735" y="2628290"/>
                    <a:pt x="1906134" y="2628290"/>
                  </a:cubicBezTo>
                  <a:lnTo>
                    <a:pt x="2042312" y="2628290"/>
                  </a:lnTo>
                  <a:cubicBezTo>
                    <a:pt x="2099711" y="2628290"/>
                    <a:pt x="2146242" y="2582565"/>
                    <a:pt x="2146242" y="2526160"/>
                  </a:cubicBezTo>
                  <a:lnTo>
                    <a:pt x="2146242" y="2290210"/>
                  </a:lnTo>
                  <a:lnTo>
                    <a:pt x="2386349" y="2290210"/>
                  </a:lnTo>
                  <a:cubicBezTo>
                    <a:pt x="2443749" y="2290210"/>
                    <a:pt x="2490279" y="2244485"/>
                    <a:pt x="2490279" y="2188080"/>
                  </a:cubicBezTo>
                  <a:lnTo>
                    <a:pt x="2490279" y="2054260"/>
                  </a:lnTo>
                  <a:cubicBezTo>
                    <a:pt x="2490279" y="1997855"/>
                    <a:pt x="2443749" y="1952130"/>
                    <a:pt x="2386349" y="1952130"/>
                  </a:cubicBezTo>
                  <a:lnTo>
                    <a:pt x="2146242" y="1952130"/>
                  </a:lnTo>
                  <a:lnTo>
                    <a:pt x="2146242" y="1716180"/>
                  </a:lnTo>
                  <a:cubicBezTo>
                    <a:pt x="2146242" y="1659775"/>
                    <a:pt x="2099711" y="1614050"/>
                    <a:pt x="2042312" y="1614050"/>
                  </a:cubicBezTo>
                  <a:close/>
                  <a:moveTo>
                    <a:pt x="0" y="1368149"/>
                  </a:moveTo>
                  <a:lnTo>
                    <a:pt x="3960440" y="1368149"/>
                  </a:lnTo>
                  <a:lnTo>
                    <a:pt x="3960440" y="2489988"/>
                  </a:lnTo>
                  <a:cubicBezTo>
                    <a:pt x="3960440" y="2765214"/>
                    <a:pt x="3737325" y="2988329"/>
                    <a:pt x="3462099" y="2988329"/>
                  </a:cubicBezTo>
                  <a:lnTo>
                    <a:pt x="498341" y="2988329"/>
                  </a:lnTo>
                  <a:cubicBezTo>
                    <a:pt x="223115" y="2988329"/>
                    <a:pt x="0" y="2765214"/>
                    <a:pt x="0" y="2489988"/>
                  </a:cubicBezTo>
                  <a:close/>
                  <a:moveTo>
                    <a:pt x="1399199" y="277487"/>
                  </a:moveTo>
                  <a:cubicBezTo>
                    <a:pt x="1340514" y="277487"/>
                    <a:pt x="1292941" y="325060"/>
                    <a:pt x="1292941" y="383745"/>
                  </a:cubicBezTo>
                  <a:lnTo>
                    <a:pt x="1292941" y="684073"/>
                  </a:lnTo>
                  <a:lnTo>
                    <a:pt x="2667496" y="684073"/>
                  </a:lnTo>
                  <a:lnTo>
                    <a:pt x="2667496" y="383745"/>
                  </a:lnTo>
                  <a:cubicBezTo>
                    <a:pt x="2667496" y="325060"/>
                    <a:pt x="2619923" y="277487"/>
                    <a:pt x="2561238" y="277487"/>
                  </a:cubicBezTo>
                  <a:close/>
                  <a:moveTo>
                    <a:pt x="1139543" y="0"/>
                  </a:moveTo>
                  <a:lnTo>
                    <a:pt x="2820896" y="0"/>
                  </a:lnTo>
                  <a:cubicBezTo>
                    <a:pt x="2920320" y="0"/>
                    <a:pt x="3000919" y="80599"/>
                    <a:pt x="3000919" y="180023"/>
                  </a:cubicBezTo>
                  <a:lnTo>
                    <a:pt x="3000919" y="684073"/>
                  </a:lnTo>
                  <a:lnTo>
                    <a:pt x="3462099" y="684073"/>
                  </a:lnTo>
                  <a:cubicBezTo>
                    <a:pt x="3727111" y="684073"/>
                    <a:pt x="3943808" y="890935"/>
                    <a:pt x="3957387" y="1152125"/>
                  </a:cubicBezTo>
                  <a:lnTo>
                    <a:pt x="3053" y="1152125"/>
                  </a:lnTo>
                  <a:cubicBezTo>
                    <a:pt x="16632" y="890935"/>
                    <a:pt x="233329" y="684073"/>
                    <a:pt x="498341" y="684073"/>
                  </a:cubicBezTo>
                  <a:lnTo>
                    <a:pt x="959520" y="684073"/>
                  </a:lnTo>
                  <a:lnTo>
                    <a:pt x="959520" y="180023"/>
                  </a:lnTo>
                  <a:cubicBezTo>
                    <a:pt x="959520" y="80599"/>
                    <a:pt x="1040119" y="0"/>
                    <a:pt x="11395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6"/>
            <p:cNvSpPr/>
            <p:nvPr/>
          </p:nvSpPr>
          <p:spPr>
            <a:xfrm>
              <a:off x="2925107" y="324353"/>
              <a:ext cx="262046" cy="237147"/>
            </a:xfrm>
            <a:custGeom>
              <a:rect b="b" l="l" r="r" t="t"/>
              <a:pathLst>
                <a:path extrusionOk="0" h="3594045" w="3971393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6"/>
            <p:cNvSpPr/>
            <p:nvPr/>
          </p:nvSpPr>
          <p:spPr>
            <a:xfrm rot="7840081">
              <a:off x="5210693" y="1474854"/>
              <a:ext cx="262540" cy="223955"/>
            </a:xfrm>
            <a:custGeom>
              <a:rect b="b" l="l" r="r" t="t"/>
              <a:pathLst>
                <a:path extrusionOk="0" h="3660228" w="4290840">
                  <a:moveTo>
                    <a:pt x="2325835" y="1430901"/>
                  </a:moveTo>
                  <a:cubicBezTo>
                    <a:pt x="2336670" y="1441414"/>
                    <a:pt x="2351639" y="1447919"/>
                    <a:pt x="2368172" y="1447919"/>
                  </a:cubicBezTo>
                  <a:cubicBezTo>
                    <a:pt x="2401241" y="1447919"/>
                    <a:pt x="2428048" y="1421905"/>
                    <a:pt x="2428048" y="1389815"/>
                  </a:cubicBezTo>
                  <a:lnTo>
                    <a:pt x="2428048" y="290423"/>
                  </a:lnTo>
                  <a:cubicBezTo>
                    <a:pt x="2428048" y="258334"/>
                    <a:pt x="2401241" y="232319"/>
                    <a:pt x="2368173" y="232320"/>
                  </a:cubicBezTo>
                  <a:cubicBezTo>
                    <a:pt x="2335105" y="232319"/>
                    <a:pt x="2308298" y="258334"/>
                    <a:pt x="2308298" y="290424"/>
                  </a:cubicBezTo>
                  <a:lnTo>
                    <a:pt x="2308298" y="1389814"/>
                  </a:lnTo>
                  <a:cubicBezTo>
                    <a:pt x="2308297" y="1405860"/>
                    <a:pt x="2314999" y="1420385"/>
                    <a:pt x="2325835" y="1430901"/>
                  </a:cubicBezTo>
                  <a:close/>
                  <a:moveTo>
                    <a:pt x="1712446" y="1346642"/>
                  </a:moveTo>
                  <a:cubicBezTo>
                    <a:pt x="1591450" y="1204364"/>
                    <a:pt x="1518764" y="1021961"/>
                    <a:pt x="1518764" y="823084"/>
                  </a:cubicBezTo>
                  <a:cubicBezTo>
                    <a:pt x="1518764" y="368507"/>
                    <a:pt x="1898505" y="1"/>
                    <a:pt x="2366939" y="0"/>
                  </a:cubicBezTo>
                  <a:cubicBezTo>
                    <a:pt x="2835373" y="1"/>
                    <a:pt x="3215115" y="368508"/>
                    <a:pt x="3215114" y="823084"/>
                  </a:cubicBezTo>
                  <a:cubicBezTo>
                    <a:pt x="3215114" y="1277660"/>
                    <a:pt x="2835373" y="1646168"/>
                    <a:pt x="2366939" y="1646167"/>
                  </a:cubicBezTo>
                  <a:cubicBezTo>
                    <a:pt x="2132723" y="1646167"/>
                    <a:pt x="1920679" y="1554040"/>
                    <a:pt x="1767189" y="1405093"/>
                  </a:cubicBezTo>
                  <a:cubicBezTo>
                    <a:pt x="1748003" y="1386474"/>
                    <a:pt x="1729732" y="1366968"/>
                    <a:pt x="1712446" y="1346642"/>
                  </a:cubicBezTo>
                  <a:close/>
                  <a:moveTo>
                    <a:pt x="2442785" y="3276067"/>
                  </a:moveTo>
                  <a:cubicBezTo>
                    <a:pt x="2452539" y="3288725"/>
                    <a:pt x="2467121" y="3297661"/>
                    <a:pt x="2484220" y="3299876"/>
                  </a:cubicBezTo>
                  <a:lnTo>
                    <a:pt x="3567493" y="3440235"/>
                  </a:lnTo>
                  <a:cubicBezTo>
                    <a:pt x="3601691" y="3444665"/>
                    <a:pt x="3633005" y="3420535"/>
                    <a:pt x="3637436" y="3386337"/>
                  </a:cubicBezTo>
                  <a:lnTo>
                    <a:pt x="3638507" y="3378082"/>
                  </a:lnTo>
                  <a:cubicBezTo>
                    <a:pt x="3642938" y="3343884"/>
                    <a:pt x="3618808" y="3312570"/>
                    <a:pt x="3584610" y="3308139"/>
                  </a:cubicBezTo>
                  <a:cubicBezTo>
                    <a:pt x="3223518" y="3261353"/>
                    <a:pt x="2862428" y="3214566"/>
                    <a:pt x="2501336" y="3167780"/>
                  </a:cubicBezTo>
                  <a:cubicBezTo>
                    <a:pt x="2467138" y="3163349"/>
                    <a:pt x="2435824" y="3187479"/>
                    <a:pt x="2431392" y="3221677"/>
                  </a:cubicBezTo>
                  <a:lnTo>
                    <a:pt x="2430323" y="3229933"/>
                  </a:lnTo>
                  <a:cubicBezTo>
                    <a:pt x="2428107" y="3247032"/>
                    <a:pt x="2433032" y="3263410"/>
                    <a:pt x="2442785" y="3276067"/>
                  </a:cubicBezTo>
                  <a:close/>
                  <a:moveTo>
                    <a:pt x="2077965" y="3502921"/>
                  </a:moveTo>
                  <a:cubicBezTo>
                    <a:pt x="2211151" y="3366898"/>
                    <a:pt x="2317658" y="3113548"/>
                    <a:pt x="2352262" y="2815726"/>
                  </a:cubicBezTo>
                  <a:cubicBezTo>
                    <a:pt x="2386865" y="2517903"/>
                    <a:pt x="2341165" y="2247898"/>
                    <a:pt x="2242534" y="2086510"/>
                  </a:cubicBezTo>
                  <a:lnTo>
                    <a:pt x="3638641" y="2239266"/>
                  </a:lnTo>
                  <a:cubicBezTo>
                    <a:pt x="4041695" y="2283368"/>
                    <a:pt x="4331596" y="2636192"/>
                    <a:pt x="4286150" y="3027324"/>
                  </a:cubicBezTo>
                  <a:cubicBezTo>
                    <a:pt x="4240705" y="3418455"/>
                    <a:pt x="3877125" y="3699778"/>
                    <a:pt x="3474071" y="3655676"/>
                  </a:cubicBezTo>
                  <a:close/>
                  <a:moveTo>
                    <a:pt x="554154" y="3094005"/>
                  </a:moveTo>
                  <a:cubicBezTo>
                    <a:pt x="563899" y="3106651"/>
                    <a:pt x="578469" y="3115580"/>
                    <a:pt x="595552" y="3117793"/>
                  </a:cubicBezTo>
                  <a:lnTo>
                    <a:pt x="1844342" y="3279597"/>
                  </a:lnTo>
                  <a:cubicBezTo>
                    <a:pt x="1878509" y="3284024"/>
                    <a:pt x="1909796" y="3259914"/>
                    <a:pt x="1914223" y="3225747"/>
                  </a:cubicBezTo>
                  <a:lnTo>
                    <a:pt x="1915292" y="3217498"/>
                  </a:lnTo>
                  <a:cubicBezTo>
                    <a:pt x="1919719" y="3183330"/>
                    <a:pt x="1895610" y="3152043"/>
                    <a:pt x="1861442" y="3147616"/>
                  </a:cubicBezTo>
                  <a:lnTo>
                    <a:pt x="612653" y="2985812"/>
                  </a:lnTo>
                  <a:cubicBezTo>
                    <a:pt x="578485" y="2981385"/>
                    <a:pt x="547198" y="3005495"/>
                    <a:pt x="542771" y="3039662"/>
                  </a:cubicBezTo>
                  <a:lnTo>
                    <a:pt x="541702" y="3047911"/>
                  </a:lnTo>
                  <a:cubicBezTo>
                    <a:pt x="539489" y="3064995"/>
                    <a:pt x="544409" y="3081359"/>
                    <a:pt x="554154" y="3094005"/>
                  </a:cubicBezTo>
                  <a:close/>
                  <a:moveTo>
                    <a:pt x="160256" y="3083028"/>
                  </a:moveTo>
                  <a:cubicBezTo>
                    <a:pt x="43080" y="2940417"/>
                    <a:pt x="-18033" y="2754428"/>
                    <a:pt x="4690" y="2558864"/>
                  </a:cubicBezTo>
                  <a:cubicBezTo>
                    <a:pt x="50134" y="2167732"/>
                    <a:pt x="413715" y="1886409"/>
                    <a:pt x="816769" y="1930509"/>
                  </a:cubicBezTo>
                  <a:lnTo>
                    <a:pt x="2159669" y="2077444"/>
                  </a:lnTo>
                  <a:cubicBezTo>
                    <a:pt x="2252567" y="2248534"/>
                    <a:pt x="2291731" y="2517583"/>
                    <a:pt x="2258286" y="2805444"/>
                  </a:cubicBezTo>
                  <a:cubicBezTo>
                    <a:pt x="2224840" y="3093304"/>
                    <a:pt x="2124922" y="3347135"/>
                    <a:pt x="1995098" y="3493855"/>
                  </a:cubicBezTo>
                  <a:lnTo>
                    <a:pt x="652198" y="3346920"/>
                  </a:lnTo>
                  <a:cubicBezTo>
                    <a:pt x="450671" y="3324868"/>
                    <a:pt x="277431" y="3225638"/>
                    <a:pt x="160256" y="308302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6"/>
            <p:cNvSpPr/>
            <p:nvPr/>
          </p:nvSpPr>
          <p:spPr>
            <a:xfrm>
              <a:off x="4864288" y="443057"/>
              <a:ext cx="254332" cy="236887"/>
            </a:xfrm>
            <a:custGeom>
              <a:rect b="b" l="l" r="r" t="t"/>
              <a:pathLst>
                <a:path extrusionOk="0" h="3716676" w="3990386">
                  <a:moveTo>
                    <a:pt x="815328" y="1024655"/>
                  </a:moveTo>
                  <a:lnTo>
                    <a:pt x="975083" y="1399035"/>
                  </a:lnTo>
                  <a:cubicBezTo>
                    <a:pt x="638627" y="1560898"/>
                    <a:pt x="407005" y="1905230"/>
                    <a:pt x="407005" y="2303661"/>
                  </a:cubicBezTo>
                  <a:cubicBezTo>
                    <a:pt x="407005" y="2859265"/>
                    <a:pt x="857411" y="3309671"/>
                    <a:pt x="1413015" y="3309671"/>
                  </a:cubicBezTo>
                  <a:cubicBezTo>
                    <a:pt x="1777624" y="3309671"/>
                    <a:pt x="2096929" y="3115704"/>
                    <a:pt x="2272372" y="2824721"/>
                  </a:cubicBezTo>
                  <a:lnTo>
                    <a:pt x="2725584" y="2824721"/>
                  </a:lnTo>
                  <a:cubicBezTo>
                    <a:pt x="2519172" y="3347435"/>
                    <a:pt x="2009214" y="3716676"/>
                    <a:pt x="1413015" y="3716676"/>
                  </a:cubicBezTo>
                  <a:cubicBezTo>
                    <a:pt x="632628" y="3716676"/>
                    <a:pt x="0" y="3084048"/>
                    <a:pt x="0" y="2303661"/>
                  </a:cubicBezTo>
                  <a:cubicBezTo>
                    <a:pt x="0" y="1737153"/>
                    <a:pt x="333381" y="1248511"/>
                    <a:pt x="815328" y="1024655"/>
                  </a:cubicBezTo>
                  <a:close/>
                  <a:moveTo>
                    <a:pt x="502561" y="298804"/>
                  </a:moveTo>
                  <a:lnTo>
                    <a:pt x="1108331" y="298804"/>
                  </a:lnTo>
                  <a:cubicBezTo>
                    <a:pt x="1136581" y="298804"/>
                    <a:pt x="1160045" y="319300"/>
                    <a:pt x="1163560" y="346422"/>
                  </a:cubicBezTo>
                  <a:cubicBezTo>
                    <a:pt x="1171623" y="350536"/>
                    <a:pt x="1176285" y="357879"/>
                    <a:pt x="1179664" y="366134"/>
                  </a:cubicBezTo>
                  <a:lnTo>
                    <a:pt x="1939668" y="2222669"/>
                  </a:lnTo>
                  <a:lnTo>
                    <a:pt x="3154304" y="2222669"/>
                  </a:lnTo>
                  <a:cubicBezTo>
                    <a:pt x="3181037" y="2222669"/>
                    <a:pt x="3204555" y="2236435"/>
                    <a:pt x="3216981" y="2258032"/>
                  </a:cubicBezTo>
                  <a:cubicBezTo>
                    <a:pt x="3225669" y="2266039"/>
                    <a:pt x="3231809" y="2276658"/>
                    <a:pt x="3235199" y="2288786"/>
                  </a:cubicBezTo>
                  <a:lnTo>
                    <a:pt x="3393107" y="2853741"/>
                  </a:lnTo>
                  <a:lnTo>
                    <a:pt x="3952285" y="2853741"/>
                  </a:lnTo>
                  <a:cubicBezTo>
                    <a:pt x="3973328" y="2853741"/>
                    <a:pt x="3990386" y="2870799"/>
                    <a:pt x="3990386" y="2891842"/>
                  </a:cubicBezTo>
                  <a:lnTo>
                    <a:pt x="3990386" y="3044241"/>
                  </a:lnTo>
                  <a:cubicBezTo>
                    <a:pt x="3990386" y="3065284"/>
                    <a:pt x="3973328" y="3082342"/>
                    <a:pt x="3952285" y="3082342"/>
                  </a:cubicBezTo>
                  <a:lnTo>
                    <a:pt x="3061939" y="3082342"/>
                  </a:lnTo>
                  <a:lnTo>
                    <a:pt x="3049108" y="3077027"/>
                  </a:lnTo>
                  <a:cubicBezTo>
                    <a:pt x="3012205" y="3083408"/>
                    <a:pt x="2976158" y="3060440"/>
                    <a:pt x="2965797" y="3023373"/>
                  </a:cubicBezTo>
                  <a:lnTo>
                    <a:pt x="2869786" y="2679869"/>
                  </a:lnTo>
                  <a:lnTo>
                    <a:pt x="1692884" y="2679869"/>
                  </a:lnTo>
                  <a:cubicBezTo>
                    <a:pt x="1669732" y="2679869"/>
                    <a:pt x="1648992" y="2669544"/>
                    <a:pt x="1635703" y="2652658"/>
                  </a:cubicBezTo>
                  <a:cubicBezTo>
                    <a:pt x="1623506" y="2645708"/>
                    <a:pt x="1614192" y="2634403"/>
                    <a:pt x="1608508" y="2620517"/>
                  </a:cubicBezTo>
                  <a:lnTo>
                    <a:pt x="798458" y="641730"/>
                  </a:lnTo>
                  <a:lnTo>
                    <a:pt x="502561" y="641730"/>
                  </a:lnTo>
                  <a:cubicBezTo>
                    <a:pt x="470995" y="641730"/>
                    <a:pt x="445406" y="616141"/>
                    <a:pt x="445406" y="584575"/>
                  </a:cubicBezTo>
                  <a:lnTo>
                    <a:pt x="445406" y="355959"/>
                  </a:lnTo>
                  <a:cubicBezTo>
                    <a:pt x="445406" y="324393"/>
                    <a:pt x="470995" y="298804"/>
                    <a:pt x="502561" y="298804"/>
                  </a:cubicBezTo>
                  <a:close/>
                  <a:moveTo>
                    <a:pt x="1644556" y="0"/>
                  </a:moveTo>
                  <a:cubicBezTo>
                    <a:pt x="1843401" y="0"/>
                    <a:pt x="2004596" y="161195"/>
                    <a:pt x="2004596" y="360040"/>
                  </a:cubicBezTo>
                  <a:cubicBezTo>
                    <a:pt x="2004596" y="473964"/>
                    <a:pt x="1951684" y="575530"/>
                    <a:pt x="1868092" y="640247"/>
                  </a:cubicBezTo>
                  <a:lnTo>
                    <a:pt x="1878646" y="636314"/>
                  </a:lnTo>
                  <a:cubicBezTo>
                    <a:pt x="1967954" y="603039"/>
                    <a:pt x="2067327" y="648462"/>
                    <a:pt x="2100603" y="737770"/>
                  </a:cubicBezTo>
                  <a:lnTo>
                    <a:pt x="2442797" y="1656185"/>
                  </a:lnTo>
                  <a:lnTo>
                    <a:pt x="3426891" y="1656185"/>
                  </a:lnTo>
                  <a:cubicBezTo>
                    <a:pt x="3470661" y="1656185"/>
                    <a:pt x="3509987" y="1675215"/>
                    <a:pt x="3536031" y="1706361"/>
                  </a:cubicBezTo>
                  <a:cubicBezTo>
                    <a:pt x="3559761" y="1719045"/>
                    <a:pt x="3578086" y="1741351"/>
                    <a:pt x="3585374" y="1769449"/>
                  </a:cubicBezTo>
                  <a:lnTo>
                    <a:pt x="3754795" y="2422620"/>
                  </a:lnTo>
                  <a:lnTo>
                    <a:pt x="3892220" y="2422620"/>
                  </a:lnTo>
                  <a:cubicBezTo>
                    <a:pt x="3946434" y="2422620"/>
                    <a:pt x="3990384" y="2466570"/>
                    <a:pt x="3990384" y="2520784"/>
                  </a:cubicBezTo>
                  <a:lnTo>
                    <a:pt x="3990384" y="2652151"/>
                  </a:lnTo>
                  <a:cubicBezTo>
                    <a:pt x="3990384" y="2706365"/>
                    <a:pt x="3946434" y="2750315"/>
                    <a:pt x="3892220" y="2750315"/>
                  </a:cubicBezTo>
                  <a:lnTo>
                    <a:pt x="3636525" y="2750315"/>
                  </a:lnTo>
                  <a:lnTo>
                    <a:pt x="3609239" y="2744806"/>
                  </a:lnTo>
                  <a:lnTo>
                    <a:pt x="3593280" y="2748946"/>
                  </a:lnTo>
                  <a:cubicBezTo>
                    <a:pt x="3538803" y="2763076"/>
                    <a:pt x="3483185" y="2730369"/>
                    <a:pt x="3469055" y="2675892"/>
                  </a:cubicBezTo>
                  <a:lnTo>
                    <a:pt x="3332515" y="2149490"/>
                  </a:lnTo>
                  <a:lnTo>
                    <a:pt x="2128309" y="2149490"/>
                  </a:lnTo>
                  <a:cubicBezTo>
                    <a:pt x="2066906" y="2149490"/>
                    <a:pt x="2014250" y="2112039"/>
                    <a:pt x="1992038" y="2058691"/>
                  </a:cubicBezTo>
                  <a:cubicBezTo>
                    <a:pt x="1977002" y="2042985"/>
                    <a:pt x="1965065" y="2023929"/>
                    <a:pt x="1957006" y="2002298"/>
                  </a:cubicBezTo>
                  <a:lnTo>
                    <a:pt x="1560791" y="938900"/>
                  </a:lnTo>
                  <a:cubicBezTo>
                    <a:pt x="1527867" y="850534"/>
                    <a:pt x="1571988" y="752315"/>
                    <a:pt x="1659645" y="718559"/>
                  </a:cubicBezTo>
                  <a:cubicBezTo>
                    <a:pt x="1654675" y="719975"/>
                    <a:pt x="1649628" y="720080"/>
                    <a:pt x="1644556" y="720080"/>
                  </a:cubicBezTo>
                  <a:cubicBezTo>
                    <a:pt x="1445711" y="720080"/>
                    <a:pt x="1284516" y="558885"/>
                    <a:pt x="1284516" y="360040"/>
                  </a:cubicBezTo>
                  <a:cubicBezTo>
                    <a:pt x="1284516" y="161195"/>
                    <a:pt x="1445711" y="0"/>
                    <a:pt x="16445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6"/>
            <p:cNvSpPr/>
            <p:nvPr/>
          </p:nvSpPr>
          <p:spPr>
            <a:xfrm>
              <a:off x="3825094" y="1043782"/>
              <a:ext cx="271140" cy="292344"/>
            </a:xfrm>
            <a:custGeom>
              <a:rect b="b" l="l" r="r" t="t"/>
              <a:pathLst>
                <a:path extrusionOk="0" h="3626" w="3363">
                  <a:moveTo>
                    <a:pt x="1316" y="1831"/>
                  </a:moveTo>
                  <a:lnTo>
                    <a:pt x="1345" y="1926"/>
                  </a:lnTo>
                  <a:lnTo>
                    <a:pt x="1409" y="1886"/>
                  </a:lnTo>
                  <a:lnTo>
                    <a:pt x="1429" y="1946"/>
                  </a:lnTo>
                  <a:lnTo>
                    <a:pt x="1552" y="1929"/>
                  </a:lnTo>
                  <a:lnTo>
                    <a:pt x="1554" y="2044"/>
                  </a:lnTo>
                  <a:lnTo>
                    <a:pt x="1283" y="2446"/>
                  </a:lnTo>
                  <a:lnTo>
                    <a:pt x="1012" y="2853"/>
                  </a:lnTo>
                  <a:lnTo>
                    <a:pt x="972" y="2917"/>
                  </a:lnTo>
                  <a:lnTo>
                    <a:pt x="929" y="2984"/>
                  </a:lnTo>
                  <a:lnTo>
                    <a:pt x="887" y="3053"/>
                  </a:lnTo>
                  <a:lnTo>
                    <a:pt x="852" y="3126"/>
                  </a:lnTo>
                  <a:lnTo>
                    <a:pt x="825" y="3197"/>
                  </a:lnTo>
                  <a:lnTo>
                    <a:pt x="820" y="3224"/>
                  </a:lnTo>
                  <a:lnTo>
                    <a:pt x="820" y="3247"/>
                  </a:lnTo>
                  <a:lnTo>
                    <a:pt x="823" y="3271"/>
                  </a:lnTo>
                  <a:lnTo>
                    <a:pt x="829" y="3295"/>
                  </a:lnTo>
                  <a:lnTo>
                    <a:pt x="836" y="3317"/>
                  </a:lnTo>
                  <a:lnTo>
                    <a:pt x="841" y="3340"/>
                  </a:lnTo>
                  <a:lnTo>
                    <a:pt x="847" y="3364"/>
                  </a:lnTo>
                  <a:lnTo>
                    <a:pt x="850" y="3389"/>
                  </a:lnTo>
                  <a:lnTo>
                    <a:pt x="849" y="3415"/>
                  </a:lnTo>
                  <a:lnTo>
                    <a:pt x="841" y="3444"/>
                  </a:lnTo>
                  <a:lnTo>
                    <a:pt x="829" y="3475"/>
                  </a:lnTo>
                  <a:lnTo>
                    <a:pt x="809" y="3509"/>
                  </a:lnTo>
                  <a:lnTo>
                    <a:pt x="789" y="3533"/>
                  </a:lnTo>
                  <a:lnTo>
                    <a:pt x="761" y="3557"/>
                  </a:lnTo>
                  <a:lnTo>
                    <a:pt x="729" y="3577"/>
                  </a:lnTo>
                  <a:lnTo>
                    <a:pt x="694" y="3593"/>
                  </a:lnTo>
                  <a:lnTo>
                    <a:pt x="656" y="3607"/>
                  </a:lnTo>
                  <a:lnTo>
                    <a:pt x="616" y="3617"/>
                  </a:lnTo>
                  <a:lnTo>
                    <a:pt x="576" y="3624"/>
                  </a:lnTo>
                  <a:lnTo>
                    <a:pt x="538" y="3626"/>
                  </a:lnTo>
                  <a:lnTo>
                    <a:pt x="501" y="3622"/>
                  </a:lnTo>
                  <a:lnTo>
                    <a:pt x="467" y="3615"/>
                  </a:lnTo>
                  <a:lnTo>
                    <a:pt x="436" y="3602"/>
                  </a:lnTo>
                  <a:lnTo>
                    <a:pt x="412" y="3586"/>
                  </a:lnTo>
                  <a:lnTo>
                    <a:pt x="392" y="3560"/>
                  </a:lnTo>
                  <a:lnTo>
                    <a:pt x="374" y="3520"/>
                  </a:lnTo>
                  <a:lnTo>
                    <a:pt x="363" y="3482"/>
                  </a:lnTo>
                  <a:lnTo>
                    <a:pt x="358" y="3446"/>
                  </a:lnTo>
                  <a:lnTo>
                    <a:pt x="358" y="3413"/>
                  </a:lnTo>
                  <a:lnTo>
                    <a:pt x="358" y="3382"/>
                  </a:lnTo>
                  <a:lnTo>
                    <a:pt x="361" y="3351"/>
                  </a:lnTo>
                  <a:lnTo>
                    <a:pt x="361" y="3322"/>
                  </a:lnTo>
                  <a:lnTo>
                    <a:pt x="358" y="3291"/>
                  </a:lnTo>
                  <a:lnTo>
                    <a:pt x="349" y="3262"/>
                  </a:lnTo>
                  <a:lnTo>
                    <a:pt x="338" y="3238"/>
                  </a:lnTo>
                  <a:lnTo>
                    <a:pt x="321" y="3218"/>
                  </a:lnTo>
                  <a:lnTo>
                    <a:pt x="301" y="3200"/>
                  </a:lnTo>
                  <a:lnTo>
                    <a:pt x="278" y="3184"/>
                  </a:lnTo>
                  <a:lnTo>
                    <a:pt x="252" y="3167"/>
                  </a:lnTo>
                  <a:lnTo>
                    <a:pt x="225" y="3153"/>
                  </a:lnTo>
                  <a:lnTo>
                    <a:pt x="198" y="3138"/>
                  </a:lnTo>
                  <a:lnTo>
                    <a:pt x="169" y="3126"/>
                  </a:lnTo>
                  <a:lnTo>
                    <a:pt x="140" y="3111"/>
                  </a:lnTo>
                  <a:lnTo>
                    <a:pt x="112" y="3095"/>
                  </a:lnTo>
                  <a:lnTo>
                    <a:pt x="87" y="3078"/>
                  </a:lnTo>
                  <a:lnTo>
                    <a:pt x="61" y="3060"/>
                  </a:lnTo>
                  <a:lnTo>
                    <a:pt x="41" y="3040"/>
                  </a:lnTo>
                  <a:lnTo>
                    <a:pt x="23" y="3017"/>
                  </a:lnTo>
                  <a:lnTo>
                    <a:pt x="10" y="2991"/>
                  </a:lnTo>
                  <a:lnTo>
                    <a:pt x="1" y="2964"/>
                  </a:lnTo>
                  <a:lnTo>
                    <a:pt x="0" y="2931"/>
                  </a:lnTo>
                  <a:lnTo>
                    <a:pt x="1" y="2895"/>
                  </a:lnTo>
                  <a:lnTo>
                    <a:pt x="12" y="2855"/>
                  </a:lnTo>
                  <a:lnTo>
                    <a:pt x="29" y="2809"/>
                  </a:lnTo>
                  <a:lnTo>
                    <a:pt x="49" y="2775"/>
                  </a:lnTo>
                  <a:lnTo>
                    <a:pt x="74" y="2747"/>
                  </a:lnTo>
                  <a:lnTo>
                    <a:pt x="101" y="2727"/>
                  </a:lnTo>
                  <a:lnTo>
                    <a:pt x="134" y="2713"/>
                  </a:lnTo>
                  <a:lnTo>
                    <a:pt x="170" y="2702"/>
                  </a:lnTo>
                  <a:lnTo>
                    <a:pt x="209" y="2695"/>
                  </a:lnTo>
                  <a:lnTo>
                    <a:pt x="247" y="2689"/>
                  </a:lnTo>
                  <a:lnTo>
                    <a:pt x="289" y="2684"/>
                  </a:lnTo>
                  <a:lnTo>
                    <a:pt x="330" y="2678"/>
                  </a:lnTo>
                  <a:lnTo>
                    <a:pt x="372" y="2671"/>
                  </a:lnTo>
                  <a:lnTo>
                    <a:pt x="412" y="2660"/>
                  </a:lnTo>
                  <a:lnTo>
                    <a:pt x="469" y="2640"/>
                  </a:lnTo>
                  <a:lnTo>
                    <a:pt x="527" y="2609"/>
                  </a:lnTo>
                  <a:lnTo>
                    <a:pt x="585" y="2573"/>
                  </a:lnTo>
                  <a:lnTo>
                    <a:pt x="643" y="2529"/>
                  </a:lnTo>
                  <a:lnTo>
                    <a:pt x="701" y="2484"/>
                  </a:lnTo>
                  <a:lnTo>
                    <a:pt x="760" y="2437"/>
                  </a:lnTo>
                  <a:lnTo>
                    <a:pt x="816" y="2389"/>
                  </a:lnTo>
                  <a:lnTo>
                    <a:pt x="869" y="2346"/>
                  </a:lnTo>
                  <a:lnTo>
                    <a:pt x="941" y="2282"/>
                  </a:lnTo>
                  <a:lnTo>
                    <a:pt x="1009" y="2215"/>
                  </a:lnTo>
                  <a:lnTo>
                    <a:pt x="1074" y="2142"/>
                  </a:lnTo>
                  <a:lnTo>
                    <a:pt x="1136" y="2066"/>
                  </a:lnTo>
                  <a:lnTo>
                    <a:pt x="1196" y="1989"/>
                  </a:lnTo>
                  <a:lnTo>
                    <a:pt x="1252" y="1913"/>
                  </a:lnTo>
                  <a:lnTo>
                    <a:pt x="1316" y="1831"/>
                  </a:lnTo>
                  <a:close/>
                  <a:moveTo>
                    <a:pt x="2610" y="0"/>
                  </a:moveTo>
                  <a:lnTo>
                    <a:pt x="2654" y="2"/>
                  </a:lnTo>
                  <a:lnTo>
                    <a:pt x="2690" y="9"/>
                  </a:lnTo>
                  <a:lnTo>
                    <a:pt x="2720" y="20"/>
                  </a:lnTo>
                  <a:lnTo>
                    <a:pt x="2743" y="37"/>
                  </a:lnTo>
                  <a:lnTo>
                    <a:pt x="2761" y="57"/>
                  </a:lnTo>
                  <a:lnTo>
                    <a:pt x="2776" y="80"/>
                  </a:lnTo>
                  <a:lnTo>
                    <a:pt x="2787" y="107"/>
                  </a:lnTo>
                  <a:lnTo>
                    <a:pt x="2796" y="138"/>
                  </a:lnTo>
                  <a:lnTo>
                    <a:pt x="2803" y="173"/>
                  </a:lnTo>
                  <a:lnTo>
                    <a:pt x="2809" y="209"/>
                  </a:lnTo>
                  <a:lnTo>
                    <a:pt x="2814" y="249"/>
                  </a:lnTo>
                  <a:lnTo>
                    <a:pt x="2841" y="266"/>
                  </a:lnTo>
                  <a:lnTo>
                    <a:pt x="2872" y="278"/>
                  </a:lnTo>
                  <a:lnTo>
                    <a:pt x="2905" y="282"/>
                  </a:lnTo>
                  <a:lnTo>
                    <a:pt x="2940" y="278"/>
                  </a:lnTo>
                  <a:lnTo>
                    <a:pt x="2976" y="266"/>
                  </a:lnTo>
                  <a:lnTo>
                    <a:pt x="2990" y="238"/>
                  </a:lnTo>
                  <a:lnTo>
                    <a:pt x="3016" y="215"/>
                  </a:lnTo>
                  <a:lnTo>
                    <a:pt x="3047" y="197"/>
                  </a:lnTo>
                  <a:lnTo>
                    <a:pt x="3081" y="184"/>
                  </a:lnTo>
                  <a:lnTo>
                    <a:pt x="3120" y="177"/>
                  </a:lnTo>
                  <a:lnTo>
                    <a:pt x="3160" y="178"/>
                  </a:lnTo>
                  <a:lnTo>
                    <a:pt x="3200" y="189"/>
                  </a:lnTo>
                  <a:lnTo>
                    <a:pt x="3234" y="206"/>
                  </a:lnTo>
                  <a:lnTo>
                    <a:pt x="3267" y="227"/>
                  </a:lnTo>
                  <a:lnTo>
                    <a:pt x="3296" y="255"/>
                  </a:lnTo>
                  <a:lnTo>
                    <a:pt x="3320" y="287"/>
                  </a:lnTo>
                  <a:lnTo>
                    <a:pt x="3340" y="324"/>
                  </a:lnTo>
                  <a:lnTo>
                    <a:pt x="3354" y="366"/>
                  </a:lnTo>
                  <a:lnTo>
                    <a:pt x="3361" y="415"/>
                  </a:lnTo>
                  <a:lnTo>
                    <a:pt x="3363" y="467"/>
                  </a:lnTo>
                  <a:lnTo>
                    <a:pt x="3356" y="526"/>
                  </a:lnTo>
                  <a:lnTo>
                    <a:pt x="3343" y="562"/>
                  </a:lnTo>
                  <a:lnTo>
                    <a:pt x="3325" y="597"/>
                  </a:lnTo>
                  <a:lnTo>
                    <a:pt x="3301" y="624"/>
                  </a:lnTo>
                  <a:lnTo>
                    <a:pt x="3272" y="647"/>
                  </a:lnTo>
                  <a:lnTo>
                    <a:pt x="3241" y="667"/>
                  </a:lnTo>
                  <a:lnTo>
                    <a:pt x="3205" y="680"/>
                  </a:lnTo>
                  <a:lnTo>
                    <a:pt x="3169" y="689"/>
                  </a:lnTo>
                  <a:lnTo>
                    <a:pt x="3132" y="693"/>
                  </a:lnTo>
                  <a:lnTo>
                    <a:pt x="3094" y="689"/>
                  </a:lnTo>
                  <a:lnTo>
                    <a:pt x="3058" y="680"/>
                  </a:lnTo>
                  <a:lnTo>
                    <a:pt x="3025" y="666"/>
                  </a:lnTo>
                  <a:lnTo>
                    <a:pt x="2994" y="644"/>
                  </a:lnTo>
                  <a:lnTo>
                    <a:pt x="2969" y="617"/>
                  </a:lnTo>
                  <a:lnTo>
                    <a:pt x="2947" y="582"/>
                  </a:lnTo>
                  <a:lnTo>
                    <a:pt x="2883" y="575"/>
                  </a:lnTo>
                  <a:lnTo>
                    <a:pt x="2821" y="578"/>
                  </a:lnTo>
                  <a:lnTo>
                    <a:pt x="2765" y="589"/>
                  </a:lnTo>
                  <a:lnTo>
                    <a:pt x="2712" y="607"/>
                  </a:lnTo>
                  <a:lnTo>
                    <a:pt x="2661" y="631"/>
                  </a:lnTo>
                  <a:lnTo>
                    <a:pt x="2614" y="660"/>
                  </a:lnTo>
                  <a:lnTo>
                    <a:pt x="2570" y="695"/>
                  </a:lnTo>
                  <a:lnTo>
                    <a:pt x="2529" y="731"/>
                  </a:lnTo>
                  <a:lnTo>
                    <a:pt x="2490" y="773"/>
                  </a:lnTo>
                  <a:lnTo>
                    <a:pt x="2454" y="815"/>
                  </a:lnTo>
                  <a:lnTo>
                    <a:pt x="2420" y="858"/>
                  </a:lnTo>
                  <a:lnTo>
                    <a:pt x="2385" y="904"/>
                  </a:lnTo>
                  <a:lnTo>
                    <a:pt x="2354" y="949"/>
                  </a:lnTo>
                  <a:lnTo>
                    <a:pt x="2325" y="993"/>
                  </a:lnTo>
                  <a:lnTo>
                    <a:pt x="2296" y="1035"/>
                  </a:lnTo>
                  <a:lnTo>
                    <a:pt x="2267" y="1073"/>
                  </a:lnTo>
                  <a:lnTo>
                    <a:pt x="2060" y="1326"/>
                  </a:lnTo>
                  <a:lnTo>
                    <a:pt x="1692" y="1844"/>
                  </a:lnTo>
                  <a:lnTo>
                    <a:pt x="1698" y="1762"/>
                  </a:lnTo>
                  <a:lnTo>
                    <a:pt x="1565" y="1793"/>
                  </a:lnTo>
                  <a:lnTo>
                    <a:pt x="1541" y="1713"/>
                  </a:lnTo>
                  <a:lnTo>
                    <a:pt x="1465" y="1769"/>
                  </a:lnTo>
                  <a:lnTo>
                    <a:pt x="1441" y="1669"/>
                  </a:lnTo>
                  <a:lnTo>
                    <a:pt x="1534" y="1549"/>
                  </a:lnTo>
                  <a:lnTo>
                    <a:pt x="1625" y="1426"/>
                  </a:lnTo>
                  <a:lnTo>
                    <a:pt x="1689" y="1338"/>
                  </a:lnTo>
                  <a:lnTo>
                    <a:pt x="1756" y="1257"/>
                  </a:lnTo>
                  <a:lnTo>
                    <a:pt x="1823" y="1177"/>
                  </a:lnTo>
                  <a:lnTo>
                    <a:pt x="1890" y="1093"/>
                  </a:lnTo>
                  <a:lnTo>
                    <a:pt x="2183" y="689"/>
                  </a:lnTo>
                  <a:lnTo>
                    <a:pt x="2390" y="369"/>
                  </a:lnTo>
                  <a:lnTo>
                    <a:pt x="2405" y="349"/>
                  </a:lnTo>
                  <a:lnTo>
                    <a:pt x="2412" y="327"/>
                  </a:lnTo>
                  <a:lnTo>
                    <a:pt x="2416" y="304"/>
                  </a:lnTo>
                  <a:lnTo>
                    <a:pt x="2414" y="280"/>
                  </a:lnTo>
                  <a:lnTo>
                    <a:pt x="2410" y="257"/>
                  </a:lnTo>
                  <a:lnTo>
                    <a:pt x="2405" y="231"/>
                  </a:lnTo>
                  <a:lnTo>
                    <a:pt x="2401" y="207"/>
                  </a:lnTo>
                  <a:lnTo>
                    <a:pt x="2400" y="182"/>
                  </a:lnTo>
                  <a:lnTo>
                    <a:pt x="2400" y="157"/>
                  </a:lnTo>
                  <a:lnTo>
                    <a:pt x="2407" y="131"/>
                  </a:lnTo>
                  <a:lnTo>
                    <a:pt x="2420" y="106"/>
                  </a:lnTo>
                  <a:lnTo>
                    <a:pt x="2440" y="82"/>
                  </a:lnTo>
                  <a:lnTo>
                    <a:pt x="2470" y="57"/>
                  </a:lnTo>
                  <a:lnTo>
                    <a:pt x="2510" y="33"/>
                  </a:lnTo>
                  <a:lnTo>
                    <a:pt x="26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6"/>
            <p:cNvSpPr/>
            <p:nvPr/>
          </p:nvSpPr>
          <p:spPr>
            <a:xfrm>
              <a:off x="5325187" y="519003"/>
              <a:ext cx="267185" cy="286545"/>
            </a:xfrm>
            <a:custGeom>
              <a:rect b="b" l="l" r="r" t="t"/>
              <a:pathLst>
                <a:path extrusionOk="0" h="3626" w="3381">
                  <a:moveTo>
                    <a:pt x="2629" y="0"/>
                  </a:moveTo>
                  <a:lnTo>
                    <a:pt x="2672" y="2"/>
                  </a:lnTo>
                  <a:lnTo>
                    <a:pt x="2709" y="9"/>
                  </a:lnTo>
                  <a:lnTo>
                    <a:pt x="2738" y="20"/>
                  </a:lnTo>
                  <a:lnTo>
                    <a:pt x="2761" y="37"/>
                  </a:lnTo>
                  <a:lnTo>
                    <a:pt x="2780" y="57"/>
                  </a:lnTo>
                  <a:lnTo>
                    <a:pt x="2794" y="80"/>
                  </a:lnTo>
                  <a:lnTo>
                    <a:pt x="2805" y="107"/>
                  </a:lnTo>
                  <a:lnTo>
                    <a:pt x="2814" y="138"/>
                  </a:lnTo>
                  <a:lnTo>
                    <a:pt x="2821" y="173"/>
                  </a:lnTo>
                  <a:lnTo>
                    <a:pt x="2827" y="209"/>
                  </a:lnTo>
                  <a:lnTo>
                    <a:pt x="2832" y="249"/>
                  </a:lnTo>
                  <a:lnTo>
                    <a:pt x="2860" y="266"/>
                  </a:lnTo>
                  <a:lnTo>
                    <a:pt x="2890" y="278"/>
                  </a:lnTo>
                  <a:lnTo>
                    <a:pt x="2923" y="282"/>
                  </a:lnTo>
                  <a:lnTo>
                    <a:pt x="2958" y="278"/>
                  </a:lnTo>
                  <a:lnTo>
                    <a:pt x="2992" y="266"/>
                  </a:lnTo>
                  <a:lnTo>
                    <a:pt x="3009" y="238"/>
                  </a:lnTo>
                  <a:lnTo>
                    <a:pt x="3034" y="215"/>
                  </a:lnTo>
                  <a:lnTo>
                    <a:pt x="3063" y="197"/>
                  </a:lnTo>
                  <a:lnTo>
                    <a:pt x="3100" y="184"/>
                  </a:lnTo>
                  <a:lnTo>
                    <a:pt x="3138" y="177"/>
                  </a:lnTo>
                  <a:lnTo>
                    <a:pt x="3178" y="178"/>
                  </a:lnTo>
                  <a:lnTo>
                    <a:pt x="3218" y="189"/>
                  </a:lnTo>
                  <a:lnTo>
                    <a:pt x="3252" y="206"/>
                  </a:lnTo>
                  <a:lnTo>
                    <a:pt x="3285" y="227"/>
                  </a:lnTo>
                  <a:lnTo>
                    <a:pt x="3314" y="255"/>
                  </a:lnTo>
                  <a:lnTo>
                    <a:pt x="3338" y="287"/>
                  </a:lnTo>
                  <a:lnTo>
                    <a:pt x="3358" y="324"/>
                  </a:lnTo>
                  <a:lnTo>
                    <a:pt x="3372" y="366"/>
                  </a:lnTo>
                  <a:lnTo>
                    <a:pt x="3380" y="415"/>
                  </a:lnTo>
                  <a:lnTo>
                    <a:pt x="3381" y="467"/>
                  </a:lnTo>
                  <a:lnTo>
                    <a:pt x="3372" y="526"/>
                  </a:lnTo>
                  <a:lnTo>
                    <a:pt x="3361" y="562"/>
                  </a:lnTo>
                  <a:lnTo>
                    <a:pt x="3343" y="597"/>
                  </a:lnTo>
                  <a:lnTo>
                    <a:pt x="3320" y="624"/>
                  </a:lnTo>
                  <a:lnTo>
                    <a:pt x="3290" y="647"/>
                  </a:lnTo>
                  <a:lnTo>
                    <a:pt x="3260" y="667"/>
                  </a:lnTo>
                  <a:lnTo>
                    <a:pt x="3223" y="680"/>
                  </a:lnTo>
                  <a:lnTo>
                    <a:pt x="3187" y="689"/>
                  </a:lnTo>
                  <a:lnTo>
                    <a:pt x="3149" y="693"/>
                  </a:lnTo>
                  <a:lnTo>
                    <a:pt x="3112" y="689"/>
                  </a:lnTo>
                  <a:lnTo>
                    <a:pt x="3076" y="680"/>
                  </a:lnTo>
                  <a:lnTo>
                    <a:pt x="3043" y="666"/>
                  </a:lnTo>
                  <a:lnTo>
                    <a:pt x="3012" y="644"/>
                  </a:lnTo>
                  <a:lnTo>
                    <a:pt x="2987" y="617"/>
                  </a:lnTo>
                  <a:lnTo>
                    <a:pt x="2965" y="582"/>
                  </a:lnTo>
                  <a:lnTo>
                    <a:pt x="2901" y="575"/>
                  </a:lnTo>
                  <a:lnTo>
                    <a:pt x="2840" y="578"/>
                  </a:lnTo>
                  <a:lnTo>
                    <a:pt x="2783" y="589"/>
                  </a:lnTo>
                  <a:lnTo>
                    <a:pt x="2730" y="607"/>
                  </a:lnTo>
                  <a:lnTo>
                    <a:pt x="2680" y="631"/>
                  </a:lnTo>
                  <a:lnTo>
                    <a:pt x="2632" y="660"/>
                  </a:lnTo>
                  <a:lnTo>
                    <a:pt x="2589" y="695"/>
                  </a:lnTo>
                  <a:lnTo>
                    <a:pt x="2547" y="731"/>
                  </a:lnTo>
                  <a:lnTo>
                    <a:pt x="2509" y="773"/>
                  </a:lnTo>
                  <a:lnTo>
                    <a:pt x="2472" y="815"/>
                  </a:lnTo>
                  <a:lnTo>
                    <a:pt x="2438" y="858"/>
                  </a:lnTo>
                  <a:lnTo>
                    <a:pt x="2403" y="904"/>
                  </a:lnTo>
                  <a:lnTo>
                    <a:pt x="2372" y="949"/>
                  </a:lnTo>
                  <a:lnTo>
                    <a:pt x="2341" y="993"/>
                  </a:lnTo>
                  <a:lnTo>
                    <a:pt x="2312" y="1035"/>
                  </a:lnTo>
                  <a:lnTo>
                    <a:pt x="2285" y="1073"/>
                  </a:lnTo>
                  <a:lnTo>
                    <a:pt x="2078" y="1326"/>
                  </a:lnTo>
                  <a:lnTo>
                    <a:pt x="1861" y="1627"/>
                  </a:lnTo>
                  <a:lnTo>
                    <a:pt x="1645" y="1931"/>
                  </a:lnTo>
                  <a:lnTo>
                    <a:pt x="1430" y="2235"/>
                  </a:lnTo>
                  <a:lnTo>
                    <a:pt x="1220" y="2542"/>
                  </a:lnTo>
                  <a:lnTo>
                    <a:pt x="1012" y="2853"/>
                  </a:lnTo>
                  <a:lnTo>
                    <a:pt x="972" y="2917"/>
                  </a:lnTo>
                  <a:lnTo>
                    <a:pt x="929" y="2984"/>
                  </a:lnTo>
                  <a:lnTo>
                    <a:pt x="887" y="3053"/>
                  </a:lnTo>
                  <a:lnTo>
                    <a:pt x="852" y="3126"/>
                  </a:lnTo>
                  <a:lnTo>
                    <a:pt x="825" y="3197"/>
                  </a:lnTo>
                  <a:lnTo>
                    <a:pt x="820" y="3224"/>
                  </a:lnTo>
                  <a:lnTo>
                    <a:pt x="820" y="3247"/>
                  </a:lnTo>
                  <a:lnTo>
                    <a:pt x="823" y="3271"/>
                  </a:lnTo>
                  <a:lnTo>
                    <a:pt x="829" y="3295"/>
                  </a:lnTo>
                  <a:lnTo>
                    <a:pt x="836" y="3317"/>
                  </a:lnTo>
                  <a:lnTo>
                    <a:pt x="841" y="3340"/>
                  </a:lnTo>
                  <a:lnTo>
                    <a:pt x="847" y="3364"/>
                  </a:lnTo>
                  <a:lnTo>
                    <a:pt x="850" y="3389"/>
                  </a:lnTo>
                  <a:lnTo>
                    <a:pt x="849" y="3415"/>
                  </a:lnTo>
                  <a:lnTo>
                    <a:pt x="841" y="3444"/>
                  </a:lnTo>
                  <a:lnTo>
                    <a:pt x="829" y="3475"/>
                  </a:lnTo>
                  <a:lnTo>
                    <a:pt x="809" y="3509"/>
                  </a:lnTo>
                  <a:lnTo>
                    <a:pt x="789" y="3533"/>
                  </a:lnTo>
                  <a:lnTo>
                    <a:pt x="761" y="3557"/>
                  </a:lnTo>
                  <a:lnTo>
                    <a:pt x="729" y="3577"/>
                  </a:lnTo>
                  <a:lnTo>
                    <a:pt x="694" y="3593"/>
                  </a:lnTo>
                  <a:lnTo>
                    <a:pt x="656" y="3607"/>
                  </a:lnTo>
                  <a:lnTo>
                    <a:pt x="616" y="3617"/>
                  </a:lnTo>
                  <a:lnTo>
                    <a:pt x="576" y="3624"/>
                  </a:lnTo>
                  <a:lnTo>
                    <a:pt x="538" y="3626"/>
                  </a:lnTo>
                  <a:lnTo>
                    <a:pt x="501" y="3622"/>
                  </a:lnTo>
                  <a:lnTo>
                    <a:pt x="467" y="3615"/>
                  </a:lnTo>
                  <a:lnTo>
                    <a:pt x="436" y="3602"/>
                  </a:lnTo>
                  <a:lnTo>
                    <a:pt x="412" y="3586"/>
                  </a:lnTo>
                  <a:lnTo>
                    <a:pt x="392" y="3560"/>
                  </a:lnTo>
                  <a:lnTo>
                    <a:pt x="374" y="3520"/>
                  </a:lnTo>
                  <a:lnTo>
                    <a:pt x="363" y="3482"/>
                  </a:lnTo>
                  <a:lnTo>
                    <a:pt x="358" y="3446"/>
                  </a:lnTo>
                  <a:lnTo>
                    <a:pt x="358" y="3413"/>
                  </a:lnTo>
                  <a:lnTo>
                    <a:pt x="358" y="3382"/>
                  </a:lnTo>
                  <a:lnTo>
                    <a:pt x="361" y="3351"/>
                  </a:lnTo>
                  <a:lnTo>
                    <a:pt x="361" y="3322"/>
                  </a:lnTo>
                  <a:lnTo>
                    <a:pt x="358" y="3291"/>
                  </a:lnTo>
                  <a:lnTo>
                    <a:pt x="349" y="3262"/>
                  </a:lnTo>
                  <a:lnTo>
                    <a:pt x="338" y="3238"/>
                  </a:lnTo>
                  <a:lnTo>
                    <a:pt x="321" y="3218"/>
                  </a:lnTo>
                  <a:lnTo>
                    <a:pt x="301" y="3200"/>
                  </a:lnTo>
                  <a:lnTo>
                    <a:pt x="278" y="3184"/>
                  </a:lnTo>
                  <a:lnTo>
                    <a:pt x="252" y="3167"/>
                  </a:lnTo>
                  <a:lnTo>
                    <a:pt x="225" y="3153"/>
                  </a:lnTo>
                  <a:lnTo>
                    <a:pt x="198" y="3138"/>
                  </a:lnTo>
                  <a:lnTo>
                    <a:pt x="169" y="3126"/>
                  </a:lnTo>
                  <a:lnTo>
                    <a:pt x="140" y="3111"/>
                  </a:lnTo>
                  <a:lnTo>
                    <a:pt x="112" y="3095"/>
                  </a:lnTo>
                  <a:lnTo>
                    <a:pt x="87" y="3078"/>
                  </a:lnTo>
                  <a:lnTo>
                    <a:pt x="61" y="3060"/>
                  </a:lnTo>
                  <a:lnTo>
                    <a:pt x="41" y="3040"/>
                  </a:lnTo>
                  <a:lnTo>
                    <a:pt x="23" y="3017"/>
                  </a:lnTo>
                  <a:lnTo>
                    <a:pt x="10" y="2991"/>
                  </a:lnTo>
                  <a:lnTo>
                    <a:pt x="1" y="2964"/>
                  </a:lnTo>
                  <a:lnTo>
                    <a:pt x="0" y="2931"/>
                  </a:lnTo>
                  <a:lnTo>
                    <a:pt x="1" y="2895"/>
                  </a:lnTo>
                  <a:lnTo>
                    <a:pt x="12" y="2855"/>
                  </a:lnTo>
                  <a:lnTo>
                    <a:pt x="29" y="2809"/>
                  </a:lnTo>
                  <a:lnTo>
                    <a:pt x="49" y="2775"/>
                  </a:lnTo>
                  <a:lnTo>
                    <a:pt x="74" y="2747"/>
                  </a:lnTo>
                  <a:lnTo>
                    <a:pt x="101" y="2727"/>
                  </a:lnTo>
                  <a:lnTo>
                    <a:pt x="134" y="2713"/>
                  </a:lnTo>
                  <a:lnTo>
                    <a:pt x="170" y="2702"/>
                  </a:lnTo>
                  <a:lnTo>
                    <a:pt x="209" y="2695"/>
                  </a:lnTo>
                  <a:lnTo>
                    <a:pt x="247" y="2689"/>
                  </a:lnTo>
                  <a:lnTo>
                    <a:pt x="289" y="2684"/>
                  </a:lnTo>
                  <a:lnTo>
                    <a:pt x="330" y="2678"/>
                  </a:lnTo>
                  <a:lnTo>
                    <a:pt x="372" y="2671"/>
                  </a:lnTo>
                  <a:lnTo>
                    <a:pt x="412" y="2660"/>
                  </a:lnTo>
                  <a:lnTo>
                    <a:pt x="469" y="2640"/>
                  </a:lnTo>
                  <a:lnTo>
                    <a:pt x="527" y="2609"/>
                  </a:lnTo>
                  <a:lnTo>
                    <a:pt x="585" y="2573"/>
                  </a:lnTo>
                  <a:lnTo>
                    <a:pt x="643" y="2529"/>
                  </a:lnTo>
                  <a:lnTo>
                    <a:pt x="701" y="2484"/>
                  </a:lnTo>
                  <a:lnTo>
                    <a:pt x="760" y="2437"/>
                  </a:lnTo>
                  <a:lnTo>
                    <a:pt x="816" y="2389"/>
                  </a:lnTo>
                  <a:lnTo>
                    <a:pt x="869" y="2346"/>
                  </a:lnTo>
                  <a:lnTo>
                    <a:pt x="941" y="2282"/>
                  </a:lnTo>
                  <a:lnTo>
                    <a:pt x="1009" y="2215"/>
                  </a:lnTo>
                  <a:lnTo>
                    <a:pt x="1074" y="2142"/>
                  </a:lnTo>
                  <a:lnTo>
                    <a:pt x="1136" y="2066"/>
                  </a:lnTo>
                  <a:lnTo>
                    <a:pt x="1196" y="1989"/>
                  </a:lnTo>
                  <a:lnTo>
                    <a:pt x="1252" y="1913"/>
                  </a:lnTo>
                  <a:lnTo>
                    <a:pt x="1347" y="1791"/>
                  </a:lnTo>
                  <a:lnTo>
                    <a:pt x="1440" y="1671"/>
                  </a:lnTo>
                  <a:lnTo>
                    <a:pt x="1534" y="1549"/>
                  </a:lnTo>
                  <a:lnTo>
                    <a:pt x="1625" y="1426"/>
                  </a:lnTo>
                  <a:lnTo>
                    <a:pt x="1678" y="1355"/>
                  </a:lnTo>
                  <a:lnTo>
                    <a:pt x="1736" y="1289"/>
                  </a:lnTo>
                  <a:lnTo>
                    <a:pt x="1796" y="1226"/>
                  </a:lnTo>
                  <a:lnTo>
                    <a:pt x="1854" y="1160"/>
                  </a:lnTo>
                  <a:lnTo>
                    <a:pt x="1909" y="1093"/>
                  </a:lnTo>
                  <a:lnTo>
                    <a:pt x="2201" y="689"/>
                  </a:lnTo>
                  <a:lnTo>
                    <a:pt x="2409" y="369"/>
                  </a:lnTo>
                  <a:lnTo>
                    <a:pt x="2423" y="349"/>
                  </a:lnTo>
                  <a:lnTo>
                    <a:pt x="2430" y="327"/>
                  </a:lnTo>
                  <a:lnTo>
                    <a:pt x="2432" y="304"/>
                  </a:lnTo>
                  <a:lnTo>
                    <a:pt x="2432" y="280"/>
                  </a:lnTo>
                  <a:lnTo>
                    <a:pt x="2429" y="257"/>
                  </a:lnTo>
                  <a:lnTo>
                    <a:pt x="2423" y="231"/>
                  </a:lnTo>
                  <a:lnTo>
                    <a:pt x="2420" y="207"/>
                  </a:lnTo>
                  <a:lnTo>
                    <a:pt x="2416" y="182"/>
                  </a:lnTo>
                  <a:lnTo>
                    <a:pt x="2418" y="157"/>
                  </a:lnTo>
                  <a:lnTo>
                    <a:pt x="2425" y="131"/>
                  </a:lnTo>
                  <a:lnTo>
                    <a:pt x="2438" y="106"/>
                  </a:lnTo>
                  <a:lnTo>
                    <a:pt x="2458" y="82"/>
                  </a:lnTo>
                  <a:lnTo>
                    <a:pt x="2489" y="57"/>
                  </a:lnTo>
                  <a:lnTo>
                    <a:pt x="2529" y="33"/>
                  </a:lnTo>
                  <a:lnTo>
                    <a:pt x="262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6"/>
            <p:cNvSpPr/>
            <p:nvPr/>
          </p:nvSpPr>
          <p:spPr>
            <a:xfrm>
              <a:off x="5235611" y="1064229"/>
              <a:ext cx="251451" cy="251451"/>
            </a:xfrm>
            <a:custGeom>
              <a:rect b="b" l="l" r="r" t="t"/>
              <a:pathLst>
                <a:path extrusionOk="0" h="3816424" w="3816424">
                  <a:moveTo>
                    <a:pt x="2203186" y="2279595"/>
                  </a:moveTo>
                  <a:lnTo>
                    <a:pt x="2808192" y="3090048"/>
                  </a:lnTo>
                  <a:cubicBezTo>
                    <a:pt x="2335386" y="3450334"/>
                    <a:pt x="1671399" y="3501280"/>
                    <a:pt x="1136700" y="3171034"/>
                  </a:cubicBezTo>
                  <a:lnTo>
                    <a:pt x="1672341" y="2318238"/>
                  </a:lnTo>
                  <a:cubicBezTo>
                    <a:pt x="1741351" y="2359418"/>
                    <a:pt x="1822171" y="2381777"/>
                    <a:pt x="1908212" y="2381777"/>
                  </a:cubicBezTo>
                  <a:cubicBezTo>
                    <a:pt x="2019680" y="2381777"/>
                    <a:pt x="2122383" y="2344251"/>
                    <a:pt x="2203186" y="2279595"/>
                  </a:cubicBezTo>
                  <a:close/>
                  <a:moveTo>
                    <a:pt x="1908212" y="1559425"/>
                  </a:moveTo>
                  <a:lnTo>
                    <a:pt x="1980325" y="1567601"/>
                  </a:lnTo>
                  <a:lnTo>
                    <a:pt x="1993606" y="1571724"/>
                  </a:lnTo>
                  <a:cubicBezTo>
                    <a:pt x="2013982" y="1576081"/>
                    <a:pt x="2033279" y="1583438"/>
                    <a:pt x="2051568" y="1592606"/>
                  </a:cubicBezTo>
                  <a:cubicBezTo>
                    <a:pt x="2161269" y="1643381"/>
                    <a:pt x="2238178" y="1752249"/>
                    <a:pt x="2242946" y="1879728"/>
                  </a:cubicBezTo>
                  <a:lnTo>
                    <a:pt x="2244564" y="1895777"/>
                  </a:lnTo>
                  <a:lnTo>
                    <a:pt x="2235941" y="1969331"/>
                  </a:lnTo>
                  <a:lnTo>
                    <a:pt x="2229295" y="1990738"/>
                  </a:lnTo>
                  <a:lnTo>
                    <a:pt x="2212064" y="2037880"/>
                  </a:lnTo>
                  <a:lnTo>
                    <a:pt x="2201144" y="2057998"/>
                  </a:lnTo>
                  <a:lnTo>
                    <a:pt x="2172872" y="2101104"/>
                  </a:lnTo>
                  <a:lnTo>
                    <a:pt x="2162191" y="2114050"/>
                  </a:lnTo>
                  <a:lnTo>
                    <a:pt x="2113970" y="2160082"/>
                  </a:lnTo>
                  <a:cubicBezTo>
                    <a:pt x="2057823" y="2205648"/>
                    <a:pt x="1986110" y="2232129"/>
                    <a:pt x="1908212" y="2232129"/>
                  </a:cubicBezTo>
                  <a:cubicBezTo>
                    <a:pt x="1851319" y="2232129"/>
                    <a:pt x="1797724" y="2218004"/>
                    <a:pt x="1751478" y="2191687"/>
                  </a:cubicBezTo>
                  <a:lnTo>
                    <a:pt x="1683784" y="2144677"/>
                  </a:lnTo>
                  <a:lnTo>
                    <a:pt x="1679431" y="2141086"/>
                  </a:lnTo>
                  <a:lnTo>
                    <a:pt x="1625925" y="2077610"/>
                  </a:lnTo>
                  <a:lnTo>
                    <a:pt x="1622829" y="2071906"/>
                  </a:lnTo>
                  <a:lnTo>
                    <a:pt x="1591352" y="2004343"/>
                  </a:lnTo>
                  <a:lnTo>
                    <a:pt x="1586740" y="1989486"/>
                  </a:lnTo>
                  <a:cubicBezTo>
                    <a:pt x="1578347" y="1963748"/>
                    <a:pt x="1573981" y="1936424"/>
                    <a:pt x="1573114" y="1908212"/>
                  </a:cubicBezTo>
                  <a:lnTo>
                    <a:pt x="1571860" y="1895777"/>
                  </a:lnTo>
                  <a:cubicBezTo>
                    <a:pt x="1571860" y="1754345"/>
                    <a:pt x="1659153" y="1633301"/>
                    <a:pt x="1783001" y="1584084"/>
                  </a:cubicBezTo>
                  <a:lnTo>
                    <a:pt x="1842294" y="1566070"/>
                  </a:lnTo>
                  <a:close/>
                  <a:moveTo>
                    <a:pt x="1379953" y="541019"/>
                  </a:moveTo>
                  <a:lnTo>
                    <a:pt x="1729168" y="1444825"/>
                  </a:lnTo>
                  <a:cubicBezTo>
                    <a:pt x="1549201" y="1515335"/>
                    <a:pt x="1422212" y="1690726"/>
                    <a:pt x="1422212" y="1895777"/>
                  </a:cubicBezTo>
                  <a:cubicBezTo>
                    <a:pt x="1422212" y="1899944"/>
                    <a:pt x="1422265" y="1904098"/>
                    <a:pt x="1423466" y="1908212"/>
                  </a:cubicBezTo>
                  <a:lnTo>
                    <a:pt x="425946" y="1908212"/>
                  </a:lnTo>
                  <a:cubicBezTo>
                    <a:pt x="430668" y="1282139"/>
                    <a:pt x="825479" y="748981"/>
                    <a:pt x="1379953" y="541019"/>
                  </a:cubicBezTo>
                  <a:close/>
                  <a:moveTo>
                    <a:pt x="2470889" y="507356"/>
                  </a:moveTo>
                  <a:cubicBezTo>
                    <a:pt x="3027464" y="716106"/>
                    <a:pt x="3423770" y="1251284"/>
                    <a:pt x="3428510" y="1879728"/>
                  </a:cubicBezTo>
                  <a:lnTo>
                    <a:pt x="2392594" y="1879728"/>
                  </a:lnTo>
                  <a:cubicBezTo>
                    <a:pt x="2387735" y="1688621"/>
                    <a:pt x="2271236" y="1525440"/>
                    <a:pt x="2105708" y="1452487"/>
                  </a:cubicBezTo>
                  <a:close/>
                  <a:moveTo>
                    <a:pt x="1908212" y="190783"/>
                  </a:moveTo>
                  <a:cubicBezTo>
                    <a:pt x="959702" y="190783"/>
                    <a:pt x="190783" y="959702"/>
                    <a:pt x="190783" y="1908212"/>
                  </a:cubicBezTo>
                  <a:cubicBezTo>
                    <a:pt x="190783" y="2856722"/>
                    <a:pt x="959702" y="3625641"/>
                    <a:pt x="1908212" y="3625641"/>
                  </a:cubicBezTo>
                  <a:cubicBezTo>
                    <a:pt x="2856722" y="3625641"/>
                    <a:pt x="3625641" y="2856722"/>
                    <a:pt x="3625641" y="1908212"/>
                  </a:cubicBezTo>
                  <a:cubicBezTo>
                    <a:pt x="3625641" y="959702"/>
                    <a:pt x="2856722" y="190783"/>
                    <a:pt x="1908212" y="190783"/>
                  </a:cubicBezTo>
                  <a:close/>
                  <a:moveTo>
                    <a:pt x="1908212" y="0"/>
                  </a:moveTo>
                  <a:cubicBezTo>
                    <a:pt x="2962088" y="0"/>
                    <a:pt x="3816424" y="854336"/>
                    <a:pt x="3816424" y="1908212"/>
                  </a:cubicBezTo>
                  <a:cubicBezTo>
                    <a:pt x="3816424" y="2962088"/>
                    <a:pt x="2962088" y="3816424"/>
                    <a:pt x="1908212" y="3816424"/>
                  </a:cubicBezTo>
                  <a:cubicBezTo>
                    <a:pt x="854336" y="3816424"/>
                    <a:pt x="0" y="2962088"/>
                    <a:pt x="0" y="1908212"/>
                  </a:cubicBezTo>
                  <a:cubicBezTo>
                    <a:pt x="0" y="854336"/>
                    <a:pt x="854336" y="0"/>
                    <a:pt x="19082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6"/>
            <p:cNvSpPr/>
            <p:nvPr/>
          </p:nvSpPr>
          <p:spPr>
            <a:xfrm rot="-5400000">
              <a:off x="5434155" y="1230709"/>
              <a:ext cx="272228" cy="272559"/>
            </a:xfrm>
            <a:custGeom>
              <a:rect b="b" l="l" r="r" t="t"/>
              <a:pathLst>
                <a:path extrusionOk="0" h="3971952" w="3967137">
                  <a:moveTo>
                    <a:pt x="261389" y="1091292"/>
                  </a:moveTo>
                  <a:lnTo>
                    <a:pt x="261389" y="2844253"/>
                  </a:lnTo>
                  <a:cubicBezTo>
                    <a:pt x="261389" y="2868314"/>
                    <a:pt x="241884" y="2887819"/>
                    <a:pt x="217823" y="2887819"/>
                  </a:cubicBezTo>
                  <a:lnTo>
                    <a:pt x="43566" y="2887819"/>
                  </a:lnTo>
                  <a:cubicBezTo>
                    <a:pt x="19505" y="2887819"/>
                    <a:pt x="0" y="2868314"/>
                    <a:pt x="0" y="2844253"/>
                  </a:cubicBezTo>
                  <a:lnTo>
                    <a:pt x="0" y="1091292"/>
                  </a:lnTo>
                  <a:cubicBezTo>
                    <a:pt x="0" y="1067231"/>
                    <a:pt x="19505" y="1047726"/>
                    <a:pt x="43566" y="1047726"/>
                  </a:cubicBezTo>
                  <a:lnTo>
                    <a:pt x="217823" y="1047726"/>
                  </a:lnTo>
                  <a:cubicBezTo>
                    <a:pt x="241884" y="1047726"/>
                    <a:pt x="261389" y="1067231"/>
                    <a:pt x="261389" y="1091292"/>
                  </a:cubicBezTo>
                  <a:close/>
                  <a:moveTo>
                    <a:pt x="1777362" y="1774668"/>
                  </a:moveTo>
                  <a:lnTo>
                    <a:pt x="1417254" y="1774668"/>
                  </a:lnTo>
                  <a:lnTo>
                    <a:pt x="1417254" y="1414560"/>
                  </a:lnTo>
                  <a:lnTo>
                    <a:pt x="1031046" y="1414560"/>
                  </a:lnTo>
                  <a:lnTo>
                    <a:pt x="1031046" y="1774668"/>
                  </a:lnTo>
                  <a:lnTo>
                    <a:pt x="670938" y="1774668"/>
                  </a:lnTo>
                  <a:lnTo>
                    <a:pt x="670938" y="2160876"/>
                  </a:lnTo>
                  <a:lnTo>
                    <a:pt x="1031046" y="2160876"/>
                  </a:lnTo>
                  <a:lnTo>
                    <a:pt x="1031046" y="2520984"/>
                  </a:lnTo>
                  <a:lnTo>
                    <a:pt x="1417254" y="2520984"/>
                  </a:lnTo>
                  <a:lnTo>
                    <a:pt x="1417254" y="2160876"/>
                  </a:lnTo>
                  <a:lnTo>
                    <a:pt x="1777362" y="2160876"/>
                  </a:lnTo>
                  <a:close/>
                  <a:moveTo>
                    <a:pt x="2067493" y="3788343"/>
                  </a:moveTo>
                  <a:cubicBezTo>
                    <a:pt x="1411863" y="3859754"/>
                    <a:pt x="774928" y="3530250"/>
                    <a:pt x="425251" y="2938765"/>
                  </a:cubicBezTo>
                  <a:lnTo>
                    <a:pt x="380806" y="2850254"/>
                  </a:lnTo>
                  <a:lnTo>
                    <a:pt x="380806" y="1084978"/>
                  </a:lnTo>
                  <a:cubicBezTo>
                    <a:pt x="391288" y="1056225"/>
                    <a:pt x="405914" y="1029780"/>
                    <a:pt x="421215" y="1003639"/>
                  </a:cubicBezTo>
                  <a:cubicBezTo>
                    <a:pt x="768423" y="410526"/>
                    <a:pt x="1403978" y="78047"/>
                    <a:pt x="2059899" y="146393"/>
                  </a:cubicBezTo>
                  <a:close/>
                  <a:moveTo>
                    <a:pt x="2442453" y="43566"/>
                  </a:moveTo>
                  <a:lnTo>
                    <a:pt x="2442453" y="3916873"/>
                  </a:lnTo>
                  <a:cubicBezTo>
                    <a:pt x="2442453" y="3940934"/>
                    <a:pt x="2422948" y="3960439"/>
                    <a:pt x="2398887" y="3960439"/>
                  </a:cubicBezTo>
                  <a:lnTo>
                    <a:pt x="2224630" y="3960439"/>
                  </a:lnTo>
                  <a:cubicBezTo>
                    <a:pt x="2200569" y="3960439"/>
                    <a:pt x="2181064" y="3940934"/>
                    <a:pt x="2181064" y="3916873"/>
                  </a:cubicBezTo>
                  <a:lnTo>
                    <a:pt x="2181064" y="43566"/>
                  </a:lnTo>
                  <a:cubicBezTo>
                    <a:pt x="2181064" y="19505"/>
                    <a:pt x="2200569" y="0"/>
                    <a:pt x="2224630" y="0"/>
                  </a:cubicBezTo>
                  <a:lnTo>
                    <a:pt x="2398887" y="0"/>
                  </a:lnTo>
                  <a:cubicBezTo>
                    <a:pt x="2422948" y="0"/>
                    <a:pt x="2442453" y="19505"/>
                    <a:pt x="2442453" y="43566"/>
                  </a:cubicBezTo>
                  <a:close/>
                  <a:moveTo>
                    <a:pt x="3576812" y="3233512"/>
                  </a:moveTo>
                  <a:cubicBezTo>
                    <a:pt x="3575162" y="3242191"/>
                    <a:pt x="3571784" y="3250690"/>
                    <a:pt x="3566575" y="3258503"/>
                  </a:cubicBezTo>
                  <a:lnTo>
                    <a:pt x="3324309" y="3621901"/>
                  </a:lnTo>
                  <a:cubicBezTo>
                    <a:pt x="3303474" y="3653154"/>
                    <a:pt x="3261248" y="3661599"/>
                    <a:pt x="3229996" y="3640764"/>
                  </a:cubicBezTo>
                  <a:lnTo>
                    <a:pt x="2586977" y="3212084"/>
                  </a:lnTo>
                  <a:lnTo>
                    <a:pt x="2586977" y="2523698"/>
                  </a:lnTo>
                  <a:lnTo>
                    <a:pt x="3547712" y="3164190"/>
                  </a:lnTo>
                  <a:cubicBezTo>
                    <a:pt x="3571151" y="3179816"/>
                    <a:pt x="3581762" y="3207474"/>
                    <a:pt x="3576812" y="3233512"/>
                  </a:cubicBezTo>
                  <a:close/>
                  <a:moveTo>
                    <a:pt x="3966131" y="3317297"/>
                  </a:moveTo>
                  <a:cubicBezTo>
                    <a:pt x="3968508" y="3328190"/>
                    <a:pt x="3966729" y="3339990"/>
                    <a:pt x="3960231" y="3350115"/>
                  </a:cubicBezTo>
                  <a:lnTo>
                    <a:pt x="3574032" y="3951911"/>
                  </a:lnTo>
                  <a:cubicBezTo>
                    <a:pt x="3561037" y="3972161"/>
                    <a:pt x="3534087" y="3978041"/>
                    <a:pt x="3513837" y="3965046"/>
                  </a:cubicBezTo>
                  <a:lnTo>
                    <a:pt x="3367182" y="3870931"/>
                  </a:lnTo>
                  <a:cubicBezTo>
                    <a:pt x="3346932" y="3857936"/>
                    <a:pt x="3341051" y="3830986"/>
                    <a:pt x="3354046" y="3810736"/>
                  </a:cubicBezTo>
                  <a:lnTo>
                    <a:pt x="3740245" y="3208940"/>
                  </a:lnTo>
                  <a:cubicBezTo>
                    <a:pt x="3753241" y="3188690"/>
                    <a:pt x="3780191" y="3182809"/>
                    <a:pt x="3800440" y="3195805"/>
                  </a:cubicBezTo>
                  <a:lnTo>
                    <a:pt x="3947096" y="3289920"/>
                  </a:lnTo>
                  <a:cubicBezTo>
                    <a:pt x="3957221" y="3296417"/>
                    <a:pt x="3963753" y="3306404"/>
                    <a:pt x="3966131" y="331729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6"/>
            <p:cNvSpPr/>
            <p:nvPr/>
          </p:nvSpPr>
          <p:spPr>
            <a:xfrm>
              <a:off x="3262532" y="335827"/>
              <a:ext cx="305482" cy="214459"/>
            </a:xfrm>
            <a:custGeom>
              <a:rect b="b" l="l" r="r" t="t"/>
              <a:pathLst>
                <a:path extrusionOk="0" h="3325069" w="3934890">
                  <a:moveTo>
                    <a:pt x="3256955" y="2654903"/>
                  </a:moveTo>
                  <a:cubicBezTo>
                    <a:pt x="3442016" y="2654903"/>
                    <a:pt x="3592038" y="2804925"/>
                    <a:pt x="3592038" y="2989986"/>
                  </a:cubicBezTo>
                  <a:cubicBezTo>
                    <a:pt x="3592038" y="3175047"/>
                    <a:pt x="3442016" y="3325069"/>
                    <a:pt x="3256955" y="3325069"/>
                  </a:cubicBezTo>
                  <a:cubicBezTo>
                    <a:pt x="3071894" y="3325069"/>
                    <a:pt x="2921872" y="3175047"/>
                    <a:pt x="2921872" y="2989986"/>
                  </a:cubicBezTo>
                  <a:cubicBezTo>
                    <a:pt x="2921872" y="2804925"/>
                    <a:pt x="3071894" y="2654903"/>
                    <a:pt x="3256955" y="2654903"/>
                  </a:cubicBezTo>
                  <a:close/>
                  <a:moveTo>
                    <a:pt x="1163958" y="2654903"/>
                  </a:moveTo>
                  <a:cubicBezTo>
                    <a:pt x="1349019" y="2654903"/>
                    <a:pt x="1499041" y="2804925"/>
                    <a:pt x="1499041" y="2989986"/>
                  </a:cubicBezTo>
                  <a:cubicBezTo>
                    <a:pt x="1499041" y="3175047"/>
                    <a:pt x="1349019" y="3325069"/>
                    <a:pt x="1163958" y="3325069"/>
                  </a:cubicBezTo>
                  <a:cubicBezTo>
                    <a:pt x="978897" y="3325069"/>
                    <a:pt x="828875" y="3175047"/>
                    <a:pt x="828875" y="2989986"/>
                  </a:cubicBezTo>
                  <a:cubicBezTo>
                    <a:pt x="828875" y="2804925"/>
                    <a:pt x="978897" y="2654903"/>
                    <a:pt x="1163958" y="2654903"/>
                  </a:cubicBezTo>
                  <a:close/>
                  <a:moveTo>
                    <a:pt x="76162" y="2262658"/>
                  </a:moveTo>
                  <a:lnTo>
                    <a:pt x="3934890" y="2262658"/>
                  </a:lnTo>
                  <a:lnTo>
                    <a:pt x="3934890" y="2865907"/>
                  </a:lnTo>
                  <a:lnTo>
                    <a:pt x="3688794" y="2865907"/>
                  </a:lnTo>
                  <a:cubicBezTo>
                    <a:pt x="3630311" y="2683593"/>
                    <a:pt x="3458928" y="2552630"/>
                    <a:pt x="3256956" y="2552630"/>
                  </a:cubicBezTo>
                  <a:cubicBezTo>
                    <a:pt x="3054984" y="2552630"/>
                    <a:pt x="2883601" y="2683593"/>
                    <a:pt x="2825119" y="2865907"/>
                  </a:cubicBezTo>
                  <a:lnTo>
                    <a:pt x="1595797" y="2865907"/>
                  </a:lnTo>
                  <a:cubicBezTo>
                    <a:pt x="1537314" y="2683593"/>
                    <a:pt x="1365931" y="2552630"/>
                    <a:pt x="1163959" y="2552630"/>
                  </a:cubicBezTo>
                  <a:cubicBezTo>
                    <a:pt x="952624" y="2552630"/>
                    <a:pt x="774779" y="2696018"/>
                    <a:pt x="724237" y="2891307"/>
                  </a:cubicBezTo>
                  <a:lnTo>
                    <a:pt x="398213" y="2891307"/>
                  </a:lnTo>
                  <a:cubicBezTo>
                    <a:pt x="178286" y="2891307"/>
                    <a:pt x="0" y="2713021"/>
                    <a:pt x="0" y="2493094"/>
                  </a:cubicBezTo>
                  <a:lnTo>
                    <a:pt x="0" y="2267371"/>
                  </a:lnTo>
                  <a:lnTo>
                    <a:pt x="76162" y="2267371"/>
                  </a:lnTo>
                  <a:close/>
                  <a:moveTo>
                    <a:pt x="940438" y="986308"/>
                  </a:moveTo>
                  <a:cubicBezTo>
                    <a:pt x="831368" y="986308"/>
                    <a:pt x="742949" y="1041027"/>
                    <a:pt x="742949" y="1108525"/>
                  </a:cubicBezTo>
                  <a:lnTo>
                    <a:pt x="742949" y="1420858"/>
                  </a:lnTo>
                  <a:lnTo>
                    <a:pt x="1337996" y="1420858"/>
                  </a:lnTo>
                  <a:lnTo>
                    <a:pt x="1337996" y="986308"/>
                  </a:lnTo>
                  <a:close/>
                  <a:moveTo>
                    <a:pt x="2566126" y="947333"/>
                  </a:moveTo>
                  <a:cubicBezTo>
                    <a:pt x="2490968" y="947333"/>
                    <a:pt x="2430039" y="1008262"/>
                    <a:pt x="2430039" y="1083421"/>
                  </a:cubicBezTo>
                  <a:lnTo>
                    <a:pt x="2430039" y="1283715"/>
                  </a:lnTo>
                  <a:lnTo>
                    <a:pt x="2240561" y="1283715"/>
                  </a:lnTo>
                  <a:cubicBezTo>
                    <a:pt x="2165402" y="1283715"/>
                    <a:pt x="2104473" y="1344644"/>
                    <a:pt x="2104473" y="1419803"/>
                  </a:cubicBezTo>
                  <a:lnTo>
                    <a:pt x="2104473" y="1443548"/>
                  </a:lnTo>
                  <a:cubicBezTo>
                    <a:pt x="2104473" y="1518707"/>
                    <a:pt x="2165402" y="1579635"/>
                    <a:pt x="2240561" y="1579635"/>
                  </a:cubicBezTo>
                  <a:lnTo>
                    <a:pt x="2430039" y="1579635"/>
                  </a:lnTo>
                  <a:lnTo>
                    <a:pt x="2430039" y="1758296"/>
                  </a:lnTo>
                  <a:cubicBezTo>
                    <a:pt x="2430039" y="1833454"/>
                    <a:pt x="2490968" y="1894383"/>
                    <a:pt x="2566126" y="1894383"/>
                  </a:cubicBezTo>
                  <a:lnTo>
                    <a:pt x="2589871" y="1894383"/>
                  </a:lnTo>
                  <a:cubicBezTo>
                    <a:pt x="2665030" y="1894383"/>
                    <a:pt x="2725959" y="1833454"/>
                    <a:pt x="2725959" y="1758296"/>
                  </a:cubicBezTo>
                  <a:lnTo>
                    <a:pt x="2725959" y="1579635"/>
                  </a:lnTo>
                  <a:lnTo>
                    <a:pt x="2915437" y="1579635"/>
                  </a:lnTo>
                  <a:cubicBezTo>
                    <a:pt x="2990595" y="1579635"/>
                    <a:pt x="3051524" y="1518707"/>
                    <a:pt x="3051524" y="1443548"/>
                  </a:cubicBezTo>
                  <a:lnTo>
                    <a:pt x="3051524" y="1419803"/>
                  </a:lnTo>
                  <a:cubicBezTo>
                    <a:pt x="3051524" y="1344644"/>
                    <a:pt x="2990595" y="1283715"/>
                    <a:pt x="2915437" y="1283715"/>
                  </a:cubicBezTo>
                  <a:lnTo>
                    <a:pt x="2725959" y="1283715"/>
                  </a:lnTo>
                  <a:lnTo>
                    <a:pt x="2725959" y="1083421"/>
                  </a:lnTo>
                  <a:cubicBezTo>
                    <a:pt x="2725959" y="1008262"/>
                    <a:pt x="2665030" y="947333"/>
                    <a:pt x="2589871" y="947333"/>
                  </a:cubicBezTo>
                  <a:close/>
                  <a:moveTo>
                    <a:pt x="2175584" y="448446"/>
                  </a:moveTo>
                  <a:lnTo>
                    <a:pt x="2342436" y="448446"/>
                  </a:lnTo>
                  <a:cubicBezTo>
                    <a:pt x="2365949" y="448446"/>
                    <a:pt x="2385010" y="467507"/>
                    <a:pt x="2385010" y="491020"/>
                  </a:cubicBezTo>
                  <a:lnTo>
                    <a:pt x="2385010" y="513872"/>
                  </a:lnTo>
                  <a:cubicBezTo>
                    <a:pt x="2385010" y="537385"/>
                    <a:pt x="2365949" y="556446"/>
                    <a:pt x="2342436" y="556446"/>
                  </a:cubicBezTo>
                  <a:lnTo>
                    <a:pt x="2175584" y="556446"/>
                  </a:lnTo>
                  <a:cubicBezTo>
                    <a:pt x="2152071" y="556446"/>
                    <a:pt x="2133010" y="537385"/>
                    <a:pt x="2133010" y="513872"/>
                  </a:cubicBezTo>
                  <a:lnTo>
                    <a:pt x="2133010" y="491020"/>
                  </a:lnTo>
                  <a:cubicBezTo>
                    <a:pt x="2133010" y="467507"/>
                    <a:pt x="2152071" y="448446"/>
                    <a:pt x="2175584" y="448446"/>
                  </a:cubicBezTo>
                  <a:close/>
                  <a:moveTo>
                    <a:pt x="1313354" y="439278"/>
                  </a:moveTo>
                  <a:lnTo>
                    <a:pt x="1480043" y="446666"/>
                  </a:lnTo>
                  <a:cubicBezTo>
                    <a:pt x="1503533" y="447707"/>
                    <a:pt x="1521731" y="467594"/>
                    <a:pt x="1520690" y="491084"/>
                  </a:cubicBezTo>
                  <a:lnTo>
                    <a:pt x="1519678" y="513913"/>
                  </a:lnTo>
                  <a:cubicBezTo>
                    <a:pt x="1518636" y="537403"/>
                    <a:pt x="1498750" y="555601"/>
                    <a:pt x="1475260" y="554560"/>
                  </a:cubicBezTo>
                  <a:lnTo>
                    <a:pt x="1308572" y="547172"/>
                  </a:lnTo>
                  <a:cubicBezTo>
                    <a:pt x="1285082" y="546130"/>
                    <a:pt x="1266884" y="526244"/>
                    <a:pt x="1267925" y="502754"/>
                  </a:cubicBezTo>
                  <a:lnTo>
                    <a:pt x="1268937" y="479925"/>
                  </a:lnTo>
                  <a:cubicBezTo>
                    <a:pt x="1269978" y="456435"/>
                    <a:pt x="1289864" y="438236"/>
                    <a:pt x="1313354" y="439278"/>
                  </a:cubicBezTo>
                  <a:close/>
                  <a:moveTo>
                    <a:pt x="1782480" y="391192"/>
                  </a:moveTo>
                  <a:lnTo>
                    <a:pt x="1854488" y="391192"/>
                  </a:lnTo>
                  <a:cubicBezTo>
                    <a:pt x="1947917" y="391192"/>
                    <a:pt x="2023656" y="466931"/>
                    <a:pt x="2023656" y="560360"/>
                  </a:cubicBezTo>
                  <a:lnTo>
                    <a:pt x="2023656" y="721195"/>
                  </a:lnTo>
                  <a:lnTo>
                    <a:pt x="3934890" y="721195"/>
                  </a:lnTo>
                  <a:lnTo>
                    <a:pt x="3934890" y="2109731"/>
                  </a:lnTo>
                  <a:lnTo>
                    <a:pt x="14197" y="2109731"/>
                  </a:lnTo>
                  <a:lnTo>
                    <a:pt x="14197" y="2114574"/>
                  </a:lnTo>
                  <a:lnTo>
                    <a:pt x="0" y="2114574"/>
                  </a:lnTo>
                  <a:lnTo>
                    <a:pt x="0" y="1828455"/>
                  </a:lnTo>
                  <a:cubicBezTo>
                    <a:pt x="0" y="1608528"/>
                    <a:pt x="178286" y="1430242"/>
                    <a:pt x="398213" y="1430242"/>
                  </a:cubicBezTo>
                  <a:lnTo>
                    <a:pt x="519518" y="1430242"/>
                  </a:lnTo>
                  <a:lnTo>
                    <a:pt x="519518" y="977203"/>
                  </a:lnTo>
                  <a:cubicBezTo>
                    <a:pt x="519518" y="876538"/>
                    <a:pt x="601123" y="794933"/>
                    <a:pt x="701788" y="794933"/>
                  </a:cubicBezTo>
                  <a:lnTo>
                    <a:pt x="1349377" y="794933"/>
                  </a:lnTo>
                  <a:lnTo>
                    <a:pt x="1349377" y="721195"/>
                  </a:lnTo>
                  <a:lnTo>
                    <a:pt x="1613312" y="721195"/>
                  </a:lnTo>
                  <a:lnTo>
                    <a:pt x="1613312" y="560360"/>
                  </a:lnTo>
                  <a:cubicBezTo>
                    <a:pt x="1613312" y="466931"/>
                    <a:pt x="1689051" y="391192"/>
                    <a:pt x="1782480" y="391192"/>
                  </a:cubicBezTo>
                  <a:close/>
                  <a:moveTo>
                    <a:pt x="2217013" y="121841"/>
                  </a:moveTo>
                  <a:cubicBezTo>
                    <a:pt x="2228118" y="123263"/>
                    <a:pt x="2238680" y="128922"/>
                    <a:pt x="2246068" y="138480"/>
                  </a:cubicBezTo>
                  <a:lnTo>
                    <a:pt x="2260428" y="157060"/>
                  </a:lnTo>
                  <a:cubicBezTo>
                    <a:pt x="2275203" y="176176"/>
                    <a:pt x="2271684" y="203650"/>
                    <a:pt x="2252568" y="218425"/>
                  </a:cubicBezTo>
                  <a:lnTo>
                    <a:pt x="2122407" y="319028"/>
                  </a:lnTo>
                  <a:cubicBezTo>
                    <a:pt x="2103291" y="333803"/>
                    <a:pt x="2075817" y="330283"/>
                    <a:pt x="2061042" y="311168"/>
                  </a:cubicBezTo>
                  <a:lnTo>
                    <a:pt x="2046682" y="292588"/>
                  </a:lnTo>
                  <a:cubicBezTo>
                    <a:pt x="2031907" y="273472"/>
                    <a:pt x="2035426" y="245997"/>
                    <a:pt x="2054542" y="231223"/>
                  </a:cubicBezTo>
                  <a:lnTo>
                    <a:pt x="2184703" y="130620"/>
                  </a:lnTo>
                  <a:cubicBezTo>
                    <a:pt x="2194261" y="123232"/>
                    <a:pt x="2205908" y="120418"/>
                    <a:pt x="2217013" y="121841"/>
                  </a:cubicBezTo>
                  <a:close/>
                  <a:moveTo>
                    <a:pt x="1478016" y="112448"/>
                  </a:moveTo>
                  <a:cubicBezTo>
                    <a:pt x="1488894" y="113071"/>
                    <a:pt x="1499534" y="117844"/>
                    <a:pt x="1507358" y="126619"/>
                  </a:cubicBezTo>
                  <a:lnTo>
                    <a:pt x="1618401" y="251155"/>
                  </a:lnTo>
                  <a:cubicBezTo>
                    <a:pt x="1634050" y="268704"/>
                    <a:pt x="1632508" y="295617"/>
                    <a:pt x="1614958" y="311265"/>
                  </a:cubicBezTo>
                  <a:lnTo>
                    <a:pt x="1597902" y="326473"/>
                  </a:lnTo>
                  <a:cubicBezTo>
                    <a:pt x="1580352" y="342122"/>
                    <a:pt x="1553440" y="340580"/>
                    <a:pt x="1537792" y="323030"/>
                  </a:cubicBezTo>
                  <a:lnTo>
                    <a:pt x="1426749" y="198495"/>
                  </a:lnTo>
                  <a:cubicBezTo>
                    <a:pt x="1411101" y="180945"/>
                    <a:pt x="1412642" y="154033"/>
                    <a:pt x="1430192" y="138385"/>
                  </a:cubicBezTo>
                  <a:lnTo>
                    <a:pt x="1447248" y="123176"/>
                  </a:lnTo>
                  <a:cubicBezTo>
                    <a:pt x="1456023" y="115352"/>
                    <a:pt x="1467139" y="111825"/>
                    <a:pt x="1478016" y="112448"/>
                  </a:cubicBezTo>
                  <a:close/>
                  <a:moveTo>
                    <a:pt x="1837237" y="58"/>
                  </a:moveTo>
                  <a:lnTo>
                    <a:pt x="1861379" y="1283"/>
                  </a:lnTo>
                  <a:cubicBezTo>
                    <a:pt x="1886217" y="2543"/>
                    <a:pt x="1905332" y="23700"/>
                    <a:pt x="1904072" y="48538"/>
                  </a:cubicBezTo>
                  <a:lnTo>
                    <a:pt x="1895868" y="210266"/>
                  </a:lnTo>
                  <a:cubicBezTo>
                    <a:pt x="1894608" y="235105"/>
                    <a:pt x="1873451" y="254219"/>
                    <a:pt x="1848613" y="252959"/>
                  </a:cubicBezTo>
                  <a:lnTo>
                    <a:pt x="1824471" y="251735"/>
                  </a:lnTo>
                  <a:cubicBezTo>
                    <a:pt x="1799633" y="250475"/>
                    <a:pt x="1780518" y="229317"/>
                    <a:pt x="1781778" y="204479"/>
                  </a:cubicBezTo>
                  <a:lnTo>
                    <a:pt x="1789981" y="42751"/>
                  </a:lnTo>
                  <a:cubicBezTo>
                    <a:pt x="1791241" y="17913"/>
                    <a:pt x="1812399" y="-1201"/>
                    <a:pt x="1837237" y="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6"/>
            <p:cNvSpPr/>
            <p:nvPr/>
          </p:nvSpPr>
          <p:spPr>
            <a:xfrm>
              <a:off x="4863131" y="1826407"/>
              <a:ext cx="330566" cy="201637"/>
            </a:xfrm>
            <a:custGeom>
              <a:rect b="b" l="l" r="r" t="t"/>
              <a:pathLst>
                <a:path extrusionOk="0" h="3087182" w="3990895">
                  <a:moveTo>
                    <a:pt x="1740403" y="2573711"/>
                  </a:moveTo>
                  <a:cubicBezTo>
                    <a:pt x="1526257" y="2580937"/>
                    <a:pt x="1290256" y="2583516"/>
                    <a:pt x="1065139" y="2579843"/>
                  </a:cubicBezTo>
                  <a:lnTo>
                    <a:pt x="1065139" y="2871158"/>
                  </a:lnTo>
                  <a:lnTo>
                    <a:pt x="1740403" y="2871158"/>
                  </a:lnTo>
                  <a:close/>
                  <a:moveTo>
                    <a:pt x="3583963" y="1148535"/>
                  </a:moveTo>
                  <a:cubicBezTo>
                    <a:pt x="3442121" y="1148535"/>
                    <a:pt x="3324432" y="1262284"/>
                    <a:pt x="3303071" y="1411513"/>
                  </a:cubicBezTo>
                  <a:lnTo>
                    <a:pt x="3604802" y="1436594"/>
                  </a:lnTo>
                  <a:cubicBezTo>
                    <a:pt x="3607651" y="1483680"/>
                    <a:pt x="3627953" y="1483631"/>
                    <a:pt x="3630802" y="1530717"/>
                  </a:cubicBezTo>
                  <a:lnTo>
                    <a:pt x="3339635" y="1623071"/>
                  </a:lnTo>
                  <a:cubicBezTo>
                    <a:pt x="3388511" y="1715368"/>
                    <a:pt x="3479714" y="1776813"/>
                    <a:pt x="3583963" y="1776813"/>
                  </a:cubicBezTo>
                  <a:cubicBezTo>
                    <a:pt x="3741685" y="1776813"/>
                    <a:pt x="3869544" y="1636168"/>
                    <a:pt x="3869544" y="1462674"/>
                  </a:cubicBezTo>
                  <a:cubicBezTo>
                    <a:pt x="3869544" y="1289180"/>
                    <a:pt x="3741685" y="1148535"/>
                    <a:pt x="3583963" y="1148535"/>
                  </a:cubicBezTo>
                  <a:close/>
                  <a:moveTo>
                    <a:pt x="1942038" y="765538"/>
                  </a:moveTo>
                  <a:cubicBezTo>
                    <a:pt x="1858825" y="765538"/>
                    <a:pt x="1791368" y="832995"/>
                    <a:pt x="1791368" y="916208"/>
                  </a:cubicBezTo>
                  <a:lnTo>
                    <a:pt x="1791368" y="1175206"/>
                  </a:lnTo>
                  <a:lnTo>
                    <a:pt x="1596655" y="1175206"/>
                  </a:lnTo>
                  <a:cubicBezTo>
                    <a:pt x="1505121" y="1175206"/>
                    <a:pt x="1430918" y="1249409"/>
                    <a:pt x="1430918" y="1340943"/>
                  </a:cubicBezTo>
                  <a:lnTo>
                    <a:pt x="1430918" y="1369861"/>
                  </a:lnTo>
                  <a:cubicBezTo>
                    <a:pt x="1430918" y="1461395"/>
                    <a:pt x="1505121" y="1535598"/>
                    <a:pt x="1596655" y="1535598"/>
                  </a:cubicBezTo>
                  <a:lnTo>
                    <a:pt x="1791368" y="1535598"/>
                  </a:lnTo>
                  <a:lnTo>
                    <a:pt x="1791368" y="1768249"/>
                  </a:lnTo>
                  <a:cubicBezTo>
                    <a:pt x="1791368" y="1851462"/>
                    <a:pt x="1858825" y="1918919"/>
                    <a:pt x="1942038" y="1918919"/>
                  </a:cubicBezTo>
                  <a:lnTo>
                    <a:pt x="1968327" y="1918919"/>
                  </a:lnTo>
                  <a:cubicBezTo>
                    <a:pt x="2051540" y="1918919"/>
                    <a:pt x="2118997" y="1851462"/>
                    <a:pt x="2118997" y="1768249"/>
                  </a:cubicBezTo>
                  <a:lnTo>
                    <a:pt x="2118997" y="1535598"/>
                  </a:lnTo>
                  <a:lnTo>
                    <a:pt x="2313709" y="1535598"/>
                  </a:lnTo>
                  <a:cubicBezTo>
                    <a:pt x="2377432" y="1535598"/>
                    <a:pt x="2432756" y="1499636"/>
                    <a:pt x="2458635" y="1445923"/>
                  </a:cubicBezTo>
                  <a:lnTo>
                    <a:pt x="2460889" y="1424521"/>
                  </a:lnTo>
                  <a:lnTo>
                    <a:pt x="2465213" y="1420689"/>
                  </a:lnTo>
                  <a:lnTo>
                    <a:pt x="2471533" y="1306607"/>
                  </a:lnTo>
                  <a:cubicBezTo>
                    <a:pt x="2459663" y="1231205"/>
                    <a:pt x="2393226" y="1175206"/>
                    <a:pt x="2313709" y="1175206"/>
                  </a:cubicBezTo>
                  <a:lnTo>
                    <a:pt x="2118997" y="1175206"/>
                  </a:lnTo>
                  <a:lnTo>
                    <a:pt x="2118997" y="916208"/>
                  </a:lnTo>
                  <a:cubicBezTo>
                    <a:pt x="2118997" y="832995"/>
                    <a:pt x="2051540" y="765538"/>
                    <a:pt x="1968327" y="765538"/>
                  </a:cubicBezTo>
                  <a:close/>
                  <a:moveTo>
                    <a:pt x="1226605" y="630723"/>
                  </a:moveTo>
                  <a:cubicBezTo>
                    <a:pt x="838390" y="598973"/>
                    <a:pt x="590161" y="1384786"/>
                    <a:pt x="585832" y="1535598"/>
                  </a:cubicBezTo>
                  <a:lnTo>
                    <a:pt x="1226028" y="1522898"/>
                  </a:lnTo>
                  <a:cubicBezTo>
                    <a:pt x="1226221" y="1225506"/>
                    <a:pt x="1226412" y="928115"/>
                    <a:pt x="1226605" y="630723"/>
                  </a:cubicBezTo>
                  <a:close/>
                  <a:moveTo>
                    <a:pt x="1740403" y="0"/>
                  </a:moveTo>
                  <a:lnTo>
                    <a:pt x="1871327" y="0"/>
                  </a:lnTo>
                  <a:lnTo>
                    <a:pt x="1871327" y="90089"/>
                  </a:lnTo>
                  <a:lnTo>
                    <a:pt x="3425865" y="90089"/>
                  </a:lnTo>
                  <a:lnTo>
                    <a:pt x="3425865" y="270089"/>
                  </a:lnTo>
                  <a:lnTo>
                    <a:pt x="1871327" y="270089"/>
                  </a:lnTo>
                  <a:lnTo>
                    <a:pt x="1871327" y="427547"/>
                  </a:lnTo>
                  <a:cubicBezTo>
                    <a:pt x="2156809" y="438659"/>
                    <a:pt x="2415168" y="481953"/>
                    <a:pt x="2487431" y="551123"/>
                  </a:cubicBezTo>
                  <a:cubicBezTo>
                    <a:pt x="2638328" y="637553"/>
                    <a:pt x="2742817" y="987481"/>
                    <a:pt x="2780551" y="1368079"/>
                  </a:cubicBezTo>
                  <a:lnTo>
                    <a:pt x="3165273" y="1400059"/>
                  </a:lnTo>
                  <a:cubicBezTo>
                    <a:pt x="3190861" y="1176596"/>
                    <a:pt x="3364791" y="1004519"/>
                    <a:pt x="3575259" y="1004519"/>
                  </a:cubicBezTo>
                  <a:cubicBezTo>
                    <a:pt x="3804809" y="1004519"/>
                    <a:pt x="3990895" y="1209214"/>
                    <a:pt x="3990895" y="1461719"/>
                  </a:cubicBezTo>
                  <a:cubicBezTo>
                    <a:pt x="3990895" y="1714224"/>
                    <a:pt x="3804809" y="1918919"/>
                    <a:pt x="3575259" y="1918919"/>
                  </a:cubicBezTo>
                  <a:cubicBezTo>
                    <a:pt x="3412624" y="1918919"/>
                    <a:pt x="3271807" y="1816170"/>
                    <a:pt x="3205139" y="1665732"/>
                  </a:cubicBezTo>
                  <a:lnTo>
                    <a:pt x="2796520" y="1795340"/>
                  </a:lnTo>
                  <a:cubicBezTo>
                    <a:pt x="2783205" y="2186453"/>
                    <a:pt x="2688635" y="2514652"/>
                    <a:pt x="2490527" y="2506536"/>
                  </a:cubicBezTo>
                  <a:cubicBezTo>
                    <a:pt x="2438297" y="2531587"/>
                    <a:pt x="2205857" y="2554006"/>
                    <a:pt x="1904505" y="2567479"/>
                  </a:cubicBezTo>
                  <a:lnTo>
                    <a:pt x="1904505" y="2871158"/>
                  </a:lnTo>
                  <a:lnTo>
                    <a:pt x="2689643" y="2871158"/>
                  </a:lnTo>
                  <a:cubicBezTo>
                    <a:pt x="2749296" y="2871158"/>
                    <a:pt x="2797655" y="2919517"/>
                    <a:pt x="2797655" y="2979170"/>
                  </a:cubicBezTo>
                  <a:cubicBezTo>
                    <a:pt x="2797655" y="3038823"/>
                    <a:pt x="2749296" y="3087182"/>
                    <a:pt x="2689643" y="3087182"/>
                  </a:cubicBezTo>
                  <a:lnTo>
                    <a:pt x="457395" y="3087182"/>
                  </a:lnTo>
                  <a:lnTo>
                    <a:pt x="430555" y="3081994"/>
                  </a:lnTo>
                  <a:lnTo>
                    <a:pt x="427761" y="3087182"/>
                  </a:lnTo>
                  <a:lnTo>
                    <a:pt x="366119" y="3053981"/>
                  </a:lnTo>
                  <a:cubicBezTo>
                    <a:pt x="365594" y="3054050"/>
                    <a:pt x="365174" y="3053869"/>
                    <a:pt x="364754" y="3053685"/>
                  </a:cubicBezTo>
                  <a:lnTo>
                    <a:pt x="64754" y="2922467"/>
                  </a:lnTo>
                  <a:cubicBezTo>
                    <a:pt x="10101" y="2898562"/>
                    <a:pt x="-14826" y="2834876"/>
                    <a:pt x="9079" y="2780223"/>
                  </a:cubicBezTo>
                  <a:cubicBezTo>
                    <a:pt x="27008" y="2739232"/>
                    <a:pt x="67313" y="2714963"/>
                    <a:pt x="109402" y="2715476"/>
                  </a:cubicBezTo>
                  <a:cubicBezTo>
                    <a:pt x="123432" y="2715647"/>
                    <a:pt x="137660" y="2718571"/>
                    <a:pt x="151323" y="2724547"/>
                  </a:cubicBezTo>
                  <a:lnTo>
                    <a:pt x="439379" y="2850541"/>
                  </a:lnTo>
                  <a:lnTo>
                    <a:pt x="493513" y="2871158"/>
                  </a:lnTo>
                  <a:lnTo>
                    <a:pt x="921139" y="2871158"/>
                  </a:lnTo>
                  <a:lnTo>
                    <a:pt x="921139" y="2576699"/>
                  </a:lnTo>
                  <a:lnTo>
                    <a:pt x="936415" y="2576699"/>
                  </a:lnTo>
                  <a:cubicBezTo>
                    <a:pt x="497926" y="2565212"/>
                    <a:pt x="127915" y="2527380"/>
                    <a:pt x="86500" y="2449386"/>
                  </a:cubicBezTo>
                  <a:cubicBezTo>
                    <a:pt x="-44935" y="2322713"/>
                    <a:pt x="-80455" y="1751442"/>
                    <a:pt x="377076" y="1584573"/>
                  </a:cubicBezTo>
                  <a:cubicBezTo>
                    <a:pt x="427628" y="1274829"/>
                    <a:pt x="742960" y="651754"/>
                    <a:pt x="991911" y="524245"/>
                  </a:cubicBezTo>
                  <a:cubicBezTo>
                    <a:pt x="1112248" y="450334"/>
                    <a:pt x="1428043" y="418134"/>
                    <a:pt x="1740403" y="422848"/>
                  </a:cubicBezTo>
                  <a:lnTo>
                    <a:pt x="1740403" y="270089"/>
                  </a:lnTo>
                  <a:lnTo>
                    <a:pt x="185865" y="270089"/>
                  </a:lnTo>
                  <a:lnTo>
                    <a:pt x="185865" y="90089"/>
                  </a:lnTo>
                  <a:lnTo>
                    <a:pt x="1740403" y="9008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6"/>
            <p:cNvSpPr/>
            <p:nvPr/>
          </p:nvSpPr>
          <p:spPr>
            <a:xfrm rot="-346324">
              <a:off x="3149259" y="539297"/>
              <a:ext cx="226547" cy="281295"/>
            </a:xfrm>
            <a:custGeom>
              <a:rect b="b" l="l" r="r" t="t"/>
              <a:pathLst>
                <a:path extrusionOk="0" h="2420" w="1949">
                  <a:moveTo>
                    <a:pt x="262" y="214"/>
                  </a:moveTo>
                  <a:lnTo>
                    <a:pt x="267" y="214"/>
                  </a:lnTo>
                  <a:lnTo>
                    <a:pt x="277" y="216"/>
                  </a:lnTo>
                  <a:lnTo>
                    <a:pt x="284" y="218"/>
                  </a:lnTo>
                  <a:lnTo>
                    <a:pt x="289" y="218"/>
                  </a:lnTo>
                  <a:lnTo>
                    <a:pt x="302" y="225"/>
                  </a:lnTo>
                  <a:lnTo>
                    <a:pt x="309" y="234"/>
                  </a:lnTo>
                  <a:lnTo>
                    <a:pt x="313" y="242"/>
                  </a:lnTo>
                  <a:lnTo>
                    <a:pt x="315" y="247"/>
                  </a:lnTo>
                  <a:lnTo>
                    <a:pt x="315" y="251"/>
                  </a:lnTo>
                  <a:lnTo>
                    <a:pt x="315" y="252"/>
                  </a:lnTo>
                  <a:lnTo>
                    <a:pt x="313" y="258"/>
                  </a:lnTo>
                  <a:lnTo>
                    <a:pt x="311" y="263"/>
                  </a:lnTo>
                  <a:lnTo>
                    <a:pt x="309" y="271"/>
                  </a:lnTo>
                  <a:lnTo>
                    <a:pt x="166" y="405"/>
                  </a:lnTo>
                  <a:lnTo>
                    <a:pt x="171" y="423"/>
                  </a:lnTo>
                  <a:lnTo>
                    <a:pt x="180" y="434"/>
                  </a:lnTo>
                  <a:lnTo>
                    <a:pt x="198" y="438"/>
                  </a:lnTo>
                  <a:lnTo>
                    <a:pt x="349" y="311"/>
                  </a:lnTo>
                  <a:lnTo>
                    <a:pt x="362" y="309"/>
                  </a:lnTo>
                  <a:lnTo>
                    <a:pt x="375" y="314"/>
                  </a:lnTo>
                  <a:lnTo>
                    <a:pt x="386" y="322"/>
                  </a:lnTo>
                  <a:lnTo>
                    <a:pt x="395" y="336"/>
                  </a:lnTo>
                  <a:lnTo>
                    <a:pt x="398" y="349"/>
                  </a:lnTo>
                  <a:lnTo>
                    <a:pt x="398" y="362"/>
                  </a:lnTo>
                  <a:lnTo>
                    <a:pt x="362" y="400"/>
                  </a:lnTo>
                  <a:lnTo>
                    <a:pt x="324" y="434"/>
                  </a:lnTo>
                  <a:lnTo>
                    <a:pt x="286" y="469"/>
                  </a:lnTo>
                  <a:lnTo>
                    <a:pt x="249" y="507"/>
                  </a:lnTo>
                  <a:lnTo>
                    <a:pt x="255" y="525"/>
                  </a:lnTo>
                  <a:lnTo>
                    <a:pt x="258" y="529"/>
                  </a:lnTo>
                  <a:lnTo>
                    <a:pt x="262" y="531"/>
                  </a:lnTo>
                  <a:lnTo>
                    <a:pt x="264" y="532"/>
                  </a:lnTo>
                  <a:lnTo>
                    <a:pt x="267" y="534"/>
                  </a:lnTo>
                  <a:lnTo>
                    <a:pt x="269" y="534"/>
                  </a:lnTo>
                  <a:lnTo>
                    <a:pt x="273" y="532"/>
                  </a:lnTo>
                  <a:lnTo>
                    <a:pt x="278" y="531"/>
                  </a:lnTo>
                  <a:lnTo>
                    <a:pt x="438" y="405"/>
                  </a:lnTo>
                  <a:lnTo>
                    <a:pt x="469" y="418"/>
                  </a:lnTo>
                  <a:lnTo>
                    <a:pt x="482" y="438"/>
                  </a:lnTo>
                  <a:lnTo>
                    <a:pt x="482" y="465"/>
                  </a:lnTo>
                  <a:lnTo>
                    <a:pt x="335" y="602"/>
                  </a:lnTo>
                  <a:lnTo>
                    <a:pt x="335" y="611"/>
                  </a:lnTo>
                  <a:lnTo>
                    <a:pt x="337" y="616"/>
                  </a:lnTo>
                  <a:lnTo>
                    <a:pt x="338" y="622"/>
                  </a:lnTo>
                  <a:lnTo>
                    <a:pt x="342" y="623"/>
                  </a:lnTo>
                  <a:lnTo>
                    <a:pt x="347" y="625"/>
                  </a:lnTo>
                  <a:lnTo>
                    <a:pt x="351" y="629"/>
                  </a:lnTo>
                  <a:lnTo>
                    <a:pt x="358" y="631"/>
                  </a:lnTo>
                  <a:lnTo>
                    <a:pt x="387" y="612"/>
                  </a:lnTo>
                  <a:lnTo>
                    <a:pt x="417" y="587"/>
                  </a:lnTo>
                  <a:lnTo>
                    <a:pt x="449" y="560"/>
                  </a:lnTo>
                  <a:lnTo>
                    <a:pt x="480" y="532"/>
                  </a:lnTo>
                  <a:lnTo>
                    <a:pt x="515" y="511"/>
                  </a:lnTo>
                  <a:lnTo>
                    <a:pt x="524" y="512"/>
                  </a:lnTo>
                  <a:lnTo>
                    <a:pt x="533" y="516"/>
                  </a:lnTo>
                  <a:lnTo>
                    <a:pt x="542" y="522"/>
                  </a:lnTo>
                  <a:lnTo>
                    <a:pt x="549" y="534"/>
                  </a:lnTo>
                  <a:lnTo>
                    <a:pt x="553" y="549"/>
                  </a:lnTo>
                  <a:lnTo>
                    <a:pt x="546" y="565"/>
                  </a:lnTo>
                  <a:lnTo>
                    <a:pt x="531" y="583"/>
                  </a:lnTo>
                  <a:lnTo>
                    <a:pt x="513" y="602"/>
                  </a:lnTo>
                  <a:lnTo>
                    <a:pt x="491" y="622"/>
                  </a:lnTo>
                  <a:lnTo>
                    <a:pt x="469" y="642"/>
                  </a:lnTo>
                  <a:lnTo>
                    <a:pt x="447" y="660"/>
                  </a:lnTo>
                  <a:lnTo>
                    <a:pt x="429" y="680"/>
                  </a:lnTo>
                  <a:lnTo>
                    <a:pt x="418" y="698"/>
                  </a:lnTo>
                  <a:lnTo>
                    <a:pt x="422" y="712"/>
                  </a:lnTo>
                  <a:lnTo>
                    <a:pt x="427" y="722"/>
                  </a:lnTo>
                  <a:lnTo>
                    <a:pt x="437" y="727"/>
                  </a:lnTo>
                  <a:lnTo>
                    <a:pt x="449" y="727"/>
                  </a:lnTo>
                  <a:lnTo>
                    <a:pt x="606" y="598"/>
                  </a:lnTo>
                  <a:lnTo>
                    <a:pt x="611" y="598"/>
                  </a:lnTo>
                  <a:lnTo>
                    <a:pt x="617" y="598"/>
                  </a:lnTo>
                  <a:lnTo>
                    <a:pt x="622" y="598"/>
                  </a:lnTo>
                  <a:lnTo>
                    <a:pt x="626" y="598"/>
                  </a:lnTo>
                  <a:lnTo>
                    <a:pt x="633" y="602"/>
                  </a:lnTo>
                  <a:lnTo>
                    <a:pt x="638" y="605"/>
                  </a:lnTo>
                  <a:lnTo>
                    <a:pt x="642" y="609"/>
                  </a:lnTo>
                  <a:lnTo>
                    <a:pt x="646" y="614"/>
                  </a:lnTo>
                  <a:lnTo>
                    <a:pt x="649" y="620"/>
                  </a:lnTo>
                  <a:lnTo>
                    <a:pt x="655" y="625"/>
                  </a:lnTo>
                  <a:lnTo>
                    <a:pt x="653" y="631"/>
                  </a:lnTo>
                  <a:lnTo>
                    <a:pt x="653" y="638"/>
                  </a:lnTo>
                  <a:lnTo>
                    <a:pt x="651" y="645"/>
                  </a:lnTo>
                  <a:lnTo>
                    <a:pt x="649" y="651"/>
                  </a:lnTo>
                  <a:lnTo>
                    <a:pt x="633" y="678"/>
                  </a:lnTo>
                  <a:lnTo>
                    <a:pt x="609" y="702"/>
                  </a:lnTo>
                  <a:lnTo>
                    <a:pt x="582" y="723"/>
                  </a:lnTo>
                  <a:lnTo>
                    <a:pt x="555" y="743"/>
                  </a:lnTo>
                  <a:lnTo>
                    <a:pt x="527" y="765"/>
                  </a:lnTo>
                  <a:lnTo>
                    <a:pt x="506" y="791"/>
                  </a:lnTo>
                  <a:lnTo>
                    <a:pt x="506" y="803"/>
                  </a:lnTo>
                  <a:lnTo>
                    <a:pt x="511" y="814"/>
                  </a:lnTo>
                  <a:lnTo>
                    <a:pt x="522" y="822"/>
                  </a:lnTo>
                  <a:lnTo>
                    <a:pt x="633" y="872"/>
                  </a:lnTo>
                  <a:lnTo>
                    <a:pt x="746" y="927"/>
                  </a:lnTo>
                  <a:lnTo>
                    <a:pt x="862" y="987"/>
                  </a:lnTo>
                  <a:lnTo>
                    <a:pt x="1013" y="1143"/>
                  </a:lnTo>
                  <a:lnTo>
                    <a:pt x="1162" y="1307"/>
                  </a:lnTo>
                  <a:lnTo>
                    <a:pt x="1306" y="1476"/>
                  </a:lnTo>
                  <a:lnTo>
                    <a:pt x="1446" y="1649"/>
                  </a:lnTo>
                  <a:lnTo>
                    <a:pt x="1580" y="1823"/>
                  </a:lnTo>
                  <a:lnTo>
                    <a:pt x="1709" y="1996"/>
                  </a:lnTo>
                  <a:lnTo>
                    <a:pt x="1833" y="2169"/>
                  </a:lnTo>
                  <a:lnTo>
                    <a:pt x="1949" y="2338"/>
                  </a:lnTo>
                  <a:lnTo>
                    <a:pt x="1949" y="2367"/>
                  </a:lnTo>
                  <a:lnTo>
                    <a:pt x="1944" y="2387"/>
                  </a:lnTo>
                  <a:lnTo>
                    <a:pt x="1931" y="2403"/>
                  </a:lnTo>
                  <a:lnTo>
                    <a:pt x="1915" y="2414"/>
                  </a:lnTo>
                  <a:lnTo>
                    <a:pt x="1898" y="2420"/>
                  </a:lnTo>
                  <a:lnTo>
                    <a:pt x="1884" y="2420"/>
                  </a:lnTo>
                  <a:lnTo>
                    <a:pt x="1866" y="2418"/>
                  </a:lnTo>
                  <a:lnTo>
                    <a:pt x="1747" y="2252"/>
                  </a:lnTo>
                  <a:lnTo>
                    <a:pt x="1629" y="2091"/>
                  </a:lnTo>
                  <a:lnTo>
                    <a:pt x="1515" y="1932"/>
                  </a:lnTo>
                  <a:lnTo>
                    <a:pt x="1398" y="1778"/>
                  </a:lnTo>
                  <a:lnTo>
                    <a:pt x="1280" y="1629"/>
                  </a:lnTo>
                  <a:lnTo>
                    <a:pt x="1160" y="1483"/>
                  </a:lnTo>
                  <a:lnTo>
                    <a:pt x="1037" y="1343"/>
                  </a:lnTo>
                  <a:lnTo>
                    <a:pt x="906" y="1207"/>
                  </a:lnTo>
                  <a:lnTo>
                    <a:pt x="769" y="1078"/>
                  </a:lnTo>
                  <a:lnTo>
                    <a:pt x="693" y="1038"/>
                  </a:lnTo>
                  <a:lnTo>
                    <a:pt x="617" y="1000"/>
                  </a:lnTo>
                  <a:lnTo>
                    <a:pt x="535" y="963"/>
                  </a:lnTo>
                  <a:lnTo>
                    <a:pt x="446" y="927"/>
                  </a:lnTo>
                  <a:lnTo>
                    <a:pt x="420" y="896"/>
                  </a:lnTo>
                  <a:lnTo>
                    <a:pt x="391" y="863"/>
                  </a:lnTo>
                  <a:lnTo>
                    <a:pt x="360" y="827"/>
                  </a:lnTo>
                  <a:lnTo>
                    <a:pt x="327" y="789"/>
                  </a:lnTo>
                  <a:lnTo>
                    <a:pt x="291" y="749"/>
                  </a:lnTo>
                  <a:lnTo>
                    <a:pt x="257" y="707"/>
                  </a:lnTo>
                  <a:lnTo>
                    <a:pt x="220" y="667"/>
                  </a:lnTo>
                  <a:lnTo>
                    <a:pt x="184" y="627"/>
                  </a:lnTo>
                  <a:lnTo>
                    <a:pt x="151" y="589"/>
                  </a:lnTo>
                  <a:lnTo>
                    <a:pt x="118" y="552"/>
                  </a:lnTo>
                  <a:lnTo>
                    <a:pt x="87" y="520"/>
                  </a:lnTo>
                  <a:lnTo>
                    <a:pt x="62" y="491"/>
                  </a:lnTo>
                  <a:lnTo>
                    <a:pt x="38" y="465"/>
                  </a:lnTo>
                  <a:lnTo>
                    <a:pt x="20" y="447"/>
                  </a:lnTo>
                  <a:lnTo>
                    <a:pt x="6" y="434"/>
                  </a:lnTo>
                  <a:lnTo>
                    <a:pt x="0" y="414"/>
                  </a:lnTo>
                  <a:lnTo>
                    <a:pt x="0" y="392"/>
                  </a:lnTo>
                  <a:lnTo>
                    <a:pt x="7" y="371"/>
                  </a:lnTo>
                  <a:lnTo>
                    <a:pt x="26" y="347"/>
                  </a:lnTo>
                  <a:lnTo>
                    <a:pt x="47" y="334"/>
                  </a:lnTo>
                  <a:lnTo>
                    <a:pt x="62" y="329"/>
                  </a:lnTo>
                  <a:lnTo>
                    <a:pt x="75" y="327"/>
                  </a:lnTo>
                  <a:lnTo>
                    <a:pt x="86" y="329"/>
                  </a:lnTo>
                  <a:lnTo>
                    <a:pt x="95" y="332"/>
                  </a:lnTo>
                  <a:lnTo>
                    <a:pt x="104" y="336"/>
                  </a:lnTo>
                  <a:lnTo>
                    <a:pt x="115" y="338"/>
                  </a:lnTo>
                  <a:lnTo>
                    <a:pt x="262" y="214"/>
                  </a:lnTo>
                  <a:close/>
                  <a:moveTo>
                    <a:pt x="533" y="0"/>
                  </a:moveTo>
                  <a:lnTo>
                    <a:pt x="546" y="2"/>
                  </a:lnTo>
                  <a:lnTo>
                    <a:pt x="555" y="3"/>
                  </a:lnTo>
                  <a:lnTo>
                    <a:pt x="558" y="7"/>
                  </a:lnTo>
                  <a:lnTo>
                    <a:pt x="544" y="12"/>
                  </a:lnTo>
                  <a:lnTo>
                    <a:pt x="535" y="22"/>
                  </a:lnTo>
                  <a:lnTo>
                    <a:pt x="529" y="36"/>
                  </a:lnTo>
                  <a:lnTo>
                    <a:pt x="529" y="54"/>
                  </a:lnTo>
                  <a:lnTo>
                    <a:pt x="535" y="78"/>
                  </a:lnTo>
                  <a:lnTo>
                    <a:pt x="546" y="105"/>
                  </a:lnTo>
                  <a:lnTo>
                    <a:pt x="560" y="132"/>
                  </a:lnTo>
                  <a:lnTo>
                    <a:pt x="580" y="158"/>
                  </a:lnTo>
                  <a:lnTo>
                    <a:pt x="604" y="180"/>
                  </a:lnTo>
                  <a:lnTo>
                    <a:pt x="631" y="200"/>
                  </a:lnTo>
                  <a:lnTo>
                    <a:pt x="660" y="220"/>
                  </a:lnTo>
                  <a:lnTo>
                    <a:pt x="691" y="238"/>
                  </a:lnTo>
                  <a:lnTo>
                    <a:pt x="722" y="258"/>
                  </a:lnTo>
                  <a:lnTo>
                    <a:pt x="751" y="278"/>
                  </a:lnTo>
                  <a:lnTo>
                    <a:pt x="780" y="300"/>
                  </a:lnTo>
                  <a:lnTo>
                    <a:pt x="804" y="323"/>
                  </a:lnTo>
                  <a:lnTo>
                    <a:pt x="826" y="349"/>
                  </a:lnTo>
                  <a:lnTo>
                    <a:pt x="842" y="378"/>
                  </a:lnTo>
                  <a:lnTo>
                    <a:pt x="855" y="411"/>
                  </a:lnTo>
                  <a:lnTo>
                    <a:pt x="858" y="447"/>
                  </a:lnTo>
                  <a:lnTo>
                    <a:pt x="855" y="489"/>
                  </a:lnTo>
                  <a:lnTo>
                    <a:pt x="844" y="516"/>
                  </a:lnTo>
                  <a:lnTo>
                    <a:pt x="822" y="540"/>
                  </a:lnTo>
                  <a:lnTo>
                    <a:pt x="795" y="556"/>
                  </a:lnTo>
                  <a:lnTo>
                    <a:pt x="762" y="565"/>
                  </a:lnTo>
                  <a:lnTo>
                    <a:pt x="727" y="565"/>
                  </a:lnTo>
                  <a:lnTo>
                    <a:pt x="709" y="560"/>
                  </a:lnTo>
                  <a:lnTo>
                    <a:pt x="686" y="549"/>
                  </a:lnTo>
                  <a:lnTo>
                    <a:pt x="660" y="532"/>
                  </a:lnTo>
                  <a:lnTo>
                    <a:pt x="629" y="511"/>
                  </a:lnTo>
                  <a:lnTo>
                    <a:pt x="597" y="483"/>
                  </a:lnTo>
                  <a:lnTo>
                    <a:pt x="564" y="454"/>
                  </a:lnTo>
                  <a:lnTo>
                    <a:pt x="529" y="422"/>
                  </a:lnTo>
                  <a:lnTo>
                    <a:pt x="495" y="385"/>
                  </a:lnTo>
                  <a:lnTo>
                    <a:pt x="462" y="349"/>
                  </a:lnTo>
                  <a:lnTo>
                    <a:pt x="431" y="311"/>
                  </a:lnTo>
                  <a:lnTo>
                    <a:pt x="404" y="271"/>
                  </a:lnTo>
                  <a:lnTo>
                    <a:pt x="380" y="232"/>
                  </a:lnTo>
                  <a:lnTo>
                    <a:pt x="360" y="194"/>
                  </a:lnTo>
                  <a:lnTo>
                    <a:pt x="353" y="171"/>
                  </a:lnTo>
                  <a:lnTo>
                    <a:pt x="349" y="143"/>
                  </a:lnTo>
                  <a:lnTo>
                    <a:pt x="351" y="114"/>
                  </a:lnTo>
                  <a:lnTo>
                    <a:pt x="358" y="87"/>
                  </a:lnTo>
                  <a:lnTo>
                    <a:pt x="369" y="62"/>
                  </a:lnTo>
                  <a:lnTo>
                    <a:pt x="386" y="42"/>
                  </a:lnTo>
                  <a:lnTo>
                    <a:pt x="406" y="27"/>
                  </a:lnTo>
                  <a:lnTo>
                    <a:pt x="427" y="14"/>
                  </a:lnTo>
                  <a:lnTo>
                    <a:pt x="457" y="5"/>
                  </a:lnTo>
                  <a:lnTo>
                    <a:pt x="487" y="0"/>
                  </a:lnTo>
                  <a:lnTo>
                    <a:pt x="518" y="2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6"/>
            <p:cNvSpPr/>
            <p:nvPr/>
          </p:nvSpPr>
          <p:spPr>
            <a:xfrm>
              <a:off x="5652196" y="464392"/>
              <a:ext cx="272557" cy="272111"/>
            </a:xfrm>
            <a:custGeom>
              <a:rect b="b" l="l" r="r" t="t"/>
              <a:pathLst>
                <a:path extrusionOk="0" h="3782142" w="3788345">
                  <a:moveTo>
                    <a:pt x="3559909" y="1946081"/>
                  </a:moveTo>
                  <a:lnTo>
                    <a:pt x="3571003" y="1946081"/>
                  </a:lnTo>
                  <a:lnTo>
                    <a:pt x="3598234" y="1951628"/>
                  </a:lnTo>
                  <a:lnTo>
                    <a:pt x="3623952" y="1957680"/>
                  </a:lnTo>
                  <a:lnTo>
                    <a:pt x="3648661" y="1965244"/>
                  </a:lnTo>
                  <a:lnTo>
                    <a:pt x="3671858" y="1975329"/>
                  </a:lnTo>
                  <a:lnTo>
                    <a:pt x="3692029" y="1986927"/>
                  </a:lnTo>
                  <a:lnTo>
                    <a:pt x="3710183" y="2001047"/>
                  </a:lnTo>
                  <a:lnTo>
                    <a:pt x="3725815" y="2018192"/>
                  </a:lnTo>
                  <a:lnTo>
                    <a:pt x="3746995" y="2049457"/>
                  </a:lnTo>
                  <a:lnTo>
                    <a:pt x="3763636" y="2082739"/>
                  </a:lnTo>
                  <a:lnTo>
                    <a:pt x="3775234" y="2116526"/>
                  </a:lnTo>
                  <a:lnTo>
                    <a:pt x="3783807" y="2151321"/>
                  </a:lnTo>
                  <a:lnTo>
                    <a:pt x="3787337" y="2187124"/>
                  </a:lnTo>
                  <a:lnTo>
                    <a:pt x="3788345" y="2223936"/>
                  </a:lnTo>
                  <a:lnTo>
                    <a:pt x="3785320" y="2259235"/>
                  </a:lnTo>
                  <a:lnTo>
                    <a:pt x="3779772" y="2296047"/>
                  </a:lnTo>
                  <a:lnTo>
                    <a:pt x="3772713" y="2331851"/>
                  </a:lnTo>
                  <a:lnTo>
                    <a:pt x="3762627" y="2367654"/>
                  </a:lnTo>
                  <a:lnTo>
                    <a:pt x="3750525" y="2402449"/>
                  </a:lnTo>
                  <a:lnTo>
                    <a:pt x="3736909" y="2436235"/>
                  </a:lnTo>
                  <a:lnTo>
                    <a:pt x="3722285" y="2468509"/>
                  </a:lnTo>
                  <a:lnTo>
                    <a:pt x="3706653" y="2499774"/>
                  </a:lnTo>
                  <a:lnTo>
                    <a:pt x="3691020" y="2529022"/>
                  </a:lnTo>
                  <a:lnTo>
                    <a:pt x="3674379" y="2555748"/>
                  </a:lnTo>
                  <a:lnTo>
                    <a:pt x="3657234" y="2580458"/>
                  </a:lnTo>
                  <a:lnTo>
                    <a:pt x="3641602" y="2603150"/>
                  </a:lnTo>
                  <a:lnTo>
                    <a:pt x="3617396" y="2630885"/>
                  </a:lnTo>
                  <a:lnTo>
                    <a:pt x="3591174" y="2657612"/>
                  </a:lnTo>
                  <a:lnTo>
                    <a:pt x="3560918" y="2682321"/>
                  </a:lnTo>
                  <a:lnTo>
                    <a:pt x="3527636" y="2704005"/>
                  </a:lnTo>
                  <a:lnTo>
                    <a:pt x="3491832" y="2723167"/>
                  </a:lnTo>
                  <a:lnTo>
                    <a:pt x="3454516" y="2738800"/>
                  </a:lnTo>
                  <a:lnTo>
                    <a:pt x="3415183" y="2750902"/>
                  </a:lnTo>
                  <a:lnTo>
                    <a:pt x="3395012" y="2753424"/>
                  </a:lnTo>
                  <a:lnTo>
                    <a:pt x="3373832" y="2754432"/>
                  </a:lnTo>
                  <a:lnTo>
                    <a:pt x="3352653" y="2754432"/>
                  </a:lnTo>
                  <a:lnTo>
                    <a:pt x="3329960" y="2752919"/>
                  </a:lnTo>
                  <a:lnTo>
                    <a:pt x="3307772" y="2751911"/>
                  </a:lnTo>
                  <a:lnTo>
                    <a:pt x="3284576" y="2750902"/>
                  </a:lnTo>
                  <a:lnTo>
                    <a:pt x="3263900" y="2751911"/>
                  </a:lnTo>
                  <a:lnTo>
                    <a:pt x="3242721" y="2754432"/>
                  </a:lnTo>
                  <a:lnTo>
                    <a:pt x="3223559" y="2759979"/>
                  </a:lnTo>
                  <a:lnTo>
                    <a:pt x="3204900" y="2768552"/>
                  </a:lnTo>
                  <a:lnTo>
                    <a:pt x="3189268" y="2781159"/>
                  </a:lnTo>
                  <a:lnTo>
                    <a:pt x="3172123" y="2800321"/>
                  </a:lnTo>
                  <a:lnTo>
                    <a:pt x="3156490" y="2823518"/>
                  </a:lnTo>
                  <a:lnTo>
                    <a:pt x="3142875" y="2847219"/>
                  </a:lnTo>
                  <a:lnTo>
                    <a:pt x="3129764" y="2870919"/>
                  </a:lnTo>
                  <a:lnTo>
                    <a:pt x="3117157" y="2895629"/>
                  </a:lnTo>
                  <a:lnTo>
                    <a:pt x="3097994" y="2927902"/>
                  </a:lnTo>
                  <a:lnTo>
                    <a:pt x="3078328" y="2961689"/>
                  </a:lnTo>
                  <a:lnTo>
                    <a:pt x="3058157" y="2995475"/>
                  </a:lnTo>
                  <a:lnTo>
                    <a:pt x="3037482" y="3028757"/>
                  </a:lnTo>
                  <a:lnTo>
                    <a:pt x="3015294" y="3061535"/>
                  </a:lnTo>
                  <a:lnTo>
                    <a:pt x="2991593" y="3092800"/>
                  </a:lnTo>
                  <a:lnTo>
                    <a:pt x="2966883" y="3122048"/>
                  </a:lnTo>
                  <a:lnTo>
                    <a:pt x="2940157" y="3147766"/>
                  </a:lnTo>
                  <a:lnTo>
                    <a:pt x="2910909" y="3169954"/>
                  </a:lnTo>
                  <a:lnTo>
                    <a:pt x="2867541" y="3196680"/>
                  </a:lnTo>
                  <a:lnTo>
                    <a:pt x="2820140" y="3221390"/>
                  </a:lnTo>
                  <a:lnTo>
                    <a:pt x="2768704" y="3241561"/>
                  </a:lnTo>
                  <a:lnTo>
                    <a:pt x="2715251" y="3257193"/>
                  </a:lnTo>
                  <a:lnTo>
                    <a:pt x="2688020" y="3261732"/>
                  </a:lnTo>
                  <a:lnTo>
                    <a:pt x="2659276" y="3266270"/>
                  </a:lnTo>
                  <a:lnTo>
                    <a:pt x="2630028" y="3268791"/>
                  </a:lnTo>
                  <a:lnTo>
                    <a:pt x="2600781" y="3272826"/>
                  </a:lnTo>
                  <a:lnTo>
                    <a:pt x="2572541" y="3276356"/>
                  </a:lnTo>
                  <a:lnTo>
                    <a:pt x="2544806" y="3280894"/>
                  </a:lnTo>
                  <a:lnTo>
                    <a:pt x="2518080" y="3287450"/>
                  </a:lnTo>
                  <a:lnTo>
                    <a:pt x="2493370" y="3295518"/>
                  </a:lnTo>
                  <a:lnTo>
                    <a:pt x="2470678" y="3306612"/>
                  </a:lnTo>
                  <a:lnTo>
                    <a:pt x="2451516" y="3321236"/>
                  </a:lnTo>
                  <a:lnTo>
                    <a:pt x="2434875" y="3339390"/>
                  </a:lnTo>
                  <a:lnTo>
                    <a:pt x="2421259" y="3359561"/>
                  </a:lnTo>
                  <a:lnTo>
                    <a:pt x="2411174" y="3382757"/>
                  </a:lnTo>
                  <a:lnTo>
                    <a:pt x="2402097" y="3407467"/>
                  </a:lnTo>
                  <a:lnTo>
                    <a:pt x="2394533" y="3433185"/>
                  </a:lnTo>
                  <a:lnTo>
                    <a:pt x="2386464" y="3460416"/>
                  </a:lnTo>
                  <a:lnTo>
                    <a:pt x="2377892" y="3489159"/>
                  </a:lnTo>
                  <a:lnTo>
                    <a:pt x="2370832" y="3517398"/>
                  </a:lnTo>
                  <a:lnTo>
                    <a:pt x="2362259" y="3545638"/>
                  </a:lnTo>
                  <a:lnTo>
                    <a:pt x="2354191" y="3574381"/>
                  </a:lnTo>
                  <a:lnTo>
                    <a:pt x="2344105" y="3602621"/>
                  </a:lnTo>
                  <a:lnTo>
                    <a:pt x="2334020" y="3630356"/>
                  </a:lnTo>
                  <a:lnTo>
                    <a:pt x="2322926" y="3656074"/>
                  </a:lnTo>
                  <a:lnTo>
                    <a:pt x="2310319" y="3680783"/>
                  </a:lnTo>
                  <a:lnTo>
                    <a:pt x="2295695" y="3702467"/>
                  </a:lnTo>
                  <a:lnTo>
                    <a:pt x="2279054" y="3723646"/>
                  </a:lnTo>
                  <a:lnTo>
                    <a:pt x="2259892" y="3741800"/>
                  </a:lnTo>
                  <a:lnTo>
                    <a:pt x="2238712" y="3756929"/>
                  </a:lnTo>
                  <a:lnTo>
                    <a:pt x="2215011" y="3769535"/>
                  </a:lnTo>
                  <a:lnTo>
                    <a:pt x="2190806" y="3777099"/>
                  </a:lnTo>
                  <a:lnTo>
                    <a:pt x="2165088" y="3780629"/>
                  </a:lnTo>
                  <a:lnTo>
                    <a:pt x="2138866" y="3782142"/>
                  </a:lnTo>
                  <a:lnTo>
                    <a:pt x="2111131" y="3781638"/>
                  </a:lnTo>
                  <a:lnTo>
                    <a:pt x="2082892" y="3779621"/>
                  </a:lnTo>
                  <a:lnTo>
                    <a:pt x="2054148" y="3776091"/>
                  </a:lnTo>
                  <a:lnTo>
                    <a:pt x="2025909" y="3772057"/>
                  </a:lnTo>
                  <a:lnTo>
                    <a:pt x="1997669" y="3768527"/>
                  </a:lnTo>
                  <a:lnTo>
                    <a:pt x="1970943" y="3766005"/>
                  </a:lnTo>
                  <a:lnTo>
                    <a:pt x="1944216" y="3764997"/>
                  </a:lnTo>
                  <a:lnTo>
                    <a:pt x="1947242" y="3756929"/>
                  </a:lnTo>
                  <a:lnTo>
                    <a:pt x="1975481" y="3756929"/>
                  </a:lnTo>
                  <a:lnTo>
                    <a:pt x="2005738" y="3756929"/>
                  </a:lnTo>
                  <a:lnTo>
                    <a:pt x="2037003" y="3755920"/>
                  </a:lnTo>
                  <a:lnTo>
                    <a:pt x="2067259" y="3753903"/>
                  </a:lnTo>
                  <a:lnTo>
                    <a:pt x="2097515" y="3751382"/>
                  </a:lnTo>
                  <a:lnTo>
                    <a:pt x="2125755" y="3747347"/>
                  </a:lnTo>
                  <a:lnTo>
                    <a:pt x="2152481" y="3741800"/>
                  </a:lnTo>
                  <a:lnTo>
                    <a:pt x="2177191" y="3733732"/>
                  </a:lnTo>
                  <a:lnTo>
                    <a:pt x="2199379" y="3724655"/>
                  </a:lnTo>
                  <a:lnTo>
                    <a:pt x="2216524" y="3712552"/>
                  </a:lnTo>
                  <a:lnTo>
                    <a:pt x="2230644" y="3697928"/>
                  </a:lnTo>
                  <a:lnTo>
                    <a:pt x="2242242" y="3680783"/>
                  </a:lnTo>
                  <a:lnTo>
                    <a:pt x="2253336" y="3658595"/>
                  </a:lnTo>
                  <a:lnTo>
                    <a:pt x="2262413" y="3633886"/>
                  </a:lnTo>
                  <a:lnTo>
                    <a:pt x="2270986" y="3605646"/>
                  </a:lnTo>
                  <a:lnTo>
                    <a:pt x="2278045" y="3575894"/>
                  </a:lnTo>
                  <a:lnTo>
                    <a:pt x="2284601" y="3545134"/>
                  </a:lnTo>
                  <a:lnTo>
                    <a:pt x="2291157" y="3512860"/>
                  </a:lnTo>
                  <a:lnTo>
                    <a:pt x="2297208" y="3479578"/>
                  </a:lnTo>
                  <a:lnTo>
                    <a:pt x="2303763" y="3447809"/>
                  </a:lnTo>
                  <a:lnTo>
                    <a:pt x="2310319" y="3414527"/>
                  </a:lnTo>
                  <a:lnTo>
                    <a:pt x="2317379" y="3383766"/>
                  </a:lnTo>
                  <a:lnTo>
                    <a:pt x="2324943" y="3353509"/>
                  </a:lnTo>
                  <a:lnTo>
                    <a:pt x="2333011" y="3325774"/>
                  </a:lnTo>
                  <a:lnTo>
                    <a:pt x="2343097" y="3300056"/>
                  </a:lnTo>
                  <a:lnTo>
                    <a:pt x="2354191" y="3277868"/>
                  </a:lnTo>
                  <a:lnTo>
                    <a:pt x="2366293" y="3258706"/>
                  </a:lnTo>
                  <a:lnTo>
                    <a:pt x="2385456" y="3238535"/>
                  </a:lnTo>
                  <a:lnTo>
                    <a:pt x="2406635" y="3221390"/>
                  </a:lnTo>
                  <a:lnTo>
                    <a:pt x="2430336" y="3206766"/>
                  </a:lnTo>
                  <a:lnTo>
                    <a:pt x="2456054" y="3193655"/>
                  </a:lnTo>
                  <a:lnTo>
                    <a:pt x="2483285" y="3183569"/>
                  </a:lnTo>
                  <a:lnTo>
                    <a:pt x="2512028" y="3174492"/>
                  </a:lnTo>
                  <a:lnTo>
                    <a:pt x="2542285" y="3166928"/>
                  </a:lnTo>
                  <a:lnTo>
                    <a:pt x="2573550" y="3159868"/>
                  </a:lnTo>
                  <a:lnTo>
                    <a:pt x="2604311" y="3152304"/>
                  </a:lnTo>
                  <a:lnTo>
                    <a:pt x="2635575" y="3146253"/>
                  </a:lnTo>
                  <a:lnTo>
                    <a:pt x="2667849" y="3138689"/>
                  </a:lnTo>
                  <a:lnTo>
                    <a:pt x="2699114" y="3130620"/>
                  </a:lnTo>
                  <a:lnTo>
                    <a:pt x="2729370" y="3121543"/>
                  </a:lnTo>
                  <a:lnTo>
                    <a:pt x="2758618" y="3111458"/>
                  </a:lnTo>
                  <a:lnTo>
                    <a:pt x="2786858" y="3098347"/>
                  </a:lnTo>
                  <a:lnTo>
                    <a:pt x="2813584" y="3083723"/>
                  </a:lnTo>
                  <a:lnTo>
                    <a:pt x="2838294" y="3065569"/>
                  </a:lnTo>
                  <a:lnTo>
                    <a:pt x="2860482" y="3045398"/>
                  </a:lnTo>
                  <a:lnTo>
                    <a:pt x="2880653" y="3020689"/>
                  </a:lnTo>
                  <a:lnTo>
                    <a:pt x="2906370" y="2980851"/>
                  </a:lnTo>
                  <a:lnTo>
                    <a:pt x="2929063" y="2938996"/>
                  </a:lnTo>
                  <a:lnTo>
                    <a:pt x="2950242" y="2894620"/>
                  </a:lnTo>
                  <a:lnTo>
                    <a:pt x="2970413" y="2849236"/>
                  </a:lnTo>
                  <a:lnTo>
                    <a:pt x="2988567" y="2803347"/>
                  </a:lnTo>
                  <a:lnTo>
                    <a:pt x="3007225" y="2756449"/>
                  </a:lnTo>
                  <a:lnTo>
                    <a:pt x="3026388" y="2709552"/>
                  </a:lnTo>
                  <a:lnTo>
                    <a:pt x="3032439" y="2692911"/>
                  </a:lnTo>
                  <a:lnTo>
                    <a:pt x="3041012" y="2673748"/>
                  </a:lnTo>
                  <a:lnTo>
                    <a:pt x="3048071" y="2652569"/>
                  </a:lnTo>
                  <a:lnTo>
                    <a:pt x="3053618" y="2629877"/>
                  </a:lnTo>
                  <a:lnTo>
                    <a:pt x="3055635" y="2606176"/>
                  </a:lnTo>
                  <a:lnTo>
                    <a:pt x="3053618" y="2582979"/>
                  </a:lnTo>
                  <a:lnTo>
                    <a:pt x="3052106" y="2576928"/>
                  </a:lnTo>
                  <a:lnTo>
                    <a:pt x="3048071" y="2566842"/>
                  </a:lnTo>
                  <a:lnTo>
                    <a:pt x="3042524" y="2553731"/>
                  </a:lnTo>
                  <a:lnTo>
                    <a:pt x="3036473" y="2537090"/>
                  </a:lnTo>
                  <a:lnTo>
                    <a:pt x="3028909" y="2517928"/>
                  </a:lnTo>
                  <a:lnTo>
                    <a:pt x="3022353" y="2494227"/>
                  </a:lnTo>
                  <a:lnTo>
                    <a:pt x="3017815" y="2467500"/>
                  </a:lnTo>
                  <a:lnTo>
                    <a:pt x="3013276" y="2438252"/>
                  </a:lnTo>
                  <a:lnTo>
                    <a:pt x="3014285" y="2441782"/>
                  </a:lnTo>
                  <a:lnTo>
                    <a:pt x="3015294" y="2441782"/>
                  </a:lnTo>
                  <a:lnTo>
                    <a:pt x="3015294" y="2437244"/>
                  </a:lnTo>
                  <a:lnTo>
                    <a:pt x="3015294" y="2430184"/>
                  </a:lnTo>
                  <a:lnTo>
                    <a:pt x="3016302" y="2419090"/>
                  </a:lnTo>
                  <a:lnTo>
                    <a:pt x="3017311" y="2404466"/>
                  </a:lnTo>
                  <a:lnTo>
                    <a:pt x="3018823" y="2387825"/>
                  </a:lnTo>
                  <a:lnTo>
                    <a:pt x="3021849" y="2368663"/>
                  </a:lnTo>
                  <a:lnTo>
                    <a:pt x="3026388" y="2346475"/>
                  </a:lnTo>
                  <a:lnTo>
                    <a:pt x="3032439" y="2323782"/>
                  </a:lnTo>
                  <a:lnTo>
                    <a:pt x="3040003" y="2299073"/>
                  </a:lnTo>
                  <a:lnTo>
                    <a:pt x="3050088" y="2272346"/>
                  </a:lnTo>
                  <a:lnTo>
                    <a:pt x="3062191" y="2244611"/>
                  </a:lnTo>
                  <a:lnTo>
                    <a:pt x="3076815" y="2217381"/>
                  </a:lnTo>
                  <a:lnTo>
                    <a:pt x="3093960" y="2188637"/>
                  </a:lnTo>
                  <a:lnTo>
                    <a:pt x="3114131" y="2160398"/>
                  </a:lnTo>
                  <a:lnTo>
                    <a:pt x="3138336" y="2132158"/>
                  </a:lnTo>
                  <a:lnTo>
                    <a:pt x="3165567" y="2104423"/>
                  </a:lnTo>
                  <a:lnTo>
                    <a:pt x="3195824" y="2077192"/>
                  </a:lnTo>
                  <a:lnTo>
                    <a:pt x="3231627" y="2051474"/>
                  </a:lnTo>
                  <a:lnTo>
                    <a:pt x="3269952" y="2026765"/>
                  </a:lnTo>
                  <a:lnTo>
                    <a:pt x="3314328" y="2003568"/>
                  </a:lnTo>
                  <a:lnTo>
                    <a:pt x="3426781" y="1959697"/>
                  </a:lnTo>
                  <a:lnTo>
                    <a:pt x="3438883" y="1957680"/>
                  </a:lnTo>
                  <a:lnTo>
                    <a:pt x="3453507" y="1956167"/>
                  </a:lnTo>
                  <a:lnTo>
                    <a:pt x="3471157" y="1954150"/>
                  </a:lnTo>
                  <a:lnTo>
                    <a:pt x="3490319" y="1951628"/>
                  </a:lnTo>
                  <a:lnTo>
                    <a:pt x="3509482" y="1949611"/>
                  </a:lnTo>
                  <a:lnTo>
                    <a:pt x="3528644" y="1947594"/>
                  </a:lnTo>
                  <a:lnTo>
                    <a:pt x="3546294" y="1946586"/>
                  </a:lnTo>
                  <a:close/>
                  <a:moveTo>
                    <a:pt x="3271797" y="76200"/>
                  </a:moveTo>
                  <a:lnTo>
                    <a:pt x="3292421" y="76200"/>
                  </a:lnTo>
                  <a:lnTo>
                    <a:pt x="3343044" y="86512"/>
                  </a:lnTo>
                  <a:lnTo>
                    <a:pt x="3390855" y="97762"/>
                  </a:lnTo>
                  <a:lnTo>
                    <a:pt x="3436791" y="111824"/>
                  </a:lnTo>
                  <a:lnTo>
                    <a:pt x="3479914" y="130573"/>
                  </a:lnTo>
                  <a:lnTo>
                    <a:pt x="3517412" y="152135"/>
                  </a:lnTo>
                  <a:lnTo>
                    <a:pt x="3551161" y="178384"/>
                  </a:lnTo>
                  <a:lnTo>
                    <a:pt x="3580223" y="210257"/>
                  </a:lnTo>
                  <a:lnTo>
                    <a:pt x="3619596" y="268380"/>
                  </a:lnTo>
                  <a:lnTo>
                    <a:pt x="3650532" y="330253"/>
                  </a:lnTo>
                  <a:lnTo>
                    <a:pt x="3672094" y="393063"/>
                  </a:lnTo>
                  <a:lnTo>
                    <a:pt x="3688031" y="457748"/>
                  </a:lnTo>
                  <a:lnTo>
                    <a:pt x="3694593" y="524308"/>
                  </a:lnTo>
                  <a:lnTo>
                    <a:pt x="3696468" y="592743"/>
                  </a:lnTo>
                  <a:lnTo>
                    <a:pt x="3690843" y="658365"/>
                  </a:lnTo>
                  <a:lnTo>
                    <a:pt x="3680531" y="726800"/>
                  </a:lnTo>
                  <a:lnTo>
                    <a:pt x="3667407" y="793360"/>
                  </a:lnTo>
                  <a:lnTo>
                    <a:pt x="3648657" y="859920"/>
                  </a:lnTo>
                  <a:lnTo>
                    <a:pt x="3626158" y="924605"/>
                  </a:lnTo>
                  <a:lnTo>
                    <a:pt x="3600847" y="987415"/>
                  </a:lnTo>
                  <a:lnTo>
                    <a:pt x="3573660" y="1047413"/>
                  </a:lnTo>
                  <a:lnTo>
                    <a:pt x="3544599" y="1105535"/>
                  </a:lnTo>
                  <a:lnTo>
                    <a:pt x="3515538" y="1159908"/>
                  </a:lnTo>
                  <a:lnTo>
                    <a:pt x="3484601" y="1209594"/>
                  </a:lnTo>
                  <a:lnTo>
                    <a:pt x="3452727" y="1255530"/>
                  </a:lnTo>
                  <a:lnTo>
                    <a:pt x="3423666" y="1297716"/>
                  </a:lnTo>
                  <a:lnTo>
                    <a:pt x="3378668" y="1349276"/>
                  </a:lnTo>
                  <a:lnTo>
                    <a:pt x="3329920" y="1398962"/>
                  </a:lnTo>
                  <a:lnTo>
                    <a:pt x="3273672" y="1444897"/>
                  </a:lnTo>
                  <a:lnTo>
                    <a:pt x="3211799" y="1485208"/>
                  </a:lnTo>
                  <a:lnTo>
                    <a:pt x="3145239" y="1520832"/>
                  </a:lnTo>
                  <a:lnTo>
                    <a:pt x="3075867" y="1549893"/>
                  </a:lnTo>
                  <a:lnTo>
                    <a:pt x="3002745" y="1572393"/>
                  </a:lnTo>
                  <a:lnTo>
                    <a:pt x="2965246" y="1577080"/>
                  </a:lnTo>
                  <a:lnTo>
                    <a:pt x="2925873" y="1578955"/>
                  </a:lnTo>
                  <a:lnTo>
                    <a:pt x="2886499" y="1578955"/>
                  </a:lnTo>
                  <a:lnTo>
                    <a:pt x="2844313" y="1576142"/>
                  </a:lnTo>
                  <a:lnTo>
                    <a:pt x="2803065" y="1574267"/>
                  </a:lnTo>
                  <a:lnTo>
                    <a:pt x="2759942" y="1572393"/>
                  </a:lnTo>
                  <a:lnTo>
                    <a:pt x="2721506" y="1574267"/>
                  </a:lnTo>
                  <a:lnTo>
                    <a:pt x="2682132" y="1578955"/>
                  </a:lnTo>
                  <a:lnTo>
                    <a:pt x="2646509" y="1589267"/>
                  </a:lnTo>
                  <a:lnTo>
                    <a:pt x="2611822" y="1605204"/>
                  </a:lnTo>
                  <a:lnTo>
                    <a:pt x="2582761" y="1628640"/>
                  </a:lnTo>
                  <a:lnTo>
                    <a:pt x="2550887" y="1664264"/>
                  </a:lnTo>
                  <a:lnTo>
                    <a:pt x="2521826" y="1707387"/>
                  </a:lnTo>
                  <a:lnTo>
                    <a:pt x="2496514" y="1751448"/>
                  </a:lnTo>
                  <a:lnTo>
                    <a:pt x="2472140" y="1795509"/>
                  </a:lnTo>
                  <a:lnTo>
                    <a:pt x="2448704" y="1841445"/>
                  </a:lnTo>
                  <a:lnTo>
                    <a:pt x="2413080" y="1901442"/>
                  </a:lnTo>
                  <a:lnTo>
                    <a:pt x="2376519" y="1964252"/>
                  </a:lnTo>
                  <a:lnTo>
                    <a:pt x="2339021" y="2027062"/>
                  </a:lnTo>
                  <a:lnTo>
                    <a:pt x="2300585" y="2088935"/>
                  </a:lnTo>
                  <a:lnTo>
                    <a:pt x="2259336" y="2149870"/>
                  </a:lnTo>
                  <a:lnTo>
                    <a:pt x="2215275" y="2207993"/>
                  </a:lnTo>
                  <a:lnTo>
                    <a:pt x="2169340" y="2262366"/>
                  </a:lnTo>
                  <a:lnTo>
                    <a:pt x="2119654" y="2310177"/>
                  </a:lnTo>
                  <a:lnTo>
                    <a:pt x="2065281" y="2351425"/>
                  </a:lnTo>
                  <a:lnTo>
                    <a:pt x="1984659" y="2401111"/>
                  </a:lnTo>
                  <a:lnTo>
                    <a:pt x="1896538" y="2447046"/>
                  </a:lnTo>
                  <a:lnTo>
                    <a:pt x="1800916" y="2484545"/>
                  </a:lnTo>
                  <a:lnTo>
                    <a:pt x="1701545" y="2513606"/>
                  </a:lnTo>
                  <a:lnTo>
                    <a:pt x="1650922" y="2522043"/>
                  </a:lnTo>
                  <a:lnTo>
                    <a:pt x="1597487" y="2530481"/>
                  </a:lnTo>
                  <a:lnTo>
                    <a:pt x="1543114" y="2535168"/>
                  </a:lnTo>
                  <a:lnTo>
                    <a:pt x="1488741" y="2542668"/>
                  </a:lnTo>
                  <a:lnTo>
                    <a:pt x="1436243" y="2549230"/>
                  </a:lnTo>
                  <a:lnTo>
                    <a:pt x="1384683" y="2557667"/>
                  </a:lnTo>
                  <a:lnTo>
                    <a:pt x="1334997" y="2569854"/>
                  </a:lnTo>
                  <a:lnTo>
                    <a:pt x="1289061" y="2584853"/>
                  </a:lnTo>
                  <a:lnTo>
                    <a:pt x="1246875" y="2605478"/>
                  </a:lnTo>
                  <a:lnTo>
                    <a:pt x="1211252" y="2632664"/>
                  </a:lnTo>
                  <a:lnTo>
                    <a:pt x="1180315" y="2666413"/>
                  </a:lnTo>
                  <a:lnTo>
                    <a:pt x="1155004" y="2703911"/>
                  </a:lnTo>
                  <a:lnTo>
                    <a:pt x="1136255" y="2747035"/>
                  </a:lnTo>
                  <a:lnTo>
                    <a:pt x="1119380" y="2792970"/>
                  </a:lnTo>
                  <a:lnTo>
                    <a:pt x="1105318" y="2840781"/>
                  </a:lnTo>
                  <a:lnTo>
                    <a:pt x="1090319" y="2891404"/>
                  </a:lnTo>
                  <a:lnTo>
                    <a:pt x="1074382" y="2944840"/>
                  </a:lnTo>
                  <a:lnTo>
                    <a:pt x="1061257" y="2997338"/>
                  </a:lnTo>
                  <a:lnTo>
                    <a:pt x="1045321" y="3049836"/>
                  </a:lnTo>
                  <a:lnTo>
                    <a:pt x="1030321" y="3103271"/>
                  </a:lnTo>
                  <a:lnTo>
                    <a:pt x="1011572" y="3155769"/>
                  </a:lnTo>
                  <a:lnTo>
                    <a:pt x="992823" y="3207329"/>
                  </a:lnTo>
                  <a:lnTo>
                    <a:pt x="972198" y="3255140"/>
                  </a:lnTo>
                  <a:lnTo>
                    <a:pt x="948762" y="3301076"/>
                  </a:lnTo>
                  <a:lnTo>
                    <a:pt x="921575" y="3341387"/>
                  </a:lnTo>
                  <a:lnTo>
                    <a:pt x="890639" y="3380760"/>
                  </a:lnTo>
                  <a:lnTo>
                    <a:pt x="855015" y="3414509"/>
                  </a:lnTo>
                  <a:lnTo>
                    <a:pt x="815642" y="3442633"/>
                  </a:lnTo>
                  <a:lnTo>
                    <a:pt x="771581" y="3466069"/>
                  </a:lnTo>
                  <a:lnTo>
                    <a:pt x="726583" y="3480131"/>
                  </a:lnTo>
                  <a:lnTo>
                    <a:pt x="678772" y="3486694"/>
                  </a:lnTo>
                  <a:lnTo>
                    <a:pt x="630024" y="3489506"/>
                  </a:lnTo>
                  <a:lnTo>
                    <a:pt x="578464" y="3488569"/>
                  </a:lnTo>
                  <a:lnTo>
                    <a:pt x="525966" y="3484819"/>
                  </a:lnTo>
                  <a:lnTo>
                    <a:pt x="472530" y="3478256"/>
                  </a:lnTo>
                  <a:lnTo>
                    <a:pt x="420032" y="3470757"/>
                  </a:lnTo>
                  <a:lnTo>
                    <a:pt x="367534" y="3464195"/>
                  </a:lnTo>
                  <a:lnTo>
                    <a:pt x="317849" y="3459507"/>
                  </a:lnTo>
                  <a:lnTo>
                    <a:pt x="268163" y="3457632"/>
                  </a:lnTo>
                  <a:lnTo>
                    <a:pt x="273788" y="3442633"/>
                  </a:lnTo>
                  <a:lnTo>
                    <a:pt x="326286" y="3442633"/>
                  </a:lnTo>
                  <a:lnTo>
                    <a:pt x="382534" y="3442633"/>
                  </a:lnTo>
                  <a:lnTo>
                    <a:pt x="440656" y="3440758"/>
                  </a:lnTo>
                  <a:lnTo>
                    <a:pt x="496904" y="3437008"/>
                  </a:lnTo>
                  <a:lnTo>
                    <a:pt x="553152" y="3432321"/>
                  </a:lnTo>
                  <a:lnTo>
                    <a:pt x="605650" y="3424821"/>
                  </a:lnTo>
                  <a:lnTo>
                    <a:pt x="655336" y="3414509"/>
                  </a:lnTo>
                  <a:lnTo>
                    <a:pt x="701271" y="3399510"/>
                  </a:lnTo>
                  <a:lnTo>
                    <a:pt x="742520" y="3382635"/>
                  </a:lnTo>
                  <a:lnTo>
                    <a:pt x="774394" y="3360136"/>
                  </a:lnTo>
                  <a:lnTo>
                    <a:pt x="800643" y="3332950"/>
                  </a:lnTo>
                  <a:lnTo>
                    <a:pt x="822204" y="3301076"/>
                  </a:lnTo>
                  <a:lnTo>
                    <a:pt x="842828" y="3259827"/>
                  </a:lnTo>
                  <a:lnTo>
                    <a:pt x="859703" y="3213892"/>
                  </a:lnTo>
                  <a:lnTo>
                    <a:pt x="875640" y="3161394"/>
                  </a:lnTo>
                  <a:lnTo>
                    <a:pt x="888764" y="3106083"/>
                  </a:lnTo>
                  <a:lnTo>
                    <a:pt x="900951" y="3048898"/>
                  </a:lnTo>
                  <a:lnTo>
                    <a:pt x="913138" y="2988900"/>
                  </a:lnTo>
                  <a:lnTo>
                    <a:pt x="924388" y="2927028"/>
                  </a:lnTo>
                  <a:lnTo>
                    <a:pt x="936575" y="2867968"/>
                  </a:lnTo>
                  <a:lnTo>
                    <a:pt x="948762" y="2806095"/>
                  </a:lnTo>
                  <a:lnTo>
                    <a:pt x="961886" y="2748910"/>
                  </a:lnTo>
                  <a:lnTo>
                    <a:pt x="975948" y="2692662"/>
                  </a:lnTo>
                  <a:lnTo>
                    <a:pt x="990948" y="2641101"/>
                  </a:lnTo>
                  <a:lnTo>
                    <a:pt x="1009697" y="2593291"/>
                  </a:lnTo>
                  <a:lnTo>
                    <a:pt x="1030321" y="2552042"/>
                  </a:lnTo>
                  <a:lnTo>
                    <a:pt x="1052820" y="2516419"/>
                  </a:lnTo>
                  <a:lnTo>
                    <a:pt x="1088444" y="2478920"/>
                  </a:lnTo>
                  <a:lnTo>
                    <a:pt x="1127817" y="2447046"/>
                  </a:lnTo>
                  <a:lnTo>
                    <a:pt x="1171878" y="2419860"/>
                  </a:lnTo>
                  <a:lnTo>
                    <a:pt x="1219689" y="2395486"/>
                  </a:lnTo>
                  <a:lnTo>
                    <a:pt x="1270312" y="2376736"/>
                  </a:lnTo>
                  <a:lnTo>
                    <a:pt x="1323747" y="2359862"/>
                  </a:lnTo>
                  <a:lnTo>
                    <a:pt x="1379995" y="2345800"/>
                  </a:lnTo>
                  <a:lnTo>
                    <a:pt x="1438118" y="2332676"/>
                  </a:lnTo>
                  <a:lnTo>
                    <a:pt x="1495303" y="2318614"/>
                  </a:lnTo>
                  <a:lnTo>
                    <a:pt x="1553426" y="2307364"/>
                  </a:lnTo>
                  <a:lnTo>
                    <a:pt x="1613424" y="2293302"/>
                  </a:lnTo>
                  <a:lnTo>
                    <a:pt x="1671546" y="2278303"/>
                  </a:lnTo>
                  <a:lnTo>
                    <a:pt x="1727794" y="2261428"/>
                  </a:lnTo>
                  <a:lnTo>
                    <a:pt x="1782167" y="2242679"/>
                  </a:lnTo>
                  <a:lnTo>
                    <a:pt x="1834665" y="2218305"/>
                  </a:lnTo>
                  <a:lnTo>
                    <a:pt x="1884351" y="2191119"/>
                  </a:lnTo>
                  <a:lnTo>
                    <a:pt x="1930286" y="2157370"/>
                  </a:lnTo>
                  <a:lnTo>
                    <a:pt x="1971535" y="2119871"/>
                  </a:lnTo>
                  <a:lnTo>
                    <a:pt x="2009033" y="2073936"/>
                  </a:lnTo>
                  <a:lnTo>
                    <a:pt x="2056844" y="1999876"/>
                  </a:lnTo>
                  <a:lnTo>
                    <a:pt x="2099030" y="1922067"/>
                  </a:lnTo>
                  <a:lnTo>
                    <a:pt x="2138403" y="1839570"/>
                  </a:lnTo>
                  <a:lnTo>
                    <a:pt x="2175902" y="1755198"/>
                  </a:lnTo>
                  <a:lnTo>
                    <a:pt x="2209651" y="1669889"/>
                  </a:lnTo>
                  <a:lnTo>
                    <a:pt x="2244337" y="1582705"/>
                  </a:lnTo>
                  <a:lnTo>
                    <a:pt x="2279960" y="1495520"/>
                  </a:lnTo>
                  <a:lnTo>
                    <a:pt x="2291210" y="1464584"/>
                  </a:lnTo>
                  <a:lnTo>
                    <a:pt x="2307147" y="1428961"/>
                  </a:lnTo>
                  <a:lnTo>
                    <a:pt x="2320271" y="1389587"/>
                  </a:lnTo>
                  <a:lnTo>
                    <a:pt x="2330583" y="1347401"/>
                  </a:lnTo>
                  <a:lnTo>
                    <a:pt x="2334333" y="1303340"/>
                  </a:lnTo>
                  <a:lnTo>
                    <a:pt x="2330583" y="1260217"/>
                  </a:lnTo>
                  <a:lnTo>
                    <a:pt x="2327771" y="1248967"/>
                  </a:lnTo>
                  <a:lnTo>
                    <a:pt x="2320271" y="1230218"/>
                  </a:lnTo>
                  <a:lnTo>
                    <a:pt x="2309959" y="1205844"/>
                  </a:lnTo>
                  <a:lnTo>
                    <a:pt x="2298710" y="1174908"/>
                  </a:lnTo>
                  <a:lnTo>
                    <a:pt x="2284648" y="1139284"/>
                  </a:lnTo>
                  <a:lnTo>
                    <a:pt x="2272461" y="1095223"/>
                  </a:lnTo>
                  <a:lnTo>
                    <a:pt x="2264024" y="1045538"/>
                  </a:lnTo>
                  <a:lnTo>
                    <a:pt x="2255586" y="991165"/>
                  </a:lnTo>
                  <a:lnTo>
                    <a:pt x="2257461" y="997727"/>
                  </a:lnTo>
                  <a:lnTo>
                    <a:pt x="2259336" y="997727"/>
                  </a:lnTo>
                  <a:lnTo>
                    <a:pt x="2259336" y="989290"/>
                  </a:lnTo>
                  <a:lnTo>
                    <a:pt x="2259336" y="976165"/>
                  </a:lnTo>
                  <a:lnTo>
                    <a:pt x="2261211" y="955541"/>
                  </a:lnTo>
                  <a:lnTo>
                    <a:pt x="2263086" y="928355"/>
                  </a:lnTo>
                  <a:lnTo>
                    <a:pt x="2265898" y="897419"/>
                  </a:lnTo>
                  <a:lnTo>
                    <a:pt x="2271523" y="861795"/>
                  </a:lnTo>
                  <a:lnTo>
                    <a:pt x="2279960" y="820546"/>
                  </a:lnTo>
                  <a:lnTo>
                    <a:pt x="2291210" y="778361"/>
                  </a:lnTo>
                  <a:lnTo>
                    <a:pt x="2305272" y="732425"/>
                  </a:lnTo>
                  <a:lnTo>
                    <a:pt x="2324021" y="682739"/>
                  </a:lnTo>
                  <a:lnTo>
                    <a:pt x="2346520" y="631179"/>
                  </a:lnTo>
                  <a:lnTo>
                    <a:pt x="2373707" y="580556"/>
                  </a:lnTo>
                  <a:lnTo>
                    <a:pt x="2405580" y="527120"/>
                  </a:lnTo>
                  <a:lnTo>
                    <a:pt x="2443079" y="474622"/>
                  </a:lnTo>
                  <a:lnTo>
                    <a:pt x="2488077" y="422124"/>
                  </a:lnTo>
                  <a:lnTo>
                    <a:pt x="2538700" y="370564"/>
                  </a:lnTo>
                  <a:lnTo>
                    <a:pt x="2594948" y="319941"/>
                  </a:lnTo>
                  <a:lnTo>
                    <a:pt x="2661508" y="272130"/>
                  </a:lnTo>
                  <a:lnTo>
                    <a:pt x="2732755" y="226194"/>
                  </a:lnTo>
                  <a:lnTo>
                    <a:pt x="2815252" y="183071"/>
                  </a:lnTo>
                  <a:lnTo>
                    <a:pt x="3024307" y="101512"/>
                  </a:lnTo>
                  <a:lnTo>
                    <a:pt x="3046806" y="97762"/>
                  </a:lnTo>
                  <a:lnTo>
                    <a:pt x="3073992" y="94949"/>
                  </a:lnTo>
                  <a:lnTo>
                    <a:pt x="3106803" y="91200"/>
                  </a:lnTo>
                  <a:lnTo>
                    <a:pt x="3142427" y="86512"/>
                  </a:lnTo>
                  <a:lnTo>
                    <a:pt x="3178051" y="82762"/>
                  </a:lnTo>
                  <a:lnTo>
                    <a:pt x="3213674" y="79013"/>
                  </a:lnTo>
                  <a:lnTo>
                    <a:pt x="3246485" y="77138"/>
                  </a:lnTo>
                  <a:close/>
                  <a:moveTo>
                    <a:pt x="1863056" y="0"/>
                  </a:moveTo>
                  <a:lnTo>
                    <a:pt x="1875848" y="0"/>
                  </a:lnTo>
                  <a:lnTo>
                    <a:pt x="1907248" y="6396"/>
                  </a:lnTo>
                  <a:lnTo>
                    <a:pt x="1936903" y="13374"/>
                  </a:lnTo>
                  <a:lnTo>
                    <a:pt x="1965396" y="22096"/>
                  </a:lnTo>
                  <a:lnTo>
                    <a:pt x="1992144" y="33726"/>
                  </a:lnTo>
                  <a:lnTo>
                    <a:pt x="2015403" y="47100"/>
                  </a:lnTo>
                  <a:lnTo>
                    <a:pt x="2036336" y="63381"/>
                  </a:lnTo>
                  <a:lnTo>
                    <a:pt x="2054362" y="83152"/>
                  </a:lnTo>
                  <a:lnTo>
                    <a:pt x="2078784" y="119203"/>
                  </a:lnTo>
                  <a:lnTo>
                    <a:pt x="2097973" y="157581"/>
                  </a:lnTo>
                  <a:lnTo>
                    <a:pt x="2111347" y="196540"/>
                  </a:lnTo>
                  <a:lnTo>
                    <a:pt x="2121232" y="236662"/>
                  </a:lnTo>
                  <a:lnTo>
                    <a:pt x="2125302" y="277947"/>
                  </a:lnTo>
                  <a:lnTo>
                    <a:pt x="2126465" y="320395"/>
                  </a:lnTo>
                  <a:lnTo>
                    <a:pt x="2122976" y="361098"/>
                  </a:lnTo>
                  <a:lnTo>
                    <a:pt x="2116580" y="403546"/>
                  </a:lnTo>
                  <a:lnTo>
                    <a:pt x="2108439" y="444831"/>
                  </a:lnTo>
                  <a:lnTo>
                    <a:pt x="2096810" y="486116"/>
                  </a:lnTo>
                  <a:lnTo>
                    <a:pt x="2082854" y="526238"/>
                  </a:lnTo>
                  <a:lnTo>
                    <a:pt x="2067154" y="565197"/>
                  </a:lnTo>
                  <a:lnTo>
                    <a:pt x="2050291" y="602412"/>
                  </a:lnTo>
                  <a:lnTo>
                    <a:pt x="2032266" y="638463"/>
                  </a:lnTo>
                  <a:lnTo>
                    <a:pt x="2014240" y="672189"/>
                  </a:lnTo>
                  <a:lnTo>
                    <a:pt x="1995051" y="703007"/>
                  </a:lnTo>
                  <a:lnTo>
                    <a:pt x="1975281" y="731500"/>
                  </a:lnTo>
                  <a:lnTo>
                    <a:pt x="1957255" y="757666"/>
                  </a:lnTo>
                  <a:lnTo>
                    <a:pt x="1929344" y="789647"/>
                  </a:lnTo>
                  <a:lnTo>
                    <a:pt x="1899107" y="820466"/>
                  </a:lnTo>
                  <a:lnTo>
                    <a:pt x="1864219" y="848958"/>
                  </a:lnTo>
                  <a:lnTo>
                    <a:pt x="1825841" y="873962"/>
                  </a:lnTo>
                  <a:lnTo>
                    <a:pt x="1784556" y="896058"/>
                  </a:lnTo>
                  <a:lnTo>
                    <a:pt x="1741527" y="914084"/>
                  </a:lnTo>
                  <a:lnTo>
                    <a:pt x="1696171" y="928039"/>
                  </a:lnTo>
                  <a:lnTo>
                    <a:pt x="1672912" y="930947"/>
                  </a:lnTo>
                  <a:lnTo>
                    <a:pt x="1648490" y="932110"/>
                  </a:lnTo>
                  <a:lnTo>
                    <a:pt x="1624068" y="932110"/>
                  </a:lnTo>
                  <a:lnTo>
                    <a:pt x="1597902" y="930365"/>
                  </a:lnTo>
                  <a:lnTo>
                    <a:pt x="1572317" y="929202"/>
                  </a:lnTo>
                  <a:lnTo>
                    <a:pt x="1545569" y="928039"/>
                  </a:lnTo>
                  <a:lnTo>
                    <a:pt x="1521728" y="929202"/>
                  </a:lnTo>
                  <a:lnTo>
                    <a:pt x="1497306" y="932110"/>
                  </a:lnTo>
                  <a:lnTo>
                    <a:pt x="1475210" y="938506"/>
                  </a:lnTo>
                  <a:lnTo>
                    <a:pt x="1453695" y="948391"/>
                  </a:lnTo>
                  <a:lnTo>
                    <a:pt x="1435669" y="962928"/>
                  </a:lnTo>
                  <a:lnTo>
                    <a:pt x="1415899" y="985024"/>
                  </a:lnTo>
                  <a:lnTo>
                    <a:pt x="1397873" y="1011772"/>
                  </a:lnTo>
                  <a:lnTo>
                    <a:pt x="1382173" y="1039102"/>
                  </a:lnTo>
                  <a:lnTo>
                    <a:pt x="1367055" y="1066431"/>
                  </a:lnTo>
                  <a:lnTo>
                    <a:pt x="1352518" y="1094924"/>
                  </a:lnTo>
                  <a:lnTo>
                    <a:pt x="1330422" y="1132138"/>
                  </a:lnTo>
                  <a:lnTo>
                    <a:pt x="1307744" y="1171097"/>
                  </a:lnTo>
                  <a:lnTo>
                    <a:pt x="1284485" y="1210056"/>
                  </a:lnTo>
                  <a:lnTo>
                    <a:pt x="1260644" y="1248434"/>
                  </a:lnTo>
                  <a:lnTo>
                    <a:pt x="1235059" y="1286230"/>
                  </a:lnTo>
                  <a:lnTo>
                    <a:pt x="1207730" y="1322281"/>
                  </a:lnTo>
                  <a:lnTo>
                    <a:pt x="1179238" y="1356007"/>
                  </a:lnTo>
                  <a:lnTo>
                    <a:pt x="1148419" y="1385663"/>
                  </a:lnTo>
                  <a:lnTo>
                    <a:pt x="1114693" y="1411248"/>
                  </a:lnTo>
                  <a:lnTo>
                    <a:pt x="1064686" y="1442066"/>
                  </a:lnTo>
                  <a:lnTo>
                    <a:pt x="1010027" y="1470558"/>
                  </a:lnTo>
                  <a:lnTo>
                    <a:pt x="950717" y="1493818"/>
                  </a:lnTo>
                  <a:lnTo>
                    <a:pt x="889080" y="1511843"/>
                  </a:lnTo>
                  <a:lnTo>
                    <a:pt x="857680" y="1517077"/>
                  </a:lnTo>
                  <a:lnTo>
                    <a:pt x="824536" y="1522310"/>
                  </a:lnTo>
                  <a:lnTo>
                    <a:pt x="790810" y="1525217"/>
                  </a:lnTo>
                  <a:lnTo>
                    <a:pt x="757084" y="1529869"/>
                  </a:lnTo>
                  <a:lnTo>
                    <a:pt x="724522" y="1533940"/>
                  </a:lnTo>
                  <a:lnTo>
                    <a:pt x="692540" y="1539173"/>
                  </a:lnTo>
                  <a:lnTo>
                    <a:pt x="661722" y="1546732"/>
                  </a:lnTo>
                  <a:lnTo>
                    <a:pt x="633230" y="1556036"/>
                  </a:lnTo>
                  <a:lnTo>
                    <a:pt x="607063" y="1568828"/>
                  </a:lnTo>
                  <a:lnTo>
                    <a:pt x="584967" y="1585691"/>
                  </a:lnTo>
                  <a:lnTo>
                    <a:pt x="565778" y="1606624"/>
                  </a:lnTo>
                  <a:lnTo>
                    <a:pt x="550078" y="1629883"/>
                  </a:lnTo>
                  <a:lnTo>
                    <a:pt x="538449" y="1656631"/>
                  </a:lnTo>
                  <a:lnTo>
                    <a:pt x="527982" y="1685124"/>
                  </a:lnTo>
                  <a:lnTo>
                    <a:pt x="519260" y="1714779"/>
                  </a:lnTo>
                  <a:lnTo>
                    <a:pt x="509956" y="1746179"/>
                  </a:lnTo>
                  <a:lnTo>
                    <a:pt x="500071" y="1779323"/>
                  </a:lnTo>
                  <a:lnTo>
                    <a:pt x="491931" y="1811886"/>
                  </a:lnTo>
                  <a:lnTo>
                    <a:pt x="482045" y="1844449"/>
                  </a:lnTo>
                  <a:lnTo>
                    <a:pt x="472742" y="1877593"/>
                  </a:lnTo>
                  <a:lnTo>
                    <a:pt x="461112" y="1910156"/>
                  </a:lnTo>
                  <a:lnTo>
                    <a:pt x="449483" y="1942137"/>
                  </a:lnTo>
                  <a:lnTo>
                    <a:pt x="436690" y="1971793"/>
                  </a:lnTo>
                  <a:lnTo>
                    <a:pt x="422153" y="2000285"/>
                  </a:lnTo>
                  <a:lnTo>
                    <a:pt x="405290" y="2025289"/>
                  </a:lnTo>
                  <a:lnTo>
                    <a:pt x="386102" y="2049711"/>
                  </a:lnTo>
                  <a:lnTo>
                    <a:pt x="364005" y="2070644"/>
                  </a:lnTo>
                  <a:lnTo>
                    <a:pt x="339583" y="2088088"/>
                  </a:lnTo>
                  <a:lnTo>
                    <a:pt x="312254" y="2102625"/>
                  </a:lnTo>
                  <a:lnTo>
                    <a:pt x="284343" y="2111347"/>
                  </a:lnTo>
                  <a:lnTo>
                    <a:pt x="254687" y="2115418"/>
                  </a:lnTo>
                  <a:lnTo>
                    <a:pt x="224450" y="2117162"/>
                  </a:lnTo>
                  <a:lnTo>
                    <a:pt x="192469" y="2116581"/>
                  </a:lnTo>
                  <a:lnTo>
                    <a:pt x="159906" y="2114255"/>
                  </a:lnTo>
                  <a:lnTo>
                    <a:pt x="126762" y="2110184"/>
                  </a:lnTo>
                  <a:lnTo>
                    <a:pt x="94199" y="2105533"/>
                  </a:lnTo>
                  <a:lnTo>
                    <a:pt x="61637" y="2101462"/>
                  </a:lnTo>
                  <a:lnTo>
                    <a:pt x="30818" y="2098555"/>
                  </a:lnTo>
                  <a:lnTo>
                    <a:pt x="0" y="2097392"/>
                  </a:lnTo>
                  <a:lnTo>
                    <a:pt x="3489" y="2088088"/>
                  </a:lnTo>
                  <a:lnTo>
                    <a:pt x="36052" y="2088088"/>
                  </a:lnTo>
                  <a:lnTo>
                    <a:pt x="70940" y="2088088"/>
                  </a:lnTo>
                  <a:lnTo>
                    <a:pt x="106992" y="2086925"/>
                  </a:lnTo>
                  <a:lnTo>
                    <a:pt x="141880" y="2084599"/>
                  </a:lnTo>
                  <a:lnTo>
                    <a:pt x="176769" y="2081692"/>
                  </a:lnTo>
                  <a:lnTo>
                    <a:pt x="209332" y="2077040"/>
                  </a:lnTo>
                  <a:lnTo>
                    <a:pt x="240150" y="2070644"/>
                  </a:lnTo>
                  <a:lnTo>
                    <a:pt x="268643" y="2061340"/>
                  </a:lnTo>
                  <a:lnTo>
                    <a:pt x="294228" y="2050874"/>
                  </a:lnTo>
                  <a:lnTo>
                    <a:pt x="313998" y="2036918"/>
                  </a:lnTo>
                  <a:lnTo>
                    <a:pt x="330280" y="2020055"/>
                  </a:lnTo>
                  <a:lnTo>
                    <a:pt x="343654" y="2000285"/>
                  </a:lnTo>
                  <a:lnTo>
                    <a:pt x="356446" y="1974700"/>
                  </a:lnTo>
                  <a:lnTo>
                    <a:pt x="366913" y="1946208"/>
                  </a:lnTo>
                  <a:lnTo>
                    <a:pt x="376798" y="1913645"/>
                  </a:lnTo>
                  <a:lnTo>
                    <a:pt x="384939" y="1879338"/>
                  </a:lnTo>
                  <a:lnTo>
                    <a:pt x="392498" y="1843867"/>
                  </a:lnTo>
                  <a:lnTo>
                    <a:pt x="400057" y="1806653"/>
                  </a:lnTo>
                  <a:lnTo>
                    <a:pt x="407035" y="1768275"/>
                  </a:lnTo>
                  <a:lnTo>
                    <a:pt x="414594" y="1731642"/>
                  </a:lnTo>
                  <a:lnTo>
                    <a:pt x="422153" y="1693265"/>
                  </a:lnTo>
                  <a:lnTo>
                    <a:pt x="430294" y="1657794"/>
                  </a:lnTo>
                  <a:lnTo>
                    <a:pt x="439016" y="1622906"/>
                  </a:lnTo>
                  <a:lnTo>
                    <a:pt x="448320" y="1590924"/>
                  </a:lnTo>
                  <a:lnTo>
                    <a:pt x="459949" y="1561269"/>
                  </a:lnTo>
                  <a:lnTo>
                    <a:pt x="472742" y="1535684"/>
                  </a:lnTo>
                  <a:lnTo>
                    <a:pt x="486697" y="1513588"/>
                  </a:lnTo>
                  <a:lnTo>
                    <a:pt x="508793" y="1490329"/>
                  </a:lnTo>
                  <a:lnTo>
                    <a:pt x="533215" y="1470558"/>
                  </a:lnTo>
                  <a:lnTo>
                    <a:pt x="560545" y="1453696"/>
                  </a:lnTo>
                  <a:lnTo>
                    <a:pt x="590200" y="1438577"/>
                  </a:lnTo>
                  <a:lnTo>
                    <a:pt x="621600" y="1426948"/>
                  </a:lnTo>
                  <a:lnTo>
                    <a:pt x="654744" y="1416481"/>
                  </a:lnTo>
                  <a:lnTo>
                    <a:pt x="689633" y="1407759"/>
                  </a:lnTo>
                  <a:lnTo>
                    <a:pt x="725685" y="1399618"/>
                  </a:lnTo>
                  <a:lnTo>
                    <a:pt x="761155" y="1390896"/>
                  </a:lnTo>
                  <a:lnTo>
                    <a:pt x="797206" y="1383918"/>
                  </a:lnTo>
                  <a:lnTo>
                    <a:pt x="834421" y="1375196"/>
                  </a:lnTo>
                  <a:lnTo>
                    <a:pt x="870473" y="1365892"/>
                  </a:lnTo>
                  <a:lnTo>
                    <a:pt x="905361" y="1355426"/>
                  </a:lnTo>
                  <a:lnTo>
                    <a:pt x="939087" y="1343796"/>
                  </a:lnTo>
                  <a:lnTo>
                    <a:pt x="971650" y="1328678"/>
                  </a:lnTo>
                  <a:lnTo>
                    <a:pt x="1002468" y="1311815"/>
                  </a:lnTo>
                  <a:lnTo>
                    <a:pt x="1030961" y="1290882"/>
                  </a:lnTo>
                  <a:lnTo>
                    <a:pt x="1056546" y="1267623"/>
                  </a:lnTo>
                  <a:lnTo>
                    <a:pt x="1079805" y="1239130"/>
                  </a:lnTo>
                  <a:lnTo>
                    <a:pt x="1109460" y="1193193"/>
                  </a:lnTo>
                  <a:lnTo>
                    <a:pt x="1135627" y="1144931"/>
                  </a:lnTo>
                  <a:lnTo>
                    <a:pt x="1160049" y="1093761"/>
                  </a:lnTo>
                  <a:lnTo>
                    <a:pt x="1183308" y="1041428"/>
                  </a:lnTo>
                  <a:lnTo>
                    <a:pt x="1204241" y="988513"/>
                  </a:lnTo>
                  <a:lnTo>
                    <a:pt x="1225756" y="934436"/>
                  </a:lnTo>
                  <a:lnTo>
                    <a:pt x="1247852" y="880358"/>
                  </a:lnTo>
                  <a:lnTo>
                    <a:pt x="1254830" y="861169"/>
                  </a:lnTo>
                  <a:lnTo>
                    <a:pt x="1264715" y="839073"/>
                  </a:lnTo>
                  <a:lnTo>
                    <a:pt x="1272855" y="814651"/>
                  </a:lnTo>
                  <a:lnTo>
                    <a:pt x="1279252" y="788485"/>
                  </a:lnTo>
                  <a:lnTo>
                    <a:pt x="1281578" y="761155"/>
                  </a:lnTo>
                  <a:lnTo>
                    <a:pt x="1279252" y="734407"/>
                  </a:lnTo>
                  <a:lnTo>
                    <a:pt x="1277507" y="727429"/>
                  </a:lnTo>
                  <a:lnTo>
                    <a:pt x="1272855" y="715800"/>
                  </a:lnTo>
                  <a:lnTo>
                    <a:pt x="1266459" y="700681"/>
                  </a:lnTo>
                  <a:lnTo>
                    <a:pt x="1259481" y="681493"/>
                  </a:lnTo>
                  <a:lnTo>
                    <a:pt x="1250759" y="659396"/>
                  </a:lnTo>
                  <a:lnTo>
                    <a:pt x="1243200" y="632067"/>
                  </a:lnTo>
                  <a:lnTo>
                    <a:pt x="1237967" y="601249"/>
                  </a:lnTo>
                  <a:lnTo>
                    <a:pt x="1232733" y="567523"/>
                  </a:lnTo>
                  <a:lnTo>
                    <a:pt x="1233896" y="571593"/>
                  </a:lnTo>
                  <a:lnTo>
                    <a:pt x="1235059" y="571593"/>
                  </a:lnTo>
                  <a:lnTo>
                    <a:pt x="1235059" y="566360"/>
                  </a:lnTo>
                  <a:lnTo>
                    <a:pt x="1235059" y="558219"/>
                  </a:lnTo>
                  <a:lnTo>
                    <a:pt x="1236222" y="545427"/>
                  </a:lnTo>
                  <a:lnTo>
                    <a:pt x="1237385" y="528564"/>
                  </a:lnTo>
                  <a:lnTo>
                    <a:pt x="1239130" y="509375"/>
                  </a:lnTo>
                  <a:lnTo>
                    <a:pt x="1242619" y="487279"/>
                  </a:lnTo>
                  <a:lnTo>
                    <a:pt x="1247852" y="461694"/>
                  </a:lnTo>
                  <a:lnTo>
                    <a:pt x="1254830" y="435527"/>
                  </a:lnTo>
                  <a:lnTo>
                    <a:pt x="1263552" y="407035"/>
                  </a:lnTo>
                  <a:lnTo>
                    <a:pt x="1275181" y="376217"/>
                  </a:lnTo>
                  <a:lnTo>
                    <a:pt x="1289137" y="344235"/>
                  </a:lnTo>
                  <a:lnTo>
                    <a:pt x="1306000" y="312835"/>
                  </a:lnTo>
                  <a:lnTo>
                    <a:pt x="1325770" y="279691"/>
                  </a:lnTo>
                  <a:lnTo>
                    <a:pt x="1349029" y="247128"/>
                  </a:lnTo>
                  <a:lnTo>
                    <a:pt x="1376940" y="214566"/>
                  </a:lnTo>
                  <a:lnTo>
                    <a:pt x="1408340" y="182584"/>
                  </a:lnTo>
                  <a:lnTo>
                    <a:pt x="1443228" y="151184"/>
                  </a:lnTo>
                  <a:lnTo>
                    <a:pt x="1484513" y="121529"/>
                  </a:lnTo>
                  <a:lnTo>
                    <a:pt x="1528706" y="93037"/>
                  </a:lnTo>
                  <a:lnTo>
                    <a:pt x="1579876" y="66288"/>
                  </a:lnTo>
                  <a:lnTo>
                    <a:pt x="1709545" y="15700"/>
                  </a:lnTo>
                  <a:lnTo>
                    <a:pt x="1723501" y="13374"/>
                  </a:lnTo>
                  <a:lnTo>
                    <a:pt x="1740364" y="11629"/>
                  </a:lnTo>
                  <a:lnTo>
                    <a:pt x="1760715" y="9304"/>
                  </a:lnTo>
                  <a:lnTo>
                    <a:pt x="1782812" y="6396"/>
                  </a:lnTo>
                  <a:lnTo>
                    <a:pt x="1804908" y="4070"/>
                  </a:lnTo>
                  <a:lnTo>
                    <a:pt x="1827004" y="1744"/>
                  </a:lnTo>
                  <a:lnTo>
                    <a:pt x="1847356" y="58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6"/>
            <p:cNvSpPr/>
            <p:nvPr/>
          </p:nvSpPr>
          <p:spPr>
            <a:xfrm>
              <a:off x="3843077" y="415956"/>
              <a:ext cx="282062" cy="281027"/>
            </a:xfrm>
            <a:custGeom>
              <a:rect b="b" l="l" r="r" t="t"/>
              <a:pathLst>
                <a:path extrusionOk="0" h="3945921" w="3960440">
                  <a:moveTo>
                    <a:pt x="1598844" y="0"/>
                  </a:moveTo>
                  <a:cubicBezTo>
                    <a:pt x="1857342" y="0"/>
                    <a:pt x="2066896" y="209554"/>
                    <a:pt x="2066896" y="468052"/>
                  </a:cubicBezTo>
                  <a:cubicBezTo>
                    <a:pt x="2066896" y="646802"/>
                    <a:pt x="1966694" y="802149"/>
                    <a:pt x="1818364" y="879058"/>
                  </a:cubicBezTo>
                  <a:lnTo>
                    <a:pt x="1965948" y="1429850"/>
                  </a:lnTo>
                  <a:cubicBezTo>
                    <a:pt x="2234183" y="1439289"/>
                    <a:pt x="2449559" y="1654793"/>
                    <a:pt x="2458766" y="1923094"/>
                  </a:cubicBezTo>
                  <a:lnTo>
                    <a:pt x="3052787" y="2082261"/>
                  </a:lnTo>
                  <a:cubicBezTo>
                    <a:pt x="3115207" y="1899813"/>
                    <a:pt x="3288586" y="1769556"/>
                    <a:pt x="3492388" y="1769556"/>
                  </a:cubicBezTo>
                  <a:cubicBezTo>
                    <a:pt x="3750886" y="1769556"/>
                    <a:pt x="3960440" y="1979110"/>
                    <a:pt x="3960440" y="2237608"/>
                  </a:cubicBezTo>
                  <a:cubicBezTo>
                    <a:pt x="3960440" y="2496106"/>
                    <a:pt x="3750886" y="2705660"/>
                    <a:pt x="3492388" y="2705660"/>
                  </a:cubicBezTo>
                  <a:cubicBezTo>
                    <a:pt x="3255123" y="2705660"/>
                    <a:pt x="3059091" y="2529117"/>
                    <a:pt x="3030620" y="2299941"/>
                  </a:cubicBezTo>
                  <a:lnTo>
                    <a:pt x="2422827" y="2137084"/>
                  </a:lnTo>
                  <a:cubicBezTo>
                    <a:pt x="2374914" y="2257246"/>
                    <a:pt x="2282973" y="2354960"/>
                    <a:pt x="2166800" y="2410258"/>
                  </a:cubicBezTo>
                  <a:lnTo>
                    <a:pt x="2329067" y="3015847"/>
                  </a:lnTo>
                  <a:cubicBezTo>
                    <a:pt x="2559464" y="3043136"/>
                    <a:pt x="2737303" y="3239734"/>
                    <a:pt x="2737303" y="3477869"/>
                  </a:cubicBezTo>
                  <a:cubicBezTo>
                    <a:pt x="2737303" y="3736367"/>
                    <a:pt x="2527749" y="3945921"/>
                    <a:pt x="2269251" y="3945921"/>
                  </a:cubicBezTo>
                  <a:cubicBezTo>
                    <a:pt x="2010753" y="3945921"/>
                    <a:pt x="1801199" y="3736367"/>
                    <a:pt x="1801199" y="3477869"/>
                  </a:cubicBezTo>
                  <a:cubicBezTo>
                    <a:pt x="1801199" y="3274904"/>
                    <a:pt x="1930388" y="3102113"/>
                    <a:pt x="2111643" y="3038969"/>
                  </a:cubicBezTo>
                  <a:lnTo>
                    <a:pt x="1956503" y="2459980"/>
                  </a:lnTo>
                  <a:cubicBezTo>
                    <a:pt x="1952432" y="2460875"/>
                    <a:pt x="1948330" y="2460923"/>
                    <a:pt x="1944216" y="2460923"/>
                  </a:cubicBezTo>
                  <a:cubicBezTo>
                    <a:pt x="1742647" y="2460923"/>
                    <a:pt x="1568040" y="2345487"/>
                    <a:pt x="1484865" y="2176122"/>
                  </a:cubicBezTo>
                  <a:lnTo>
                    <a:pt x="930415" y="2324686"/>
                  </a:lnTo>
                  <a:cubicBezTo>
                    <a:pt x="904712" y="2556716"/>
                    <a:pt x="707355" y="2736304"/>
                    <a:pt x="468052" y="2736304"/>
                  </a:cubicBezTo>
                  <a:cubicBezTo>
                    <a:pt x="209554" y="2736304"/>
                    <a:pt x="0" y="2526750"/>
                    <a:pt x="0" y="2268252"/>
                  </a:cubicBezTo>
                  <a:cubicBezTo>
                    <a:pt x="0" y="2009754"/>
                    <a:pt x="209554" y="1800200"/>
                    <a:pt x="468052" y="1800200"/>
                  </a:cubicBezTo>
                  <a:cubicBezTo>
                    <a:pt x="669892" y="1800200"/>
                    <a:pt x="841893" y="1927961"/>
                    <a:pt x="906009" y="2107606"/>
                  </a:cubicBezTo>
                  <a:lnTo>
                    <a:pt x="1429897" y="1967231"/>
                  </a:lnTo>
                  <a:cubicBezTo>
                    <a:pt x="1427753" y="1959679"/>
                    <a:pt x="1427584" y="1952005"/>
                    <a:pt x="1427584" y="1944291"/>
                  </a:cubicBezTo>
                  <a:cubicBezTo>
                    <a:pt x="1427584" y="1727054"/>
                    <a:pt x="1561663" y="1541133"/>
                    <a:pt x="1751891" y="1465536"/>
                  </a:cubicBezTo>
                  <a:lnTo>
                    <a:pt x="1609736" y="935006"/>
                  </a:lnTo>
                  <a:cubicBezTo>
                    <a:pt x="1606130" y="936062"/>
                    <a:pt x="1602492" y="936104"/>
                    <a:pt x="1598844" y="936104"/>
                  </a:cubicBezTo>
                  <a:cubicBezTo>
                    <a:pt x="1340346" y="936104"/>
                    <a:pt x="1130792" y="726550"/>
                    <a:pt x="1130792" y="468052"/>
                  </a:cubicBezTo>
                  <a:cubicBezTo>
                    <a:pt x="1130792" y="209554"/>
                    <a:pt x="1340346" y="0"/>
                    <a:pt x="1598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6"/>
            <p:cNvSpPr/>
            <p:nvPr/>
          </p:nvSpPr>
          <p:spPr>
            <a:xfrm>
              <a:off x="4612312" y="708937"/>
              <a:ext cx="277876" cy="316802"/>
            </a:xfrm>
            <a:custGeom>
              <a:rect b="b" l="l" r="r" t="t"/>
              <a:pathLst>
                <a:path extrusionOk="0" h="3247" w="2942">
                  <a:moveTo>
                    <a:pt x="1516" y="0"/>
                  </a:moveTo>
                  <a:lnTo>
                    <a:pt x="1644" y="1"/>
                  </a:lnTo>
                  <a:lnTo>
                    <a:pt x="1764" y="10"/>
                  </a:lnTo>
                  <a:lnTo>
                    <a:pt x="1878" y="25"/>
                  </a:lnTo>
                  <a:lnTo>
                    <a:pt x="1987" y="47"/>
                  </a:lnTo>
                  <a:lnTo>
                    <a:pt x="2091" y="74"/>
                  </a:lnTo>
                  <a:lnTo>
                    <a:pt x="2187" y="109"/>
                  </a:lnTo>
                  <a:lnTo>
                    <a:pt x="2280" y="147"/>
                  </a:lnTo>
                  <a:lnTo>
                    <a:pt x="2365" y="192"/>
                  </a:lnTo>
                  <a:lnTo>
                    <a:pt x="2445" y="243"/>
                  </a:lnTo>
                  <a:lnTo>
                    <a:pt x="2522" y="300"/>
                  </a:lnTo>
                  <a:lnTo>
                    <a:pt x="2591" y="361"/>
                  </a:lnTo>
                  <a:lnTo>
                    <a:pt x="2654" y="429"/>
                  </a:lnTo>
                  <a:lnTo>
                    <a:pt x="2713" y="500"/>
                  </a:lnTo>
                  <a:lnTo>
                    <a:pt x="2765" y="576"/>
                  </a:lnTo>
                  <a:lnTo>
                    <a:pt x="2813" y="656"/>
                  </a:lnTo>
                  <a:lnTo>
                    <a:pt x="2845" y="723"/>
                  </a:lnTo>
                  <a:lnTo>
                    <a:pt x="2873" y="798"/>
                  </a:lnTo>
                  <a:lnTo>
                    <a:pt x="2898" y="880"/>
                  </a:lnTo>
                  <a:lnTo>
                    <a:pt x="2918" y="969"/>
                  </a:lnTo>
                  <a:lnTo>
                    <a:pt x="2933" y="1060"/>
                  </a:lnTo>
                  <a:lnTo>
                    <a:pt x="2940" y="1154"/>
                  </a:lnTo>
                  <a:lnTo>
                    <a:pt x="2942" y="1250"/>
                  </a:lnTo>
                  <a:lnTo>
                    <a:pt x="2936" y="1345"/>
                  </a:lnTo>
                  <a:lnTo>
                    <a:pt x="2924" y="1438"/>
                  </a:lnTo>
                  <a:lnTo>
                    <a:pt x="2902" y="1529"/>
                  </a:lnTo>
                  <a:lnTo>
                    <a:pt x="2873" y="1607"/>
                  </a:lnTo>
                  <a:lnTo>
                    <a:pt x="2838" y="1680"/>
                  </a:lnTo>
                  <a:lnTo>
                    <a:pt x="2796" y="1747"/>
                  </a:lnTo>
                  <a:lnTo>
                    <a:pt x="2753" y="1812"/>
                  </a:lnTo>
                  <a:lnTo>
                    <a:pt x="2705" y="1876"/>
                  </a:lnTo>
                  <a:lnTo>
                    <a:pt x="2658" y="1936"/>
                  </a:lnTo>
                  <a:lnTo>
                    <a:pt x="2611" y="1998"/>
                  </a:lnTo>
                  <a:lnTo>
                    <a:pt x="2565" y="2060"/>
                  </a:lnTo>
                  <a:lnTo>
                    <a:pt x="2534" y="2110"/>
                  </a:lnTo>
                  <a:lnTo>
                    <a:pt x="2509" y="2167"/>
                  </a:lnTo>
                  <a:lnTo>
                    <a:pt x="2489" y="2227"/>
                  </a:lnTo>
                  <a:lnTo>
                    <a:pt x="2473" y="2292"/>
                  </a:lnTo>
                  <a:lnTo>
                    <a:pt x="2471" y="2323"/>
                  </a:lnTo>
                  <a:lnTo>
                    <a:pt x="2473" y="2360"/>
                  </a:lnTo>
                  <a:lnTo>
                    <a:pt x="2478" y="2405"/>
                  </a:lnTo>
                  <a:lnTo>
                    <a:pt x="2485" y="2452"/>
                  </a:lnTo>
                  <a:lnTo>
                    <a:pt x="2496" y="2503"/>
                  </a:lnTo>
                  <a:lnTo>
                    <a:pt x="2509" y="2554"/>
                  </a:lnTo>
                  <a:lnTo>
                    <a:pt x="2522" y="2603"/>
                  </a:lnTo>
                  <a:lnTo>
                    <a:pt x="2536" y="2650"/>
                  </a:lnTo>
                  <a:lnTo>
                    <a:pt x="2549" y="2692"/>
                  </a:lnTo>
                  <a:lnTo>
                    <a:pt x="2562" y="2729"/>
                  </a:lnTo>
                  <a:lnTo>
                    <a:pt x="2573" y="2756"/>
                  </a:lnTo>
                  <a:lnTo>
                    <a:pt x="2589" y="2796"/>
                  </a:lnTo>
                  <a:lnTo>
                    <a:pt x="2604" y="2845"/>
                  </a:lnTo>
                  <a:lnTo>
                    <a:pt x="2620" y="2900"/>
                  </a:lnTo>
                  <a:lnTo>
                    <a:pt x="2636" y="2956"/>
                  </a:lnTo>
                  <a:lnTo>
                    <a:pt x="2654" y="3007"/>
                  </a:lnTo>
                  <a:lnTo>
                    <a:pt x="2673" y="3052"/>
                  </a:lnTo>
                  <a:lnTo>
                    <a:pt x="2502" y="3107"/>
                  </a:lnTo>
                  <a:lnTo>
                    <a:pt x="2336" y="3154"/>
                  </a:lnTo>
                  <a:lnTo>
                    <a:pt x="2178" y="3192"/>
                  </a:lnTo>
                  <a:lnTo>
                    <a:pt x="2024" y="3220"/>
                  </a:lnTo>
                  <a:lnTo>
                    <a:pt x="1874" y="3240"/>
                  </a:lnTo>
                  <a:lnTo>
                    <a:pt x="1729" y="3247"/>
                  </a:lnTo>
                  <a:lnTo>
                    <a:pt x="1587" y="3245"/>
                  </a:lnTo>
                  <a:lnTo>
                    <a:pt x="1449" y="3232"/>
                  </a:lnTo>
                  <a:lnTo>
                    <a:pt x="1313" y="3209"/>
                  </a:lnTo>
                  <a:lnTo>
                    <a:pt x="1307" y="3176"/>
                  </a:lnTo>
                  <a:lnTo>
                    <a:pt x="1300" y="3138"/>
                  </a:lnTo>
                  <a:lnTo>
                    <a:pt x="1291" y="3092"/>
                  </a:lnTo>
                  <a:lnTo>
                    <a:pt x="1284" y="3043"/>
                  </a:lnTo>
                  <a:lnTo>
                    <a:pt x="1274" y="2990"/>
                  </a:lnTo>
                  <a:lnTo>
                    <a:pt x="1264" y="2936"/>
                  </a:lnTo>
                  <a:lnTo>
                    <a:pt x="1253" y="2883"/>
                  </a:lnTo>
                  <a:lnTo>
                    <a:pt x="1240" y="2832"/>
                  </a:lnTo>
                  <a:lnTo>
                    <a:pt x="1227" y="2783"/>
                  </a:lnTo>
                  <a:lnTo>
                    <a:pt x="1211" y="2740"/>
                  </a:lnTo>
                  <a:lnTo>
                    <a:pt x="1194" y="2703"/>
                  </a:lnTo>
                  <a:lnTo>
                    <a:pt x="1176" y="2674"/>
                  </a:lnTo>
                  <a:lnTo>
                    <a:pt x="1156" y="2656"/>
                  </a:lnTo>
                  <a:lnTo>
                    <a:pt x="1134" y="2647"/>
                  </a:lnTo>
                  <a:lnTo>
                    <a:pt x="1109" y="2643"/>
                  </a:lnTo>
                  <a:lnTo>
                    <a:pt x="1080" y="2645"/>
                  </a:lnTo>
                  <a:lnTo>
                    <a:pt x="1051" y="2649"/>
                  </a:lnTo>
                  <a:lnTo>
                    <a:pt x="1024" y="2656"/>
                  </a:lnTo>
                  <a:lnTo>
                    <a:pt x="998" y="2663"/>
                  </a:lnTo>
                  <a:lnTo>
                    <a:pt x="974" y="2670"/>
                  </a:lnTo>
                  <a:lnTo>
                    <a:pt x="956" y="2676"/>
                  </a:lnTo>
                  <a:lnTo>
                    <a:pt x="913" y="2690"/>
                  </a:lnTo>
                  <a:lnTo>
                    <a:pt x="864" y="2703"/>
                  </a:lnTo>
                  <a:lnTo>
                    <a:pt x="809" y="2714"/>
                  </a:lnTo>
                  <a:lnTo>
                    <a:pt x="751" y="2721"/>
                  </a:lnTo>
                  <a:lnTo>
                    <a:pt x="693" y="2727"/>
                  </a:lnTo>
                  <a:lnTo>
                    <a:pt x="634" y="2729"/>
                  </a:lnTo>
                  <a:lnTo>
                    <a:pt x="578" y="2725"/>
                  </a:lnTo>
                  <a:lnTo>
                    <a:pt x="525" y="2716"/>
                  </a:lnTo>
                  <a:lnTo>
                    <a:pt x="496" y="2709"/>
                  </a:lnTo>
                  <a:lnTo>
                    <a:pt x="467" y="2696"/>
                  </a:lnTo>
                  <a:lnTo>
                    <a:pt x="438" y="2681"/>
                  </a:lnTo>
                  <a:lnTo>
                    <a:pt x="413" y="2663"/>
                  </a:lnTo>
                  <a:lnTo>
                    <a:pt x="387" y="2641"/>
                  </a:lnTo>
                  <a:lnTo>
                    <a:pt x="367" y="2618"/>
                  </a:lnTo>
                  <a:lnTo>
                    <a:pt x="353" y="2589"/>
                  </a:lnTo>
                  <a:lnTo>
                    <a:pt x="342" y="2556"/>
                  </a:lnTo>
                  <a:lnTo>
                    <a:pt x="338" y="2520"/>
                  </a:lnTo>
                  <a:lnTo>
                    <a:pt x="342" y="2480"/>
                  </a:lnTo>
                  <a:lnTo>
                    <a:pt x="347" y="2452"/>
                  </a:lnTo>
                  <a:lnTo>
                    <a:pt x="354" y="2421"/>
                  </a:lnTo>
                  <a:lnTo>
                    <a:pt x="362" y="2389"/>
                  </a:lnTo>
                  <a:lnTo>
                    <a:pt x="365" y="2358"/>
                  </a:lnTo>
                  <a:lnTo>
                    <a:pt x="365" y="2325"/>
                  </a:lnTo>
                  <a:lnTo>
                    <a:pt x="356" y="2296"/>
                  </a:lnTo>
                  <a:lnTo>
                    <a:pt x="347" y="2280"/>
                  </a:lnTo>
                  <a:lnTo>
                    <a:pt x="331" y="2265"/>
                  </a:lnTo>
                  <a:lnTo>
                    <a:pt x="314" y="2254"/>
                  </a:lnTo>
                  <a:lnTo>
                    <a:pt x="296" y="2245"/>
                  </a:lnTo>
                  <a:lnTo>
                    <a:pt x="278" y="2232"/>
                  </a:lnTo>
                  <a:lnTo>
                    <a:pt x="264" y="2218"/>
                  </a:lnTo>
                  <a:lnTo>
                    <a:pt x="253" y="2200"/>
                  </a:lnTo>
                  <a:lnTo>
                    <a:pt x="249" y="2180"/>
                  </a:lnTo>
                  <a:lnTo>
                    <a:pt x="251" y="2160"/>
                  </a:lnTo>
                  <a:lnTo>
                    <a:pt x="258" y="2141"/>
                  </a:lnTo>
                  <a:lnTo>
                    <a:pt x="267" y="2125"/>
                  </a:lnTo>
                  <a:lnTo>
                    <a:pt x="273" y="2109"/>
                  </a:lnTo>
                  <a:lnTo>
                    <a:pt x="244" y="2089"/>
                  </a:lnTo>
                  <a:lnTo>
                    <a:pt x="224" y="2069"/>
                  </a:lnTo>
                  <a:lnTo>
                    <a:pt x="213" y="2049"/>
                  </a:lnTo>
                  <a:lnTo>
                    <a:pt x="211" y="2027"/>
                  </a:lnTo>
                  <a:lnTo>
                    <a:pt x="214" y="2007"/>
                  </a:lnTo>
                  <a:lnTo>
                    <a:pt x="222" y="1985"/>
                  </a:lnTo>
                  <a:lnTo>
                    <a:pt x="233" y="1963"/>
                  </a:lnTo>
                  <a:lnTo>
                    <a:pt x="245" y="1941"/>
                  </a:lnTo>
                  <a:lnTo>
                    <a:pt x="256" y="1918"/>
                  </a:lnTo>
                  <a:lnTo>
                    <a:pt x="267" y="1896"/>
                  </a:lnTo>
                  <a:lnTo>
                    <a:pt x="273" y="1872"/>
                  </a:lnTo>
                  <a:lnTo>
                    <a:pt x="253" y="1854"/>
                  </a:lnTo>
                  <a:lnTo>
                    <a:pt x="225" y="1840"/>
                  </a:lnTo>
                  <a:lnTo>
                    <a:pt x="194" y="1827"/>
                  </a:lnTo>
                  <a:lnTo>
                    <a:pt x="162" y="1816"/>
                  </a:lnTo>
                  <a:lnTo>
                    <a:pt x="129" y="1805"/>
                  </a:lnTo>
                  <a:lnTo>
                    <a:pt x="96" y="1794"/>
                  </a:lnTo>
                  <a:lnTo>
                    <a:pt x="65" y="1781"/>
                  </a:lnTo>
                  <a:lnTo>
                    <a:pt x="40" y="1767"/>
                  </a:lnTo>
                  <a:lnTo>
                    <a:pt x="18" y="1747"/>
                  </a:lnTo>
                  <a:lnTo>
                    <a:pt x="5" y="1723"/>
                  </a:lnTo>
                  <a:lnTo>
                    <a:pt x="0" y="1698"/>
                  </a:lnTo>
                  <a:lnTo>
                    <a:pt x="4" y="1674"/>
                  </a:lnTo>
                  <a:lnTo>
                    <a:pt x="13" y="1652"/>
                  </a:lnTo>
                  <a:lnTo>
                    <a:pt x="27" y="1634"/>
                  </a:lnTo>
                  <a:lnTo>
                    <a:pt x="44" y="1616"/>
                  </a:lnTo>
                  <a:lnTo>
                    <a:pt x="60" y="1601"/>
                  </a:lnTo>
                  <a:lnTo>
                    <a:pt x="73" y="1589"/>
                  </a:lnTo>
                  <a:lnTo>
                    <a:pt x="111" y="1545"/>
                  </a:lnTo>
                  <a:lnTo>
                    <a:pt x="151" y="1505"/>
                  </a:lnTo>
                  <a:lnTo>
                    <a:pt x="191" y="1465"/>
                  </a:lnTo>
                  <a:lnTo>
                    <a:pt x="229" y="1421"/>
                  </a:lnTo>
                  <a:lnTo>
                    <a:pt x="265" y="1378"/>
                  </a:lnTo>
                  <a:lnTo>
                    <a:pt x="298" y="1329"/>
                  </a:lnTo>
                  <a:lnTo>
                    <a:pt x="325" y="1276"/>
                  </a:lnTo>
                  <a:lnTo>
                    <a:pt x="340" y="1232"/>
                  </a:lnTo>
                  <a:lnTo>
                    <a:pt x="345" y="1189"/>
                  </a:lnTo>
                  <a:lnTo>
                    <a:pt x="345" y="1143"/>
                  </a:lnTo>
                  <a:lnTo>
                    <a:pt x="344" y="1094"/>
                  </a:lnTo>
                  <a:lnTo>
                    <a:pt x="342" y="1045"/>
                  </a:lnTo>
                  <a:lnTo>
                    <a:pt x="344" y="992"/>
                  </a:lnTo>
                  <a:lnTo>
                    <a:pt x="349" y="936"/>
                  </a:lnTo>
                  <a:lnTo>
                    <a:pt x="405" y="705"/>
                  </a:lnTo>
                  <a:lnTo>
                    <a:pt x="440" y="621"/>
                  </a:lnTo>
                  <a:lnTo>
                    <a:pt x="482" y="543"/>
                  </a:lnTo>
                  <a:lnTo>
                    <a:pt x="531" y="470"/>
                  </a:lnTo>
                  <a:lnTo>
                    <a:pt x="587" y="401"/>
                  </a:lnTo>
                  <a:lnTo>
                    <a:pt x="649" y="338"/>
                  </a:lnTo>
                  <a:lnTo>
                    <a:pt x="716" y="280"/>
                  </a:lnTo>
                  <a:lnTo>
                    <a:pt x="789" y="227"/>
                  </a:lnTo>
                  <a:lnTo>
                    <a:pt x="865" y="180"/>
                  </a:lnTo>
                  <a:lnTo>
                    <a:pt x="947" y="138"/>
                  </a:lnTo>
                  <a:lnTo>
                    <a:pt x="1031" y="103"/>
                  </a:lnTo>
                  <a:lnTo>
                    <a:pt x="1116" y="72"/>
                  </a:lnTo>
                  <a:lnTo>
                    <a:pt x="1402" y="9"/>
                  </a:lnTo>
                  <a:lnTo>
                    <a:pt x="151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6"/>
            <p:cNvSpPr/>
            <p:nvPr/>
          </p:nvSpPr>
          <p:spPr>
            <a:xfrm>
              <a:off x="4838792" y="48540"/>
              <a:ext cx="213534" cy="300406"/>
            </a:xfrm>
            <a:custGeom>
              <a:rect b="b" l="l" r="r" t="t"/>
              <a:pathLst>
                <a:path extrusionOk="0" h="3873" w="2753">
                  <a:moveTo>
                    <a:pt x="2122" y="555"/>
                  </a:moveTo>
                  <a:lnTo>
                    <a:pt x="2180" y="557"/>
                  </a:lnTo>
                  <a:lnTo>
                    <a:pt x="2231" y="560"/>
                  </a:lnTo>
                  <a:lnTo>
                    <a:pt x="2275" y="568"/>
                  </a:lnTo>
                  <a:lnTo>
                    <a:pt x="2311" y="580"/>
                  </a:lnTo>
                  <a:lnTo>
                    <a:pt x="2346" y="598"/>
                  </a:lnTo>
                  <a:lnTo>
                    <a:pt x="2375" y="626"/>
                  </a:lnTo>
                  <a:lnTo>
                    <a:pt x="2399" y="658"/>
                  </a:lnTo>
                  <a:lnTo>
                    <a:pt x="2419" y="695"/>
                  </a:lnTo>
                  <a:lnTo>
                    <a:pt x="2433" y="735"/>
                  </a:lnTo>
                  <a:lnTo>
                    <a:pt x="2442" y="777"/>
                  </a:lnTo>
                  <a:lnTo>
                    <a:pt x="2444" y="820"/>
                  </a:lnTo>
                  <a:lnTo>
                    <a:pt x="2440" y="864"/>
                  </a:lnTo>
                  <a:lnTo>
                    <a:pt x="2431" y="908"/>
                  </a:lnTo>
                  <a:lnTo>
                    <a:pt x="2415" y="948"/>
                  </a:lnTo>
                  <a:lnTo>
                    <a:pt x="2391" y="984"/>
                  </a:lnTo>
                  <a:lnTo>
                    <a:pt x="2364" y="1013"/>
                  </a:lnTo>
                  <a:lnTo>
                    <a:pt x="2331" y="1037"/>
                  </a:lnTo>
                  <a:lnTo>
                    <a:pt x="2293" y="1057"/>
                  </a:lnTo>
                  <a:lnTo>
                    <a:pt x="2253" y="1073"/>
                  </a:lnTo>
                  <a:lnTo>
                    <a:pt x="2211" y="1086"/>
                  </a:lnTo>
                  <a:lnTo>
                    <a:pt x="2166" y="1098"/>
                  </a:lnTo>
                  <a:lnTo>
                    <a:pt x="2122" y="1111"/>
                  </a:lnTo>
                  <a:lnTo>
                    <a:pt x="2079" y="1124"/>
                  </a:lnTo>
                  <a:lnTo>
                    <a:pt x="2037" y="1138"/>
                  </a:lnTo>
                  <a:lnTo>
                    <a:pt x="1999" y="1157"/>
                  </a:lnTo>
                  <a:lnTo>
                    <a:pt x="1962" y="1178"/>
                  </a:lnTo>
                  <a:lnTo>
                    <a:pt x="1931" y="1204"/>
                  </a:lnTo>
                  <a:lnTo>
                    <a:pt x="1935" y="1235"/>
                  </a:lnTo>
                  <a:lnTo>
                    <a:pt x="1946" y="1260"/>
                  </a:lnTo>
                  <a:lnTo>
                    <a:pt x="1959" y="1282"/>
                  </a:lnTo>
                  <a:lnTo>
                    <a:pt x="1977" y="1302"/>
                  </a:lnTo>
                  <a:lnTo>
                    <a:pt x="1997" y="1318"/>
                  </a:lnTo>
                  <a:lnTo>
                    <a:pt x="2019" y="1333"/>
                  </a:lnTo>
                  <a:lnTo>
                    <a:pt x="2039" y="1346"/>
                  </a:lnTo>
                  <a:lnTo>
                    <a:pt x="2060" y="1360"/>
                  </a:lnTo>
                  <a:lnTo>
                    <a:pt x="2159" y="1433"/>
                  </a:lnTo>
                  <a:lnTo>
                    <a:pt x="2248" y="1509"/>
                  </a:lnTo>
                  <a:lnTo>
                    <a:pt x="2328" y="1588"/>
                  </a:lnTo>
                  <a:lnTo>
                    <a:pt x="2400" y="1671"/>
                  </a:lnTo>
                  <a:lnTo>
                    <a:pt x="2464" y="1757"/>
                  </a:lnTo>
                  <a:lnTo>
                    <a:pt x="2522" y="1844"/>
                  </a:lnTo>
                  <a:lnTo>
                    <a:pt x="2571" y="1933"/>
                  </a:lnTo>
                  <a:lnTo>
                    <a:pt x="2613" y="2026"/>
                  </a:lnTo>
                  <a:lnTo>
                    <a:pt x="2649" y="2118"/>
                  </a:lnTo>
                  <a:lnTo>
                    <a:pt x="2679" y="2211"/>
                  </a:lnTo>
                  <a:lnTo>
                    <a:pt x="2704" y="2304"/>
                  </a:lnTo>
                  <a:lnTo>
                    <a:pt x="2722" y="2398"/>
                  </a:lnTo>
                  <a:lnTo>
                    <a:pt x="2737" y="2493"/>
                  </a:lnTo>
                  <a:lnTo>
                    <a:pt x="2746" y="2586"/>
                  </a:lnTo>
                  <a:lnTo>
                    <a:pt x="2751" y="2677"/>
                  </a:lnTo>
                  <a:lnTo>
                    <a:pt x="2753" y="2768"/>
                  </a:lnTo>
                  <a:lnTo>
                    <a:pt x="2751" y="2857"/>
                  </a:lnTo>
                  <a:lnTo>
                    <a:pt x="2746" y="2942"/>
                  </a:lnTo>
                  <a:lnTo>
                    <a:pt x="2739" y="3028"/>
                  </a:lnTo>
                  <a:lnTo>
                    <a:pt x="2728" y="3108"/>
                  </a:lnTo>
                  <a:lnTo>
                    <a:pt x="2715" y="3186"/>
                  </a:lnTo>
                  <a:lnTo>
                    <a:pt x="2702" y="3260"/>
                  </a:lnTo>
                  <a:lnTo>
                    <a:pt x="2688" y="3331"/>
                  </a:lnTo>
                  <a:lnTo>
                    <a:pt x="2671" y="3397"/>
                  </a:lnTo>
                  <a:lnTo>
                    <a:pt x="2657" y="3458"/>
                  </a:lnTo>
                  <a:lnTo>
                    <a:pt x="2640" y="3515"/>
                  </a:lnTo>
                  <a:lnTo>
                    <a:pt x="2624" y="3564"/>
                  </a:lnTo>
                  <a:lnTo>
                    <a:pt x="2609" y="3609"/>
                  </a:lnTo>
                  <a:lnTo>
                    <a:pt x="2597" y="3648"/>
                  </a:lnTo>
                  <a:lnTo>
                    <a:pt x="2584" y="3680"/>
                  </a:lnTo>
                  <a:lnTo>
                    <a:pt x="2573" y="3704"/>
                  </a:lnTo>
                  <a:lnTo>
                    <a:pt x="2566" y="3722"/>
                  </a:lnTo>
                  <a:lnTo>
                    <a:pt x="2560" y="3733"/>
                  </a:lnTo>
                  <a:lnTo>
                    <a:pt x="2533" y="3764"/>
                  </a:lnTo>
                  <a:lnTo>
                    <a:pt x="2499" y="3789"/>
                  </a:lnTo>
                  <a:lnTo>
                    <a:pt x="2459" y="3811"/>
                  </a:lnTo>
                  <a:lnTo>
                    <a:pt x="2415" y="3829"/>
                  </a:lnTo>
                  <a:lnTo>
                    <a:pt x="2368" y="3844"/>
                  </a:lnTo>
                  <a:lnTo>
                    <a:pt x="2319" y="3855"/>
                  </a:lnTo>
                  <a:lnTo>
                    <a:pt x="2269" y="3862"/>
                  </a:lnTo>
                  <a:lnTo>
                    <a:pt x="2220" y="3868"/>
                  </a:lnTo>
                  <a:lnTo>
                    <a:pt x="2133" y="3873"/>
                  </a:lnTo>
                  <a:lnTo>
                    <a:pt x="2046" y="3873"/>
                  </a:lnTo>
                  <a:lnTo>
                    <a:pt x="1959" y="3868"/>
                  </a:lnTo>
                  <a:lnTo>
                    <a:pt x="1871" y="3855"/>
                  </a:lnTo>
                  <a:lnTo>
                    <a:pt x="1784" y="3838"/>
                  </a:lnTo>
                  <a:lnTo>
                    <a:pt x="1699" y="3818"/>
                  </a:lnTo>
                  <a:lnTo>
                    <a:pt x="1613" y="3795"/>
                  </a:lnTo>
                  <a:lnTo>
                    <a:pt x="1531" y="3768"/>
                  </a:lnTo>
                  <a:lnTo>
                    <a:pt x="1449" y="3737"/>
                  </a:lnTo>
                  <a:lnTo>
                    <a:pt x="1369" y="3704"/>
                  </a:lnTo>
                  <a:lnTo>
                    <a:pt x="1293" y="3669"/>
                  </a:lnTo>
                  <a:lnTo>
                    <a:pt x="1219" y="3635"/>
                  </a:lnTo>
                  <a:lnTo>
                    <a:pt x="1146" y="3597"/>
                  </a:lnTo>
                  <a:lnTo>
                    <a:pt x="1079" y="3560"/>
                  </a:lnTo>
                  <a:lnTo>
                    <a:pt x="1015" y="3524"/>
                  </a:lnTo>
                  <a:lnTo>
                    <a:pt x="953" y="3488"/>
                  </a:lnTo>
                  <a:lnTo>
                    <a:pt x="899" y="3453"/>
                  </a:lnTo>
                  <a:lnTo>
                    <a:pt x="846" y="3420"/>
                  </a:lnTo>
                  <a:lnTo>
                    <a:pt x="800" y="3389"/>
                  </a:lnTo>
                  <a:lnTo>
                    <a:pt x="759" y="3360"/>
                  </a:lnTo>
                  <a:lnTo>
                    <a:pt x="722" y="3335"/>
                  </a:lnTo>
                  <a:lnTo>
                    <a:pt x="693" y="3313"/>
                  </a:lnTo>
                  <a:lnTo>
                    <a:pt x="669" y="3297"/>
                  </a:lnTo>
                  <a:lnTo>
                    <a:pt x="653" y="3284"/>
                  </a:lnTo>
                  <a:lnTo>
                    <a:pt x="642" y="3275"/>
                  </a:lnTo>
                  <a:lnTo>
                    <a:pt x="640" y="3273"/>
                  </a:lnTo>
                  <a:lnTo>
                    <a:pt x="644" y="3277"/>
                  </a:lnTo>
                  <a:lnTo>
                    <a:pt x="562" y="3206"/>
                  </a:lnTo>
                  <a:lnTo>
                    <a:pt x="482" y="3124"/>
                  </a:lnTo>
                  <a:lnTo>
                    <a:pt x="402" y="3033"/>
                  </a:lnTo>
                  <a:lnTo>
                    <a:pt x="326" y="2935"/>
                  </a:lnTo>
                  <a:lnTo>
                    <a:pt x="255" y="2829"/>
                  </a:lnTo>
                  <a:lnTo>
                    <a:pt x="189" y="2718"/>
                  </a:lnTo>
                  <a:lnTo>
                    <a:pt x="131" y="2604"/>
                  </a:lnTo>
                  <a:lnTo>
                    <a:pt x="82" y="2484"/>
                  </a:lnTo>
                  <a:lnTo>
                    <a:pt x="40" y="2362"/>
                  </a:lnTo>
                  <a:lnTo>
                    <a:pt x="11" y="2240"/>
                  </a:lnTo>
                  <a:lnTo>
                    <a:pt x="0" y="2148"/>
                  </a:lnTo>
                  <a:lnTo>
                    <a:pt x="0" y="2057"/>
                  </a:lnTo>
                  <a:lnTo>
                    <a:pt x="9" y="1969"/>
                  </a:lnTo>
                  <a:lnTo>
                    <a:pt x="26" y="1886"/>
                  </a:lnTo>
                  <a:lnTo>
                    <a:pt x="51" y="1804"/>
                  </a:lnTo>
                  <a:lnTo>
                    <a:pt x="79" y="1729"/>
                  </a:lnTo>
                  <a:lnTo>
                    <a:pt x="111" y="1658"/>
                  </a:lnTo>
                  <a:lnTo>
                    <a:pt x="146" y="1595"/>
                  </a:lnTo>
                  <a:lnTo>
                    <a:pt x="180" y="1537"/>
                  </a:lnTo>
                  <a:lnTo>
                    <a:pt x="197" y="1513"/>
                  </a:lnTo>
                  <a:lnTo>
                    <a:pt x="217" y="1491"/>
                  </a:lnTo>
                  <a:lnTo>
                    <a:pt x="237" y="1471"/>
                  </a:lnTo>
                  <a:lnTo>
                    <a:pt x="259" y="1451"/>
                  </a:lnTo>
                  <a:lnTo>
                    <a:pt x="279" y="1429"/>
                  </a:lnTo>
                  <a:lnTo>
                    <a:pt x="300" y="1406"/>
                  </a:lnTo>
                  <a:lnTo>
                    <a:pt x="319" y="1380"/>
                  </a:lnTo>
                  <a:lnTo>
                    <a:pt x="335" y="1349"/>
                  </a:lnTo>
                  <a:lnTo>
                    <a:pt x="349" y="1313"/>
                  </a:lnTo>
                  <a:lnTo>
                    <a:pt x="359" y="1269"/>
                  </a:lnTo>
                  <a:lnTo>
                    <a:pt x="364" y="1220"/>
                  </a:lnTo>
                  <a:lnTo>
                    <a:pt x="368" y="1135"/>
                  </a:lnTo>
                  <a:lnTo>
                    <a:pt x="366" y="1058"/>
                  </a:lnTo>
                  <a:lnTo>
                    <a:pt x="364" y="989"/>
                  </a:lnTo>
                  <a:lnTo>
                    <a:pt x="360" y="929"/>
                  </a:lnTo>
                  <a:lnTo>
                    <a:pt x="357" y="877"/>
                  </a:lnTo>
                  <a:lnTo>
                    <a:pt x="353" y="831"/>
                  </a:lnTo>
                  <a:lnTo>
                    <a:pt x="353" y="789"/>
                  </a:lnTo>
                  <a:lnTo>
                    <a:pt x="355" y="755"/>
                  </a:lnTo>
                  <a:lnTo>
                    <a:pt x="359" y="724"/>
                  </a:lnTo>
                  <a:lnTo>
                    <a:pt x="369" y="698"/>
                  </a:lnTo>
                  <a:lnTo>
                    <a:pt x="384" y="675"/>
                  </a:lnTo>
                  <a:lnTo>
                    <a:pt x="406" y="653"/>
                  </a:lnTo>
                  <a:lnTo>
                    <a:pt x="435" y="635"/>
                  </a:lnTo>
                  <a:lnTo>
                    <a:pt x="473" y="617"/>
                  </a:lnTo>
                  <a:lnTo>
                    <a:pt x="520" y="600"/>
                  </a:lnTo>
                  <a:lnTo>
                    <a:pt x="559" y="591"/>
                  </a:lnTo>
                  <a:lnTo>
                    <a:pt x="593" y="591"/>
                  </a:lnTo>
                  <a:lnTo>
                    <a:pt x="624" y="598"/>
                  </a:lnTo>
                  <a:lnTo>
                    <a:pt x="651" y="615"/>
                  </a:lnTo>
                  <a:lnTo>
                    <a:pt x="677" y="635"/>
                  </a:lnTo>
                  <a:lnTo>
                    <a:pt x="699" y="664"/>
                  </a:lnTo>
                  <a:lnTo>
                    <a:pt x="717" y="697"/>
                  </a:lnTo>
                  <a:lnTo>
                    <a:pt x="733" y="733"/>
                  </a:lnTo>
                  <a:lnTo>
                    <a:pt x="748" y="775"/>
                  </a:lnTo>
                  <a:lnTo>
                    <a:pt x="760" y="818"/>
                  </a:lnTo>
                  <a:lnTo>
                    <a:pt x="769" y="866"/>
                  </a:lnTo>
                  <a:lnTo>
                    <a:pt x="777" y="915"/>
                  </a:lnTo>
                  <a:lnTo>
                    <a:pt x="782" y="964"/>
                  </a:lnTo>
                  <a:lnTo>
                    <a:pt x="788" y="1015"/>
                  </a:lnTo>
                  <a:lnTo>
                    <a:pt x="789" y="1066"/>
                  </a:lnTo>
                  <a:lnTo>
                    <a:pt x="791" y="1115"/>
                  </a:lnTo>
                  <a:lnTo>
                    <a:pt x="791" y="1164"/>
                  </a:lnTo>
                  <a:lnTo>
                    <a:pt x="791" y="1420"/>
                  </a:lnTo>
                  <a:lnTo>
                    <a:pt x="884" y="1224"/>
                  </a:lnTo>
                  <a:lnTo>
                    <a:pt x="942" y="1137"/>
                  </a:lnTo>
                  <a:lnTo>
                    <a:pt x="1008" y="1053"/>
                  </a:lnTo>
                  <a:lnTo>
                    <a:pt x="1080" y="969"/>
                  </a:lnTo>
                  <a:lnTo>
                    <a:pt x="1160" y="893"/>
                  </a:lnTo>
                  <a:lnTo>
                    <a:pt x="1248" y="820"/>
                  </a:lnTo>
                  <a:lnTo>
                    <a:pt x="1339" y="757"/>
                  </a:lnTo>
                  <a:lnTo>
                    <a:pt x="1433" y="700"/>
                  </a:lnTo>
                  <a:lnTo>
                    <a:pt x="1531" y="657"/>
                  </a:lnTo>
                  <a:lnTo>
                    <a:pt x="1573" y="642"/>
                  </a:lnTo>
                  <a:lnTo>
                    <a:pt x="1622" y="628"/>
                  </a:lnTo>
                  <a:lnTo>
                    <a:pt x="1679" y="613"/>
                  </a:lnTo>
                  <a:lnTo>
                    <a:pt x="1737" y="600"/>
                  </a:lnTo>
                  <a:lnTo>
                    <a:pt x="1800" y="588"/>
                  </a:lnTo>
                  <a:lnTo>
                    <a:pt x="1866" y="577"/>
                  </a:lnTo>
                  <a:lnTo>
                    <a:pt x="1931" y="568"/>
                  </a:lnTo>
                  <a:lnTo>
                    <a:pt x="1999" y="562"/>
                  </a:lnTo>
                  <a:lnTo>
                    <a:pt x="2062" y="557"/>
                  </a:lnTo>
                  <a:lnTo>
                    <a:pt x="2122" y="555"/>
                  </a:lnTo>
                  <a:close/>
                  <a:moveTo>
                    <a:pt x="1200" y="0"/>
                  </a:moveTo>
                  <a:lnTo>
                    <a:pt x="1231" y="2"/>
                  </a:lnTo>
                  <a:lnTo>
                    <a:pt x="1257" y="8"/>
                  </a:lnTo>
                  <a:lnTo>
                    <a:pt x="1277" y="18"/>
                  </a:lnTo>
                  <a:lnTo>
                    <a:pt x="1291" y="31"/>
                  </a:lnTo>
                  <a:lnTo>
                    <a:pt x="1300" y="48"/>
                  </a:lnTo>
                  <a:lnTo>
                    <a:pt x="1308" y="68"/>
                  </a:lnTo>
                  <a:lnTo>
                    <a:pt x="1311" y="89"/>
                  </a:lnTo>
                  <a:lnTo>
                    <a:pt x="1315" y="111"/>
                  </a:lnTo>
                  <a:lnTo>
                    <a:pt x="1315" y="137"/>
                  </a:lnTo>
                  <a:lnTo>
                    <a:pt x="1317" y="160"/>
                  </a:lnTo>
                  <a:lnTo>
                    <a:pt x="1320" y="186"/>
                  </a:lnTo>
                  <a:lnTo>
                    <a:pt x="1324" y="208"/>
                  </a:lnTo>
                  <a:lnTo>
                    <a:pt x="1329" y="229"/>
                  </a:lnTo>
                  <a:lnTo>
                    <a:pt x="1339" y="249"/>
                  </a:lnTo>
                  <a:lnTo>
                    <a:pt x="1349" y="266"/>
                  </a:lnTo>
                  <a:lnTo>
                    <a:pt x="1364" y="278"/>
                  </a:lnTo>
                  <a:lnTo>
                    <a:pt x="1375" y="278"/>
                  </a:lnTo>
                  <a:lnTo>
                    <a:pt x="1389" y="278"/>
                  </a:lnTo>
                  <a:lnTo>
                    <a:pt x="1400" y="280"/>
                  </a:lnTo>
                  <a:lnTo>
                    <a:pt x="1420" y="246"/>
                  </a:lnTo>
                  <a:lnTo>
                    <a:pt x="1439" y="209"/>
                  </a:lnTo>
                  <a:lnTo>
                    <a:pt x="1455" y="173"/>
                  </a:lnTo>
                  <a:lnTo>
                    <a:pt x="1471" y="138"/>
                  </a:lnTo>
                  <a:lnTo>
                    <a:pt x="1489" y="104"/>
                  </a:lnTo>
                  <a:lnTo>
                    <a:pt x="1511" y="71"/>
                  </a:lnTo>
                  <a:lnTo>
                    <a:pt x="1537" y="42"/>
                  </a:lnTo>
                  <a:lnTo>
                    <a:pt x="1568" y="18"/>
                  </a:lnTo>
                  <a:lnTo>
                    <a:pt x="1600" y="22"/>
                  </a:lnTo>
                  <a:lnTo>
                    <a:pt x="1626" y="29"/>
                  </a:lnTo>
                  <a:lnTo>
                    <a:pt x="1646" y="44"/>
                  </a:lnTo>
                  <a:lnTo>
                    <a:pt x="1659" y="62"/>
                  </a:lnTo>
                  <a:lnTo>
                    <a:pt x="1668" y="82"/>
                  </a:lnTo>
                  <a:lnTo>
                    <a:pt x="1671" y="108"/>
                  </a:lnTo>
                  <a:lnTo>
                    <a:pt x="1673" y="133"/>
                  </a:lnTo>
                  <a:lnTo>
                    <a:pt x="1669" y="162"/>
                  </a:lnTo>
                  <a:lnTo>
                    <a:pt x="1664" y="191"/>
                  </a:lnTo>
                  <a:lnTo>
                    <a:pt x="1657" y="220"/>
                  </a:lnTo>
                  <a:lnTo>
                    <a:pt x="1649" y="249"/>
                  </a:lnTo>
                  <a:lnTo>
                    <a:pt x="1640" y="278"/>
                  </a:lnTo>
                  <a:lnTo>
                    <a:pt x="1633" y="304"/>
                  </a:lnTo>
                  <a:lnTo>
                    <a:pt x="1626" y="329"/>
                  </a:lnTo>
                  <a:lnTo>
                    <a:pt x="1620" y="349"/>
                  </a:lnTo>
                  <a:lnTo>
                    <a:pt x="1666" y="408"/>
                  </a:lnTo>
                  <a:lnTo>
                    <a:pt x="1717" y="458"/>
                  </a:lnTo>
                  <a:lnTo>
                    <a:pt x="1771" y="502"/>
                  </a:lnTo>
                  <a:lnTo>
                    <a:pt x="1773" y="504"/>
                  </a:lnTo>
                  <a:lnTo>
                    <a:pt x="1773" y="508"/>
                  </a:lnTo>
                  <a:lnTo>
                    <a:pt x="1775" y="511"/>
                  </a:lnTo>
                  <a:lnTo>
                    <a:pt x="1775" y="515"/>
                  </a:lnTo>
                  <a:lnTo>
                    <a:pt x="1777" y="517"/>
                  </a:lnTo>
                  <a:lnTo>
                    <a:pt x="1686" y="535"/>
                  </a:lnTo>
                  <a:lnTo>
                    <a:pt x="1604" y="557"/>
                  </a:lnTo>
                  <a:lnTo>
                    <a:pt x="1529" y="580"/>
                  </a:lnTo>
                  <a:lnTo>
                    <a:pt x="1462" y="606"/>
                  </a:lnTo>
                  <a:lnTo>
                    <a:pt x="1400" y="635"/>
                  </a:lnTo>
                  <a:lnTo>
                    <a:pt x="1342" y="666"/>
                  </a:lnTo>
                  <a:lnTo>
                    <a:pt x="1289" y="700"/>
                  </a:lnTo>
                  <a:lnTo>
                    <a:pt x="1239" y="735"/>
                  </a:lnTo>
                  <a:lnTo>
                    <a:pt x="1189" y="773"/>
                  </a:lnTo>
                  <a:lnTo>
                    <a:pt x="1140" y="813"/>
                  </a:lnTo>
                  <a:lnTo>
                    <a:pt x="1091" y="857"/>
                  </a:lnTo>
                  <a:lnTo>
                    <a:pt x="1039" y="908"/>
                  </a:lnTo>
                  <a:lnTo>
                    <a:pt x="995" y="958"/>
                  </a:lnTo>
                  <a:lnTo>
                    <a:pt x="955" y="1009"/>
                  </a:lnTo>
                  <a:lnTo>
                    <a:pt x="919" y="1060"/>
                  </a:lnTo>
                  <a:lnTo>
                    <a:pt x="880" y="1111"/>
                  </a:lnTo>
                  <a:lnTo>
                    <a:pt x="877" y="1115"/>
                  </a:lnTo>
                  <a:lnTo>
                    <a:pt x="871" y="1124"/>
                  </a:lnTo>
                  <a:lnTo>
                    <a:pt x="866" y="1135"/>
                  </a:lnTo>
                  <a:lnTo>
                    <a:pt x="860" y="1146"/>
                  </a:lnTo>
                  <a:lnTo>
                    <a:pt x="855" y="1153"/>
                  </a:lnTo>
                  <a:lnTo>
                    <a:pt x="851" y="1157"/>
                  </a:lnTo>
                  <a:lnTo>
                    <a:pt x="855" y="1100"/>
                  </a:lnTo>
                  <a:lnTo>
                    <a:pt x="855" y="1038"/>
                  </a:lnTo>
                  <a:lnTo>
                    <a:pt x="851" y="977"/>
                  </a:lnTo>
                  <a:lnTo>
                    <a:pt x="844" y="913"/>
                  </a:lnTo>
                  <a:lnTo>
                    <a:pt x="835" y="853"/>
                  </a:lnTo>
                  <a:lnTo>
                    <a:pt x="826" y="798"/>
                  </a:lnTo>
                  <a:lnTo>
                    <a:pt x="813" y="751"/>
                  </a:lnTo>
                  <a:lnTo>
                    <a:pt x="800" y="713"/>
                  </a:lnTo>
                  <a:lnTo>
                    <a:pt x="809" y="698"/>
                  </a:lnTo>
                  <a:lnTo>
                    <a:pt x="822" y="678"/>
                  </a:lnTo>
                  <a:lnTo>
                    <a:pt x="837" y="658"/>
                  </a:lnTo>
                  <a:lnTo>
                    <a:pt x="853" y="637"/>
                  </a:lnTo>
                  <a:lnTo>
                    <a:pt x="869" y="615"/>
                  </a:lnTo>
                  <a:lnTo>
                    <a:pt x="882" y="593"/>
                  </a:lnTo>
                  <a:lnTo>
                    <a:pt x="891" y="573"/>
                  </a:lnTo>
                  <a:lnTo>
                    <a:pt x="897" y="555"/>
                  </a:lnTo>
                  <a:lnTo>
                    <a:pt x="897" y="540"/>
                  </a:lnTo>
                  <a:lnTo>
                    <a:pt x="840" y="511"/>
                  </a:lnTo>
                  <a:lnTo>
                    <a:pt x="788" y="484"/>
                  </a:lnTo>
                  <a:lnTo>
                    <a:pt x="742" y="460"/>
                  </a:lnTo>
                  <a:lnTo>
                    <a:pt x="704" y="437"/>
                  </a:lnTo>
                  <a:lnTo>
                    <a:pt x="669" y="415"/>
                  </a:lnTo>
                  <a:lnTo>
                    <a:pt x="644" y="393"/>
                  </a:lnTo>
                  <a:lnTo>
                    <a:pt x="624" y="371"/>
                  </a:lnTo>
                  <a:lnTo>
                    <a:pt x="613" y="348"/>
                  </a:lnTo>
                  <a:lnTo>
                    <a:pt x="609" y="320"/>
                  </a:lnTo>
                  <a:lnTo>
                    <a:pt x="615" y="291"/>
                  </a:lnTo>
                  <a:lnTo>
                    <a:pt x="628" y="258"/>
                  </a:lnTo>
                  <a:lnTo>
                    <a:pt x="646" y="233"/>
                  </a:lnTo>
                  <a:lnTo>
                    <a:pt x="666" y="215"/>
                  </a:lnTo>
                  <a:lnTo>
                    <a:pt x="691" y="206"/>
                  </a:lnTo>
                  <a:lnTo>
                    <a:pt x="720" y="202"/>
                  </a:lnTo>
                  <a:lnTo>
                    <a:pt x="755" y="206"/>
                  </a:lnTo>
                  <a:lnTo>
                    <a:pt x="793" y="215"/>
                  </a:lnTo>
                  <a:lnTo>
                    <a:pt x="837" y="231"/>
                  </a:lnTo>
                  <a:lnTo>
                    <a:pt x="886" y="251"/>
                  </a:lnTo>
                  <a:lnTo>
                    <a:pt x="940" y="277"/>
                  </a:lnTo>
                  <a:lnTo>
                    <a:pt x="1000" y="308"/>
                  </a:lnTo>
                  <a:lnTo>
                    <a:pt x="1066" y="340"/>
                  </a:lnTo>
                  <a:lnTo>
                    <a:pt x="1137" y="378"/>
                  </a:lnTo>
                  <a:lnTo>
                    <a:pt x="1144" y="375"/>
                  </a:lnTo>
                  <a:lnTo>
                    <a:pt x="1142" y="338"/>
                  </a:lnTo>
                  <a:lnTo>
                    <a:pt x="1137" y="302"/>
                  </a:lnTo>
                  <a:lnTo>
                    <a:pt x="1129" y="264"/>
                  </a:lnTo>
                  <a:lnTo>
                    <a:pt x="1122" y="228"/>
                  </a:lnTo>
                  <a:lnTo>
                    <a:pt x="1115" y="189"/>
                  </a:lnTo>
                  <a:lnTo>
                    <a:pt x="1109" y="155"/>
                  </a:lnTo>
                  <a:lnTo>
                    <a:pt x="1106" y="120"/>
                  </a:lnTo>
                  <a:lnTo>
                    <a:pt x="1106" y="89"/>
                  </a:lnTo>
                  <a:lnTo>
                    <a:pt x="1111" y="62"/>
                  </a:lnTo>
                  <a:lnTo>
                    <a:pt x="1120" y="38"/>
                  </a:lnTo>
                  <a:lnTo>
                    <a:pt x="1137" y="18"/>
                  </a:lnTo>
                  <a:lnTo>
                    <a:pt x="1160" y="4"/>
                  </a:lnTo>
                  <a:lnTo>
                    <a:pt x="120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6"/>
            <p:cNvSpPr/>
            <p:nvPr/>
          </p:nvSpPr>
          <p:spPr>
            <a:xfrm>
              <a:off x="5793258" y="43425"/>
              <a:ext cx="273901" cy="333043"/>
            </a:xfrm>
            <a:custGeom>
              <a:rect b="b" l="l" r="r" t="t"/>
              <a:pathLst>
                <a:path extrusionOk="0" h="3024" w="2487">
                  <a:moveTo>
                    <a:pt x="1073" y="2245"/>
                  </a:moveTo>
                  <a:lnTo>
                    <a:pt x="1058" y="2260"/>
                  </a:lnTo>
                  <a:lnTo>
                    <a:pt x="1047" y="2285"/>
                  </a:lnTo>
                  <a:lnTo>
                    <a:pt x="1038" y="2316"/>
                  </a:lnTo>
                  <a:lnTo>
                    <a:pt x="1031" y="2353"/>
                  </a:lnTo>
                  <a:lnTo>
                    <a:pt x="1027" y="2394"/>
                  </a:lnTo>
                  <a:lnTo>
                    <a:pt x="1025" y="2438"/>
                  </a:lnTo>
                  <a:lnTo>
                    <a:pt x="1025" y="2484"/>
                  </a:lnTo>
                  <a:lnTo>
                    <a:pt x="1025" y="2527"/>
                  </a:lnTo>
                  <a:lnTo>
                    <a:pt x="1027" y="2571"/>
                  </a:lnTo>
                  <a:lnTo>
                    <a:pt x="1031" y="2611"/>
                  </a:lnTo>
                  <a:lnTo>
                    <a:pt x="1033" y="2647"/>
                  </a:lnTo>
                  <a:lnTo>
                    <a:pt x="1035" y="2676"/>
                  </a:lnTo>
                  <a:lnTo>
                    <a:pt x="1036" y="2698"/>
                  </a:lnTo>
                  <a:lnTo>
                    <a:pt x="1149" y="2702"/>
                  </a:lnTo>
                  <a:lnTo>
                    <a:pt x="1153" y="2671"/>
                  </a:lnTo>
                  <a:lnTo>
                    <a:pt x="1160" y="2634"/>
                  </a:lnTo>
                  <a:lnTo>
                    <a:pt x="1165" y="2593"/>
                  </a:lnTo>
                  <a:lnTo>
                    <a:pt x="1171" y="2547"/>
                  </a:lnTo>
                  <a:lnTo>
                    <a:pt x="1175" y="2500"/>
                  </a:lnTo>
                  <a:lnTo>
                    <a:pt x="1176" y="2451"/>
                  </a:lnTo>
                  <a:lnTo>
                    <a:pt x="1178" y="2404"/>
                  </a:lnTo>
                  <a:lnTo>
                    <a:pt x="1175" y="2360"/>
                  </a:lnTo>
                  <a:lnTo>
                    <a:pt x="1169" y="2318"/>
                  </a:lnTo>
                  <a:lnTo>
                    <a:pt x="1160" y="2284"/>
                  </a:lnTo>
                  <a:lnTo>
                    <a:pt x="1147" y="2256"/>
                  </a:lnTo>
                  <a:lnTo>
                    <a:pt x="1131" y="2253"/>
                  </a:lnTo>
                  <a:lnTo>
                    <a:pt x="1115" y="2249"/>
                  </a:lnTo>
                  <a:lnTo>
                    <a:pt x="1096" y="2245"/>
                  </a:lnTo>
                  <a:lnTo>
                    <a:pt x="1073" y="2245"/>
                  </a:lnTo>
                  <a:close/>
                  <a:moveTo>
                    <a:pt x="1398" y="2191"/>
                  </a:moveTo>
                  <a:lnTo>
                    <a:pt x="1371" y="2202"/>
                  </a:lnTo>
                  <a:lnTo>
                    <a:pt x="1342" y="2211"/>
                  </a:lnTo>
                  <a:lnTo>
                    <a:pt x="1313" y="2220"/>
                  </a:lnTo>
                  <a:lnTo>
                    <a:pt x="1285" y="2229"/>
                  </a:lnTo>
                  <a:lnTo>
                    <a:pt x="1260" y="2242"/>
                  </a:lnTo>
                  <a:lnTo>
                    <a:pt x="1240" y="2260"/>
                  </a:lnTo>
                  <a:lnTo>
                    <a:pt x="1235" y="2298"/>
                  </a:lnTo>
                  <a:lnTo>
                    <a:pt x="1236" y="2338"/>
                  </a:lnTo>
                  <a:lnTo>
                    <a:pt x="1242" y="2382"/>
                  </a:lnTo>
                  <a:lnTo>
                    <a:pt x="1253" y="2427"/>
                  </a:lnTo>
                  <a:lnTo>
                    <a:pt x="1267" y="2473"/>
                  </a:lnTo>
                  <a:lnTo>
                    <a:pt x="1285" y="2518"/>
                  </a:lnTo>
                  <a:lnTo>
                    <a:pt x="1302" y="2562"/>
                  </a:lnTo>
                  <a:lnTo>
                    <a:pt x="1322" y="2604"/>
                  </a:lnTo>
                  <a:lnTo>
                    <a:pt x="1338" y="2640"/>
                  </a:lnTo>
                  <a:lnTo>
                    <a:pt x="1355" y="2673"/>
                  </a:lnTo>
                  <a:lnTo>
                    <a:pt x="1367" y="2700"/>
                  </a:lnTo>
                  <a:lnTo>
                    <a:pt x="1467" y="2689"/>
                  </a:lnTo>
                  <a:lnTo>
                    <a:pt x="1469" y="2678"/>
                  </a:lnTo>
                  <a:lnTo>
                    <a:pt x="1471" y="2656"/>
                  </a:lnTo>
                  <a:lnTo>
                    <a:pt x="1471" y="2625"/>
                  </a:lnTo>
                  <a:lnTo>
                    <a:pt x="1473" y="2587"/>
                  </a:lnTo>
                  <a:lnTo>
                    <a:pt x="1473" y="2544"/>
                  </a:lnTo>
                  <a:lnTo>
                    <a:pt x="1473" y="2496"/>
                  </a:lnTo>
                  <a:lnTo>
                    <a:pt x="1471" y="2447"/>
                  </a:lnTo>
                  <a:lnTo>
                    <a:pt x="1471" y="2396"/>
                  </a:lnTo>
                  <a:lnTo>
                    <a:pt x="1469" y="2349"/>
                  </a:lnTo>
                  <a:lnTo>
                    <a:pt x="1465" y="2305"/>
                  </a:lnTo>
                  <a:lnTo>
                    <a:pt x="1462" y="2265"/>
                  </a:lnTo>
                  <a:lnTo>
                    <a:pt x="1458" y="2234"/>
                  </a:lnTo>
                  <a:lnTo>
                    <a:pt x="1453" y="2213"/>
                  </a:lnTo>
                  <a:lnTo>
                    <a:pt x="1447" y="2202"/>
                  </a:lnTo>
                  <a:lnTo>
                    <a:pt x="1435" y="2194"/>
                  </a:lnTo>
                  <a:lnTo>
                    <a:pt x="1418" y="2191"/>
                  </a:lnTo>
                  <a:lnTo>
                    <a:pt x="1398" y="2191"/>
                  </a:lnTo>
                  <a:close/>
                  <a:moveTo>
                    <a:pt x="1282" y="1953"/>
                  </a:moveTo>
                  <a:lnTo>
                    <a:pt x="1231" y="1954"/>
                  </a:lnTo>
                  <a:lnTo>
                    <a:pt x="1205" y="1960"/>
                  </a:lnTo>
                  <a:lnTo>
                    <a:pt x="1176" y="1965"/>
                  </a:lnTo>
                  <a:lnTo>
                    <a:pt x="1147" y="1973"/>
                  </a:lnTo>
                  <a:lnTo>
                    <a:pt x="1118" y="1982"/>
                  </a:lnTo>
                  <a:lnTo>
                    <a:pt x="1089" y="1993"/>
                  </a:lnTo>
                  <a:lnTo>
                    <a:pt x="1064" y="2005"/>
                  </a:lnTo>
                  <a:lnTo>
                    <a:pt x="1040" y="2020"/>
                  </a:lnTo>
                  <a:lnTo>
                    <a:pt x="1020" y="2040"/>
                  </a:lnTo>
                  <a:lnTo>
                    <a:pt x="1005" y="2062"/>
                  </a:lnTo>
                  <a:lnTo>
                    <a:pt x="995" y="2089"/>
                  </a:lnTo>
                  <a:lnTo>
                    <a:pt x="993" y="2120"/>
                  </a:lnTo>
                  <a:lnTo>
                    <a:pt x="1011" y="2144"/>
                  </a:lnTo>
                  <a:lnTo>
                    <a:pt x="1036" y="2162"/>
                  </a:lnTo>
                  <a:lnTo>
                    <a:pt x="1067" y="2174"/>
                  </a:lnTo>
                  <a:lnTo>
                    <a:pt x="1102" y="2184"/>
                  </a:lnTo>
                  <a:lnTo>
                    <a:pt x="1140" y="2189"/>
                  </a:lnTo>
                  <a:lnTo>
                    <a:pt x="1180" y="2189"/>
                  </a:lnTo>
                  <a:lnTo>
                    <a:pt x="1220" y="2187"/>
                  </a:lnTo>
                  <a:lnTo>
                    <a:pt x="1262" y="2182"/>
                  </a:lnTo>
                  <a:lnTo>
                    <a:pt x="1302" y="2174"/>
                  </a:lnTo>
                  <a:lnTo>
                    <a:pt x="1338" y="2165"/>
                  </a:lnTo>
                  <a:lnTo>
                    <a:pt x="1371" y="2153"/>
                  </a:lnTo>
                  <a:lnTo>
                    <a:pt x="1400" y="2140"/>
                  </a:lnTo>
                  <a:lnTo>
                    <a:pt x="1415" y="2133"/>
                  </a:lnTo>
                  <a:lnTo>
                    <a:pt x="1431" y="2122"/>
                  </a:lnTo>
                  <a:lnTo>
                    <a:pt x="1447" y="2111"/>
                  </a:lnTo>
                  <a:lnTo>
                    <a:pt x="1462" y="2096"/>
                  </a:lnTo>
                  <a:lnTo>
                    <a:pt x="1475" y="2080"/>
                  </a:lnTo>
                  <a:lnTo>
                    <a:pt x="1480" y="2064"/>
                  </a:lnTo>
                  <a:lnTo>
                    <a:pt x="1480" y="2045"/>
                  </a:lnTo>
                  <a:lnTo>
                    <a:pt x="1473" y="2024"/>
                  </a:lnTo>
                  <a:lnTo>
                    <a:pt x="1456" y="2002"/>
                  </a:lnTo>
                  <a:lnTo>
                    <a:pt x="1433" y="1982"/>
                  </a:lnTo>
                  <a:lnTo>
                    <a:pt x="1404" y="1969"/>
                  </a:lnTo>
                  <a:lnTo>
                    <a:pt x="1369" y="1958"/>
                  </a:lnTo>
                  <a:lnTo>
                    <a:pt x="1327" y="1953"/>
                  </a:lnTo>
                  <a:lnTo>
                    <a:pt x="1282" y="1953"/>
                  </a:lnTo>
                  <a:close/>
                  <a:moveTo>
                    <a:pt x="1727" y="1634"/>
                  </a:moveTo>
                  <a:lnTo>
                    <a:pt x="1711" y="1642"/>
                  </a:lnTo>
                  <a:lnTo>
                    <a:pt x="1698" y="1654"/>
                  </a:lnTo>
                  <a:lnTo>
                    <a:pt x="1693" y="1669"/>
                  </a:lnTo>
                  <a:lnTo>
                    <a:pt x="1695" y="1685"/>
                  </a:lnTo>
                  <a:lnTo>
                    <a:pt x="1696" y="1702"/>
                  </a:lnTo>
                  <a:lnTo>
                    <a:pt x="1693" y="1722"/>
                  </a:lnTo>
                  <a:lnTo>
                    <a:pt x="1680" y="1747"/>
                  </a:lnTo>
                  <a:lnTo>
                    <a:pt x="1662" y="1774"/>
                  </a:lnTo>
                  <a:lnTo>
                    <a:pt x="1636" y="1802"/>
                  </a:lnTo>
                  <a:lnTo>
                    <a:pt x="1605" y="1829"/>
                  </a:lnTo>
                  <a:lnTo>
                    <a:pt x="1575" y="1853"/>
                  </a:lnTo>
                  <a:lnTo>
                    <a:pt x="1544" y="1869"/>
                  </a:lnTo>
                  <a:lnTo>
                    <a:pt x="1515" y="1880"/>
                  </a:lnTo>
                  <a:lnTo>
                    <a:pt x="1509" y="1891"/>
                  </a:lnTo>
                  <a:lnTo>
                    <a:pt x="1505" y="1900"/>
                  </a:lnTo>
                  <a:lnTo>
                    <a:pt x="1504" y="1909"/>
                  </a:lnTo>
                  <a:lnTo>
                    <a:pt x="1507" y="1922"/>
                  </a:lnTo>
                  <a:lnTo>
                    <a:pt x="1524" y="1949"/>
                  </a:lnTo>
                  <a:lnTo>
                    <a:pt x="1549" y="1971"/>
                  </a:lnTo>
                  <a:lnTo>
                    <a:pt x="1580" y="1985"/>
                  </a:lnTo>
                  <a:lnTo>
                    <a:pt x="1616" y="1989"/>
                  </a:lnTo>
                  <a:lnTo>
                    <a:pt x="1629" y="1971"/>
                  </a:lnTo>
                  <a:lnTo>
                    <a:pt x="1635" y="1953"/>
                  </a:lnTo>
                  <a:lnTo>
                    <a:pt x="1638" y="1933"/>
                  </a:lnTo>
                  <a:lnTo>
                    <a:pt x="1647" y="1911"/>
                  </a:lnTo>
                  <a:lnTo>
                    <a:pt x="1675" y="1876"/>
                  </a:lnTo>
                  <a:lnTo>
                    <a:pt x="1698" y="1844"/>
                  </a:lnTo>
                  <a:lnTo>
                    <a:pt x="1722" y="1811"/>
                  </a:lnTo>
                  <a:lnTo>
                    <a:pt x="1749" y="1776"/>
                  </a:lnTo>
                  <a:lnTo>
                    <a:pt x="1765" y="1764"/>
                  </a:lnTo>
                  <a:lnTo>
                    <a:pt x="1784" y="1754"/>
                  </a:lnTo>
                  <a:lnTo>
                    <a:pt x="1804" y="1747"/>
                  </a:lnTo>
                  <a:lnTo>
                    <a:pt x="1822" y="1738"/>
                  </a:lnTo>
                  <a:lnTo>
                    <a:pt x="1838" y="1725"/>
                  </a:lnTo>
                  <a:lnTo>
                    <a:pt x="1842" y="1707"/>
                  </a:lnTo>
                  <a:lnTo>
                    <a:pt x="1829" y="1684"/>
                  </a:lnTo>
                  <a:lnTo>
                    <a:pt x="1811" y="1665"/>
                  </a:lnTo>
                  <a:lnTo>
                    <a:pt x="1787" y="1649"/>
                  </a:lnTo>
                  <a:lnTo>
                    <a:pt x="1760" y="1638"/>
                  </a:lnTo>
                  <a:lnTo>
                    <a:pt x="1727" y="1634"/>
                  </a:lnTo>
                  <a:close/>
                  <a:moveTo>
                    <a:pt x="1887" y="1344"/>
                  </a:moveTo>
                  <a:lnTo>
                    <a:pt x="1869" y="1358"/>
                  </a:lnTo>
                  <a:lnTo>
                    <a:pt x="1860" y="1373"/>
                  </a:lnTo>
                  <a:lnTo>
                    <a:pt x="1860" y="1387"/>
                  </a:lnTo>
                  <a:lnTo>
                    <a:pt x="1867" y="1405"/>
                  </a:lnTo>
                  <a:lnTo>
                    <a:pt x="1880" y="1424"/>
                  </a:lnTo>
                  <a:lnTo>
                    <a:pt x="1825" y="1549"/>
                  </a:lnTo>
                  <a:lnTo>
                    <a:pt x="1815" y="1558"/>
                  </a:lnTo>
                  <a:lnTo>
                    <a:pt x="1798" y="1565"/>
                  </a:lnTo>
                  <a:lnTo>
                    <a:pt x="1784" y="1573"/>
                  </a:lnTo>
                  <a:lnTo>
                    <a:pt x="1771" y="1584"/>
                  </a:lnTo>
                  <a:lnTo>
                    <a:pt x="1765" y="1594"/>
                  </a:lnTo>
                  <a:lnTo>
                    <a:pt x="1780" y="1609"/>
                  </a:lnTo>
                  <a:lnTo>
                    <a:pt x="1798" y="1622"/>
                  </a:lnTo>
                  <a:lnTo>
                    <a:pt x="1820" y="1633"/>
                  </a:lnTo>
                  <a:lnTo>
                    <a:pt x="1842" y="1642"/>
                  </a:lnTo>
                  <a:lnTo>
                    <a:pt x="1867" y="1644"/>
                  </a:lnTo>
                  <a:lnTo>
                    <a:pt x="1891" y="1638"/>
                  </a:lnTo>
                  <a:lnTo>
                    <a:pt x="1893" y="1636"/>
                  </a:lnTo>
                  <a:lnTo>
                    <a:pt x="1895" y="1634"/>
                  </a:lnTo>
                  <a:lnTo>
                    <a:pt x="1895" y="1634"/>
                  </a:lnTo>
                  <a:lnTo>
                    <a:pt x="1896" y="1634"/>
                  </a:lnTo>
                  <a:lnTo>
                    <a:pt x="1896" y="1634"/>
                  </a:lnTo>
                  <a:lnTo>
                    <a:pt x="1896" y="1633"/>
                  </a:lnTo>
                  <a:lnTo>
                    <a:pt x="1898" y="1629"/>
                  </a:lnTo>
                  <a:lnTo>
                    <a:pt x="1902" y="1613"/>
                  </a:lnTo>
                  <a:lnTo>
                    <a:pt x="1900" y="1598"/>
                  </a:lnTo>
                  <a:lnTo>
                    <a:pt x="1896" y="1585"/>
                  </a:lnTo>
                  <a:lnTo>
                    <a:pt x="1893" y="1571"/>
                  </a:lnTo>
                  <a:lnTo>
                    <a:pt x="1893" y="1556"/>
                  </a:lnTo>
                  <a:lnTo>
                    <a:pt x="1933" y="1462"/>
                  </a:lnTo>
                  <a:lnTo>
                    <a:pt x="1944" y="1449"/>
                  </a:lnTo>
                  <a:lnTo>
                    <a:pt x="1956" y="1440"/>
                  </a:lnTo>
                  <a:lnTo>
                    <a:pt x="1971" y="1433"/>
                  </a:lnTo>
                  <a:lnTo>
                    <a:pt x="1985" y="1425"/>
                  </a:lnTo>
                  <a:lnTo>
                    <a:pt x="1998" y="1414"/>
                  </a:lnTo>
                  <a:lnTo>
                    <a:pt x="2007" y="1400"/>
                  </a:lnTo>
                  <a:lnTo>
                    <a:pt x="2013" y="1387"/>
                  </a:lnTo>
                  <a:lnTo>
                    <a:pt x="1991" y="1371"/>
                  </a:lnTo>
                  <a:lnTo>
                    <a:pt x="1971" y="1360"/>
                  </a:lnTo>
                  <a:lnTo>
                    <a:pt x="1947" y="1351"/>
                  </a:lnTo>
                  <a:lnTo>
                    <a:pt x="1918" y="1345"/>
                  </a:lnTo>
                  <a:lnTo>
                    <a:pt x="1887" y="1344"/>
                  </a:lnTo>
                  <a:close/>
                  <a:moveTo>
                    <a:pt x="1435" y="1336"/>
                  </a:moveTo>
                  <a:lnTo>
                    <a:pt x="1396" y="1353"/>
                  </a:lnTo>
                  <a:lnTo>
                    <a:pt x="1380" y="1365"/>
                  </a:lnTo>
                  <a:lnTo>
                    <a:pt x="1369" y="1384"/>
                  </a:lnTo>
                  <a:lnTo>
                    <a:pt x="1365" y="1407"/>
                  </a:lnTo>
                  <a:lnTo>
                    <a:pt x="1369" y="1434"/>
                  </a:lnTo>
                  <a:lnTo>
                    <a:pt x="1380" y="1484"/>
                  </a:lnTo>
                  <a:lnTo>
                    <a:pt x="1385" y="1527"/>
                  </a:lnTo>
                  <a:lnTo>
                    <a:pt x="1385" y="1567"/>
                  </a:lnTo>
                  <a:lnTo>
                    <a:pt x="1382" y="1605"/>
                  </a:lnTo>
                  <a:lnTo>
                    <a:pt x="1375" y="1644"/>
                  </a:lnTo>
                  <a:lnTo>
                    <a:pt x="1365" y="1680"/>
                  </a:lnTo>
                  <a:lnTo>
                    <a:pt x="1356" y="1720"/>
                  </a:lnTo>
                  <a:lnTo>
                    <a:pt x="1345" y="1762"/>
                  </a:lnTo>
                  <a:lnTo>
                    <a:pt x="1335" y="1805"/>
                  </a:lnTo>
                  <a:lnTo>
                    <a:pt x="1315" y="1818"/>
                  </a:lnTo>
                  <a:lnTo>
                    <a:pt x="1289" y="1784"/>
                  </a:lnTo>
                  <a:lnTo>
                    <a:pt x="1275" y="1747"/>
                  </a:lnTo>
                  <a:lnTo>
                    <a:pt x="1265" y="1709"/>
                  </a:lnTo>
                  <a:lnTo>
                    <a:pt x="1264" y="1669"/>
                  </a:lnTo>
                  <a:lnTo>
                    <a:pt x="1265" y="1627"/>
                  </a:lnTo>
                  <a:lnTo>
                    <a:pt x="1271" y="1585"/>
                  </a:lnTo>
                  <a:lnTo>
                    <a:pt x="1276" y="1544"/>
                  </a:lnTo>
                  <a:lnTo>
                    <a:pt x="1284" y="1504"/>
                  </a:lnTo>
                  <a:lnTo>
                    <a:pt x="1289" y="1465"/>
                  </a:lnTo>
                  <a:lnTo>
                    <a:pt x="1291" y="1427"/>
                  </a:lnTo>
                  <a:lnTo>
                    <a:pt x="1289" y="1393"/>
                  </a:lnTo>
                  <a:lnTo>
                    <a:pt x="1282" y="1360"/>
                  </a:lnTo>
                  <a:lnTo>
                    <a:pt x="1264" y="1351"/>
                  </a:lnTo>
                  <a:lnTo>
                    <a:pt x="1240" y="1345"/>
                  </a:lnTo>
                  <a:lnTo>
                    <a:pt x="1216" y="1344"/>
                  </a:lnTo>
                  <a:lnTo>
                    <a:pt x="1191" y="1347"/>
                  </a:lnTo>
                  <a:lnTo>
                    <a:pt x="1169" y="1356"/>
                  </a:lnTo>
                  <a:lnTo>
                    <a:pt x="1149" y="1371"/>
                  </a:lnTo>
                  <a:lnTo>
                    <a:pt x="1135" y="1391"/>
                  </a:lnTo>
                  <a:lnTo>
                    <a:pt x="1138" y="1418"/>
                  </a:lnTo>
                  <a:lnTo>
                    <a:pt x="1147" y="1440"/>
                  </a:lnTo>
                  <a:lnTo>
                    <a:pt x="1158" y="1454"/>
                  </a:lnTo>
                  <a:lnTo>
                    <a:pt x="1171" y="1469"/>
                  </a:lnTo>
                  <a:lnTo>
                    <a:pt x="1184" y="1484"/>
                  </a:lnTo>
                  <a:lnTo>
                    <a:pt x="1193" y="1502"/>
                  </a:lnTo>
                  <a:lnTo>
                    <a:pt x="1204" y="1534"/>
                  </a:lnTo>
                  <a:lnTo>
                    <a:pt x="1211" y="1574"/>
                  </a:lnTo>
                  <a:lnTo>
                    <a:pt x="1213" y="1616"/>
                  </a:lnTo>
                  <a:lnTo>
                    <a:pt x="1211" y="1660"/>
                  </a:lnTo>
                  <a:lnTo>
                    <a:pt x="1207" y="1704"/>
                  </a:lnTo>
                  <a:lnTo>
                    <a:pt x="1202" y="1744"/>
                  </a:lnTo>
                  <a:lnTo>
                    <a:pt x="1195" y="1780"/>
                  </a:lnTo>
                  <a:lnTo>
                    <a:pt x="1185" y="1809"/>
                  </a:lnTo>
                  <a:lnTo>
                    <a:pt x="1178" y="1813"/>
                  </a:lnTo>
                  <a:lnTo>
                    <a:pt x="1149" y="1791"/>
                  </a:lnTo>
                  <a:lnTo>
                    <a:pt x="1127" y="1764"/>
                  </a:lnTo>
                  <a:lnTo>
                    <a:pt x="1111" y="1734"/>
                  </a:lnTo>
                  <a:lnTo>
                    <a:pt x="1102" y="1700"/>
                  </a:lnTo>
                  <a:lnTo>
                    <a:pt x="1095" y="1665"/>
                  </a:lnTo>
                  <a:lnTo>
                    <a:pt x="1091" y="1627"/>
                  </a:lnTo>
                  <a:lnTo>
                    <a:pt x="1089" y="1587"/>
                  </a:lnTo>
                  <a:lnTo>
                    <a:pt x="1087" y="1547"/>
                  </a:lnTo>
                  <a:lnTo>
                    <a:pt x="1085" y="1507"/>
                  </a:lnTo>
                  <a:lnTo>
                    <a:pt x="1082" y="1467"/>
                  </a:lnTo>
                  <a:lnTo>
                    <a:pt x="1075" y="1427"/>
                  </a:lnTo>
                  <a:lnTo>
                    <a:pt x="1058" y="1420"/>
                  </a:lnTo>
                  <a:lnTo>
                    <a:pt x="1038" y="1416"/>
                  </a:lnTo>
                  <a:lnTo>
                    <a:pt x="1015" y="1420"/>
                  </a:lnTo>
                  <a:lnTo>
                    <a:pt x="991" y="1425"/>
                  </a:lnTo>
                  <a:lnTo>
                    <a:pt x="969" y="1434"/>
                  </a:lnTo>
                  <a:lnTo>
                    <a:pt x="953" y="1444"/>
                  </a:lnTo>
                  <a:lnTo>
                    <a:pt x="947" y="1453"/>
                  </a:lnTo>
                  <a:lnTo>
                    <a:pt x="947" y="1469"/>
                  </a:lnTo>
                  <a:lnTo>
                    <a:pt x="955" y="1491"/>
                  </a:lnTo>
                  <a:lnTo>
                    <a:pt x="965" y="1514"/>
                  </a:lnTo>
                  <a:lnTo>
                    <a:pt x="980" y="1544"/>
                  </a:lnTo>
                  <a:lnTo>
                    <a:pt x="998" y="1573"/>
                  </a:lnTo>
                  <a:lnTo>
                    <a:pt x="1016" y="1605"/>
                  </a:lnTo>
                  <a:lnTo>
                    <a:pt x="1033" y="1638"/>
                  </a:lnTo>
                  <a:lnTo>
                    <a:pt x="1049" y="1673"/>
                  </a:lnTo>
                  <a:lnTo>
                    <a:pt x="1062" y="1705"/>
                  </a:lnTo>
                  <a:lnTo>
                    <a:pt x="1071" y="1738"/>
                  </a:lnTo>
                  <a:lnTo>
                    <a:pt x="1075" y="1769"/>
                  </a:lnTo>
                  <a:lnTo>
                    <a:pt x="1073" y="1796"/>
                  </a:lnTo>
                  <a:lnTo>
                    <a:pt x="1062" y="1822"/>
                  </a:lnTo>
                  <a:lnTo>
                    <a:pt x="1058" y="1825"/>
                  </a:lnTo>
                  <a:lnTo>
                    <a:pt x="1056" y="1827"/>
                  </a:lnTo>
                  <a:lnTo>
                    <a:pt x="1055" y="1829"/>
                  </a:lnTo>
                  <a:lnTo>
                    <a:pt x="1053" y="1829"/>
                  </a:lnTo>
                  <a:lnTo>
                    <a:pt x="1051" y="1831"/>
                  </a:lnTo>
                  <a:lnTo>
                    <a:pt x="1047" y="1831"/>
                  </a:lnTo>
                  <a:lnTo>
                    <a:pt x="1042" y="1833"/>
                  </a:lnTo>
                  <a:lnTo>
                    <a:pt x="1015" y="1814"/>
                  </a:lnTo>
                  <a:lnTo>
                    <a:pt x="995" y="1791"/>
                  </a:lnTo>
                  <a:lnTo>
                    <a:pt x="980" y="1764"/>
                  </a:lnTo>
                  <a:lnTo>
                    <a:pt x="969" y="1733"/>
                  </a:lnTo>
                  <a:lnTo>
                    <a:pt x="960" y="1700"/>
                  </a:lnTo>
                  <a:lnTo>
                    <a:pt x="953" y="1665"/>
                  </a:lnTo>
                  <a:lnTo>
                    <a:pt x="947" y="1631"/>
                  </a:lnTo>
                  <a:lnTo>
                    <a:pt x="940" y="1596"/>
                  </a:lnTo>
                  <a:lnTo>
                    <a:pt x="931" y="1564"/>
                  </a:lnTo>
                  <a:lnTo>
                    <a:pt x="920" y="1533"/>
                  </a:lnTo>
                  <a:lnTo>
                    <a:pt x="904" y="1505"/>
                  </a:lnTo>
                  <a:lnTo>
                    <a:pt x="871" y="1500"/>
                  </a:lnTo>
                  <a:lnTo>
                    <a:pt x="840" y="1502"/>
                  </a:lnTo>
                  <a:lnTo>
                    <a:pt x="807" y="1505"/>
                  </a:lnTo>
                  <a:lnTo>
                    <a:pt x="798" y="1527"/>
                  </a:lnTo>
                  <a:lnTo>
                    <a:pt x="800" y="1549"/>
                  </a:lnTo>
                  <a:lnTo>
                    <a:pt x="807" y="1569"/>
                  </a:lnTo>
                  <a:lnTo>
                    <a:pt x="822" y="1587"/>
                  </a:lnTo>
                  <a:lnTo>
                    <a:pt x="849" y="1618"/>
                  </a:lnTo>
                  <a:lnTo>
                    <a:pt x="876" y="1649"/>
                  </a:lnTo>
                  <a:lnTo>
                    <a:pt x="902" y="1680"/>
                  </a:lnTo>
                  <a:lnTo>
                    <a:pt x="925" y="1716"/>
                  </a:lnTo>
                  <a:lnTo>
                    <a:pt x="945" y="1756"/>
                  </a:lnTo>
                  <a:lnTo>
                    <a:pt x="985" y="1920"/>
                  </a:lnTo>
                  <a:lnTo>
                    <a:pt x="989" y="1925"/>
                  </a:lnTo>
                  <a:lnTo>
                    <a:pt x="995" y="1929"/>
                  </a:lnTo>
                  <a:lnTo>
                    <a:pt x="1000" y="1933"/>
                  </a:lnTo>
                  <a:lnTo>
                    <a:pt x="1005" y="1934"/>
                  </a:lnTo>
                  <a:lnTo>
                    <a:pt x="1013" y="1938"/>
                  </a:lnTo>
                  <a:lnTo>
                    <a:pt x="1064" y="1925"/>
                  </a:lnTo>
                  <a:lnTo>
                    <a:pt x="1115" y="1913"/>
                  </a:lnTo>
                  <a:lnTo>
                    <a:pt x="1169" y="1900"/>
                  </a:lnTo>
                  <a:lnTo>
                    <a:pt x="1216" y="1894"/>
                  </a:lnTo>
                  <a:lnTo>
                    <a:pt x="1267" y="1893"/>
                  </a:lnTo>
                  <a:lnTo>
                    <a:pt x="1316" y="1891"/>
                  </a:lnTo>
                  <a:lnTo>
                    <a:pt x="1365" y="1889"/>
                  </a:lnTo>
                  <a:lnTo>
                    <a:pt x="1409" y="1884"/>
                  </a:lnTo>
                  <a:lnTo>
                    <a:pt x="1451" y="1874"/>
                  </a:lnTo>
                  <a:lnTo>
                    <a:pt x="1453" y="1836"/>
                  </a:lnTo>
                  <a:lnTo>
                    <a:pt x="1451" y="1796"/>
                  </a:lnTo>
                  <a:lnTo>
                    <a:pt x="1444" y="1754"/>
                  </a:lnTo>
                  <a:lnTo>
                    <a:pt x="1438" y="1709"/>
                  </a:lnTo>
                  <a:lnTo>
                    <a:pt x="1438" y="1662"/>
                  </a:lnTo>
                  <a:lnTo>
                    <a:pt x="1444" y="1611"/>
                  </a:lnTo>
                  <a:lnTo>
                    <a:pt x="1453" y="1582"/>
                  </a:lnTo>
                  <a:lnTo>
                    <a:pt x="1465" y="1551"/>
                  </a:lnTo>
                  <a:lnTo>
                    <a:pt x="1480" y="1520"/>
                  </a:lnTo>
                  <a:lnTo>
                    <a:pt x="1495" y="1487"/>
                  </a:lnTo>
                  <a:lnTo>
                    <a:pt x="1507" y="1456"/>
                  </a:lnTo>
                  <a:lnTo>
                    <a:pt x="1516" y="1424"/>
                  </a:lnTo>
                  <a:lnTo>
                    <a:pt x="1522" y="1393"/>
                  </a:lnTo>
                  <a:lnTo>
                    <a:pt x="1518" y="1364"/>
                  </a:lnTo>
                  <a:lnTo>
                    <a:pt x="1505" y="1344"/>
                  </a:lnTo>
                  <a:lnTo>
                    <a:pt x="1435" y="1336"/>
                  </a:lnTo>
                  <a:close/>
                  <a:moveTo>
                    <a:pt x="695" y="1220"/>
                  </a:moveTo>
                  <a:lnTo>
                    <a:pt x="675" y="1233"/>
                  </a:lnTo>
                  <a:lnTo>
                    <a:pt x="655" y="1244"/>
                  </a:lnTo>
                  <a:lnTo>
                    <a:pt x="638" y="1256"/>
                  </a:lnTo>
                  <a:lnTo>
                    <a:pt x="622" y="1271"/>
                  </a:lnTo>
                  <a:lnTo>
                    <a:pt x="611" y="1293"/>
                  </a:lnTo>
                  <a:lnTo>
                    <a:pt x="689" y="1353"/>
                  </a:lnTo>
                  <a:lnTo>
                    <a:pt x="745" y="1420"/>
                  </a:lnTo>
                  <a:lnTo>
                    <a:pt x="740" y="1478"/>
                  </a:lnTo>
                  <a:lnTo>
                    <a:pt x="762" y="1485"/>
                  </a:lnTo>
                  <a:lnTo>
                    <a:pt x="785" y="1484"/>
                  </a:lnTo>
                  <a:lnTo>
                    <a:pt x="807" y="1474"/>
                  </a:lnTo>
                  <a:lnTo>
                    <a:pt x="827" y="1462"/>
                  </a:lnTo>
                  <a:lnTo>
                    <a:pt x="844" y="1444"/>
                  </a:lnTo>
                  <a:lnTo>
                    <a:pt x="856" y="1427"/>
                  </a:lnTo>
                  <a:lnTo>
                    <a:pt x="844" y="1413"/>
                  </a:lnTo>
                  <a:lnTo>
                    <a:pt x="831" y="1405"/>
                  </a:lnTo>
                  <a:lnTo>
                    <a:pt x="816" y="1398"/>
                  </a:lnTo>
                  <a:lnTo>
                    <a:pt x="800" y="1393"/>
                  </a:lnTo>
                  <a:lnTo>
                    <a:pt x="784" y="1384"/>
                  </a:lnTo>
                  <a:lnTo>
                    <a:pt x="765" y="1365"/>
                  </a:lnTo>
                  <a:lnTo>
                    <a:pt x="751" y="1342"/>
                  </a:lnTo>
                  <a:lnTo>
                    <a:pt x="742" y="1316"/>
                  </a:lnTo>
                  <a:lnTo>
                    <a:pt x="736" y="1287"/>
                  </a:lnTo>
                  <a:lnTo>
                    <a:pt x="731" y="1258"/>
                  </a:lnTo>
                  <a:lnTo>
                    <a:pt x="725" y="1233"/>
                  </a:lnTo>
                  <a:lnTo>
                    <a:pt x="695" y="1220"/>
                  </a:lnTo>
                  <a:close/>
                  <a:moveTo>
                    <a:pt x="1940" y="1136"/>
                  </a:moveTo>
                  <a:lnTo>
                    <a:pt x="1925" y="1156"/>
                  </a:lnTo>
                  <a:lnTo>
                    <a:pt x="1915" y="1184"/>
                  </a:lnTo>
                  <a:lnTo>
                    <a:pt x="1909" y="1214"/>
                  </a:lnTo>
                  <a:lnTo>
                    <a:pt x="1905" y="1244"/>
                  </a:lnTo>
                  <a:lnTo>
                    <a:pt x="1904" y="1274"/>
                  </a:lnTo>
                  <a:lnTo>
                    <a:pt x="1905" y="1300"/>
                  </a:lnTo>
                  <a:lnTo>
                    <a:pt x="1925" y="1316"/>
                  </a:lnTo>
                  <a:lnTo>
                    <a:pt x="1964" y="1316"/>
                  </a:lnTo>
                  <a:lnTo>
                    <a:pt x="1978" y="1304"/>
                  </a:lnTo>
                  <a:lnTo>
                    <a:pt x="1987" y="1285"/>
                  </a:lnTo>
                  <a:lnTo>
                    <a:pt x="1991" y="1265"/>
                  </a:lnTo>
                  <a:lnTo>
                    <a:pt x="1991" y="1242"/>
                  </a:lnTo>
                  <a:lnTo>
                    <a:pt x="1987" y="1218"/>
                  </a:lnTo>
                  <a:lnTo>
                    <a:pt x="1984" y="1194"/>
                  </a:lnTo>
                  <a:lnTo>
                    <a:pt x="1978" y="1173"/>
                  </a:lnTo>
                  <a:lnTo>
                    <a:pt x="1973" y="1153"/>
                  </a:lnTo>
                  <a:lnTo>
                    <a:pt x="1940" y="1136"/>
                  </a:lnTo>
                  <a:close/>
                  <a:moveTo>
                    <a:pt x="887" y="1062"/>
                  </a:moveTo>
                  <a:lnTo>
                    <a:pt x="865" y="1078"/>
                  </a:lnTo>
                  <a:lnTo>
                    <a:pt x="853" y="1094"/>
                  </a:lnTo>
                  <a:lnTo>
                    <a:pt x="847" y="1109"/>
                  </a:lnTo>
                  <a:lnTo>
                    <a:pt x="849" y="1122"/>
                  </a:lnTo>
                  <a:lnTo>
                    <a:pt x="856" y="1136"/>
                  </a:lnTo>
                  <a:lnTo>
                    <a:pt x="865" y="1151"/>
                  </a:lnTo>
                  <a:lnTo>
                    <a:pt x="878" y="1165"/>
                  </a:lnTo>
                  <a:lnTo>
                    <a:pt x="893" y="1182"/>
                  </a:lnTo>
                  <a:lnTo>
                    <a:pt x="905" y="1200"/>
                  </a:lnTo>
                  <a:lnTo>
                    <a:pt x="916" y="1220"/>
                  </a:lnTo>
                  <a:lnTo>
                    <a:pt x="925" y="1240"/>
                  </a:lnTo>
                  <a:lnTo>
                    <a:pt x="927" y="1267"/>
                  </a:lnTo>
                  <a:lnTo>
                    <a:pt x="925" y="1293"/>
                  </a:lnTo>
                  <a:lnTo>
                    <a:pt x="920" y="1316"/>
                  </a:lnTo>
                  <a:lnTo>
                    <a:pt x="916" y="1338"/>
                  </a:lnTo>
                  <a:lnTo>
                    <a:pt x="916" y="1358"/>
                  </a:lnTo>
                  <a:lnTo>
                    <a:pt x="922" y="1376"/>
                  </a:lnTo>
                  <a:lnTo>
                    <a:pt x="925" y="1380"/>
                  </a:lnTo>
                  <a:lnTo>
                    <a:pt x="929" y="1384"/>
                  </a:lnTo>
                  <a:lnTo>
                    <a:pt x="933" y="1387"/>
                  </a:lnTo>
                  <a:lnTo>
                    <a:pt x="936" y="1389"/>
                  </a:lnTo>
                  <a:lnTo>
                    <a:pt x="940" y="1389"/>
                  </a:lnTo>
                  <a:lnTo>
                    <a:pt x="947" y="1391"/>
                  </a:lnTo>
                  <a:lnTo>
                    <a:pt x="971" y="1393"/>
                  </a:lnTo>
                  <a:lnTo>
                    <a:pt x="993" y="1387"/>
                  </a:lnTo>
                  <a:lnTo>
                    <a:pt x="1011" y="1374"/>
                  </a:lnTo>
                  <a:lnTo>
                    <a:pt x="1025" y="1358"/>
                  </a:lnTo>
                  <a:lnTo>
                    <a:pt x="1036" y="1340"/>
                  </a:lnTo>
                  <a:lnTo>
                    <a:pt x="1020" y="1318"/>
                  </a:lnTo>
                  <a:lnTo>
                    <a:pt x="1005" y="1300"/>
                  </a:lnTo>
                  <a:lnTo>
                    <a:pt x="989" y="1282"/>
                  </a:lnTo>
                  <a:lnTo>
                    <a:pt x="976" y="1260"/>
                  </a:lnTo>
                  <a:lnTo>
                    <a:pt x="964" y="1236"/>
                  </a:lnTo>
                  <a:lnTo>
                    <a:pt x="955" y="1204"/>
                  </a:lnTo>
                  <a:lnTo>
                    <a:pt x="951" y="1180"/>
                  </a:lnTo>
                  <a:lnTo>
                    <a:pt x="955" y="1158"/>
                  </a:lnTo>
                  <a:lnTo>
                    <a:pt x="958" y="1140"/>
                  </a:lnTo>
                  <a:lnTo>
                    <a:pt x="964" y="1122"/>
                  </a:lnTo>
                  <a:lnTo>
                    <a:pt x="965" y="1105"/>
                  </a:lnTo>
                  <a:lnTo>
                    <a:pt x="960" y="1087"/>
                  </a:lnTo>
                  <a:lnTo>
                    <a:pt x="949" y="1074"/>
                  </a:lnTo>
                  <a:lnTo>
                    <a:pt x="933" y="1065"/>
                  </a:lnTo>
                  <a:lnTo>
                    <a:pt x="913" y="1064"/>
                  </a:lnTo>
                  <a:lnTo>
                    <a:pt x="887" y="1062"/>
                  </a:lnTo>
                  <a:close/>
                  <a:moveTo>
                    <a:pt x="560" y="1009"/>
                  </a:moveTo>
                  <a:lnTo>
                    <a:pt x="544" y="1018"/>
                  </a:lnTo>
                  <a:lnTo>
                    <a:pt x="529" y="1027"/>
                  </a:lnTo>
                  <a:lnTo>
                    <a:pt x="516" y="1036"/>
                  </a:lnTo>
                  <a:lnTo>
                    <a:pt x="505" y="1051"/>
                  </a:lnTo>
                  <a:lnTo>
                    <a:pt x="591" y="1156"/>
                  </a:lnTo>
                  <a:lnTo>
                    <a:pt x="593" y="1171"/>
                  </a:lnTo>
                  <a:lnTo>
                    <a:pt x="593" y="1184"/>
                  </a:lnTo>
                  <a:lnTo>
                    <a:pt x="591" y="1196"/>
                  </a:lnTo>
                  <a:lnTo>
                    <a:pt x="589" y="1207"/>
                  </a:lnTo>
                  <a:lnTo>
                    <a:pt x="593" y="1220"/>
                  </a:lnTo>
                  <a:lnTo>
                    <a:pt x="656" y="1204"/>
                  </a:lnTo>
                  <a:lnTo>
                    <a:pt x="673" y="1173"/>
                  </a:lnTo>
                  <a:lnTo>
                    <a:pt x="647" y="1154"/>
                  </a:lnTo>
                  <a:lnTo>
                    <a:pt x="627" y="1136"/>
                  </a:lnTo>
                  <a:lnTo>
                    <a:pt x="615" y="1114"/>
                  </a:lnTo>
                  <a:lnTo>
                    <a:pt x="605" y="1091"/>
                  </a:lnTo>
                  <a:lnTo>
                    <a:pt x="600" y="1060"/>
                  </a:lnTo>
                  <a:lnTo>
                    <a:pt x="598" y="1022"/>
                  </a:lnTo>
                  <a:lnTo>
                    <a:pt x="585" y="1014"/>
                  </a:lnTo>
                  <a:lnTo>
                    <a:pt x="560" y="1009"/>
                  </a:lnTo>
                  <a:close/>
                  <a:moveTo>
                    <a:pt x="1445" y="969"/>
                  </a:moveTo>
                  <a:lnTo>
                    <a:pt x="1429" y="976"/>
                  </a:lnTo>
                  <a:lnTo>
                    <a:pt x="1416" y="980"/>
                  </a:lnTo>
                  <a:lnTo>
                    <a:pt x="1416" y="1016"/>
                  </a:lnTo>
                  <a:lnTo>
                    <a:pt x="1420" y="1045"/>
                  </a:lnTo>
                  <a:lnTo>
                    <a:pt x="1424" y="1073"/>
                  </a:lnTo>
                  <a:lnTo>
                    <a:pt x="1427" y="1096"/>
                  </a:lnTo>
                  <a:lnTo>
                    <a:pt x="1429" y="1118"/>
                  </a:lnTo>
                  <a:lnTo>
                    <a:pt x="1429" y="1142"/>
                  </a:lnTo>
                  <a:lnTo>
                    <a:pt x="1425" y="1165"/>
                  </a:lnTo>
                  <a:lnTo>
                    <a:pt x="1418" y="1191"/>
                  </a:lnTo>
                  <a:lnTo>
                    <a:pt x="1405" y="1220"/>
                  </a:lnTo>
                  <a:lnTo>
                    <a:pt x="1387" y="1253"/>
                  </a:lnTo>
                  <a:lnTo>
                    <a:pt x="1387" y="1276"/>
                  </a:lnTo>
                  <a:lnTo>
                    <a:pt x="1398" y="1285"/>
                  </a:lnTo>
                  <a:lnTo>
                    <a:pt x="1415" y="1294"/>
                  </a:lnTo>
                  <a:lnTo>
                    <a:pt x="1435" y="1302"/>
                  </a:lnTo>
                  <a:lnTo>
                    <a:pt x="1458" y="1305"/>
                  </a:lnTo>
                  <a:lnTo>
                    <a:pt x="1482" y="1309"/>
                  </a:lnTo>
                  <a:lnTo>
                    <a:pt x="1504" y="1309"/>
                  </a:lnTo>
                  <a:lnTo>
                    <a:pt x="1520" y="1305"/>
                  </a:lnTo>
                  <a:lnTo>
                    <a:pt x="1533" y="1296"/>
                  </a:lnTo>
                  <a:lnTo>
                    <a:pt x="1536" y="1282"/>
                  </a:lnTo>
                  <a:lnTo>
                    <a:pt x="1535" y="1265"/>
                  </a:lnTo>
                  <a:lnTo>
                    <a:pt x="1527" y="1249"/>
                  </a:lnTo>
                  <a:lnTo>
                    <a:pt x="1518" y="1231"/>
                  </a:lnTo>
                  <a:lnTo>
                    <a:pt x="1509" y="1213"/>
                  </a:lnTo>
                  <a:lnTo>
                    <a:pt x="1502" y="1196"/>
                  </a:lnTo>
                  <a:lnTo>
                    <a:pt x="1498" y="1180"/>
                  </a:lnTo>
                  <a:lnTo>
                    <a:pt x="1502" y="1160"/>
                  </a:lnTo>
                  <a:lnTo>
                    <a:pt x="1509" y="1136"/>
                  </a:lnTo>
                  <a:lnTo>
                    <a:pt x="1518" y="1111"/>
                  </a:lnTo>
                  <a:lnTo>
                    <a:pt x="1527" y="1087"/>
                  </a:lnTo>
                  <a:lnTo>
                    <a:pt x="1536" y="1062"/>
                  </a:lnTo>
                  <a:lnTo>
                    <a:pt x="1545" y="1040"/>
                  </a:lnTo>
                  <a:lnTo>
                    <a:pt x="1553" y="1022"/>
                  </a:lnTo>
                  <a:lnTo>
                    <a:pt x="1556" y="1009"/>
                  </a:lnTo>
                  <a:lnTo>
                    <a:pt x="1556" y="1002"/>
                  </a:lnTo>
                  <a:lnTo>
                    <a:pt x="1544" y="987"/>
                  </a:lnTo>
                  <a:lnTo>
                    <a:pt x="1524" y="978"/>
                  </a:lnTo>
                  <a:lnTo>
                    <a:pt x="1498" y="973"/>
                  </a:lnTo>
                  <a:lnTo>
                    <a:pt x="1471" y="971"/>
                  </a:lnTo>
                  <a:lnTo>
                    <a:pt x="1445" y="969"/>
                  </a:lnTo>
                  <a:close/>
                  <a:moveTo>
                    <a:pt x="1178" y="964"/>
                  </a:moveTo>
                  <a:lnTo>
                    <a:pt x="1127" y="976"/>
                  </a:lnTo>
                  <a:lnTo>
                    <a:pt x="1122" y="993"/>
                  </a:lnTo>
                  <a:lnTo>
                    <a:pt x="1122" y="1014"/>
                  </a:lnTo>
                  <a:lnTo>
                    <a:pt x="1125" y="1040"/>
                  </a:lnTo>
                  <a:lnTo>
                    <a:pt x="1133" y="1067"/>
                  </a:lnTo>
                  <a:lnTo>
                    <a:pt x="1142" y="1094"/>
                  </a:lnTo>
                  <a:lnTo>
                    <a:pt x="1149" y="1124"/>
                  </a:lnTo>
                  <a:lnTo>
                    <a:pt x="1156" y="1151"/>
                  </a:lnTo>
                  <a:lnTo>
                    <a:pt x="1162" y="1178"/>
                  </a:lnTo>
                  <a:lnTo>
                    <a:pt x="1162" y="1200"/>
                  </a:lnTo>
                  <a:lnTo>
                    <a:pt x="1160" y="1216"/>
                  </a:lnTo>
                  <a:lnTo>
                    <a:pt x="1153" y="1229"/>
                  </a:lnTo>
                  <a:lnTo>
                    <a:pt x="1144" y="1240"/>
                  </a:lnTo>
                  <a:lnTo>
                    <a:pt x="1135" y="1251"/>
                  </a:lnTo>
                  <a:lnTo>
                    <a:pt x="1127" y="1264"/>
                  </a:lnTo>
                  <a:lnTo>
                    <a:pt x="1125" y="1284"/>
                  </a:lnTo>
                  <a:lnTo>
                    <a:pt x="1144" y="1293"/>
                  </a:lnTo>
                  <a:lnTo>
                    <a:pt x="1165" y="1298"/>
                  </a:lnTo>
                  <a:lnTo>
                    <a:pt x="1191" y="1302"/>
                  </a:lnTo>
                  <a:lnTo>
                    <a:pt x="1216" y="1304"/>
                  </a:lnTo>
                  <a:lnTo>
                    <a:pt x="1240" y="1300"/>
                  </a:lnTo>
                  <a:lnTo>
                    <a:pt x="1260" y="1293"/>
                  </a:lnTo>
                  <a:lnTo>
                    <a:pt x="1273" y="1284"/>
                  </a:lnTo>
                  <a:lnTo>
                    <a:pt x="1269" y="1260"/>
                  </a:lnTo>
                  <a:lnTo>
                    <a:pt x="1262" y="1242"/>
                  </a:lnTo>
                  <a:lnTo>
                    <a:pt x="1253" y="1224"/>
                  </a:lnTo>
                  <a:lnTo>
                    <a:pt x="1242" y="1207"/>
                  </a:lnTo>
                  <a:lnTo>
                    <a:pt x="1233" y="1189"/>
                  </a:lnTo>
                  <a:lnTo>
                    <a:pt x="1227" y="1167"/>
                  </a:lnTo>
                  <a:lnTo>
                    <a:pt x="1222" y="1136"/>
                  </a:lnTo>
                  <a:lnTo>
                    <a:pt x="1224" y="1107"/>
                  </a:lnTo>
                  <a:lnTo>
                    <a:pt x="1229" y="1082"/>
                  </a:lnTo>
                  <a:lnTo>
                    <a:pt x="1238" y="1058"/>
                  </a:lnTo>
                  <a:lnTo>
                    <a:pt x="1247" y="1036"/>
                  </a:lnTo>
                  <a:lnTo>
                    <a:pt x="1258" y="1014"/>
                  </a:lnTo>
                  <a:lnTo>
                    <a:pt x="1265" y="993"/>
                  </a:lnTo>
                  <a:lnTo>
                    <a:pt x="1260" y="985"/>
                  </a:lnTo>
                  <a:lnTo>
                    <a:pt x="1178" y="964"/>
                  </a:lnTo>
                  <a:close/>
                  <a:moveTo>
                    <a:pt x="493" y="804"/>
                  </a:moveTo>
                  <a:lnTo>
                    <a:pt x="480" y="820"/>
                  </a:lnTo>
                  <a:lnTo>
                    <a:pt x="491" y="902"/>
                  </a:lnTo>
                  <a:lnTo>
                    <a:pt x="489" y="916"/>
                  </a:lnTo>
                  <a:lnTo>
                    <a:pt x="484" y="927"/>
                  </a:lnTo>
                  <a:lnTo>
                    <a:pt x="480" y="940"/>
                  </a:lnTo>
                  <a:lnTo>
                    <a:pt x="480" y="956"/>
                  </a:lnTo>
                  <a:lnTo>
                    <a:pt x="507" y="967"/>
                  </a:lnTo>
                  <a:lnTo>
                    <a:pt x="533" y="969"/>
                  </a:lnTo>
                  <a:lnTo>
                    <a:pt x="564" y="964"/>
                  </a:lnTo>
                  <a:lnTo>
                    <a:pt x="575" y="947"/>
                  </a:lnTo>
                  <a:lnTo>
                    <a:pt x="569" y="934"/>
                  </a:lnTo>
                  <a:lnTo>
                    <a:pt x="562" y="925"/>
                  </a:lnTo>
                  <a:lnTo>
                    <a:pt x="555" y="918"/>
                  </a:lnTo>
                  <a:lnTo>
                    <a:pt x="545" y="911"/>
                  </a:lnTo>
                  <a:lnTo>
                    <a:pt x="540" y="902"/>
                  </a:lnTo>
                  <a:lnTo>
                    <a:pt x="527" y="811"/>
                  </a:lnTo>
                  <a:lnTo>
                    <a:pt x="518" y="807"/>
                  </a:lnTo>
                  <a:lnTo>
                    <a:pt x="507" y="804"/>
                  </a:lnTo>
                  <a:lnTo>
                    <a:pt x="493" y="804"/>
                  </a:lnTo>
                  <a:close/>
                  <a:moveTo>
                    <a:pt x="822" y="798"/>
                  </a:moveTo>
                  <a:lnTo>
                    <a:pt x="765" y="814"/>
                  </a:lnTo>
                  <a:lnTo>
                    <a:pt x="758" y="820"/>
                  </a:lnTo>
                  <a:lnTo>
                    <a:pt x="764" y="847"/>
                  </a:lnTo>
                  <a:lnTo>
                    <a:pt x="773" y="871"/>
                  </a:lnTo>
                  <a:lnTo>
                    <a:pt x="782" y="894"/>
                  </a:lnTo>
                  <a:lnTo>
                    <a:pt x="791" y="916"/>
                  </a:lnTo>
                  <a:lnTo>
                    <a:pt x="798" y="938"/>
                  </a:lnTo>
                  <a:lnTo>
                    <a:pt x="804" y="962"/>
                  </a:lnTo>
                  <a:lnTo>
                    <a:pt x="804" y="987"/>
                  </a:lnTo>
                  <a:lnTo>
                    <a:pt x="796" y="1018"/>
                  </a:lnTo>
                  <a:lnTo>
                    <a:pt x="796" y="1022"/>
                  </a:lnTo>
                  <a:lnTo>
                    <a:pt x="824" y="1029"/>
                  </a:lnTo>
                  <a:lnTo>
                    <a:pt x="849" y="1025"/>
                  </a:lnTo>
                  <a:lnTo>
                    <a:pt x="875" y="1016"/>
                  </a:lnTo>
                  <a:lnTo>
                    <a:pt x="895" y="1005"/>
                  </a:lnTo>
                  <a:lnTo>
                    <a:pt x="895" y="998"/>
                  </a:lnTo>
                  <a:lnTo>
                    <a:pt x="876" y="971"/>
                  </a:lnTo>
                  <a:lnTo>
                    <a:pt x="864" y="949"/>
                  </a:lnTo>
                  <a:lnTo>
                    <a:pt x="855" y="927"/>
                  </a:lnTo>
                  <a:lnTo>
                    <a:pt x="851" y="905"/>
                  </a:lnTo>
                  <a:lnTo>
                    <a:pt x="851" y="880"/>
                  </a:lnTo>
                  <a:lnTo>
                    <a:pt x="851" y="849"/>
                  </a:lnTo>
                  <a:lnTo>
                    <a:pt x="853" y="811"/>
                  </a:lnTo>
                  <a:lnTo>
                    <a:pt x="822" y="798"/>
                  </a:lnTo>
                  <a:close/>
                  <a:moveTo>
                    <a:pt x="1515" y="644"/>
                  </a:moveTo>
                  <a:lnTo>
                    <a:pt x="1480" y="651"/>
                  </a:lnTo>
                  <a:lnTo>
                    <a:pt x="1475" y="669"/>
                  </a:lnTo>
                  <a:lnTo>
                    <a:pt x="1475" y="682"/>
                  </a:lnTo>
                  <a:lnTo>
                    <a:pt x="1478" y="696"/>
                  </a:lnTo>
                  <a:lnTo>
                    <a:pt x="1484" y="711"/>
                  </a:lnTo>
                  <a:lnTo>
                    <a:pt x="1491" y="751"/>
                  </a:lnTo>
                  <a:lnTo>
                    <a:pt x="1491" y="787"/>
                  </a:lnTo>
                  <a:lnTo>
                    <a:pt x="1485" y="822"/>
                  </a:lnTo>
                  <a:lnTo>
                    <a:pt x="1476" y="853"/>
                  </a:lnTo>
                  <a:lnTo>
                    <a:pt x="1462" y="880"/>
                  </a:lnTo>
                  <a:lnTo>
                    <a:pt x="1445" y="907"/>
                  </a:lnTo>
                  <a:lnTo>
                    <a:pt x="1445" y="927"/>
                  </a:lnTo>
                  <a:lnTo>
                    <a:pt x="1465" y="936"/>
                  </a:lnTo>
                  <a:lnTo>
                    <a:pt x="1489" y="942"/>
                  </a:lnTo>
                  <a:lnTo>
                    <a:pt x="1515" y="944"/>
                  </a:lnTo>
                  <a:lnTo>
                    <a:pt x="1540" y="940"/>
                  </a:lnTo>
                  <a:lnTo>
                    <a:pt x="1562" y="927"/>
                  </a:lnTo>
                  <a:lnTo>
                    <a:pt x="1533" y="840"/>
                  </a:lnTo>
                  <a:lnTo>
                    <a:pt x="1533" y="809"/>
                  </a:lnTo>
                  <a:lnTo>
                    <a:pt x="1538" y="778"/>
                  </a:lnTo>
                  <a:lnTo>
                    <a:pt x="1551" y="751"/>
                  </a:lnTo>
                  <a:lnTo>
                    <a:pt x="1564" y="724"/>
                  </a:lnTo>
                  <a:lnTo>
                    <a:pt x="1576" y="696"/>
                  </a:lnTo>
                  <a:lnTo>
                    <a:pt x="1587" y="673"/>
                  </a:lnTo>
                  <a:lnTo>
                    <a:pt x="1580" y="656"/>
                  </a:lnTo>
                  <a:lnTo>
                    <a:pt x="1515" y="644"/>
                  </a:lnTo>
                  <a:close/>
                  <a:moveTo>
                    <a:pt x="1107" y="622"/>
                  </a:moveTo>
                  <a:lnTo>
                    <a:pt x="1091" y="625"/>
                  </a:lnTo>
                  <a:lnTo>
                    <a:pt x="1064" y="656"/>
                  </a:lnTo>
                  <a:lnTo>
                    <a:pt x="1125" y="814"/>
                  </a:lnTo>
                  <a:lnTo>
                    <a:pt x="1129" y="840"/>
                  </a:lnTo>
                  <a:lnTo>
                    <a:pt x="1127" y="860"/>
                  </a:lnTo>
                  <a:lnTo>
                    <a:pt x="1122" y="874"/>
                  </a:lnTo>
                  <a:lnTo>
                    <a:pt x="1118" y="891"/>
                  </a:lnTo>
                  <a:lnTo>
                    <a:pt x="1116" y="907"/>
                  </a:lnTo>
                  <a:lnTo>
                    <a:pt x="1118" y="927"/>
                  </a:lnTo>
                  <a:lnTo>
                    <a:pt x="1142" y="927"/>
                  </a:lnTo>
                  <a:lnTo>
                    <a:pt x="1162" y="924"/>
                  </a:lnTo>
                  <a:lnTo>
                    <a:pt x="1180" y="920"/>
                  </a:lnTo>
                  <a:lnTo>
                    <a:pt x="1196" y="913"/>
                  </a:lnTo>
                  <a:lnTo>
                    <a:pt x="1218" y="907"/>
                  </a:lnTo>
                  <a:lnTo>
                    <a:pt x="1222" y="898"/>
                  </a:lnTo>
                  <a:lnTo>
                    <a:pt x="1225" y="887"/>
                  </a:lnTo>
                  <a:lnTo>
                    <a:pt x="1225" y="873"/>
                  </a:lnTo>
                  <a:lnTo>
                    <a:pt x="1202" y="842"/>
                  </a:lnTo>
                  <a:lnTo>
                    <a:pt x="1185" y="813"/>
                  </a:lnTo>
                  <a:lnTo>
                    <a:pt x="1175" y="784"/>
                  </a:lnTo>
                  <a:lnTo>
                    <a:pt x="1169" y="754"/>
                  </a:lnTo>
                  <a:lnTo>
                    <a:pt x="1169" y="722"/>
                  </a:lnTo>
                  <a:lnTo>
                    <a:pt x="1173" y="685"/>
                  </a:lnTo>
                  <a:lnTo>
                    <a:pt x="1182" y="644"/>
                  </a:lnTo>
                  <a:lnTo>
                    <a:pt x="1160" y="625"/>
                  </a:lnTo>
                  <a:lnTo>
                    <a:pt x="1107" y="622"/>
                  </a:lnTo>
                  <a:close/>
                  <a:moveTo>
                    <a:pt x="762" y="596"/>
                  </a:moveTo>
                  <a:lnTo>
                    <a:pt x="751" y="611"/>
                  </a:lnTo>
                  <a:lnTo>
                    <a:pt x="744" y="633"/>
                  </a:lnTo>
                  <a:lnTo>
                    <a:pt x="738" y="658"/>
                  </a:lnTo>
                  <a:lnTo>
                    <a:pt x="735" y="689"/>
                  </a:lnTo>
                  <a:lnTo>
                    <a:pt x="733" y="718"/>
                  </a:lnTo>
                  <a:lnTo>
                    <a:pt x="735" y="744"/>
                  </a:lnTo>
                  <a:lnTo>
                    <a:pt x="738" y="765"/>
                  </a:lnTo>
                  <a:lnTo>
                    <a:pt x="767" y="769"/>
                  </a:lnTo>
                  <a:lnTo>
                    <a:pt x="793" y="769"/>
                  </a:lnTo>
                  <a:lnTo>
                    <a:pt x="822" y="765"/>
                  </a:lnTo>
                  <a:lnTo>
                    <a:pt x="831" y="753"/>
                  </a:lnTo>
                  <a:lnTo>
                    <a:pt x="825" y="734"/>
                  </a:lnTo>
                  <a:lnTo>
                    <a:pt x="818" y="724"/>
                  </a:lnTo>
                  <a:lnTo>
                    <a:pt x="809" y="716"/>
                  </a:lnTo>
                  <a:lnTo>
                    <a:pt x="802" y="709"/>
                  </a:lnTo>
                  <a:lnTo>
                    <a:pt x="795" y="698"/>
                  </a:lnTo>
                  <a:lnTo>
                    <a:pt x="789" y="680"/>
                  </a:lnTo>
                  <a:lnTo>
                    <a:pt x="791" y="664"/>
                  </a:lnTo>
                  <a:lnTo>
                    <a:pt x="791" y="647"/>
                  </a:lnTo>
                  <a:lnTo>
                    <a:pt x="791" y="631"/>
                  </a:lnTo>
                  <a:lnTo>
                    <a:pt x="784" y="613"/>
                  </a:lnTo>
                  <a:lnTo>
                    <a:pt x="780" y="609"/>
                  </a:lnTo>
                  <a:lnTo>
                    <a:pt x="778" y="605"/>
                  </a:lnTo>
                  <a:lnTo>
                    <a:pt x="775" y="604"/>
                  </a:lnTo>
                  <a:lnTo>
                    <a:pt x="771" y="600"/>
                  </a:lnTo>
                  <a:lnTo>
                    <a:pt x="767" y="598"/>
                  </a:lnTo>
                  <a:lnTo>
                    <a:pt x="762" y="596"/>
                  </a:lnTo>
                  <a:close/>
                  <a:moveTo>
                    <a:pt x="1535" y="433"/>
                  </a:moveTo>
                  <a:lnTo>
                    <a:pt x="1524" y="447"/>
                  </a:lnTo>
                  <a:lnTo>
                    <a:pt x="1520" y="462"/>
                  </a:lnTo>
                  <a:lnTo>
                    <a:pt x="1518" y="476"/>
                  </a:lnTo>
                  <a:lnTo>
                    <a:pt x="1518" y="493"/>
                  </a:lnTo>
                  <a:lnTo>
                    <a:pt x="1516" y="511"/>
                  </a:lnTo>
                  <a:lnTo>
                    <a:pt x="1511" y="533"/>
                  </a:lnTo>
                  <a:lnTo>
                    <a:pt x="1476" y="574"/>
                  </a:lnTo>
                  <a:lnTo>
                    <a:pt x="1475" y="596"/>
                  </a:lnTo>
                  <a:lnTo>
                    <a:pt x="1500" y="607"/>
                  </a:lnTo>
                  <a:lnTo>
                    <a:pt x="1531" y="613"/>
                  </a:lnTo>
                  <a:lnTo>
                    <a:pt x="1564" y="609"/>
                  </a:lnTo>
                  <a:lnTo>
                    <a:pt x="1571" y="609"/>
                  </a:lnTo>
                  <a:lnTo>
                    <a:pt x="1578" y="593"/>
                  </a:lnTo>
                  <a:lnTo>
                    <a:pt x="1580" y="582"/>
                  </a:lnTo>
                  <a:lnTo>
                    <a:pt x="1576" y="573"/>
                  </a:lnTo>
                  <a:lnTo>
                    <a:pt x="1571" y="564"/>
                  </a:lnTo>
                  <a:lnTo>
                    <a:pt x="1564" y="554"/>
                  </a:lnTo>
                  <a:lnTo>
                    <a:pt x="1560" y="540"/>
                  </a:lnTo>
                  <a:lnTo>
                    <a:pt x="1569" y="447"/>
                  </a:lnTo>
                  <a:lnTo>
                    <a:pt x="1535" y="433"/>
                  </a:lnTo>
                  <a:close/>
                  <a:moveTo>
                    <a:pt x="1089" y="416"/>
                  </a:moveTo>
                  <a:lnTo>
                    <a:pt x="1080" y="420"/>
                  </a:lnTo>
                  <a:lnTo>
                    <a:pt x="1071" y="442"/>
                  </a:lnTo>
                  <a:lnTo>
                    <a:pt x="1067" y="465"/>
                  </a:lnTo>
                  <a:lnTo>
                    <a:pt x="1067" y="493"/>
                  </a:lnTo>
                  <a:lnTo>
                    <a:pt x="1065" y="518"/>
                  </a:lnTo>
                  <a:lnTo>
                    <a:pt x="1064" y="544"/>
                  </a:lnTo>
                  <a:lnTo>
                    <a:pt x="1058" y="567"/>
                  </a:lnTo>
                  <a:lnTo>
                    <a:pt x="1069" y="584"/>
                  </a:lnTo>
                  <a:lnTo>
                    <a:pt x="1082" y="596"/>
                  </a:lnTo>
                  <a:lnTo>
                    <a:pt x="1100" y="604"/>
                  </a:lnTo>
                  <a:lnTo>
                    <a:pt x="1120" y="604"/>
                  </a:lnTo>
                  <a:lnTo>
                    <a:pt x="1142" y="596"/>
                  </a:lnTo>
                  <a:lnTo>
                    <a:pt x="1149" y="593"/>
                  </a:lnTo>
                  <a:lnTo>
                    <a:pt x="1153" y="589"/>
                  </a:lnTo>
                  <a:lnTo>
                    <a:pt x="1156" y="585"/>
                  </a:lnTo>
                  <a:lnTo>
                    <a:pt x="1160" y="580"/>
                  </a:lnTo>
                  <a:lnTo>
                    <a:pt x="1164" y="574"/>
                  </a:lnTo>
                  <a:lnTo>
                    <a:pt x="1115" y="420"/>
                  </a:lnTo>
                  <a:lnTo>
                    <a:pt x="1089" y="416"/>
                  </a:lnTo>
                  <a:close/>
                  <a:moveTo>
                    <a:pt x="207" y="160"/>
                  </a:moveTo>
                  <a:lnTo>
                    <a:pt x="2276" y="160"/>
                  </a:lnTo>
                  <a:lnTo>
                    <a:pt x="2291" y="164"/>
                  </a:lnTo>
                  <a:lnTo>
                    <a:pt x="2304" y="173"/>
                  </a:lnTo>
                  <a:lnTo>
                    <a:pt x="2313" y="185"/>
                  </a:lnTo>
                  <a:lnTo>
                    <a:pt x="2316" y="200"/>
                  </a:lnTo>
                  <a:lnTo>
                    <a:pt x="2316" y="2829"/>
                  </a:lnTo>
                  <a:lnTo>
                    <a:pt x="2313" y="2844"/>
                  </a:lnTo>
                  <a:lnTo>
                    <a:pt x="2304" y="2856"/>
                  </a:lnTo>
                  <a:lnTo>
                    <a:pt x="2291" y="2865"/>
                  </a:lnTo>
                  <a:lnTo>
                    <a:pt x="2276" y="2869"/>
                  </a:lnTo>
                  <a:lnTo>
                    <a:pt x="207" y="2869"/>
                  </a:lnTo>
                  <a:lnTo>
                    <a:pt x="193" y="2865"/>
                  </a:lnTo>
                  <a:lnTo>
                    <a:pt x="180" y="2856"/>
                  </a:lnTo>
                  <a:lnTo>
                    <a:pt x="171" y="2844"/>
                  </a:lnTo>
                  <a:lnTo>
                    <a:pt x="167" y="2829"/>
                  </a:lnTo>
                  <a:lnTo>
                    <a:pt x="167" y="200"/>
                  </a:lnTo>
                  <a:lnTo>
                    <a:pt x="171" y="185"/>
                  </a:lnTo>
                  <a:lnTo>
                    <a:pt x="180" y="173"/>
                  </a:lnTo>
                  <a:lnTo>
                    <a:pt x="193" y="164"/>
                  </a:lnTo>
                  <a:lnTo>
                    <a:pt x="207" y="160"/>
                  </a:lnTo>
                  <a:close/>
                  <a:moveTo>
                    <a:pt x="131" y="89"/>
                  </a:moveTo>
                  <a:lnTo>
                    <a:pt x="116" y="93"/>
                  </a:lnTo>
                  <a:lnTo>
                    <a:pt x="104" y="102"/>
                  </a:lnTo>
                  <a:lnTo>
                    <a:pt x="95" y="114"/>
                  </a:lnTo>
                  <a:lnTo>
                    <a:pt x="91" y="129"/>
                  </a:lnTo>
                  <a:lnTo>
                    <a:pt x="91" y="2900"/>
                  </a:lnTo>
                  <a:lnTo>
                    <a:pt x="95" y="2914"/>
                  </a:lnTo>
                  <a:lnTo>
                    <a:pt x="104" y="2927"/>
                  </a:lnTo>
                  <a:lnTo>
                    <a:pt x="116" y="2936"/>
                  </a:lnTo>
                  <a:lnTo>
                    <a:pt x="131" y="2940"/>
                  </a:lnTo>
                  <a:lnTo>
                    <a:pt x="2353" y="2940"/>
                  </a:lnTo>
                  <a:lnTo>
                    <a:pt x="2367" y="2936"/>
                  </a:lnTo>
                  <a:lnTo>
                    <a:pt x="2380" y="2927"/>
                  </a:lnTo>
                  <a:lnTo>
                    <a:pt x="2389" y="2914"/>
                  </a:lnTo>
                  <a:lnTo>
                    <a:pt x="2393" y="2900"/>
                  </a:lnTo>
                  <a:lnTo>
                    <a:pt x="2393" y="129"/>
                  </a:lnTo>
                  <a:lnTo>
                    <a:pt x="2389" y="114"/>
                  </a:lnTo>
                  <a:lnTo>
                    <a:pt x="2380" y="102"/>
                  </a:lnTo>
                  <a:lnTo>
                    <a:pt x="2367" y="93"/>
                  </a:lnTo>
                  <a:lnTo>
                    <a:pt x="2353" y="89"/>
                  </a:lnTo>
                  <a:lnTo>
                    <a:pt x="131" y="89"/>
                  </a:lnTo>
                  <a:close/>
                  <a:moveTo>
                    <a:pt x="40" y="0"/>
                  </a:moveTo>
                  <a:lnTo>
                    <a:pt x="2447" y="0"/>
                  </a:lnTo>
                  <a:lnTo>
                    <a:pt x="2464" y="4"/>
                  </a:lnTo>
                  <a:lnTo>
                    <a:pt x="2476" y="13"/>
                  </a:lnTo>
                  <a:lnTo>
                    <a:pt x="2485" y="25"/>
                  </a:lnTo>
                  <a:lnTo>
                    <a:pt x="2487" y="40"/>
                  </a:lnTo>
                  <a:lnTo>
                    <a:pt x="2487" y="2984"/>
                  </a:lnTo>
                  <a:lnTo>
                    <a:pt x="2485" y="3000"/>
                  </a:lnTo>
                  <a:lnTo>
                    <a:pt x="2476" y="3013"/>
                  </a:lnTo>
                  <a:lnTo>
                    <a:pt x="2464" y="3022"/>
                  </a:lnTo>
                  <a:lnTo>
                    <a:pt x="2447" y="3024"/>
                  </a:lnTo>
                  <a:lnTo>
                    <a:pt x="40" y="3024"/>
                  </a:lnTo>
                  <a:lnTo>
                    <a:pt x="24" y="3022"/>
                  </a:lnTo>
                  <a:lnTo>
                    <a:pt x="11" y="3013"/>
                  </a:lnTo>
                  <a:lnTo>
                    <a:pt x="4" y="3000"/>
                  </a:lnTo>
                  <a:lnTo>
                    <a:pt x="0" y="2984"/>
                  </a:lnTo>
                  <a:lnTo>
                    <a:pt x="0" y="40"/>
                  </a:lnTo>
                  <a:lnTo>
                    <a:pt x="4" y="25"/>
                  </a:lnTo>
                  <a:lnTo>
                    <a:pt x="11" y="13"/>
                  </a:lnTo>
                  <a:lnTo>
                    <a:pt x="24" y="4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6"/>
            <p:cNvSpPr/>
            <p:nvPr/>
          </p:nvSpPr>
          <p:spPr>
            <a:xfrm>
              <a:off x="5415764" y="147954"/>
              <a:ext cx="309009" cy="316438"/>
            </a:xfrm>
            <a:custGeom>
              <a:rect b="b" l="l" r="r" t="t"/>
              <a:pathLst>
                <a:path extrusionOk="0" h="3876" w="3785">
                  <a:moveTo>
                    <a:pt x="1245" y="0"/>
                  </a:moveTo>
                  <a:lnTo>
                    <a:pt x="1753" y="4"/>
                  </a:lnTo>
                  <a:lnTo>
                    <a:pt x="1753" y="56"/>
                  </a:lnTo>
                  <a:lnTo>
                    <a:pt x="1754" y="114"/>
                  </a:lnTo>
                  <a:lnTo>
                    <a:pt x="1756" y="174"/>
                  </a:lnTo>
                  <a:lnTo>
                    <a:pt x="1760" y="238"/>
                  </a:lnTo>
                  <a:lnTo>
                    <a:pt x="1765" y="302"/>
                  </a:lnTo>
                  <a:lnTo>
                    <a:pt x="1771" y="367"/>
                  </a:lnTo>
                  <a:lnTo>
                    <a:pt x="1780" y="433"/>
                  </a:lnTo>
                  <a:lnTo>
                    <a:pt x="1791" y="494"/>
                  </a:lnTo>
                  <a:lnTo>
                    <a:pt x="1804" y="556"/>
                  </a:lnTo>
                  <a:lnTo>
                    <a:pt x="1818" y="614"/>
                  </a:lnTo>
                  <a:lnTo>
                    <a:pt x="1836" y="669"/>
                  </a:lnTo>
                  <a:lnTo>
                    <a:pt x="1854" y="718"/>
                  </a:lnTo>
                  <a:lnTo>
                    <a:pt x="1878" y="760"/>
                  </a:lnTo>
                  <a:lnTo>
                    <a:pt x="1902" y="796"/>
                  </a:lnTo>
                  <a:lnTo>
                    <a:pt x="1931" y="825"/>
                  </a:lnTo>
                  <a:lnTo>
                    <a:pt x="1962" y="844"/>
                  </a:lnTo>
                  <a:lnTo>
                    <a:pt x="2000" y="856"/>
                  </a:lnTo>
                  <a:lnTo>
                    <a:pt x="2038" y="858"/>
                  </a:lnTo>
                  <a:lnTo>
                    <a:pt x="2076" y="851"/>
                  </a:lnTo>
                  <a:lnTo>
                    <a:pt x="2113" y="838"/>
                  </a:lnTo>
                  <a:lnTo>
                    <a:pt x="2147" y="822"/>
                  </a:lnTo>
                  <a:lnTo>
                    <a:pt x="2180" y="802"/>
                  </a:lnTo>
                  <a:lnTo>
                    <a:pt x="2211" y="782"/>
                  </a:lnTo>
                  <a:lnTo>
                    <a:pt x="2240" y="764"/>
                  </a:lnTo>
                  <a:lnTo>
                    <a:pt x="2265" y="747"/>
                  </a:lnTo>
                  <a:lnTo>
                    <a:pt x="2320" y="722"/>
                  </a:lnTo>
                  <a:lnTo>
                    <a:pt x="2384" y="696"/>
                  </a:lnTo>
                  <a:lnTo>
                    <a:pt x="2454" y="673"/>
                  </a:lnTo>
                  <a:lnTo>
                    <a:pt x="2531" y="653"/>
                  </a:lnTo>
                  <a:lnTo>
                    <a:pt x="2609" y="640"/>
                  </a:lnTo>
                  <a:lnTo>
                    <a:pt x="2693" y="633"/>
                  </a:lnTo>
                  <a:lnTo>
                    <a:pt x="2774" y="636"/>
                  </a:lnTo>
                  <a:lnTo>
                    <a:pt x="2856" y="649"/>
                  </a:lnTo>
                  <a:lnTo>
                    <a:pt x="2954" y="674"/>
                  </a:lnTo>
                  <a:lnTo>
                    <a:pt x="3047" y="709"/>
                  </a:lnTo>
                  <a:lnTo>
                    <a:pt x="3136" y="751"/>
                  </a:lnTo>
                  <a:lnTo>
                    <a:pt x="3220" y="800"/>
                  </a:lnTo>
                  <a:lnTo>
                    <a:pt x="3298" y="856"/>
                  </a:lnTo>
                  <a:lnTo>
                    <a:pt x="3373" y="918"/>
                  </a:lnTo>
                  <a:lnTo>
                    <a:pt x="3440" y="985"/>
                  </a:lnTo>
                  <a:lnTo>
                    <a:pt x="3502" y="1056"/>
                  </a:lnTo>
                  <a:lnTo>
                    <a:pt x="3556" y="1133"/>
                  </a:lnTo>
                  <a:lnTo>
                    <a:pt x="3604" y="1213"/>
                  </a:lnTo>
                  <a:lnTo>
                    <a:pt x="3645" y="1296"/>
                  </a:lnTo>
                  <a:lnTo>
                    <a:pt x="3678" y="1384"/>
                  </a:lnTo>
                  <a:lnTo>
                    <a:pt x="3704" y="1473"/>
                  </a:lnTo>
                  <a:lnTo>
                    <a:pt x="3724" y="1567"/>
                  </a:lnTo>
                  <a:lnTo>
                    <a:pt x="3744" y="1665"/>
                  </a:lnTo>
                  <a:lnTo>
                    <a:pt x="3762" y="1769"/>
                  </a:lnTo>
                  <a:lnTo>
                    <a:pt x="3776" y="1871"/>
                  </a:lnTo>
                  <a:lnTo>
                    <a:pt x="3784" y="1974"/>
                  </a:lnTo>
                  <a:lnTo>
                    <a:pt x="3785" y="2078"/>
                  </a:lnTo>
                  <a:lnTo>
                    <a:pt x="3780" y="2182"/>
                  </a:lnTo>
                  <a:lnTo>
                    <a:pt x="3771" y="2284"/>
                  </a:lnTo>
                  <a:lnTo>
                    <a:pt x="3756" y="2380"/>
                  </a:lnTo>
                  <a:lnTo>
                    <a:pt x="3736" y="2473"/>
                  </a:lnTo>
                  <a:lnTo>
                    <a:pt x="3713" y="2560"/>
                  </a:lnTo>
                  <a:lnTo>
                    <a:pt x="3674" y="2671"/>
                  </a:lnTo>
                  <a:lnTo>
                    <a:pt x="3631" y="2774"/>
                  </a:lnTo>
                  <a:lnTo>
                    <a:pt x="3582" y="2873"/>
                  </a:lnTo>
                  <a:lnTo>
                    <a:pt x="3527" y="2964"/>
                  </a:lnTo>
                  <a:lnTo>
                    <a:pt x="3467" y="3049"/>
                  </a:lnTo>
                  <a:lnTo>
                    <a:pt x="3404" y="3129"/>
                  </a:lnTo>
                  <a:lnTo>
                    <a:pt x="3338" y="3204"/>
                  </a:lnTo>
                  <a:lnTo>
                    <a:pt x="3269" y="3271"/>
                  </a:lnTo>
                  <a:lnTo>
                    <a:pt x="3198" y="3334"/>
                  </a:lnTo>
                  <a:lnTo>
                    <a:pt x="3124" y="3393"/>
                  </a:lnTo>
                  <a:lnTo>
                    <a:pt x="3049" y="3445"/>
                  </a:lnTo>
                  <a:lnTo>
                    <a:pt x="2974" y="3493"/>
                  </a:lnTo>
                  <a:lnTo>
                    <a:pt x="2900" y="3536"/>
                  </a:lnTo>
                  <a:lnTo>
                    <a:pt x="2825" y="3576"/>
                  </a:lnTo>
                  <a:lnTo>
                    <a:pt x="2751" y="3611"/>
                  </a:lnTo>
                  <a:lnTo>
                    <a:pt x="2680" y="3640"/>
                  </a:lnTo>
                  <a:lnTo>
                    <a:pt x="2609" y="3667"/>
                  </a:lnTo>
                  <a:lnTo>
                    <a:pt x="2542" y="3689"/>
                  </a:lnTo>
                  <a:lnTo>
                    <a:pt x="2476" y="3709"/>
                  </a:lnTo>
                  <a:lnTo>
                    <a:pt x="2391" y="3727"/>
                  </a:lnTo>
                  <a:lnTo>
                    <a:pt x="2300" y="3738"/>
                  </a:lnTo>
                  <a:lnTo>
                    <a:pt x="2209" y="3742"/>
                  </a:lnTo>
                  <a:lnTo>
                    <a:pt x="2116" y="3740"/>
                  </a:lnTo>
                  <a:lnTo>
                    <a:pt x="2025" y="3733"/>
                  </a:lnTo>
                  <a:lnTo>
                    <a:pt x="1933" y="3720"/>
                  </a:lnTo>
                  <a:lnTo>
                    <a:pt x="1845" y="3704"/>
                  </a:lnTo>
                  <a:lnTo>
                    <a:pt x="1760" y="3682"/>
                  </a:lnTo>
                  <a:lnTo>
                    <a:pt x="1678" y="3660"/>
                  </a:lnTo>
                  <a:lnTo>
                    <a:pt x="1602" y="3634"/>
                  </a:lnTo>
                  <a:lnTo>
                    <a:pt x="1533" y="3607"/>
                  </a:lnTo>
                  <a:lnTo>
                    <a:pt x="1438" y="3565"/>
                  </a:lnTo>
                  <a:lnTo>
                    <a:pt x="1347" y="3518"/>
                  </a:lnTo>
                  <a:lnTo>
                    <a:pt x="1262" y="3469"/>
                  </a:lnTo>
                  <a:lnTo>
                    <a:pt x="1176" y="3416"/>
                  </a:lnTo>
                  <a:lnTo>
                    <a:pt x="1093" y="3364"/>
                  </a:lnTo>
                  <a:lnTo>
                    <a:pt x="1005" y="3309"/>
                  </a:lnTo>
                  <a:lnTo>
                    <a:pt x="913" y="3256"/>
                  </a:lnTo>
                  <a:lnTo>
                    <a:pt x="898" y="3247"/>
                  </a:lnTo>
                  <a:lnTo>
                    <a:pt x="880" y="3236"/>
                  </a:lnTo>
                  <a:lnTo>
                    <a:pt x="862" y="3225"/>
                  </a:lnTo>
                  <a:lnTo>
                    <a:pt x="842" y="3214"/>
                  </a:lnTo>
                  <a:lnTo>
                    <a:pt x="820" y="3204"/>
                  </a:lnTo>
                  <a:lnTo>
                    <a:pt x="798" y="3193"/>
                  </a:lnTo>
                  <a:lnTo>
                    <a:pt x="776" y="3184"/>
                  </a:lnTo>
                  <a:lnTo>
                    <a:pt x="753" y="3174"/>
                  </a:lnTo>
                  <a:lnTo>
                    <a:pt x="729" y="3167"/>
                  </a:lnTo>
                  <a:lnTo>
                    <a:pt x="705" y="3164"/>
                  </a:lnTo>
                  <a:lnTo>
                    <a:pt x="682" y="3162"/>
                  </a:lnTo>
                  <a:lnTo>
                    <a:pt x="658" y="3164"/>
                  </a:lnTo>
                  <a:lnTo>
                    <a:pt x="636" y="3169"/>
                  </a:lnTo>
                  <a:lnTo>
                    <a:pt x="613" y="3178"/>
                  </a:lnTo>
                  <a:lnTo>
                    <a:pt x="591" y="3193"/>
                  </a:lnTo>
                  <a:lnTo>
                    <a:pt x="571" y="3213"/>
                  </a:lnTo>
                  <a:lnTo>
                    <a:pt x="553" y="3236"/>
                  </a:lnTo>
                  <a:lnTo>
                    <a:pt x="534" y="3267"/>
                  </a:lnTo>
                  <a:lnTo>
                    <a:pt x="518" y="3304"/>
                  </a:lnTo>
                  <a:lnTo>
                    <a:pt x="504" y="3347"/>
                  </a:lnTo>
                  <a:lnTo>
                    <a:pt x="491" y="3396"/>
                  </a:lnTo>
                  <a:lnTo>
                    <a:pt x="482" y="3454"/>
                  </a:lnTo>
                  <a:lnTo>
                    <a:pt x="473" y="3522"/>
                  </a:lnTo>
                  <a:lnTo>
                    <a:pt x="467" y="3596"/>
                  </a:lnTo>
                  <a:lnTo>
                    <a:pt x="465" y="3680"/>
                  </a:lnTo>
                  <a:lnTo>
                    <a:pt x="465" y="3773"/>
                  </a:lnTo>
                  <a:lnTo>
                    <a:pt x="469" y="3876"/>
                  </a:lnTo>
                  <a:lnTo>
                    <a:pt x="382" y="3873"/>
                  </a:lnTo>
                  <a:lnTo>
                    <a:pt x="291" y="3865"/>
                  </a:lnTo>
                  <a:lnTo>
                    <a:pt x="200" y="3862"/>
                  </a:lnTo>
                  <a:lnTo>
                    <a:pt x="107" y="3862"/>
                  </a:lnTo>
                  <a:lnTo>
                    <a:pt x="16" y="3869"/>
                  </a:lnTo>
                  <a:lnTo>
                    <a:pt x="16" y="3840"/>
                  </a:lnTo>
                  <a:lnTo>
                    <a:pt x="11" y="3793"/>
                  </a:lnTo>
                  <a:lnTo>
                    <a:pt x="5" y="3740"/>
                  </a:lnTo>
                  <a:lnTo>
                    <a:pt x="2" y="3682"/>
                  </a:lnTo>
                  <a:lnTo>
                    <a:pt x="0" y="3618"/>
                  </a:lnTo>
                  <a:lnTo>
                    <a:pt x="0" y="3553"/>
                  </a:lnTo>
                  <a:lnTo>
                    <a:pt x="4" y="3484"/>
                  </a:lnTo>
                  <a:lnTo>
                    <a:pt x="9" y="3413"/>
                  </a:lnTo>
                  <a:lnTo>
                    <a:pt x="16" y="3342"/>
                  </a:lnTo>
                  <a:lnTo>
                    <a:pt x="29" y="3269"/>
                  </a:lnTo>
                  <a:lnTo>
                    <a:pt x="44" y="3196"/>
                  </a:lnTo>
                  <a:lnTo>
                    <a:pt x="64" y="3125"/>
                  </a:lnTo>
                  <a:lnTo>
                    <a:pt x="85" y="3056"/>
                  </a:lnTo>
                  <a:lnTo>
                    <a:pt x="113" y="2989"/>
                  </a:lnTo>
                  <a:lnTo>
                    <a:pt x="145" y="2925"/>
                  </a:lnTo>
                  <a:lnTo>
                    <a:pt x="182" y="2867"/>
                  </a:lnTo>
                  <a:lnTo>
                    <a:pt x="224" y="2813"/>
                  </a:lnTo>
                  <a:lnTo>
                    <a:pt x="271" y="2765"/>
                  </a:lnTo>
                  <a:lnTo>
                    <a:pt x="324" y="2724"/>
                  </a:lnTo>
                  <a:lnTo>
                    <a:pt x="382" y="2689"/>
                  </a:lnTo>
                  <a:lnTo>
                    <a:pt x="429" y="2667"/>
                  </a:lnTo>
                  <a:lnTo>
                    <a:pt x="474" y="2654"/>
                  </a:lnTo>
                  <a:lnTo>
                    <a:pt x="516" y="2649"/>
                  </a:lnTo>
                  <a:lnTo>
                    <a:pt x="556" y="2647"/>
                  </a:lnTo>
                  <a:lnTo>
                    <a:pt x="594" y="2653"/>
                  </a:lnTo>
                  <a:lnTo>
                    <a:pt x="633" y="2662"/>
                  </a:lnTo>
                  <a:lnTo>
                    <a:pt x="673" y="2673"/>
                  </a:lnTo>
                  <a:lnTo>
                    <a:pt x="714" y="2684"/>
                  </a:lnTo>
                  <a:lnTo>
                    <a:pt x="758" y="2698"/>
                  </a:lnTo>
                  <a:lnTo>
                    <a:pt x="805" y="2709"/>
                  </a:lnTo>
                  <a:lnTo>
                    <a:pt x="856" y="2720"/>
                  </a:lnTo>
                  <a:lnTo>
                    <a:pt x="971" y="2734"/>
                  </a:lnTo>
                  <a:lnTo>
                    <a:pt x="1082" y="2738"/>
                  </a:lnTo>
                  <a:lnTo>
                    <a:pt x="1189" y="2733"/>
                  </a:lnTo>
                  <a:lnTo>
                    <a:pt x="1291" y="2718"/>
                  </a:lnTo>
                  <a:lnTo>
                    <a:pt x="1387" y="2694"/>
                  </a:lnTo>
                  <a:lnTo>
                    <a:pt x="1478" y="2664"/>
                  </a:lnTo>
                  <a:lnTo>
                    <a:pt x="1562" y="2625"/>
                  </a:lnTo>
                  <a:lnTo>
                    <a:pt x="1640" y="2580"/>
                  </a:lnTo>
                  <a:lnTo>
                    <a:pt x="1711" y="2527"/>
                  </a:lnTo>
                  <a:lnTo>
                    <a:pt x="1773" y="2471"/>
                  </a:lnTo>
                  <a:lnTo>
                    <a:pt x="1827" y="2409"/>
                  </a:lnTo>
                  <a:lnTo>
                    <a:pt x="1873" y="2342"/>
                  </a:lnTo>
                  <a:lnTo>
                    <a:pt x="1909" y="2273"/>
                  </a:lnTo>
                  <a:lnTo>
                    <a:pt x="1931" y="2213"/>
                  </a:lnTo>
                  <a:lnTo>
                    <a:pt x="1947" y="2149"/>
                  </a:lnTo>
                  <a:lnTo>
                    <a:pt x="1962" y="2084"/>
                  </a:lnTo>
                  <a:lnTo>
                    <a:pt x="1973" y="1993"/>
                  </a:lnTo>
                  <a:lnTo>
                    <a:pt x="1971" y="1904"/>
                  </a:lnTo>
                  <a:lnTo>
                    <a:pt x="1962" y="1818"/>
                  </a:lnTo>
                  <a:lnTo>
                    <a:pt x="1942" y="1736"/>
                  </a:lnTo>
                  <a:lnTo>
                    <a:pt x="1916" y="1658"/>
                  </a:lnTo>
                  <a:lnTo>
                    <a:pt x="1884" y="1585"/>
                  </a:lnTo>
                  <a:lnTo>
                    <a:pt x="1845" y="1518"/>
                  </a:lnTo>
                  <a:lnTo>
                    <a:pt x="1804" y="1458"/>
                  </a:lnTo>
                  <a:lnTo>
                    <a:pt x="1760" y="1404"/>
                  </a:lnTo>
                  <a:lnTo>
                    <a:pt x="1714" y="1356"/>
                  </a:lnTo>
                  <a:lnTo>
                    <a:pt x="1669" y="1316"/>
                  </a:lnTo>
                  <a:lnTo>
                    <a:pt x="1618" y="1278"/>
                  </a:lnTo>
                  <a:lnTo>
                    <a:pt x="1564" y="1238"/>
                  </a:lnTo>
                  <a:lnTo>
                    <a:pt x="1513" y="1198"/>
                  </a:lnTo>
                  <a:lnTo>
                    <a:pt x="1464" y="1156"/>
                  </a:lnTo>
                  <a:lnTo>
                    <a:pt x="1422" y="1107"/>
                  </a:lnTo>
                  <a:lnTo>
                    <a:pt x="1387" y="1056"/>
                  </a:lnTo>
                  <a:lnTo>
                    <a:pt x="1358" y="1000"/>
                  </a:lnTo>
                  <a:lnTo>
                    <a:pt x="1334" y="938"/>
                  </a:lnTo>
                  <a:lnTo>
                    <a:pt x="1316" y="874"/>
                  </a:lnTo>
                  <a:lnTo>
                    <a:pt x="1300" y="807"/>
                  </a:lnTo>
                  <a:lnTo>
                    <a:pt x="1285" y="736"/>
                  </a:lnTo>
                  <a:lnTo>
                    <a:pt x="1273" y="664"/>
                  </a:lnTo>
                  <a:lnTo>
                    <a:pt x="1262" y="589"/>
                  </a:lnTo>
                  <a:lnTo>
                    <a:pt x="1260" y="585"/>
                  </a:lnTo>
                  <a:lnTo>
                    <a:pt x="1258" y="574"/>
                  </a:lnTo>
                  <a:lnTo>
                    <a:pt x="1256" y="553"/>
                  </a:lnTo>
                  <a:lnTo>
                    <a:pt x="1253" y="522"/>
                  </a:lnTo>
                  <a:lnTo>
                    <a:pt x="1251" y="485"/>
                  </a:lnTo>
                  <a:lnTo>
                    <a:pt x="1247" y="442"/>
                  </a:lnTo>
                  <a:lnTo>
                    <a:pt x="1244" y="394"/>
                  </a:lnTo>
                  <a:lnTo>
                    <a:pt x="1240" y="345"/>
                  </a:lnTo>
                  <a:lnTo>
                    <a:pt x="1236" y="293"/>
                  </a:lnTo>
                  <a:lnTo>
                    <a:pt x="1234" y="238"/>
                  </a:lnTo>
                  <a:lnTo>
                    <a:pt x="1234" y="185"/>
                  </a:lnTo>
                  <a:lnTo>
                    <a:pt x="1234" y="134"/>
                  </a:lnTo>
                  <a:lnTo>
                    <a:pt x="1236" y="85"/>
                  </a:lnTo>
                  <a:lnTo>
                    <a:pt x="1240" y="40"/>
                  </a:lnTo>
                  <a:lnTo>
                    <a:pt x="124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6"/>
            <p:cNvSpPr/>
            <p:nvPr/>
          </p:nvSpPr>
          <p:spPr>
            <a:xfrm>
              <a:off x="5325086" y="675294"/>
              <a:ext cx="196879" cy="277574"/>
            </a:xfrm>
            <a:custGeom>
              <a:rect b="b" l="l" r="r" t="t"/>
              <a:pathLst>
                <a:path extrusionOk="0" h="3959361" w="2808312">
                  <a:moveTo>
                    <a:pt x="1738109" y="1502623"/>
                  </a:moveTo>
                  <a:cubicBezTo>
                    <a:pt x="1698494" y="1505955"/>
                    <a:pt x="1662802" y="1532425"/>
                    <a:pt x="1649662" y="1572585"/>
                  </a:cubicBezTo>
                  <a:lnTo>
                    <a:pt x="1336420" y="2529999"/>
                  </a:lnTo>
                  <a:lnTo>
                    <a:pt x="1170819" y="1967482"/>
                  </a:lnTo>
                  <a:cubicBezTo>
                    <a:pt x="1169810" y="1964053"/>
                    <a:pt x="1168637" y="1960718"/>
                    <a:pt x="1165857" y="1958078"/>
                  </a:cubicBezTo>
                  <a:cubicBezTo>
                    <a:pt x="1162466" y="1917013"/>
                    <a:pt x="1133587" y="1880907"/>
                    <a:pt x="1091436" y="1869613"/>
                  </a:cubicBezTo>
                  <a:cubicBezTo>
                    <a:pt x="1037014" y="1855031"/>
                    <a:pt x="981075" y="1887327"/>
                    <a:pt x="966493" y="1941749"/>
                  </a:cubicBezTo>
                  <a:lnTo>
                    <a:pt x="813486" y="2512780"/>
                  </a:lnTo>
                  <a:lnTo>
                    <a:pt x="510833" y="2512781"/>
                  </a:lnTo>
                  <a:cubicBezTo>
                    <a:pt x="454492" y="2512781"/>
                    <a:pt x="408818" y="2558454"/>
                    <a:pt x="408818" y="2614795"/>
                  </a:cubicBezTo>
                  <a:cubicBezTo>
                    <a:pt x="408818" y="2671137"/>
                    <a:pt x="454492" y="2716811"/>
                    <a:pt x="510833" y="2716811"/>
                  </a:cubicBezTo>
                  <a:lnTo>
                    <a:pt x="844268" y="2716810"/>
                  </a:lnTo>
                  <a:cubicBezTo>
                    <a:pt x="869730" y="2716810"/>
                    <a:pt x="893013" y="2707482"/>
                    <a:pt x="910119" y="2691168"/>
                  </a:cubicBezTo>
                  <a:cubicBezTo>
                    <a:pt x="950467" y="2686878"/>
                    <a:pt x="985744" y="2658215"/>
                    <a:pt x="996885" y="2616640"/>
                  </a:cubicBezTo>
                  <a:lnTo>
                    <a:pt x="1069480" y="2345710"/>
                  </a:lnTo>
                  <a:lnTo>
                    <a:pt x="1221708" y="2862804"/>
                  </a:lnTo>
                  <a:cubicBezTo>
                    <a:pt x="1237619" y="2916852"/>
                    <a:pt x="1294332" y="2947769"/>
                    <a:pt x="1348381" y="2931857"/>
                  </a:cubicBezTo>
                  <a:cubicBezTo>
                    <a:pt x="1377289" y="2923346"/>
                    <a:pt x="1399580" y="2903162"/>
                    <a:pt x="1410808" y="2877564"/>
                  </a:cubicBezTo>
                  <a:cubicBezTo>
                    <a:pt x="1431400" y="2866427"/>
                    <a:pt x="1447266" y="2847340"/>
                    <a:pt x="1455104" y="2823380"/>
                  </a:cubicBezTo>
                  <a:lnTo>
                    <a:pt x="1737413" y="1960519"/>
                  </a:lnTo>
                  <a:lnTo>
                    <a:pt x="1896950" y="2555918"/>
                  </a:lnTo>
                  <a:cubicBezTo>
                    <a:pt x="1898423" y="2561416"/>
                    <a:pt x="1900318" y="2566688"/>
                    <a:pt x="1904388" y="2570895"/>
                  </a:cubicBezTo>
                  <a:lnTo>
                    <a:pt x="1902338" y="2581051"/>
                  </a:lnTo>
                  <a:cubicBezTo>
                    <a:pt x="1902338" y="2637392"/>
                    <a:pt x="1948013" y="2683065"/>
                    <a:pt x="2004353" y="2683065"/>
                  </a:cubicBezTo>
                  <a:lnTo>
                    <a:pt x="2360148" y="2683065"/>
                  </a:lnTo>
                  <a:cubicBezTo>
                    <a:pt x="2416490" y="2683066"/>
                    <a:pt x="2462164" y="2637391"/>
                    <a:pt x="2462164" y="2581050"/>
                  </a:cubicBezTo>
                  <a:cubicBezTo>
                    <a:pt x="2462163" y="2524710"/>
                    <a:pt x="2416489" y="2479036"/>
                    <a:pt x="2360148" y="2479036"/>
                  </a:cubicBezTo>
                  <a:lnTo>
                    <a:pt x="2087576" y="2479036"/>
                  </a:lnTo>
                  <a:lnTo>
                    <a:pt x="1853652" y="1606016"/>
                  </a:lnTo>
                  <a:cubicBezTo>
                    <a:pt x="1852530" y="1601831"/>
                    <a:pt x="1851164" y="1597776"/>
                    <a:pt x="1847944" y="1594527"/>
                  </a:cubicBezTo>
                  <a:cubicBezTo>
                    <a:pt x="1844394" y="1555407"/>
                    <a:pt x="1818065" y="1520347"/>
                    <a:pt x="1778342" y="1507351"/>
                  </a:cubicBezTo>
                  <a:cubicBezTo>
                    <a:pt x="1764955" y="1502970"/>
                    <a:pt x="1751315" y="1501511"/>
                    <a:pt x="1738109" y="1502623"/>
                  </a:cubicBezTo>
                  <a:close/>
                  <a:moveTo>
                    <a:pt x="526301" y="856060"/>
                  </a:moveTo>
                  <a:lnTo>
                    <a:pt x="2300267" y="856060"/>
                  </a:lnTo>
                  <a:cubicBezTo>
                    <a:pt x="2414458" y="856060"/>
                    <a:pt x="2507029" y="948631"/>
                    <a:pt x="2507029" y="1062822"/>
                  </a:cubicBezTo>
                  <a:lnTo>
                    <a:pt x="2507029" y="3433376"/>
                  </a:lnTo>
                  <a:cubicBezTo>
                    <a:pt x="2507029" y="3547567"/>
                    <a:pt x="2414458" y="3640138"/>
                    <a:pt x="2300267" y="3640138"/>
                  </a:cubicBezTo>
                  <a:lnTo>
                    <a:pt x="526301" y="3640138"/>
                  </a:lnTo>
                  <a:cubicBezTo>
                    <a:pt x="412110" y="3640138"/>
                    <a:pt x="319539" y="3547567"/>
                    <a:pt x="319539" y="3433376"/>
                  </a:cubicBezTo>
                  <a:lnTo>
                    <a:pt x="319539" y="1062822"/>
                  </a:lnTo>
                  <a:cubicBezTo>
                    <a:pt x="319539" y="948631"/>
                    <a:pt x="412110" y="856060"/>
                    <a:pt x="526301" y="856060"/>
                  </a:cubicBezTo>
                  <a:close/>
                  <a:moveTo>
                    <a:pt x="449756" y="735931"/>
                  </a:moveTo>
                  <a:cubicBezTo>
                    <a:pt x="325711" y="735931"/>
                    <a:pt x="225152" y="836490"/>
                    <a:pt x="225152" y="960535"/>
                  </a:cubicBezTo>
                  <a:lnTo>
                    <a:pt x="225152" y="3535663"/>
                  </a:lnTo>
                  <a:cubicBezTo>
                    <a:pt x="225152" y="3659708"/>
                    <a:pt x="325711" y="3760267"/>
                    <a:pt x="449756" y="3760267"/>
                  </a:cubicBezTo>
                  <a:lnTo>
                    <a:pt x="2376812" y="3760267"/>
                  </a:lnTo>
                  <a:cubicBezTo>
                    <a:pt x="2500857" y="3760267"/>
                    <a:pt x="2601416" y="3659708"/>
                    <a:pt x="2601416" y="3535663"/>
                  </a:cubicBezTo>
                  <a:lnTo>
                    <a:pt x="2601416" y="960535"/>
                  </a:lnTo>
                  <a:cubicBezTo>
                    <a:pt x="2601416" y="836490"/>
                    <a:pt x="2500857" y="735931"/>
                    <a:pt x="2376812" y="735931"/>
                  </a:cubicBezTo>
                  <a:close/>
                  <a:moveTo>
                    <a:pt x="1318649" y="0"/>
                  </a:moveTo>
                  <a:lnTo>
                    <a:pt x="1489663" y="0"/>
                  </a:lnTo>
                  <a:cubicBezTo>
                    <a:pt x="1561746" y="0"/>
                    <a:pt x="1620180" y="58434"/>
                    <a:pt x="1620180" y="130517"/>
                  </a:cubicBezTo>
                  <a:lnTo>
                    <a:pt x="1620180" y="344214"/>
                  </a:lnTo>
                  <a:lnTo>
                    <a:pt x="1795633" y="344214"/>
                  </a:lnTo>
                  <a:cubicBezTo>
                    <a:pt x="1809834" y="344214"/>
                    <a:pt x="1821347" y="355727"/>
                    <a:pt x="1821347" y="369928"/>
                  </a:cubicBezTo>
                  <a:lnTo>
                    <a:pt x="1821347" y="523106"/>
                  </a:lnTo>
                  <a:lnTo>
                    <a:pt x="1872208" y="523106"/>
                  </a:lnTo>
                  <a:lnTo>
                    <a:pt x="1872208" y="522399"/>
                  </a:lnTo>
                  <a:lnTo>
                    <a:pt x="2597408" y="522399"/>
                  </a:lnTo>
                  <a:cubicBezTo>
                    <a:pt x="2713887" y="522399"/>
                    <a:pt x="2808312" y="614377"/>
                    <a:pt x="2808312" y="727838"/>
                  </a:cubicBezTo>
                  <a:lnTo>
                    <a:pt x="2808312" y="3753922"/>
                  </a:lnTo>
                  <a:cubicBezTo>
                    <a:pt x="2808312" y="3867383"/>
                    <a:pt x="2713887" y="3959361"/>
                    <a:pt x="2597408" y="3959361"/>
                  </a:cubicBezTo>
                  <a:lnTo>
                    <a:pt x="210904" y="3959361"/>
                  </a:lnTo>
                  <a:cubicBezTo>
                    <a:pt x="94425" y="3959361"/>
                    <a:pt x="0" y="3867383"/>
                    <a:pt x="0" y="3753922"/>
                  </a:cubicBezTo>
                  <a:lnTo>
                    <a:pt x="0" y="727838"/>
                  </a:lnTo>
                  <a:cubicBezTo>
                    <a:pt x="0" y="614377"/>
                    <a:pt x="94425" y="522399"/>
                    <a:pt x="210904" y="522399"/>
                  </a:cubicBezTo>
                  <a:lnTo>
                    <a:pt x="936104" y="522399"/>
                  </a:lnTo>
                  <a:lnTo>
                    <a:pt x="936104" y="523106"/>
                  </a:lnTo>
                  <a:lnTo>
                    <a:pt x="986965" y="523106"/>
                  </a:lnTo>
                  <a:lnTo>
                    <a:pt x="986965" y="369928"/>
                  </a:lnTo>
                  <a:cubicBezTo>
                    <a:pt x="986965" y="355727"/>
                    <a:pt x="998478" y="344214"/>
                    <a:pt x="1012679" y="344214"/>
                  </a:cubicBezTo>
                  <a:lnTo>
                    <a:pt x="1188132" y="344214"/>
                  </a:lnTo>
                  <a:lnTo>
                    <a:pt x="1188132" y="130517"/>
                  </a:lnTo>
                  <a:cubicBezTo>
                    <a:pt x="1188132" y="58434"/>
                    <a:pt x="1246566" y="0"/>
                    <a:pt x="13186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6"/>
            <p:cNvSpPr/>
            <p:nvPr/>
          </p:nvSpPr>
          <p:spPr>
            <a:xfrm>
              <a:off x="6107312" y="43425"/>
              <a:ext cx="305387" cy="305387"/>
            </a:xfrm>
            <a:custGeom>
              <a:rect b="b" l="l" r="r" t="t"/>
              <a:pathLst>
                <a:path extrusionOk="0" h="3888432" w="3888432">
                  <a:moveTo>
                    <a:pt x="2250798" y="578107"/>
                  </a:moveTo>
                  <a:lnTo>
                    <a:pt x="1637760" y="578107"/>
                  </a:lnTo>
                  <a:lnTo>
                    <a:pt x="1637760" y="1311063"/>
                  </a:lnTo>
                  <a:lnTo>
                    <a:pt x="1042560" y="895535"/>
                  </a:lnTo>
                  <a:lnTo>
                    <a:pt x="691636" y="1398197"/>
                  </a:lnTo>
                  <a:lnTo>
                    <a:pt x="1405184" y="1896345"/>
                  </a:lnTo>
                  <a:lnTo>
                    <a:pt x="665257" y="2393266"/>
                  </a:lnTo>
                  <a:lnTo>
                    <a:pt x="1007039" y="2902187"/>
                  </a:lnTo>
                  <a:lnTo>
                    <a:pt x="1637760" y="2478608"/>
                  </a:lnTo>
                  <a:lnTo>
                    <a:pt x="1637760" y="3234607"/>
                  </a:lnTo>
                  <a:lnTo>
                    <a:pt x="2250799" y="3234607"/>
                  </a:lnTo>
                  <a:lnTo>
                    <a:pt x="2250798" y="2486693"/>
                  </a:lnTo>
                  <a:lnTo>
                    <a:pt x="2869840" y="2918864"/>
                  </a:lnTo>
                  <a:lnTo>
                    <a:pt x="3220762" y="2416201"/>
                  </a:lnTo>
                  <a:lnTo>
                    <a:pt x="2490164" y="1906150"/>
                  </a:lnTo>
                  <a:lnTo>
                    <a:pt x="3212367" y="1421133"/>
                  </a:lnTo>
                  <a:lnTo>
                    <a:pt x="2870585" y="912211"/>
                  </a:lnTo>
                  <a:lnTo>
                    <a:pt x="2250798" y="1328447"/>
                  </a:lnTo>
                  <a:close/>
                  <a:moveTo>
                    <a:pt x="1944216" y="0"/>
                  </a:moveTo>
                  <a:cubicBezTo>
                    <a:pt x="3017977" y="0"/>
                    <a:pt x="3888432" y="870455"/>
                    <a:pt x="3888432" y="1944216"/>
                  </a:cubicBezTo>
                  <a:cubicBezTo>
                    <a:pt x="3888432" y="3017977"/>
                    <a:pt x="3017977" y="3888432"/>
                    <a:pt x="1944216" y="3888432"/>
                  </a:cubicBezTo>
                  <a:cubicBezTo>
                    <a:pt x="870455" y="3888432"/>
                    <a:pt x="0" y="3017977"/>
                    <a:pt x="0" y="1944216"/>
                  </a:cubicBezTo>
                  <a:cubicBezTo>
                    <a:pt x="0" y="870455"/>
                    <a:pt x="870455" y="0"/>
                    <a:pt x="19442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6"/>
            <p:cNvSpPr/>
            <p:nvPr/>
          </p:nvSpPr>
          <p:spPr>
            <a:xfrm>
              <a:off x="2794115" y="14216"/>
              <a:ext cx="286470" cy="291957"/>
            </a:xfrm>
            <a:custGeom>
              <a:rect b="b" l="l" r="r" t="t"/>
              <a:pathLst>
                <a:path extrusionOk="0" h="1881" w="1776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6"/>
            <p:cNvSpPr/>
            <p:nvPr/>
          </p:nvSpPr>
          <p:spPr>
            <a:xfrm>
              <a:off x="3380997" y="166898"/>
              <a:ext cx="295509" cy="149725"/>
            </a:xfrm>
            <a:custGeom>
              <a:rect b="b" l="l" r="r" t="t"/>
              <a:pathLst>
                <a:path extrusionOk="0" h="1824" w="3600">
                  <a:moveTo>
                    <a:pt x="2018" y="497"/>
                  </a:moveTo>
                  <a:lnTo>
                    <a:pt x="1978" y="502"/>
                  </a:lnTo>
                  <a:lnTo>
                    <a:pt x="1944" y="515"/>
                  </a:lnTo>
                  <a:lnTo>
                    <a:pt x="1911" y="535"/>
                  </a:lnTo>
                  <a:lnTo>
                    <a:pt x="1885" y="560"/>
                  </a:lnTo>
                  <a:lnTo>
                    <a:pt x="1865" y="593"/>
                  </a:lnTo>
                  <a:lnTo>
                    <a:pt x="1853" y="627"/>
                  </a:lnTo>
                  <a:lnTo>
                    <a:pt x="1847" y="667"/>
                  </a:lnTo>
                  <a:lnTo>
                    <a:pt x="1853" y="706"/>
                  </a:lnTo>
                  <a:lnTo>
                    <a:pt x="1865" y="742"/>
                  </a:lnTo>
                  <a:lnTo>
                    <a:pt x="1885" y="773"/>
                  </a:lnTo>
                  <a:lnTo>
                    <a:pt x="1911" y="800"/>
                  </a:lnTo>
                  <a:lnTo>
                    <a:pt x="1944" y="820"/>
                  </a:lnTo>
                  <a:lnTo>
                    <a:pt x="1978" y="833"/>
                  </a:lnTo>
                  <a:lnTo>
                    <a:pt x="2018" y="837"/>
                  </a:lnTo>
                  <a:lnTo>
                    <a:pt x="2056" y="833"/>
                  </a:lnTo>
                  <a:lnTo>
                    <a:pt x="2093" y="820"/>
                  </a:lnTo>
                  <a:lnTo>
                    <a:pt x="2124" y="800"/>
                  </a:lnTo>
                  <a:lnTo>
                    <a:pt x="2151" y="773"/>
                  </a:lnTo>
                  <a:lnTo>
                    <a:pt x="2171" y="742"/>
                  </a:lnTo>
                  <a:lnTo>
                    <a:pt x="2184" y="706"/>
                  </a:lnTo>
                  <a:lnTo>
                    <a:pt x="2187" y="667"/>
                  </a:lnTo>
                  <a:lnTo>
                    <a:pt x="2184" y="627"/>
                  </a:lnTo>
                  <a:lnTo>
                    <a:pt x="2171" y="593"/>
                  </a:lnTo>
                  <a:lnTo>
                    <a:pt x="2151" y="560"/>
                  </a:lnTo>
                  <a:lnTo>
                    <a:pt x="2124" y="535"/>
                  </a:lnTo>
                  <a:lnTo>
                    <a:pt x="2093" y="515"/>
                  </a:lnTo>
                  <a:lnTo>
                    <a:pt x="2056" y="502"/>
                  </a:lnTo>
                  <a:lnTo>
                    <a:pt x="2018" y="497"/>
                  </a:lnTo>
                  <a:close/>
                  <a:moveTo>
                    <a:pt x="1800" y="406"/>
                  </a:moveTo>
                  <a:lnTo>
                    <a:pt x="1875" y="411"/>
                  </a:lnTo>
                  <a:lnTo>
                    <a:pt x="1947" y="427"/>
                  </a:lnTo>
                  <a:lnTo>
                    <a:pt x="2015" y="453"/>
                  </a:lnTo>
                  <a:lnTo>
                    <a:pt x="2076" y="487"/>
                  </a:lnTo>
                  <a:lnTo>
                    <a:pt x="2133" y="529"/>
                  </a:lnTo>
                  <a:lnTo>
                    <a:pt x="2184" y="580"/>
                  </a:lnTo>
                  <a:lnTo>
                    <a:pt x="2225" y="637"/>
                  </a:lnTo>
                  <a:lnTo>
                    <a:pt x="2260" y="698"/>
                  </a:lnTo>
                  <a:lnTo>
                    <a:pt x="2287" y="766"/>
                  </a:lnTo>
                  <a:lnTo>
                    <a:pt x="2302" y="838"/>
                  </a:lnTo>
                  <a:lnTo>
                    <a:pt x="2307" y="913"/>
                  </a:lnTo>
                  <a:lnTo>
                    <a:pt x="2302" y="987"/>
                  </a:lnTo>
                  <a:lnTo>
                    <a:pt x="2287" y="1060"/>
                  </a:lnTo>
                  <a:lnTo>
                    <a:pt x="2260" y="1127"/>
                  </a:lnTo>
                  <a:lnTo>
                    <a:pt x="2225" y="1189"/>
                  </a:lnTo>
                  <a:lnTo>
                    <a:pt x="2184" y="1246"/>
                  </a:lnTo>
                  <a:lnTo>
                    <a:pt x="2133" y="1297"/>
                  </a:lnTo>
                  <a:lnTo>
                    <a:pt x="2076" y="1338"/>
                  </a:lnTo>
                  <a:lnTo>
                    <a:pt x="2015" y="1375"/>
                  </a:lnTo>
                  <a:lnTo>
                    <a:pt x="1947" y="1400"/>
                  </a:lnTo>
                  <a:lnTo>
                    <a:pt x="1875" y="1415"/>
                  </a:lnTo>
                  <a:lnTo>
                    <a:pt x="1800" y="1422"/>
                  </a:lnTo>
                  <a:lnTo>
                    <a:pt x="1725" y="1415"/>
                  </a:lnTo>
                  <a:lnTo>
                    <a:pt x="1653" y="1400"/>
                  </a:lnTo>
                  <a:lnTo>
                    <a:pt x="1585" y="1375"/>
                  </a:lnTo>
                  <a:lnTo>
                    <a:pt x="1524" y="1338"/>
                  </a:lnTo>
                  <a:lnTo>
                    <a:pt x="1467" y="1297"/>
                  </a:lnTo>
                  <a:lnTo>
                    <a:pt x="1416" y="1246"/>
                  </a:lnTo>
                  <a:lnTo>
                    <a:pt x="1375" y="1189"/>
                  </a:lnTo>
                  <a:lnTo>
                    <a:pt x="1340" y="1127"/>
                  </a:lnTo>
                  <a:lnTo>
                    <a:pt x="1313" y="1060"/>
                  </a:lnTo>
                  <a:lnTo>
                    <a:pt x="1298" y="987"/>
                  </a:lnTo>
                  <a:lnTo>
                    <a:pt x="1293" y="913"/>
                  </a:lnTo>
                  <a:lnTo>
                    <a:pt x="1298" y="838"/>
                  </a:lnTo>
                  <a:lnTo>
                    <a:pt x="1313" y="766"/>
                  </a:lnTo>
                  <a:lnTo>
                    <a:pt x="1340" y="698"/>
                  </a:lnTo>
                  <a:lnTo>
                    <a:pt x="1375" y="637"/>
                  </a:lnTo>
                  <a:lnTo>
                    <a:pt x="1416" y="580"/>
                  </a:lnTo>
                  <a:lnTo>
                    <a:pt x="1467" y="529"/>
                  </a:lnTo>
                  <a:lnTo>
                    <a:pt x="1524" y="487"/>
                  </a:lnTo>
                  <a:lnTo>
                    <a:pt x="1585" y="453"/>
                  </a:lnTo>
                  <a:lnTo>
                    <a:pt x="1653" y="427"/>
                  </a:lnTo>
                  <a:lnTo>
                    <a:pt x="1725" y="411"/>
                  </a:lnTo>
                  <a:lnTo>
                    <a:pt x="1800" y="406"/>
                  </a:lnTo>
                  <a:close/>
                  <a:moveTo>
                    <a:pt x="2356" y="257"/>
                  </a:moveTo>
                  <a:lnTo>
                    <a:pt x="2444" y="349"/>
                  </a:lnTo>
                  <a:lnTo>
                    <a:pt x="2478" y="391"/>
                  </a:lnTo>
                  <a:lnTo>
                    <a:pt x="2513" y="437"/>
                  </a:lnTo>
                  <a:lnTo>
                    <a:pt x="2545" y="484"/>
                  </a:lnTo>
                  <a:lnTo>
                    <a:pt x="2575" y="533"/>
                  </a:lnTo>
                  <a:lnTo>
                    <a:pt x="2596" y="586"/>
                  </a:lnTo>
                  <a:lnTo>
                    <a:pt x="2622" y="677"/>
                  </a:lnTo>
                  <a:lnTo>
                    <a:pt x="2638" y="764"/>
                  </a:lnTo>
                  <a:lnTo>
                    <a:pt x="2645" y="847"/>
                  </a:lnTo>
                  <a:lnTo>
                    <a:pt x="2647" y="926"/>
                  </a:lnTo>
                  <a:lnTo>
                    <a:pt x="2644" y="1000"/>
                  </a:lnTo>
                  <a:lnTo>
                    <a:pt x="2633" y="1071"/>
                  </a:lnTo>
                  <a:lnTo>
                    <a:pt x="2616" y="1137"/>
                  </a:lnTo>
                  <a:lnTo>
                    <a:pt x="2598" y="1197"/>
                  </a:lnTo>
                  <a:lnTo>
                    <a:pt x="2575" y="1255"/>
                  </a:lnTo>
                  <a:lnTo>
                    <a:pt x="2549" y="1307"/>
                  </a:lnTo>
                  <a:lnTo>
                    <a:pt x="2520" y="1355"/>
                  </a:lnTo>
                  <a:lnTo>
                    <a:pt x="2491" y="1400"/>
                  </a:lnTo>
                  <a:lnTo>
                    <a:pt x="2460" y="1440"/>
                  </a:lnTo>
                  <a:lnTo>
                    <a:pt x="2431" y="1475"/>
                  </a:lnTo>
                  <a:lnTo>
                    <a:pt x="2402" y="1507"/>
                  </a:lnTo>
                  <a:lnTo>
                    <a:pt x="2373" y="1535"/>
                  </a:lnTo>
                  <a:lnTo>
                    <a:pt x="2347" y="1558"/>
                  </a:lnTo>
                  <a:lnTo>
                    <a:pt x="2324" y="1577"/>
                  </a:lnTo>
                  <a:lnTo>
                    <a:pt x="2482" y="1515"/>
                  </a:lnTo>
                  <a:lnTo>
                    <a:pt x="2633" y="1446"/>
                  </a:lnTo>
                  <a:lnTo>
                    <a:pt x="2780" y="1369"/>
                  </a:lnTo>
                  <a:lnTo>
                    <a:pt x="2920" y="1286"/>
                  </a:lnTo>
                  <a:lnTo>
                    <a:pt x="3053" y="1200"/>
                  </a:lnTo>
                  <a:lnTo>
                    <a:pt x="3180" y="1109"/>
                  </a:lnTo>
                  <a:lnTo>
                    <a:pt x="3198" y="1097"/>
                  </a:lnTo>
                  <a:lnTo>
                    <a:pt x="3220" y="1078"/>
                  </a:lnTo>
                  <a:lnTo>
                    <a:pt x="3244" y="1060"/>
                  </a:lnTo>
                  <a:lnTo>
                    <a:pt x="3271" y="1038"/>
                  </a:lnTo>
                  <a:lnTo>
                    <a:pt x="3296" y="1015"/>
                  </a:lnTo>
                  <a:lnTo>
                    <a:pt x="3322" y="993"/>
                  </a:lnTo>
                  <a:lnTo>
                    <a:pt x="3345" y="969"/>
                  </a:lnTo>
                  <a:lnTo>
                    <a:pt x="3365" y="947"/>
                  </a:lnTo>
                  <a:lnTo>
                    <a:pt x="3382" y="927"/>
                  </a:lnTo>
                  <a:lnTo>
                    <a:pt x="3391" y="909"/>
                  </a:lnTo>
                  <a:lnTo>
                    <a:pt x="3393" y="897"/>
                  </a:lnTo>
                  <a:lnTo>
                    <a:pt x="3385" y="886"/>
                  </a:lnTo>
                  <a:lnTo>
                    <a:pt x="3371" y="871"/>
                  </a:lnTo>
                  <a:lnTo>
                    <a:pt x="3353" y="853"/>
                  </a:lnTo>
                  <a:lnTo>
                    <a:pt x="3329" y="831"/>
                  </a:lnTo>
                  <a:lnTo>
                    <a:pt x="3304" y="807"/>
                  </a:lnTo>
                  <a:lnTo>
                    <a:pt x="3275" y="782"/>
                  </a:lnTo>
                  <a:lnTo>
                    <a:pt x="3245" y="757"/>
                  </a:lnTo>
                  <a:lnTo>
                    <a:pt x="3216" y="733"/>
                  </a:lnTo>
                  <a:lnTo>
                    <a:pt x="3187" y="707"/>
                  </a:lnTo>
                  <a:lnTo>
                    <a:pt x="3160" y="686"/>
                  </a:lnTo>
                  <a:lnTo>
                    <a:pt x="3071" y="622"/>
                  </a:lnTo>
                  <a:lnTo>
                    <a:pt x="2980" y="560"/>
                  </a:lnTo>
                  <a:lnTo>
                    <a:pt x="2885" y="498"/>
                  </a:lnTo>
                  <a:lnTo>
                    <a:pt x="2787" y="438"/>
                  </a:lnTo>
                  <a:lnTo>
                    <a:pt x="2685" y="384"/>
                  </a:lnTo>
                  <a:lnTo>
                    <a:pt x="2580" y="335"/>
                  </a:lnTo>
                  <a:lnTo>
                    <a:pt x="2469" y="291"/>
                  </a:lnTo>
                  <a:lnTo>
                    <a:pt x="2356" y="257"/>
                  </a:lnTo>
                  <a:close/>
                  <a:moveTo>
                    <a:pt x="1224" y="257"/>
                  </a:moveTo>
                  <a:lnTo>
                    <a:pt x="1016" y="337"/>
                  </a:lnTo>
                  <a:lnTo>
                    <a:pt x="716" y="493"/>
                  </a:lnTo>
                  <a:lnTo>
                    <a:pt x="636" y="540"/>
                  </a:lnTo>
                  <a:lnTo>
                    <a:pt x="558" y="593"/>
                  </a:lnTo>
                  <a:lnTo>
                    <a:pt x="484" y="649"/>
                  </a:lnTo>
                  <a:lnTo>
                    <a:pt x="409" y="706"/>
                  </a:lnTo>
                  <a:lnTo>
                    <a:pt x="336" y="760"/>
                  </a:lnTo>
                  <a:lnTo>
                    <a:pt x="313" y="782"/>
                  </a:lnTo>
                  <a:lnTo>
                    <a:pt x="293" y="800"/>
                  </a:lnTo>
                  <a:lnTo>
                    <a:pt x="276" y="815"/>
                  </a:lnTo>
                  <a:lnTo>
                    <a:pt x="258" y="831"/>
                  </a:lnTo>
                  <a:lnTo>
                    <a:pt x="240" y="847"/>
                  </a:lnTo>
                  <a:lnTo>
                    <a:pt x="216" y="869"/>
                  </a:lnTo>
                  <a:lnTo>
                    <a:pt x="215" y="875"/>
                  </a:lnTo>
                  <a:lnTo>
                    <a:pt x="209" y="884"/>
                  </a:lnTo>
                  <a:lnTo>
                    <a:pt x="205" y="897"/>
                  </a:lnTo>
                  <a:lnTo>
                    <a:pt x="202" y="913"/>
                  </a:lnTo>
                  <a:lnTo>
                    <a:pt x="202" y="929"/>
                  </a:lnTo>
                  <a:lnTo>
                    <a:pt x="207" y="946"/>
                  </a:lnTo>
                  <a:lnTo>
                    <a:pt x="242" y="977"/>
                  </a:lnTo>
                  <a:lnTo>
                    <a:pt x="271" y="1004"/>
                  </a:lnTo>
                  <a:lnTo>
                    <a:pt x="296" y="1026"/>
                  </a:lnTo>
                  <a:lnTo>
                    <a:pt x="320" y="1044"/>
                  </a:lnTo>
                  <a:lnTo>
                    <a:pt x="340" y="1060"/>
                  </a:lnTo>
                  <a:lnTo>
                    <a:pt x="360" y="1077"/>
                  </a:lnTo>
                  <a:lnTo>
                    <a:pt x="382" y="1093"/>
                  </a:lnTo>
                  <a:lnTo>
                    <a:pt x="404" y="1109"/>
                  </a:lnTo>
                  <a:lnTo>
                    <a:pt x="427" y="1129"/>
                  </a:lnTo>
                  <a:lnTo>
                    <a:pt x="484" y="1169"/>
                  </a:lnTo>
                  <a:lnTo>
                    <a:pt x="547" y="1215"/>
                  </a:lnTo>
                  <a:lnTo>
                    <a:pt x="616" y="1262"/>
                  </a:lnTo>
                  <a:lnTo>
                    <a:pt x="689" y="1309"/>
                  </a:lnTo>
                  <a:lnTo>
                    <a:pt x="767" y="1357"/>
                  </a:lnTo>
                  <a:lnTo>
                    <a:pt x="845" y="1404"/>
                  </a:lnTo>
                  <a:lnTo>
                    <a:pt x="927" y="1446"/>
                  </a:lnTo>
                  <a:lnTo>
                    <a:pt x="1007" y="1486"/>
                  </a:lnTo>
                  <a:lnTo>
                    <a:pt x="1087" y="1518"/>
                  </a:lnTo>
                  <a:lnTo>
                    <a:pt x="1165" y="1544"/>
                  </a:lnTo>
                  <a:lnTo>
                    <a:pt x="1240" y="1562"/>
                  </a:lnTo>
                  <a:lnTo>
                    <a:pt x="1196" y="1507"/>
                  </a:lnTo>
                  <a:lnTo>
                    <a:pt x="1155" y="1453"/>
                  </a:lnTo>
                  <a:lnTo>
                    <a:pt x="1115" y="1398"/>
                  </a:lnTo>
                  <a:lnTo>
                    <a:pt x="1078" y="1344"/>
                  </a:lnTo>
                  <a:lnTo>
                    <a:pt x="1044" y="1286"/>
                  </a:lnTo>
                  <a:lnTo>
                    <a:pt x="1015" y="1227"/>
                  </a:lnTo>
                  <a:lnTo>
                    <a:pt x="991" y="1166"/>
                  </a:lnTo>
                  <a:lnTo>
                    <a:pt x="971" y="1100"/>
                  </a:lnTo>
                  <a:lnTo>
                    <a:pt x="956" y="1031"/>
                  </a:lnTo>
                  <a:lnTo>
                    <a:pt x="947" y="960"/>
                  </a:lnTo>
                  <a:lnTo>
                    <a:pt x="945" y="884"/>
                  </a:lnTo>
                  <a:lnTo>
                    <a:pt x="951" y="802"/>
                  </a:lnTo>
                  <a:lnTo>
                    <a:pt x="964" y="717"/>
                  </a:lnTo>
                  <a:lnTo>
                    <a:pt x="984" y="626"/>
                  </a:lnTo>
                  <a:lnTo>
                    <a:pt x="1005" y="562"/>
                  </a:lnTo>
                  <a:lnTo>
                    <a:pt x="1036" y="502"/>
                  </a:lnTo>
                  <a:lnTo>
                    <a:pt x="1073" y="446"/>
                  </a:lnTo>
                  <a:lnTo>
                    <a:pt x="1115" y="395"/>
                  </a:lnTo>
                  <a:lnTo>
                    <a:pt x="1158" y="344"/>
                  </a:lnTo>
                  <a:lnTo>
                    <a:pt x="1200" y="298"/>
                  </a:lnTo>
                  <a:lnTo>
                    <a:pt x="1240" y="257"/>
                  </a:lnTo>
                  <a:lnTo>
                    <a:pt x="1224" y="257"/>
                  </a:lnTo>
                  <a:close/>
                  <a:moveTo>
                    <a:pt x="1733" y="213"/>
                  </a:moveTo>
                  <a:lnTo>
                    <a:pt x="1567" y="249"/>
                  </a:lnTo>
                  <a:lnTo>
                    <a:pt x="1500" y="278"/>
                  </a:lnTo>
                  <a:lnTo>
                    <a:pt x="1436" y="313"/>
                  </a:lnTo>
                  <a:lnTo>
                    <a:pt x="1376" y="355"/>
                  </a:lnTo>
                  <a:lnTo>
                    <a:pt x="1322" y="400"/>
                  </a:lnTo>
                  <a:lnTo>
                    <a:pt x="1271" y="451"/>
                  </a:lnTo>
                  <a:lnTo>
                    <a:pt x="1225" y="507"/>
                  </a:lnTo>
                  <a:lnTo>
                    <a:pt x="1185" y="567"/>
                  </a:lnTo>
                  <a:lnTo>
                    <a:pt x="1155" y="635"/>
                  </a:lnTo>
                  <a:lnTo>
                    <a:pt x="1127" y="706"/>
                  </a:lnTo>
                  <a:lnTo>
                    <a:pt x="1109" y="786"/>
                  </a:lnTo>
                  <a:lnTo>
                    <a:pt x="1102" y="867"/>
                  </a:lnTo>
                  <a:lnTo>
                    <a:pt x="1104" y="947"/>
                  </a:lnTo>
                  <a:lnTo>
                    <a:pt x="1115" y="1027"/>
                  </a:lnTo>
                  <a:lnTo>
                    <a:pt x="1135" y="1106"/>
                  </a:lnTo>
                  <a:lnTo>
                    <a:pt x="1162" y="1182"/>
                  </a:lnTo>
                  <a:lnTo>
                    <a:pt x="1198" y="1253"/>
                  </a:lnTo>
                  <a:lnTo>
                    <a:pt x="1240" y="1320"/>
                  </a:lnTo>
                  <a:lnTo>
                    <a:pt x="1289" y="1384"/>
                  </a:lnTo>
                  <a:lnTo>
                    <a:pt x="1345" y="1440"/>
                  </a:lnTo>
                  <a:lnTo>
                    <a:pt x="1405" y="1489"/>
                  </a:lnTo>
                  <a:lnTo>
                    <a:pt x="1471" y="1533"/>
                  </a:lnTo>
                  <a:lnTo>
                    <a:pt x="1540" y="1567"/>
                  </a:lnTo>
                  <a:lnTo>
                    <a:pt x="1613" y="1591"/>
                  </a:lnTo>
                  <a:lnTo>
                    <a:pt x="1689" y="1607"/>
                  </a:lnTo>
                  <a:lnTo>
                    <a:pt x="1767" y="1611"/>
                  </a:lnTo>
                  <a:lnTo>
                    <a:pt x="1847" y="1606"/>
                  </a:lnTo>
                  <a:lnTo>
                    <a:pt x="1940" y="1586"/>
                  </a:lnTo>
                  <a:lnTo>
                    <a:pt x="2025" y="1562"/>
                  </a:lnTo>
                  <a:lnTo>
                    <a:pt x="2104" y="1529"/>
                  </a:lnTo>
                  <a:lnTo>
                    <a:pt x="2176" y="1491"/>
                  </a:lnTo>
                  <a:lnTo>
                    <a:pt x="2240" y="1446"/>
                  </a:lnTo>
                  <a:lnTo>
                    <a:pt x="2298" y="1393"/>
                  </a:lnTo>
                  <a:lnTo>
                    <a:pt x="2349" y="1335"/>
                  </a:lnTo>
                  <a:lnTo>
                    <a:pt x="2393" y="1269"/>
                  </a:lnTo>
                  <a:lnTo>
                    <a:pt x="2433" y="1197"/>
                  </a:lnTo>
                  <a:lnTo>
                    <a:pt x="2465" y="1113"/>
                  </a:lnTo>
                  <a:lnTo>
                    <a:pt x="2485" y="1029"/>
                  </a:lnTo>
                  <a:lnTo>
                    <a:pt x="2495" y="946"/>
                  </a:lnTo>
                  <a:lnTo>
                    <a:pt x="2493" y="864"/>
                  </a:lnTo>
                  <a:lnTo>
                    <a:pt x="2482" y="784"/>
                  </a:lnTo>
                  <a:lnTo>
                    <a:pt x="2462" y="707"/>
                  </a:lnTo>
                  <a:lnTo>
                    <a:pt x="2433" y="633"/>
                  </a:lnTo>
                  <a:lnTo>
                    <a:pt x="2396" y="564"/>
                  </a:lnTo>
                  <a:lnTo>
                    <a:pt x="2355" y="500"/>
                  </a:lnTo>
                  <a:lnTo>
                    <a:pt x="2307" y="440"/>
                  </a:lnTo>
                  <a:lnTo>
                    <a:pt x="2256" y="387"/>
                  </a:lnTo>
                  <a:lnTo>
                    <a:pt x="2202" y="342"/>
                  </a:lnTo>
                  <a:lnTo>
                    <a:pt x="2144" y="304"/>
                  </a:lnTo>
                  <a:lnTo>
                    <a:pt x="2084" y="273"/>
                  </a:lnTo>
                  <a:lnTo>
                    <a:pt x="2024" y="251"/>
                  </a:lnTo>
                  <a:lnTo>
                    <a:pt x="1958" y="233"/>
                  </a:lnTo>
                  <a:lnTo>
                    <a:pt x="1891" y="222"/>
                  </a:lnTo>
                  <a:lnTo>
                    <a:pt x="1815" y="215"/>
                  </a:lnTo>
                  <a:lnTo>
                    <a:pt x="1733" y="213"/>
                  </a:lnTo>
                  <a:close/>
                  <a:moveTo>
                    <a:pt x="1796" y="0"/>
                  </a:moveTo>
                  <a:lnTo>
                    <a:pt x="1849" y="2"/>
                  </a:lnTo>
                  <a:lnTo>
                    <a:pt x="1907" y="4"/>
                  </a:lnTo>
                  <a:lnTo>
                    <a:pt x="1965" y="7"/>
                  </a:lnTo>
                  <a:lnTo>
                    <a:pt x="2027" y="11"/>
                  </a:lnTo>
                  <a:lnTo>
                    <a:pt x="2087" y="18"/>
                  </a:lnTo>
                  <a:lnTo>
                    <a:pt x="2147" y="27"/>
                  </a:lnTo>
                  <a:lnTo>
                    <a:pt x="2204" y="38"/>
                  </a:lnTo>
                  <a:lnTo>
                    <a:pt x="2256" y="53"/>
                  </a:lnTo>
                  <a:lnTo>
                    <a:pt x="2405" y="102"/>
                  </a:lnTo>
                  <a:lnTo>
                    <a:pt x="2545" y="157"/>
                  </a:lnTo>
                  <a:lnTo>
                    <a:pt x="2680" y="215"/>
                  </a:lnTo>
                  <a:lnTo>
                    <a:pt x="2809" y="277"/>
                  </a:lnTo>
                  <a:lnTo>
                    <a:pt x="2933" y="346"/>
                  </a:lnTo>
                  <a:lnTo>
                    <a:pt x="3051" y="417"/>
                  </a:lnTo>
                  <a:lnTo>
                    <a:pt x="3167" y="495"/>
                  </a:lnTo>
                  <a:lnTo>
                    <a:pt x="3280" y="577"/>
                  </a:lnTo>
                  <a:lnTo>
                    <a:pt x="3331" y="615"/>
                  </a:lnTo>
                  <a:lnTo>
                    <a:pt x="3382" y="653"/>
                  </a:lnTo>
                  <a:lnTo>
                    <a:pt x="3431" y="691"/>
                  </a:lnTo>
                  <a:lnTo>
                    <a:pt x="3480" y="733"/>
                  </a:lnTo>
                  <a:lnTo>
                    <a:pt x="3524" y="777"/>
                  </a:lnTo>
                  <a:lnTo>
                    <a:pt x="3564" y="826"/>
                  </a:lnTo>
                  <a:lnTo>
                    <a:pt x="3584" y="855"/>
                  </a:lnTo>
                  <a:lnTo>
                    <a:pt x="3596" y="882"/>
                  </a:lnTo>
                  <a:lnTo>
                    <a:pt x="3600" y="913"/>
                  </a:lnTo>
                  <a:lnTo>
                    <a:pt x="3596" y="944"/>
                  </a:lnTo>
                  <a:lnTo>
                    <a:pt x="3584" y="977"/>
                  </a:lnTo>
                  <a:lnTo>
                    <a:pt x="3562" y="998"/>
                  </a:lnTo>
                  <a:lnTo>
                    <a:pt x="3542" y="1015"/>
                  </a:lnTo>
                  <a:lnTo>
                    <a:pt x="3525" y="1031"/>
                  </a:lnTo>
                  <a:lnTo>
                    <a:pt x="3507" y="1047"/>
                  </a:lnTo>
                  <a:lnTo>
                    <a:pt x="3484" y="1069"/>
                  </a:lnTo>
                  <a:lnTo>
                    <a:pt x="3402" y="1137"/>
                  </a:lnTo>
                  <a:lnTo>
                    <a:pt x="3320" y="1206"/>
                  </a:lnTo>
                  <a:lnTo>
                    <a:pt x="3236" y="1273"/>
                  </a:lnTo>
                  <a:lnTo>
                    <a:pt x="3147" y="1337"/>
                  </a:lnTo>
                  <a:lnTo>
                    <a:pt x="3047" y="1404"/>
                  </a:lnTo>
                  <a:lnTo>
                    <a:pt x="2944" y="1467"/>
                  </a:lnTo>
                  <a:lnTo>
                    <a:pt x="2838" y="1527"/>
                  </a:lnTo>
                  <a:lnTo>
                    <a:pt x="2727" y="1586"/>
                  </a:lnTo>
                  <a:lnTo>
                    <a:pt x="2613" y="1638"/>
                  </a:lnTo>
                  <a:lnTo>
                    <a:pt x="2495" y="1687"/>
                  </a:lnTo>
                  <a:lnTo>
                    <a:pt x="2371" y="1731"/>
                  </a:lnTo>
                  <a:lnTo>
                    <a:pt x="2240" y="1769"/>
                  </a:lnTo>
                  <a:lnTo>
                    <a:pt x="2107" y="1798"/>
                  </a:lnTo>
                  <a:lnTo>
                    <a:pt x="1975" y="1817"/>
                  </a:lnTo>
                  <a:lnTo>
                    <a:pt x="1844" y="1824"/>
                  </a:lnTo>
                  <a:lnTo>
                    <a:pt x="1715" y="1822"/>
                  </a:lnTo>
                  <a:lnTo>
                    <a:pt x="1589" y="1809"/>
                  </a:lnTo>
                  <a:lnTo>
                    <a:pt x="1465" y="1791"/>
                  </a:lnTo>
                  <a:lnTo>
                    <a:pt x="1344" y="1764"/>
                  </a:lnTo>
                  <a:lnTo>
                    <a:pt x="1225" y="1731"/>
                  </a:lnTo>
                  <a:lnTo>
                    <a:pt x="1113" y="1693"/>
                  </a:lnTo>
                  <a:lnTo>
                    <a:pt x="1002" y="1649"/>
                  </a:lnTo>
                  <a:lnTo>
                    <a:pt x="896" y="1604"/>
                  </a:lnTo>
                  <a:lnTo>
                    <a:pt x="798" y="1553"/>
                  </a:lnTo>
                  <a:lnTo>
                    <a:pt x="704" y="1502"/>
                  </a:lnTo>
                  <a:lnTo>
                    <a:pt x="615" y="1449"/>
                  </a:lnTo>
                  <a:lnTo>
                    <a:pt x="533" y="1397"/>
                  </a:lnTo>
                  <a:lnTo>
                    <a:pt x="422" y="1320"/>
                  </a:lnTo>
                  <a:lnTo>
                    <a:pt x="316" y="1238"/>
                  </a:lnTo>
                  <a:lnTo>
                    <a:pt x="215" y="1157"/>
                  </a:lnTo>
                  <a:lnTo>
                    <a:pt x="113" y="1073"/>
                  </a:lnTo>
                  <a:lnTo>
                    <a:pt x="85" y="1049"/>
                  </a:lnTo>
                  <a:lnTo>
                    <a:pt x="58" y="1020"/>
                  </a:lnTo>
                  <a:lnTo>
                    <a:pt x="33" y="989"/>
                  </a:lnTo>
                  <a:lnTo>
                    <a:pt x="13" y="953"/>
                  </a:lnTo>
                  <a:lnTo>
                    <a:pt x="0" y="917"/>
                  </a:lnTo>
                  <a:lnTo>
                    <a:pt x="0" y="898"/>
                  </a:lnTo>
                  <a:lnTo>
                    <a:pt x="9" y="875"/>
                  </a:lnTo>
                  <a:lnTo>
                    <a:pt x="24" y="851"/>
                  </a:lnTo>
                  <a:lnTo>
                    <a:pt x="45" y="822"/>
                  </a:lnTo>
                  <a:lnTo>
                    <a:pt x="69" y="793"/>
                  </a:lnTo>
                  <a:lnTo>
                    <a:pt x="98" y="764"/>
                  </a:lnTo>
                  <a:lnTo>
                    <a:pt x="129" y="735"/>
                  </a:lnTo>
                  <a:lnTo>
                    <a:pt x="160" y="704"/>
                  </a:lnTo>
                  <a:lnTo>
                    <a:pt x="191" y="677"/>
                  </a:lnTo>
                  <a:lnTo>
                    <a:pt x="222" y="649"/>
                  </a:lnTo>
                  <a:lnTo>
                    <a:pt x="251" y="626"/>
                  </a:lnTo>
                  <a:lnTo>
                    <a:pt x="276" y="606"/>
                  </a:lnTo>
                  <a:lnTo>
                    <a:pt x="296" y="589"/>
                  </a:lnTo>
                  <a:lnTo>
                    <a:pt x="313" y="577"/>
                  </a:lnTo>
                  <a:lnTo>
                    <a:pt x="431" y="491"/>
                  </a:lnTo>
                  <a:lnTo>
                    <a:pt x="545" y="415"/>
                  </a:lnTo>
                  <a:lnTo>
                    <a:pt x="655" y="346"/>
                  </a:lnTo>
                  <a:lnTo>
                    <a:pt x="760" y="286"/>
                  </a:lnTo>
                  <a:lnTo>
                    <a:pt x="860" y="233"/>
                  </a:lnTo>
                  <a:lnTo>
                    <a:pt x="956" y="187"/>
                  </a:lnTo>
                  <a:lnTo>
                    <a:pt x="1047" y="149"/>
                  </a:lnTo>
                  <a:lnTo>
                    <a:pt x="1131" y="117"/>
                  </a:lnTo>
                  <a:lnTo>
                    <a:pt x="1211" y="89"/>
                  </a:lnTo>
                  <a:lnTo>
                    <a:pt x="1284" y="66"/>
                  </a:lnTo>
                  <a:lnTo>
                    <a:pt x="1351" y="49"/>
                  </a:lnTo>
                  <a:lnTo>
                    <a:pt x="1411" y="35"/>
                  </a:lnTo>
                  <a:lnTo>
                    <a:pt x="1464" y="24"/>
                  </a:lnTo>
                  <a:lnTo>
                    <a:pt x="1509" y="17"/>
                  </a:lnTo>
                  <a:lnTo>
                    <a:pt x="1547" y="11"/>
                  </a:lnTo>
                  <a:lnTo>
                    <a:pt x="1580" y="7"/>
                  </a:lnTo>
                  <a:lnTo>
                    <a:pt x="1602" y="6"/>
                  </a:lnTo>
                  <a:lnTo>
                    <a:pt x="1618" y="6"/>
                  </a:lnTo>
                  <a:lnTo>
                    <a:pt x="1624" y="6"/>
                  </a:lnTo>
                  <a:lnTo>
                    <a:pt x="1618" y="6"/>
                  </a:lnTo>
                  <a:lnTo>
                    <a:pt x="1624" y="6"/>
                  </a:lnTo>
                  <a:lnTo>
                    <a:pt x="1642" y="4"/>
                  </a:lnTo>
                  <a:lnTo>
                    <a:pt x="1669" y="2"/>
                  </a:lnTo>
                  <a:lnTo>
                    <a:pt x="1704" y="2"/>
                  </a:lnTo>
                  <a:lnTo>
                    <a:pt x="1747" y="0"/>
                  </a:lnTo>
                  <a:lnTo>
                    <a:pt x="179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6"/>
            <p:cNvSpPr/>
            <p:nvPr/>
          </p:nvSpPr>
          <p:spPr>
            <a:xfrm>
              <a:off x="3725628" y="94418"/>
              <a:ext cx="284572" cy="306011"/>
            </a:xfrm>
            <a:custGeom>
              <a:rect b="b" l="l" r="r" t="t"/>
              <a:pathLst>
                <a:path extrusionOk="0" h="5021437" w="4669637">
                  <a:moveTo>
                    <a:pt x="3221000" y="0"/>
                  </a:moveTo>
                  <a:cubicBezTo>
                    <a:pt x="3362423" y="0"/>
                    <a:pt x="3491529" y="52734"/>
                    <a:pt x="3588254" y="141276"/>
                  </a:cubicBezTo>
                  <a:cubicBezTo>
                    <a:pt x="3684978" y="52735"/>
                    <a:pt x="3814082" y="3"/>
                    <a:pt x="3955503" y="3"/>
                  </a:cubicBezTo>
                  <a:cubicBezTo>
                    <a:pt x="4262962" y="3"/>
                    <a:pt x="4512207" y="249248"/>
                    <a:pt x="4512207" y="556707"/>
                  </a:cubicBezTo>
                  <a:cubicBezTo>
                    <a:pt x="4512207" y="669790"/>
                    <a:pt x="4478490" y="774998"/>
                    <a:pt x="4420089" y="862515"/>
                  </a:cubicBezTo>
                  <a:cubicBezTo>
                    <a:pt x="4570580" y="961849"/>
                    <a:pt x="4669637" y="1132542"/>
                    <a:pt x="4669637" y="1326370"/>
                  </a:cubicBezTo>
                  <a:cubicBezTo>
                    <a:pt x="4669637" y="1487821"/>
                    <a:pt x="4600910" y="1633219"/>
                    <a:pt x="4490000" y="1733701"/>
                  </a:cubicBezTo>
                  <a:cubicBezTo>
                    <a:pt x="4600910" y="1834183"/>
                    <a:pt x="4669637" y="1979581"/>
                    <a:pt x="4669637" y="2141032"/>
                  </a:cubicBezTo>
                  <a:cubicBezTo>
                    <a:pt x="4669637" y="2302483"/>
                    <a:pt x="4600910" y="2447881"/>
                    <a:pt x="4490000" y="2548363"/>
                  </a:cubicBezTo>
                  <a:cubicBezTo>
                    <a:pt x="4600910" y="2648845"/>
                    <a:pt x="4669637" y="2794244"/>
                    <a:pt x="4669637" y="2955694"/>
                  </a:cubicBezTo>
                  <a:cubicBezTo>
                    <a:pt x="4669637" y="3224895"/>
                    <a:pt x="4478563" y="3449467"/>
                    <a:pt x="4224627" y="3501139"/>
                  </a:cubicBezTo>
                  <a:cubicBezTo>
                    <a:pt x="4173492" y="3755645"/>
                    <a:pt x="3948659" y="3947273"/>
                    <a:pt x="3679069" y="3947273"/>
                  </a:cubicBezTo>
                  <a:cubicBezTo>
                    <a:pt x="3559167" y="3947273"/>
                    <a:pt x="3448117" y="3909367"/>
                    <a:pt x="3357878" y="3844002"/>
                  </a:cubicBezTo>
                  <a:cubicBezTo>
                    <a:pt x="3259607" y="3937451"/>
                    <a:pt x="3126492" y="3993881"/>
                    <a:pt x="2980197" y="3993881"/>
                  </a:cubicBezTo>
                  <a:cubicBezTo>
                    <a:pt x="2931818" y="3993881"/>
                    <a:pt x="2884880" y="3987710"/>
                    <a:pt x="2841084" y="3972961"/>
                  </a:cubicBezTo>
                  <a:cubicBezTo>
                    <a:pt x="2832044" y="4069054"/>
                    <a:pt x="2794874" y="4156856"/>
                    <a:pt x="2737231" y="4227693"/>
                  </a:cubicBezTo>
                  <a:cubicBezTo>
                    <a:pt x="2806079" y="4310086"/>
                    <a:pt x="2846234" y="4416407"/>
                    <a:pt x="2846234" y="4532107"/>
                  </a:cubicBezTo>
                  <a:cubicBezTo>
                    <a:pt x="2846234" y="4802356"/>
                    <a:pt x="2627153" y="5021437"/>
                    <a:pt x="2356904" y="5021437"/>
                  </a:cubicBezTo>
                  <a:cubicBezTo>
                    <a:pt x="2086655" y="5021437"/>
                    <a:pt x="1867574" y="4802356"/>
                    <a:pt x="1867574" y="4532107"/>
                  </a:cubicBezTo>
                  <a:cubicBezTo>
                    <a:pt x="1867574" y="4416078"/>
                    <a:pt x="1907958" y="4309481"/>
                    <a:pt x="1977158" y="4226990"/>
                  </a:cubicBezTo>
                  <a:cubicBezTo>
                    <a:pt x="1907958" y="4144498"/>
                    <a:pt x="1867574" y="4037901"/>
                    <a:pt x="1867574" y="3921872"/>
                  </a:cubicBezTo>
                  <a:lnTo>
                    <a:pt x="1870634" y="3891520"/>
                  </a:lnTo>
                  <a:cubicBezTo>
                    <a:pt x="1824903" y="3813479"/>
                    <a:pt x="1800200" y="3722456"/>
                    <a:pt x="1800200" y="3625662"/>
                  </a:cubicBezTo>
                  <a:cubicBezTo>
                    <a:pt x="1800200" y="3318203"/>
                    <a:pt x="2049445" y="3068958"/>
                    <a:pt x="2356904" y="3068958"/>
                  </a:cubicBezTo>
                  <a:cubicBezTo>
                    <a:pt x="2420773" y="3068958"/>
                    <a:pt x="2482129" y="3079714"/>
                    <a:pt x="2538468" y="3101802"/>
                  </a:cubicBezTo>
                  <a:cubicBezTo>
                    <a:pt x="2638465" y="2966803"/>
                    <a:pt x="2799249" y="2880473"/>
                    <a:pt x="2980197" y="2880473"/>
                  </a:cubicBezTo>
                  <a:cubicBezTo>
                    <a:pt x="3100008" y="2880473"/>
                    <a:pt x="3210978" y="2918321"/>
                    <a:pt x="3301190" y="2983581"/>
                  </a:cubicBezTo>
                  <a:cubicBezTo>
                    <a:pt x="3373807" y="2914346"/>
                    <a:pt x="3465808" y="2865716"/>
                    <a:pt x="3567959" y="2845066"/>
                  </a:cubicBezTo>
                  <a:cubicBezTo>
                    <a:pt x="3590854" y="2728399"/>
                    <a:pt x="3651016" y="2625236"/>
                    <a:pt x="3735867" y="2548363"/>
                  </a:cubicBezTo>
                  <a:cubicBezTo>
                    <a:pt x="3624957" y="2447881"/>
                    <a:pt x="3556229" y="2302483"/>
                    <a:pt x="3556229" y="2141032"/>
                  </a:cubicBezTo>
                  <a:cubicBezTo>
                    <a:pt x="3556229" y="1979581"/>
                    <a:pt x="3624957" y="1834183"/>
                    <a:pt x="3735867" y="1733701"/>
                  </a:cubicBezTo>
                  <a:cubicBezTo>
                    <a:pt x="3624957" y="1633219"/>
                    <a:pt x="3556229" y="1487821"/>
                    <a:pt x="3556229" y="1326370"/>
                  </a:cubicBezTo>
                  <a:cubicBezTo>
                    <a:pt x="3556229" y="1213287"/>
                    <a:pt x="3589946" y="1108079"/>
                    <a:pt x="3648347" y="1020561"/>
                  </a:cubicBezTo>
                  <a:cubicBezTo>
                    <a:pt x="3626565" y="1006627"/>
                    <a:pt x="3606074" y="990873"/>
                    <a:pt x="3588250" y="972135"/>
                  </a:cubicBezTo>
                  <a:cubicBezTo>
                    <a:pt x="3491526" y="1060675"/>
                    <a:pt x="3362421" y="1113408"/>
                    <a:pt x="3221000" y="1113408"/>
                  </a:cubicBezTo>
                  <a:cubicBezTo>
                    <a:pt x="3065923" y="1113408"/>
                    <a:pt x="2925655" y="1049999"/>
                    <a:pt x="2824957" y="947451"/>
                  </a:cubicBezTo>
                  <a:cubicBezTo>
                    <a:pt x="2724258" y="1050000"/>
                    <a:pt x="2583990" y="1113409"/>
                    <a:pt x="2428912" y="1113409"/>
                  </a:cubicBezTo>
                  <a:cubicBezTo>
                    <a:pt x="2253449" y="1113409"/>
                    <a:pt x="2096946" y="1032234"/>
                    <a:pt x="1996865" y="903815"/>
                  </a:cubicBezTo>
                  <a:cubicBezTo>
                    <a:pt x="1896784" y="1032234"/>
                    <a:pt x="1740280" y="1113410"/>
                    <a:pt x="1564816" y="1113410"/>
                  </a:cubicBezTo>
                  <a:cubicBezTo>
                    <a:pt x="1377378" y="1113410"/>
                    <a:pt x="1211575" y="1020776"/>
                    <a:pt x="1111593" y="878151"/>
                  </a:cubicBezTo>
                  <a:cubicBezTo>
                    <a:pt x="1080053" y="927774"/>
                    <a:pt x="1038222" y="969598"/>
                    <a:pt x="990563" y="1003955"/>
                  </a:cubicBezTo>
                  <a:cubicBezTo>
                    <a:pt x="1068182" y="1097494"/>
                    <a:pt x="1113408" y="1217901"/>
                    <a:pt x="1113408" y="1348870"/>
                  </a:cubicBezTo>
                  <a:cubicBezTo>
                    <a:pt x="1113408" y="1503969"/>
                    <a:pt x="1049982" y="1644253"/>
                    <a:pt x="947405" y="1744951"/>
                  </a:cubicBezTo>
                  <a:cubicBezTo>
                    <a:pt x="1049982" y="1845649"/>
                    <a:pt x="1113408" y="1985934"/>
                    <a:pt x="1113408" y="2141033"/>
                  </a:cubicBezTo>
                  <a:cubicBezTo>
                    <a:pt x="1113408" y="2296132"/>
                    <a:pt x="1049982" y="2436417"/>
                    <a:pt x="947405" y="2537115"/>
                  </a:cubicBezTo>
                  <a:cubicBezTo>
                    <a:pt x="1049982" y="2637813"/>
                    <a:pt x="1113408" y="2778098"/>
                    <a:pt x="1113408" y="2933196"/>
                  </a:cubicBezTo>
                  <a:cubicBezTo>
                    <a:pt x="1113408" y="3160411"/>
                    <a:pt x="977287" y="3355833"/>
                    <a:pt x="781802" y="3441590"/>
                  </a:cubicBezTo>
                  <a:cubicBezTo>
                    <a:pt x="781802" y="3467025"/>
                    <a:pt x="781802" y="3492460"/>
                    <a:pt x="781802" y="3517895"/>
                  </a:cubicBezTo>
                  <a:cubicBezTo>
                    <a:pt x="781802" y="3642214"/>
                    <a:pt x="681021" y="3742995"/>
                    <a:pt x="556702" y="3742995"/>
                  </a:cubicBezTo>
                  <a:lnTo>
                    <a:pt x="556703" y="3742994"/>
                  </a:lnTo>
                  <a:cubicBezTo>
                    <a:pt x="432384" y="3742994"/>
                    <a:pt x="331603" y="3642213"/>
                    <a:pt x="331603" y="3517894"/>
                  </a:cubicBezTo>
                  <a:lnTo>
                    <a:pt x="331603" y="3441589"/>
                  </a:lnTo>
                  <a:cubicBezTo>
                    <a:pt x="136120" y="3355831"/>
                    <a:pt x="0" y="3160410"/>
                    <a:pt x="0" y="2933196"/>
                  </a:cubicBezTo>
                  <a:cubicBezTo>
                    <a:pt x="0" y="2778098"/>
                    <a:pt x="63426" y="2637813"/>
                    <a:pt x="166003" y="2537115"/>
                  </a:cubicBezTo>
                  <a:cubicBezTo>
                    <a:pt x="63426" y="2436417"/>
                    <a:pt x="0" y="2296132"/>
                    <a:pt x="0" y="2141033"/>
                  </a:cubicBezTo>
                  <a:cubicBezTo>
                    <a:pt x="0" y="1985934"/>
                    <a:pt x="63426" y="1845649"/>
                    <a:pt x="166003" y="1744951"/>
                  </a:cubicBezTo>
                  <a:cubicBezTo>
                    <a:pt x="63426" y="1644253"/>
                    <a:pt x="0" y="1503969"/>
                    <a:pt x="0" y="1348870"/>
                  </a:cubicBezTo>
                  <a:cubicBezTo>
                    <a:pt x="0" y="1164802"/>
                    <a:pt x="89333" y="1001598"/>
                    <a:pt x="228018" y="901622"/>
                  </a:cubicBezTo>
                  <a:cubicBezTo>
                    <a:pt x="150398" y="808082"/>
                    <a:pt x="105172" y="687676"/>
                    <a:pt x="105172" y="556707"/>
                  </a:cubicBezTo>
                  <a:cubicBezTo>
                    <a:pt x="105172" y="249248"/>
                    <a:pt x="354417" y="3"/>
                    <a:pt x="661876" y="3"/>
                  </a:cubicBezTo>
                  <a:cubicBezTo>
                    <a:pt x="848326" y="3"/>
                    <a:pt x="1013368" y="91662"/>
                    <a:pt x="1113346" y="233137"/>
                  </a:cubicBezTo>
                  <a:cubicBezTo>
                    <a:pt x="1213323" y="91662"/>
                    <a:pt x="1378365" y="2"/>
                    <a:pt x="1564816" y="2"/>
                  </a:cubicBezTo>
                  <a:cubicBezTo>
                    <a:pt x="1740279" y="2"/>
                    <a:pt x="1896783" y="81177"/>
                    <a:pt x="1996864" y="209596"/>
                  </a:cubicBezTo>
                  <a:cubicBezTo>
                    <a:pt x="2096945" y="81176"/>
                    <a:pt x="2253449" y="1"/>
                    <a:pt x="2428912" y="1"/>
                  </a:cubicBezTo>
                  <a:cubicBezTo>
                    <a:pt x="2583990" y="1"/>
                    <a:pt x="2724257" y="63410"/>
                    <a:pt x="2824956" y="165958"/>
                  </a:cubicBezTo>
                  <a:cubicBezTo>
                    <a:pt x="2925654" y="63409"/>
                    <a:pt x="3065922" y="0"/>
                    <a:pt x="3221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53" name="Google Shape;653;p6"/>
            <p:cNvGrpSpPr/>
            <p:nvPr/>
          </p:nvGrpSpPr>
          <p:grpSpPr>
            <a:xfrm>
              <a:off x="3100246" y="76423"/>
              <a:ext cx="323876" cy="330677"/>
              <a:chOff x="2062550" y="1001048"/>
              <a:chExt cx="5068291" cy="5174720"/>
            </a:xfrm>
          </p:grpSpPr>
          <p:sp>
            <p:nvSpPr>
              <p:cNvPr id="654" name="Google Shape;654;p6"/>
              <p:cNvSpPr/>
              <p:nvPr/>
            </p:nvSpPr>
            <p:spPr>
              <a:xfrm>
                <a:off x="4767053" y="1142826"/>
                <a:ext cx="2363788" cy="985838"/>
              </a:xfrm>
              <a:custGeom>
                <a:rect b="b" l="l" r="r" t="t"/>
                <a:pathLst>
                  <a:path extrusionOk="0" h="621" w="1489">
                    <a:moveTo>
                      <a:pt x="499" y="0"/>
                    </a:moveTo>
                    <a:lnTo>
                      <a:pt x="548" y="1"/>
                    </a:lnTo>
                    <a:lnTo>
                      <a:pt x="595" y="7"/>
                    </a:lnTo>
                    <a:lnTo>
                      <a:pt x="640" y="16"/>
                    </a:lnTo>
                    <a:lnTo>
                      <a:pt x="682" y="32"/>
                    </a:lnTo>
                    <a:lnTo>
                      <a:pt x="722" y="51"/>
                    </a:lnTo>
                    <a:lnTo>
                      <a:pt x="757" y="67"/>
                    </a:lnTo>
                    <a:lnTo>
                      <a:pt x="786" y="80"/>
                    </a:lnTo>
                    <a:lnTo>
                      <a:pt x="815" y="91"/>
                    </a:lnTo>
                    <a:lnTo>
                      <a:pt x="842" y="101"/>
                    </a:lnTo>
                    <a:lnTo>
                      <a:pt x="869" y="112"/>
                    </a:lnTo>
                    <a:lnTo>
                      <a:pt x="900" y="123"/>
                    </a:lnTo>
                    <a:lnTo>
                      <a:pt x="933" y="136"/>
                    </a:lnTo>
                    <a:lnTo>
                      <a:pt x="973" y="151"/>
                    </a:lnTo>
                    <a:lnTo>
                      <a:pt x="1020" y="167"/>
                    </a:lnTo>
                    <a:lnTo>
                      <a:pt x="1064" y="180"/>
                    </a:lnTo>
                    <a:lnTo>
                      <a:pt x="1115" y="189"/>
                    </a:lnTo>
                    <a:lnTo>
                      <a:pt x="1171" y="192"/>
                    </a:lnTo>
                    <a:lnTo>
                      <a:pt x="1228" y="194"/>
                    </a:lnTo>
                    <a:lnTo>
                      <a:pt x="1286" y="192"/>
                    </a:lnTo>
                    <a:lnTo>
                      <a:pt x="1340" y="189"/>
                    </a:lnTo>
                    <a:lnTo>
                      <a:pt x="1389" y="181"/>
                    </a:lnTo>
                    <a:lnTo>
                      <a:pt x="1431" y="174"/>
                    </a:lnTo>
                    <a:lnTo>
                      <a:pt x="1464" y="167"/>
                    </a:lnTo>
                    <a:lnTo>
                      <a:pt x="1479" y="169"/>
                    </a:lnTo>
                    <a:lnTo>
                      <a:pt x="1486" y="174"/>
                    </a:lnTo>
                    <a:lnTo>
                      <a:pt x="1489" y="181"/>
                    </a:lnTo>
                    <a:lnTo>
                      <a:pt x="1489" y="192"/>
                    </a:lnTo>
                    <a:lnTo>
                      <a:pt x="1484" y="203"/>
                    </a:lnTo>
                    <a:lnTo>
                      <a:pt x="1469" y="227"/>
                    </a:lnTo>
                    <a:lnTo>
                      <a:pt x="1453" y="251"/>
                    </a:lnTo>
                    <a:lnTo>
                      <a:pt x="1433" y="272"/>
                    </a:lnTo>
                    <a:lnTo>
                      <a:pt x="1408" y="292"/>
                    </a:lnTo>
                    <a:lnTo>
                      <a:pt x="1377" y="311"/>
                    </a:lnTo>
                    <a:lnTo>
                      <a:pt x="1339" y="327"/>
                    </a:lnTo>
                    <a:lnTo>
                      <a:pt x="1293" y="341"/>
                    </a:lnTo>
                    <a:lnTo>
                      <a:pt x="1239" y="352"/>
                    </a:lnTo>
                    <a:lnTo>
                      <a:pt x="1177" y="360"/>
                    </a:lnTo>
                    <a:lnTo>
                      <a:pt x="1175" y="372"/>
                    </a:lnTo>
                    <a:lnTo>
                      <a:pt x="1171" y="387"/>
                    </a:lnTo>
                    <a:lnTo>
                      <a:pt x="1166" y="398"/>
                    </a:lnTo>
                    <a:lnTo>
                      <a:pt x="1155" y="409"/>
                    </a:lnTo>
                    <a:lnTo>
                      <a:pt x="1140" y="418"/>
                    </a:lnTo>
                    <a:lnTo>
                      <a:pt x="1122" y="423"/>
                    </a:lnTo>
                    <a:lnTo>
                      <a:pt x="1099" y="429"/>
                    </a:lnTo>
                    <a:lnTo>
                      <a:pt x="1069" y="429"/>
                    </a:lnTo>
                    <a:lnTo>
                      <a:pt x="1035" y="425"/>
                    </a:lnTo>
                    <a:lnTo>
                      <a:pt x="993" y="418"/>
                    </a:lnTo>
                    <a:lnTo>
                      <a:pt x="944" y="407"/>
                    </a:lnTo>
                    <a:lnTo>
                      <a:pt x="944" y="414"/>
                    </a:lnTo>
                    <a:lnTo>
                      <a:pt x="944" y="421"/>
                    </a:lnTo>
                    <a:lnTo>
                      <a:pt x="944" y="431"/>
                    </a:lnTo>
                    <a:lnTo>
                      <a:pt x="944" y="440"/>
                    </a:lnTo>
                    <a:lnTo>
                      <a:pt x="942" y="449"/>
                    </a:lnTo>
                    <a:lnTo>
                      <a:pt x="939" y="458"/>
                    </a:lnTo>
                    <a:lnTo>
                      <a:pt x="933" y="465"/>
                    </a:lnTo>
                    <a:lnTo>
                      <a:pt x="922" y="474"/>
                    </a:lnTo>
                    <a:lnTo>
                      <a:pt x="909" y="480"/>
                    </a:lnTo>
                    <a:lnTo>
                      <a:pt x="889" y="483"/>
                    </a:lnTo>
                    <a:lnTo>
                      <a:pt x="864" y="485"/>
                    </a:lnTo>
                    <a:lnTo>
                      <a:pt x="833" y="483"/>
                    </a:lnTo>
                    <a:lnTo>
                      <a:pt x="795" y="480"/>
                    </a:lnTo>
                    <a:lnTo>
                      <a:pt x="748" y="471"/>
                    </a:lnTo>
                    <a:lnTo>
                      <a:pt x="733" y="505"/>
                    </a:lnTo>
                    <a:lnTo>
                      <a:pt x="715" y="529"/>
                    </a:lnTo>
                    <a:lnTo>
                      <a:pt x="697" y="545"/>
                    </a:lnTo>
                    <a:lnTo>
                      <a:pt x="677" y="554"/>
                    </a:lnTo>
                    <a:lnTo>
                      <a:pt x="655" y="560"/>
                    </a:lnTo>
                    <a:lnTo>
                      <a:pt x="633" y="560"/>
                    </a:lnTo>
                    <a:lnTo>
                      <a:pt x="611" y="556"/>
                    </a:lnTo>
                    <a:lnTo>
                      <a:pt x="591" y="551"/>
                    </a:lnTo>
                    <a:lnTo>
                      <a:pt x="569" y="545"/>
                    </a:lnTo>
                    <a:lnTo>
                      <a:pt x="549" y="540"/>
                    </a:lnTo>
                    <a:lnTo>
                      <a:pt x="533" y="536"/>
                    </a:lnTo>
                    <a:lnTo>
                      <a:pt x="517" y="534"/>
                    </a:lnTo>
                    <a:lnTo>
                      <a:pt x="499" y="565"/>
                    </a:lnTo>
                    <a:lnTo>
                      <a:pt x="479" y="585"/>
                    </a:lnTo>
                    <a:lnTo>
                      <a:pt x="455" y="596"/>
                    </a:lnTo>
                    <a:lnTo>
                      <a:pt x="429" y="601"/>
                    </a:lnTo>
                    <a:lnTo>
                      <a:pt x="402" y="603"/>
                    </a:lnTo>
                    <a:lnTo>
                      <a:pt x="375" y="600"/>
                    </a:lnTo>
                    <a:lnTo>
                      <a:pt x="348" y="592"/>
                    </a:lnTo>
                    <a:lnTo>
                      <a:pt x="322" y="585"/>
                    </a:lnTo>
                    <a:lnTo>
                      <a:pt x="297" y="576"/>
                    </a:lnTo>
                    <a:lnTo>
                      <a:pt x="275" y="569"/>
                    </a:lnTo>
                    <a:lnTo>
                      <a:pt x="257" y="563"/>
                    </a:lnTo>
                    <a:lnTo>
                      <a:pt x="228" y="592"/>
                    </a:lnTo>
                    <a:lnTo>
                      <a:pt x="199" y="612"/>
                    </a:lnTo>
                    <a:lnTo>
                      <a:pt x="168" y="620"/>
                    </a:lnTo>
                    <a:lnTo>
                      <a:pt x="137" y="621"/>
                    </a:lnTo>
                    <a:lnTo>
                      <a:pt x="104" y="614"/>
                    </a:lnTo>
                    <a:lnTo>
                      <a:pt x="71" y="605"/>
                    </a:lnTo>
                    <a:lnTo>
                      <a:pt x="37" y="591"/>
                    </a:lnTo>
                    <a:lnTo>
                      <a:pt x="0" y="576"/>
                    </a:lnTo>
                    <a:lnTo>
                      <a:pt x="4" y="274"/>
                    </a:lnTo>
                    <a:lnTo>
                      <a:pt x="42" y="269"/>
                    </a:lnTo>
                    <a:lnTo>
                      <a:pt x="77" y="256"/>
                    </a:lnTo>
                    <a:lnTo>
                      <a:pt x="106" y="238"/>
                    </a:lnTo>
                    <a:lnTo>
                      <a:pt x="133" y="216"/>
                    </a:lnTo>
                    <a:lnTo>
                      <a:pt x="159" y="191"/>
                    </a:lnTo>
                    <a:lnTo>
                      <a:pt x="182" y="161"/>
                    </a:lnTo>
                    <a:lnTo>
                      <a:pt x="208" y="132"/>
                    </a:lnTo>
                    <a:lnTo>
                      <a:pt x="233" y="103"/>
                    </a:lnTo>
                    <a:lnTo>
                      <a:pt x="262" y="76"/>
                    </a:lnTo>
                    <a:lnTo>
                      <a:pt x="295" y="52"/>
                    </a:lnTo>
                    <a:lnTo>
                      <a:pt x="333" y="31"/>
                    </a:lnTo>
                    <a:lnTo>
                      <a:pt x="377" y="16"/>
                    </a:lnTo>
                    <a:lnTo>
                      <a:pt x="411" y="7"/>
                    </a:lnTo>
                    <a:lnTo>
                      <a:pt x="453" y="1"/>
                    </a:lnTo>
                    <a:lnTo>
                      <a:pt x="49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6"/>
              <p:cNvSpPr/>
              <p:nvPr/>
            </p:nvSpPr>
            <p:spPr>
              <a:xfrm>
                <a:off x="3419872" y="2274221"/>
                <a:ext cx="1925638" cy="3692538"/>
              </a:xfrm>
              <a:custGeom>
                <a:rect b="b" l="l" r="r" t="t"/>
                <a:pathLst>
                  <a:path extrusionOk="0" h="2416" w="1213">
                    <a:moveTo>
                      <a:pt x="656" y="1932"/>
                    </a:moveTo>
                    <a:lnTo>
                      <a:pt x="673" y="1932"/>
                    </a:lnTo>
                    <a:lnTo>
                      <a:pt x="673" y="1940"/>
                    </a:lnTo>
                    <a:lnTo>
                      <a:pt x="673" y="1963"/>
                    </a:lnTo>
                    <a:lnTo>
                      <a:pt x="674" y="1981"/>
                    </a:lnTo>
                    <a:lnTo>
                      <a:pt x="674" y="1998"/>
                    </a:lnTo>
                    <a:lnTo>
                      <a:pt x="674" y="2014"/>
                    </a:lnTo>
                    <a:lnTo>
                      <a:pt x="674" y="2032"/>
                    </a:lnTo>
                    <a:lnTo>
                      <a:pt x="676" y="2054"/>
                    </a:lnTo>
                    <a:lnTo>
                      <a:pt x="676" y="2083"/>
                    </a:lnTo>
                    <a:lnTo>
                      <a:pt x="676" y="2120"/>
                    </a:lnTo>
                    <a:lnTo>
                      <a:pt x="682" y="2170"/>
                    </a:lnTo>
                    <a:lnTo>
                      <a:pt x="693" y="2216"/>
                    </a:lnTo>
                    <a:lnTo>
                      <a:pt x="709" y="2260"/>
                    </a:lnTo>
                    <a:lnTo>
                      <a:pt x="727" y="2300"/>
                    </a:lnTo>
                    <a:lnTo>
                      <a:pt x="753" y="2340"/>
                    </a:lnTo>
                    <a:lnTo>
                      <a:pt x="778" y="2378"/>
                    </a:lnTo>
                    <a:lnTo>
                      <a:pt x="805" y="2416"/>
                    </a:lnTo>
                    <a:lnTo>
                      <a:pt x="762" y="2381"/>
                    </a:lnTo>
                    <a:lnTo>
                      <a:pt x="724" y="2341"/>
                    </a:lnTo>
                    <a:lnTo>
                      <a:pt x="691" y="2298"/>
                    </a:lnTo>
                    <a:lnTo>
                      <a:pt x="664" y="2254"/>
                    </a:lnTo>
                    <a:lnTo>
                      <a:pt x="640" y="2207"/>
                    </a:lnTo>
                    <a:lnTo>
                      <a:pt x="624" y="2161"/>
                    </a:lnTo>
                    <a:lnTo>
                      <a:pt x="614" y="2116"/>
                    </a:lnTo>
                    <a:lnTo>
                      <a:pt x="609" y="2074"/>
                    </a:lnTo>
                    <a:lnTo>
                      <a:pt x="613" y="2036"/>
                    </a:lnTo>
                    <a:lnTo>
                      <a:pt x="622" y="2007"/>
                    </a:lnTo>
                    <a:lnTo>
                      <a:pt x="631" y="1980"/>
                    </a:lnTo>
                    <a:lnTo>
                      <a:pt x="644" y="1956"/>
                    </a:lnTo>
                    <a:lnTo>
                      <a:pt x="656" y="1932"/>
                    </a:lnTo>
                    <a:close/>
                    <a:moveTo>
                      <a:pt x="573" y="980"/>
                    </a:moveTo>
                    <a:lnTo>
                      <a:pt x="604" y="992"/>
                    </a:lnTo>
                    <a:lnTo>
                      <a:pt x="636" y="1007"/>
                    </a:lnTo>
                    <a:lnTo>
                      <a:pt x="665" y="1020"/>
                    </a:lnTo>
                    <a:lnTo>
                      <a:pt x="662" y="1029"/>
                    </a:lnTo>
                    <a:lnTo>
                      <a:pt x="660" y="1043"/>
                    </a:lnTo>
                    <a:lnTo>
                      <a:pt x="656" y="1052"/>
                    </a:lnTo>
                    <a:lnTo>
                      <a:pt x="629" y="1067"/>
                    </a:lnTo>
                    <a:lnTo>
                      <a:pt x="604" y="1089"/>
                    </a:lnTo>
                    <a:lnTo>
                      <a:pt x="584" y="1114"/>
                    </a:lnTo>
                    <a:lnTo>
                      <a:pt x="567" y="1145"/>
                    </a:lnTo>
                    <a:lnTo>
                      <a:pt x="560" y="1178"/>
                    </a:lnTo>
                    <a:lnTo>
                      <a:pt x="558" y="1212"/>
                    </a:lnTo>
                    <a:lnTo>
                      <a:pt x="565" y="1249"/>
                    </a:lnTo>
                    <a:lnTo>
                      <a:pt x="582" y="1285"/>
                    </a:lnTo>
                    <a:lnTo>
                      <a:pt x="609" y="1321"/>
                    </a:lnTo>
                    <a:lnTo>
                      <a:pt x="640" y="1354"/>
                    </a:lnTo>
                    <a:lnTo>
                      <a:pt x="676" y="1385"/>
                    </a:lnTo>
                    <a:lnTo>
                      <a:pt x="714" y="1410"/>
                    </a:lnTo>
                    <a:lnTo>
                      <a:pt x="754" y="1438"/>
                    </a:lnTo>
                    <a:lnTo>
                      <a:pt x="796" y="1463"/>
                    </a:lnTo>
                    <a:lnTo>
                      <a:pt x="834" y="1489"/>
                    </a:lnTo>
                    <a:lnTo>
                      <a:pt x="873" y="1518"/>
                    </a:lnTo>
                    <a:lnTo>
                      <a:pt x="907" y="1549"/>
                    </a:lnTo>
                    <a:lnTo>
                      <a:pt x="936" y="1585"/>
                    </a:lnTo>
                    <a:lnTo>
                      <a:pt x="953" y="1614"/>
                    </a:lnTo>
                    <a:lnTo>
                      <a:pt x="962" y="1647"/>
                    </a:lnTo>
                    <a:lnTo>
                      <a:pt x="962" y="1680"/>
                    </a:lnTo>
                    <a:lnTo>
                      <a:pt x="956" y="1714"/>
                    </a:lnTo>
                    <a:lnTo>
                      <a:pt x="945" y="1749"/>
                    </a:lnTo>
                    <a:lnTo>
                      <a:pt x="931" y="1781"/>
                    </a:lnTo>
                    <a:lnTo>
                      <a:pt x="911" y="1810"/>
                    </a:lnTo>
                    <a:lnTo>
                      <a:pt x="887" y="1836"/>
                    </a:lnTo>
                    <a:lnTo>
                      <a:pt x="862" y="1856"/>
                    </a:lnTo>
                    <a:lnTo>
                      <a:pt x="833" y="1872"/>
                    </a:lnTo>
                    <a:lnTo>
                      <a:pt x="833" y="1870"/>
                    </a:lnTo>
                    <a:lnTo>
                      <a:pt x="829" y="1869"/>
                    </a:lnTo>
                    <a:lnTo>
                      <a:pt x="825" y="1867"/>
                    </a:lnTo>
                    <a:lnTo>
                      <a:pt x="822" y="1863"/>
                    </a:lnTo>
                    <a:lnTo>
                      <a:pt x="818" y="1861"/>
                    </a:lnTo>
                    <a:lnTo>
                      <a:pt x="816" y="1860"/>
                    </a:lnTo>
                    <a:lnTo>
                      <a:pt x="816" y="1827"/>
                    </a:lnTo>
                    <a:lnTo>
                      <a:pt x="816" y="1792"/>
                    </a:lnTo>
                    <a:lnTo>
                      <a:pt x="844" y="1767"/>
                    </a:lnTo>
                    <a:lnTo>
                      <a:pt x="864" y="1736"/>
                    </a:lnTo>
                    <a:lnTo>
                      <a:pt x="882" y="1700"/>
                    </a:lnTo>
                    <a:lnTo>
                      <a:pt x="869" y="1660"/>
                    </a:lnTo>
                    <a:lnTo>
                      <a:pt x="853" y="1625"/>
                    </a:lnTo>
                    <a:lnTo>
                      <a:pt x="831" y="1596"/>
                    </a:lnTo>
                    <a:lnTo>
                      <a:pt x="804" y="1570"/>
                    </a:lnTo>
                    <a:lnTo>
                      <a:pt x="774" y="1547"/>
                    </a:lnTo>
                    <a:lnTo>
                      <a:pt x="744" y="1527"/>
                    </a:lnTo>
                    <a:lnTo>
                      <a:pt x="711" y="1509"/>
                    </a:lnTo>
                    <a:lnTo>
                      <a:pt x="678" y="1490"/>
                    </a:lnTo>
                    <a:lnTo>
                      <a:pt x="647" y="1470"/>
                    </a:lnTo>
                    <a:lnTo>
                      <a:pt x="616" y="1450"/>
                    </a:lnTo>
                    <a:lnTo>
                      <a:pt x="589" y="1429"/>
                    </a:lnTo>
                    <a:lnTo>
                      <a:pt x="560" y="1400"/>
                    </a:lnTo>
                    <a:lnTo>
                      <a:pt x="534" y="1369"/>
                    </a:lnTo>
                    <a:lnTo>
                      <a:pt x="509" y="1336"/>
                    </a:lnTo>
                    <a:lnTo>
                      <a:pt x="494" y="1314"/>
                    </a:lnTo>
                    <a:lnTo>
                      <a:pt x="478" y="1287"/>
                    </a:lnTo>
                    <a:lnTo>
                      <a:pt x="465" y="1254"/>
                    </a:lnTo>
                    <a:lnTo>
                      <a:pt x="454" y="1220"/>
                    </a:lnTo>
                    <a:lnTo>
                      <a:pt x="449" y="1185"/>
                    </a:lnTo>
                    <a:lnTo>
                      <a:pt x="453" y="1149"/>
                    </a:lnTo>
                    <a:lnTo>
                      <a:pt x="465" y="1112"/>
                    </a:lnTo>
                    <a:lnTo>
                      <a:pt x="485" y="1076"/>
                    </a:lnTo>
                    <a:lnTo>
                      <a:pt x="511" y="1043"/>
                    </a:lnTo>
                    <a:lnTo>
                      <a:pt x="538" y="1012"/>
                    </a:lnTo>
                    <a:lnTo>
                      <a:pt x="573" y="980"/>
                    </a:lnTo>
                    <a:close/>
                    <a:moveTo>
                      <a:pt x="380" y="0"/>
                    </a:moveTo>
                    <a:lnTo>
                      <a:pt x="418" y="1"/>
                    </a:lnTo>
                    <a:lnTo>
                      <a:pt x="454" y="7"/>
                    </a:lnTo>
                    <a:lnTo>
                      <a:pt x="487" y="14"/>
                    </a:lnTo>
                    <a:lnTo>
                      <a:pt x="518" y="23"/>
                    </a:lnTo>
                    <a:lnTo>
                      <a:pt x="544" y="38"/>
                    </a:lnTo>
                    <a:lnTo>
                      <a:pt x="564" y="54"/>
                    </a:lnTo>
                    <a:lnTo>
                      <a:pt x="578" y="74"/>
                    </a:lnTo>
                    <a:lnTo>
                      <a:pt x="585" y="100"/>
                    </a:lnTo>
                    <a:lnTo>
                      <a:pt x="585" y="129"/>
                    </a:lnTo>
                    <a:lnTo>
                      <a:pt x="576" y="138"/>
                    </a:lnTo>
                    <a:lnTo>
                      <a:pt x="562" y="150"/>
                    </a:lnTo>
                    <a:lnTo>
                      <a:pt x="545" y="161"/>
                    </a:lnTo>
                    <a:lnTo>
                      <a:pt x="524" y="170"/>
                    </a:lnTo>
                    <a:lnTo>
                      <a:pt x="496" y="176"/>
                    </a:lnTo>
                    <a:lnTo>
                      <a:pt x="467" y="176"/>
                    </a:lnTo>
                    <a:lnTo>
                      <a:pt x="433" y="169"/>
                    </a:lnTo>
                    <a:lnTo>
                      <a:pt x="407" y="160"/>
                    </a:lnTo>
                    <a:lnTo>
                      <a:pt x="378" y="149"/>
                    </a:lnTo>
                    <a:lnTo>
                      <a:pt x="345" y="138"/>
                    </a:lnTo>
                    <a:lnTo>
                      <a:pt x="313" y="127"/>
                    </a:lnTo>
                    <a:lnTo>
                      <a:pt x="278" y="116"/>
                    </a:lnTo>
                    <a:lnTo>
                      <a:pt x="245" y="109"/>
                    </a:lnTo>
                    <a:lnTo>
                      <a:pt x="213" y="103"/>
                    </a:lnTo>
                    <a:lnTo>
                      <a:pt x="182" y="100"/>
                    </a:lnTo>
                    <a:lnTo>
                      <a:pt x="154" y="101"/>
                    </a:lnTo>
                    <a:lnTo>
                      <a:pt x="133" y="109"/>
                    </a:lnTo>
                    <a:lnTo>
                      <a:pt x="114" y="121"/>
                    </a:lnTo>
                    <a:lnTo>
                      <a:pt x="102" y="140"/>
                    </a:lnTo>
                    <a:lnTo>
                      <a:pt x="105" y="174"/>
                    </a:lnTo>
                    <a:lnTo>
                      <a:pt x="120" y="203"/>
                    </a:lnTo>
                    <a:lnTo>
                      <a:pt x="142" y="229"/>
                    </a:lnTo>
                    <a:lnTo>
                      <a:pt x="171" y="250"/>
                    </a:lnTo>
                    <a:lnTo>
                      <a:pt x="205" y="270"/>
                    </a:lnTo>
                    <a:lnTo>
                      <a:pt x="247" y="289"/>
                    </a:lnTo>
                    <a:lnTo>
                      <a:pt x="293" y="303"/>
                    </a:lnTo>
                    <a:lnTo>
                      <a:pt x="344" y="316"/>
                    </a:lnTo>
                    <a:lnTo>
                      <a:pt x="398" y="327"/>
                    </a:lnTo>
                    <a:lnTo>
                      <a:pt x="454" y="336"/>
                    </a:lnTo>
                    <a:lnTo>
                      <a:pt x="513" y="345"/>
                    </a:lnTo>
                    <a:lnTo>
                      <a:pt x="571" y="352"/>
                    </a:lnTo>
                    <a:lnTo>
                      <a:pt x="631" y="360"/>
                    </a:lnTo>
                    <a:lnTo>
                      <a:pt x="691" y="365"/>
                    </a:lnTo>
                    <a:lnTo>
                      <a:pt x="749" y="372"/>
                    </a:lnTo>
                    <a:lnTo>
                      <a:pt x="805" y="380"/>
                    </a:lnTo>
                    <a:lnTo>
                      <a:pt x="858" y="387"/>
                    </a:lnTo>
                    <a:lnTo>
                      <a:pt x="907" y="394"/>
                    </a:lnTo>
                    <a:lnTo>
                      <a:pt x="954" y="405"/>
                    </a:lnTo>
                    <a:lnTo>
                      <a:pt x="994" y="416"/>
                    </a:lnTo>
                    <a:lnTo>
                      <a:pt x="1029" y="429"/>
                    </a:lnTo>
                    <a:lnTo>
                      <a:pt x="1053" y="440"/>
                    </a:lnTo>
                    <a:lnTo>
                      <a:pt x="1080" y="454"/>
                    </a:lnTo>
                    <a:lnTo>
                      <a:pt x="1105" y="472"/>
                    </a:lnTo>
                    <a:lnTo>
                      <a:pt x="1133" y="494"/>
                    </a:lnTo>
                    <a:lnTo>
                      <a:pt x="1156" y="518"/>
                    </a:lnTo>
                    <a:lnTo>
                      <a:pt x="1178" y="543"/>
                    </a:lnTo>
                    <a:lnTo>
                      <a:pt x="1196" y="572"/>
                    </a:lnTo>
                    <a:lnTo>
                      <a:pt x="1207" y="605"/>
                    </a:lnTo>
                    <a:lnTo>
                      <a:pt x="1213" y="638"/>
                    </a:lnTo>
                    <a:lnTo>
                      <a:pt x="1209" y="674"/>
                    </a:lnTo>
                    <a:lnTo>
                      <a:pt x="1196" y="712"/>
                    </a:lnTo>
                    <a:lnTo>
                      <a:pt x="1180" y="743"/>
                    </a:lnTo>
                    <a:lnTo>
                      <a:pt x="1162" y="770"/>
                    </a:lnTo>
                    <a:lnTo>
                      <a:pt x="1142" y="794"/>
                    </a:lnTo>
                    <a:lnTo>
                      <a:pt x="1116" y="816"/>
                    </a:lnTo>
                    <a:lnTo>
                      <a:pt x="1071" y="854"/>
                    </a:lnTo>
                    <a:lnTo>
                      <a:pt x="1024" y="887"/>
                    </a:lnTo>
                    <a:lnTo>
                      <a:pt x="976" y="914"/>
                    </a:lnTo>
                    <a:lnTo>
                      <a:pt x="925" y="940"/>
                    </a:lnTo>
                    <a:lnTo>
                      <a:pt x="829" y="892"/>
                    </a:lnTo>
                    <a:lnTo>
                      <a:pt x="829" y="872"/>
                    </a:lnTo>
                    <a:lnTo>
                      <a:pt x="862" y="852"/>
                    </a:lnTo>
                    <a:lnTo>
                      <a:pt x="896" y="836"/>
                    </a:lnTo>
                    <a:lnTo>
                      <a:pt x="934" y="818"/>
                    </a:lnTo>
                    <a:lnTo>
                      <a:pt x="973" y="800"/>
                    </a:lnTo>
                    <a:lnTo>
                      <a:pt x="1005" y="776"/>
                    </a:lnTo>
                    <a:lnTo>
                      <a:pt x="1007" y="774"/>
                    </a:lnTo>
                    <a:lnTo>
                      <a:pt x="1009" y="772"/>
                    </a:lnTo>
                    <a:lnTo>
                      <a:pt x="1011" y="769"/>
                    </a:lnTo>
                    <a:lnTo>
                      <a:pt x="1013" y="765"/>
                    </a:lnTo>
                    <a:lnTo>
                      <a:pt x="1016" y="761"/>
                    </a:lnTo>
                    <a:lnTo>
                      <a:pt x="1018" y="758"/>
                    </a:lnTo>
                    <a:lnTo>
                      <a:pt x="1020" y="758"/>
                    </a:lnTo>
                    <a:lnTo>
                      <a:pt x="1024" y="758"/>
                    </a:lnTo>
                    <a:lnTo>
                      <a:pt x="1025" y="760"/>
                    </a:lnTo>
                    <a:lnTo>
                      <a:pt x="1044" y="723"/>
                    </a:lnTo>
                    <a:lnTo>
                      <a:pt x="1053" y="689"/>
                    </a:lnTo>
                    <a:lnTo>
                      <a:pt x="1053" y="656"/>
                    </a:lnTo>
                    <a:lnTo>
                      <a:pt x="1044" y="627"/>
                    </a:lnTo>
                    <a:lnTo>
                      <a:pt x="1027" y="600"/>
                    </a:lnTo>
                    <a:lnTo>
                      <a:pt x="1005" y="574"/>
                    </a:lnTo>
                    <a:lnTo>
                      <a:pt x="978" y="552"/>
                    </a:lnTo>
                    <a:lnTo>
                      <a:pt x="945" y="532"/>
                    </a:lnTo>
                    <a:lnTo>
                      <a:pt x="898" y="512"/>
                    </a:lnTo>
                    <a:lnTo>
                      <a:pt x="845" y="498"/>
                    </a:lnTo>
                    <a:lnTo>
                      <a:pt x="787" y="490"/>
                    </a:lnTo>
                    <a:lnTo>
                      <a:pt x="727" y="483"/>
                    </a:lnTo>
                    <a:lnTo>
                      <a:pt x="665" y="480"/>
                    </a:lnTo>
                    <a:lnTo>
                      <a:pt x="604" y="474"/>
                    </a:lnTo>
                    <a:lnTo>
                      <a:pt x="542" y="469"/>
                    </a:lnTo>
                    <a:lnTo>
                      <a:pt x="482" y="460"/>
                    </a:lnTo>
                    <a:lnTo>
                      <a:pt x="396" y="441"/>
                    </a:lnTo>
                    <a:lnTo>
                      <a:pt x="318" y="420"/>
                    </a:lnTo>
                    <a:lnTo>
                      <a:pt x="244" y="392"/>
                    </a:lnTo>
                    <a:lnTo>
                      <a:pt x="176" y="360"/>
                    </a:lnTo>
                    <a:lnTo>
                      <a:pt x="113" y="316"/>
                    </a:lnTo>
                    <a:lnTo>
                      <a:pt x="94" y="301"/>
                    </a:lnTo>
                    <a:lnTo>
                      <a:pt x="74" y="285"/>
                    </a:lnTo>
                    <a:lnTo>
                      <a:pt x="53" y="267"/>
                    </a:lnTo>
                    <a:lnTo>
                      <a:pt x="33" y="245"/>
                    </a:lnTo>
                    <a:lnTo>
                      <a:pt x="16" y="221"/>
                    </a:lnTo>
                    <a:lnTo>
                      <a:pt x="5" y="194"/>
                    </a:lnTo>
                    <a:lnTo>
                      <a:pt x="0" y="163"/>
                    </a:lnTo>
                    <a:lnTo>
                      <a:pt x="5" y="129"/>
                    </a:lnTo>
                    <a:lnTo>
                      <a:pt x="16" y="100"/>
                    </a:lnTo>
                    <a:lnTo>
                      <a:pt x="34" y="76"/>
                    </a:lnTo>
                    <a:lnTo>
                      <a:pt x="58" y="58"/>
                    </a:lnTo>
                    <a:lnTo>
                      <a:pt x="85" y="41"/>
                    </a:lnTo>
                    <a:lnTo>
                      <a:pt x="114" y="30"/>
                    </a:lnTo>
                    <a:lnTo>
                      <a:pt x="147" y="23"/>
                    </a:lnTo>
                    <a:lnTo>
                      <a:pt x="180" y="18"/>
                    </a:lnTo>
                    <a:lnTo>
                      <a:pt x="213" y="12"/>
                    </a:lnTo>
                    <a:lnTo>
                      <a:pt x="245" y="10"/>
                    </a:lnTo>
                    <a:lnTo>
                      <a:pt x="274" y="9"/>
                    </a:lnTo>
                    <a:lnTo>
                      <a:pt x="302" y="7"/>
                    </a:lnTo>
                    <a:lnTo>
                      <a:pt x="324" y="3"/>
                    </a:lnTo>
                    <a:lnTo>
                      <a:pt x="342" y="0"/>
                    </a:lnTo>
                    <a:lnTo>
                      <a:pt x="38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6"/>
              <p:cNvSpPr/>
              <p:nvPr/>
            </p:nvSpPr>
            <p:spPr>
              <a:xfrm>
                <a:off x="3841671" y="2252358"/>
                <a:ext cx="1951038" cy="3489266"/>
              </a:xfrm>
              <a:custGeom>
                <a:rect b="b" l="l" r="r" t="t"/>
                <a:pathLst>
                  <a:path extrusionOk="0" h="2283" w="1229">
                    <a:moveTo>
                      <a:pt x="351" y="1516"/>
                    </a:moveTo>
                    <a:lnTo>
                      <a:pt x="367" y="1521"/>
                    </a:lnTo>
                    <a:lnTo>
                      <a:pt x="382" y="1527"/>
                    </a:lnTo>
                    <a:lnTo>
                      <a:pt x="391" y="1534"/>
                    </a:lnTo>
                    <a:lnTo>
                      <a:pt x="396" y="1551"/>
                    </a:lnTo>
                    <a:lnTo>
                      <a:pt x="396" y="1572"/>
                    </a:lnTo>
                    <a:lnTo>
                      <a:pt x="395" y="1600"/>
                    </a:lnTo>
                    <a:lnTo>
                      <a:pt x="371" y="1636"/>
                    </a:lnTo>
                    <a:lnTo>
                      <a:pt x="356" y="1669"/>
                    </a:lnTo>
                    <a:lnTo>
                      <a:pt x="349" y="1698"/>
                    </a:lnTo>
                    <a:lnTo>
                      <a:pt x="347" y="1725"/>
                    </a:lnTo>
                    <a:lnTo>
                      <a:pt x="353" y="1749"/>
                    </a:lnTo>
                    <a:lnTo>
                      <a:pt x="364" y="1769"/>
                    </a:lnTo>
                    <a:lnTo>
                      <a:pt x="378" y="1789"/>
                    </a:lnTo>
                    <a:lnTo>
                      <a:pt x="396" y="1807"/>
                    </a:lnTo>
                    <a:lnTo>
                      <a:pt x="416" y="1823"/>
                    </a:lnTo>
                    <a:lnTo>
                      <a:pt x="440" y="1841"/>
                    </a:lnTo>
                    <a:lnTo>
                      <a:pt x="464" y="1858"/>
                    </a:lnTo>
                    <a:lnTo>
                      <a:pt x="487" y="1876"/>
                    </a:lnTo>
                    <a:lnTo>
                      <a:pt x="511" y="1894"/>
                    </a:lnTo>
                    <a:lnTo>
                      <a:pt x="535" y="1914"/>
                    </a:lnTo>
                    <a:lnTo>
                      <a:pt x="555" y="1934"/>
                    </a:lnTo>
                    <a:lnTo>
                      <a:pt x="571" y="1960"/>
                    </a:lnTo>
                    <a:lnTo>
                      <a:pt x="586" y="1992"/>
                    </a:lnTo>
                    <a:lnTo>
                      <a:pt x="596" y="2031"/>
                    </a:lnTo>
                    <a:lnTo>
                      <a:pt x="602" y="2071"/>
                    </a:lnTo>
                    <a:lnTo>
                      <a:pt x="602" y="2112"/>
                    </a:lnTo>
                    <a:lnTo>
                      <a:pt x="596" y="2154"/>
                    </a:lnTo>
                    <a:lnTo>
                      <a:pt x="587" y="2194"/>
                    </a:lnTo>
                    <a:lnTo>
                      <a:pt x="575" y="2231"/>
                    </a:lnTo>
                    <a:lnTo>
                      <a:pt x="556" y="2260"/>
                    </a:lnTo>
                    <a:lnTo>
                      <a:pt x="535" y="2283"/>
                    </a:lnTo>
                    <a:lnTo>
                      <a:pt x="536" y="2231"/>
                    </a:lnTo>
                    <a:lnTo>
                      <a:pt x="538" y="2180"/>
                    </a:lnTo>
                    <a:lnTo>
                      <a:pt x="540" y="2134"/>
                    </a:lnTo>
                    <a:lnTo>
                      <a:pt x="536" y="2091"/>
                    </a:lnTo>
                    <a:lnTo>
                      <a:pt x="529" y="2049"/>
                    </a:lnTo>
                    <a:lnTo>
                      <a:pt x="515" y="2011"/>
                    </a:lnTo>
                    <a:lnTo>
                      <a:pt x="500" y="1991"/>
                    </a:lnTo>
                    <a:lnTo>
                      <a:pt x="480" y="1969"/>
                    </a:lnTo>
                    <a:lnTo>
                      <a:pt x="456" y="1947"/>
                    </a:lnTo>
                    <a:lnTo>
                      <a:pt x="429" y="1923"/>
                    </a:lnTo>
                    <a:lnTo>
                      <a:pt x="400" y="1900"/>
                    </a:lnTo>
                    <a:lnTo>
                      <a:pt x="369" y="1874"/>
                    </a:lnTo>
                    <a:lnTo>
                      <a:pt x="340" y="1849"/>
                    </a:lnTo>
                    <a:lnTo>
                      <a:pt x="313" y="1821"/>
                    </a:lnTo>
                    <a:lnTo>
                      <a:pt x="289" y="1794"/>
                    </a:lnTo>
                    <a:lnTo>
                      <a:pt x="269" y="1763"/>
                    </a:lnTo>
                    <a:lnTo>
                      <a:pt x="255" y="1732"/>
                    </a:lnTo>
                    <a:lnTo>
                      <a:pt x="247" y="1700"/>
                    </a:lnTo>
                    <a:lnTo>
                      <a:pt x="249" y="1663"/>
                    </a:lnTo>
                    <a:lnTo>
                      <a:pt x="260" y="1627"/>
                    </a:lnTo>
                    <a:lnTo>
                      <a:pt x="284" y="1587"/>
                    </a:lnTo>
                    <a:lnTo>
                      <a:pt x="304" y="1561"/>
                    </a:lnTo>
                    <a:lnTo>
                      <a:pt x="327" y="1538"/>
                    </a:lnTo>
                    <a:lnTo>
                      <a:pt x="351" y="1516"/>
                    </a:lnTo>
                    <a:close/>
                    <a:moveTo>
                      <a:pt x="95" y="491"/>
                    </a:moveTo>
                    <a:lnTo>
                      <a:pt x="264" y="516"/>
                    </a:lnTo>
                    <a:lnTo>
                      <a:pt x="267" y="518"/>
                    </a:lnTo>
                    <a:lnTo>
                      <a:pt x="276" y="518"/>
                    </a:lnTo>
                    <a:lnTo>
                      <a:pt x="289" y="516"/>
                    </a:lnTo>
                    <a:lnTo>
                      <a:pt x="298" y="516"/>
                    </a:lnTo>
                    <a:lnTo>
                      <a:pt x="304" y="520"/>
                    </a:lnTo>
                    <a:lnTo>
                      <a:pt x="255" y="541"/>
                    </a:lnTo>
                    <a:lnTo>
                      <a:pt x="216" y="569"/>
                    </a:lnTo>
                    <a:lnTo>
                      <a:pt x="187" y="596"/>
                    </a:lnTo>
                    <a:lnTo>
                      <a:pt x="167" y="627"/>
                    </a:lnTo>
                    <a:lnTo>
                      <a:pt x="156" y="660"/>
                    </a:lnTo>
                    <a:lnTo>
                      <a:pt x="155" y="692"/>
                    </a:lnTo>
                    <a:lnTo>
                      <a:pt x="162" y="723"/>
                    </a:lnTo>
                    <a:lnTo>
                      <a:pt x="180" y="756"/>
                    </a:lnTo>
                    <a:lnTo>
                      <a:pt x="207" y="787"/>
                    </a:lnTo>
                    <a:lnTo>
                      <a:pt x="242" y="814"/>
                    </a:lnTo>
                    <a:lnTo>
                      <a:pt x="278" y="838"/>
                    </a:lnTo>
                    <a:lnTo>
                      <a:pt x="320" y="858"/>
                    </a:lnTo>
                    <a:lnTo>
                      <a:pt x="362" y="876"/>
                    </a:lnTo>
                    <a:lnTo>
                      <a:pt x="406" y="892"/>
                    </a:lnTo>
                    <a:lnTo>
                      <a:pt x="451" y="909"/>
                    </a:lnTo>
                    <a:lnTo>
                      <a:pt x="496" y="925"/>
                    </a:lnTo>
                    <a:lnTo>
                      <a:pt x="540" y="941"/>
                    </a:lnTo>
                    <a:lnTo>
                      <a:pt x="582" y="960"/>
                    </a:lnTo>
                    <a:lnTo>
                      <a:pt x="622" y="981"/>
                    </a:lnTo>
                    <a:lnTo>
                      <a:pt x="658" y="1005"/>
                    </a:lnTo>
                    <a:lnTo>
                      <a:pt x="691" y="1034"/>
                    </a:lnTo>
                    <a:lnTo>
                      <a:pt x="720" y="1069"/>
                    </a:lnTo>
                    <a:lnTo>
                      <a:pt x="744" y="1107"/>
                    </a:lnTo>
                    <a:lnTo>
                      <a:pt x="756" y="1145"/>
                    </a:lnTo>
                    <a:lnTo>
                      <a:pt x="760" y="1185"/>
                    </a:lnTo>
                    <a:lnTo>
                      <a:pt x="758" y="1223"/>
                    </a:lnTo>
                    <a:lnTo>
                      <a:pt x="749" y="1261"/>
                    </a:lnTo>
                    <a:lnTo>
                      <a:pt x="735" y="1298"/>
                    </a:lnTo>
                    <a:lnTo>
                      <a:pt x="715" y="1332"/>
                    </a:lnTo>
                    <a:lnTo>
                      <a:pt x="695" y="1365"/>
                    </a:lnTo>
                    <a:lnTo>
                      <a:pt x="671" y="1394"/>
                    </a:lnTo>
                    <a:lnTo>
                      <a:pt x="649" y="1418"/>
                    </a:lnTo>
                    <a:lnTo>
                      <a:pt x="627" y="1440"/>
                    </a:lnTo>
                    <a:lnTo>
                      <a:pt x="607" y="1454"/>
                    </a:lnTo>
                    <a:lnTo>
                      <a:pt x="591" y="1463"/>
                    </a:lnTo>
                    <a:lnTo>
                      <a:pt x="578" y="1467"/>
                    </a:lnTo>
                    <a:lnTo>
                      <a:pt x="567" y="1460"/>
                    </a:lnTo>
                    <a:lnTo>
                      <a:pt x="555" y="1451"/>
                    </a:lnTo>
                    <a:lnTo>
                      <a:pt x="544" y="1443"/>
                    </a:lnTo>
                    <a:lnTo>
                      <a:pt x="547" y="1383"/>
                    </a:lnTo>
                    <a:lnTo>
                      <a:pt x="582" y="1354"/>
                    </a:lnTo>
                    <a:lnTo>
                      <a:pt x="611" y="1323"/>
                    </a:lnTo>
                    <a:lnTo>
                      <a:pt x="633" y="1291"/>
                    </a:lnTo>
                    <a:lnTo>
                      <a:pt x="646" y="1258"/>
                    </a:lnTo>
                    <a:lnTo>
                      <a:pt x="651" y="1223"/>
                    </a:lnTo>
                    <a:lnTo>
                      <a:pt x="649" y="1189"/>
                    </a:lnTo>
                    <a:lnTo>
                      <a:pt x="640" y="1154"/>
                    </a:lnTo>
                    <a:lnTo>
                      <a:pt x="622" y="1121"/>
                    </a:lnTo>
                    <a:lnTo>
                      <a:pt x="596" y="1092"/>
                    </a:lnTo>
                    <a:lnTo>
                      <a:pt x="562" y="1063"/>
                    </a:lnTo>
                    <a:lnTo>
                      <a:pt x="518" y="1040"/>
                    </a:lnTo>
                    <a:lnTo>
                      <a:pt x="467" y="1020"/>
                    </a:lnTo>
                    <a:lnTo>
                      <a:pt x="433" y="1007"/>
                    </a:lnTo>
                    <a:lnTo>
                      <a:pt x="396" y="994"/>
                    </a:lnTo>
                    <a:lnTo>
                      <a:pt x="356" y="978"/>
                    </a:lnTo>
                    <a:lnTo>
                      <a:pt x="315" y="960"/>
                    </a:lnTo>
                    <a:lnTo>
                      <a:pt x="273" y="940"/>
                    </a:lnTo>
                    <a:lnTo>
                      <a:pt x="229" y="918"/>
                    </a:lnTo>
                    <a:lnTo>
                      <a:pt x="187" y="894"/>
                    </a:lnTo>
                    <a:lnTo>
                      <a:pt x="149" y="869"/>
                    </a:lnTo>
                    <a:lnTo>
                      <a:pt x="111" y="841"/>
                    </a:lnTo>
                    <a:lnTo>
                      <a:pt x="78" y="812"/>
                    </a:lnTo>
                    <a:lnTo>
                      <a:pt x="51" y="783"/>
                    </a:lnTo>
                    <a:lnTo>
                      <a:pt x="27" y="751"/>
                    </a:lnTo>
                    <a:lnTo>
                      <a:pt x="11" y="718"/>
                    </a:lnTo>
                    <a:lnTo>
                      <a:pt x="2" y="683"/>
                    </a:lnTo>
                    <a:lnTo>
                      <a:pt x="0" y="647"/>
                    </a:lnTo>
                    <a:lnTo>
                      <a:pt x="7" y="609"/>
                    </a:lnTo>
                    <a:lnTo>
                      <a:pt x="26" y="571"/>
                    </a:lnTo>
                    <a:lnTo>
                      <a:pt x="55" y="532"/>
                    </a:lnTo>
                    <a:lnTo>
                      <a:pt x="95" y="491"/>
                    </a:lnTo>
                    <a:close/>
                    <a:moveTo>
                      <a:pt x="822" y="0"/>
                    </a:moveTo>
                    <a:lnTo>
                      <a:pt x="864" y="1"/>
                    </a:lnTo>
                    <a:lnTo>
                      <a:pt x="909" y="5"/>
                    </a:lnTo>
                    <a:lnTo>
                      <a:pt x="958" y="11"/>
                    </a:lnTo>
                    <a:lnTo>
                      <a:pt x="1007" y="18"/>
                    </a:lnTo>
                    <a:lnTo>
                      <a:pt x="1056" y="31"/>
                    </a:lnTo>
                    <a:lnTo>
                      <a:pt x="1102" y="43"/>
                    </a:lnTo>
                    <a:lnTo>
                      <a:pt x="1144" y="60"/>
                    </a:lnTo>
                    <a:lnTo>
                      <a:pt x="1178" y="80"/>
                    </a:lnTo>
                    <a:lnTo>
                      <a:pt x="1206" y="101"/>
                    </a:lnTo>
                    <a:lnTo>
                      <a:pt x="1224" y="127"/>
                    </a:lnTo>
                    <a:lnTo>
                      <a:pt x="1229" y="158"/>
                    </a:lnTo>
                    <a:lnTo>
                      <a:pt x="1226" y="189"/>
                    </a:lnTo>
                    <a:lnTo>
                      <a:pt x="1215" y="218"/>
                    </a:lnTo>
                    <a:lnTo>
                      <a:pt x="1198" y="245"/>
                    </a:lnTo>
                    <a:lnTo>
                      <a:pt x="1176" y="271"/>
                    </a:lnTo>
                    <a:lnTo>
                      <a:pt x="1156" y="292"/>
                    </a:lnTo>
                    <a:lnTo>
                      <a:pt x="1135" y="311"/>
                    </a:lnTo>
                    <a:lnTo>
                      <a:pt x="1118" y="325"/>
                    </a:lnTo>
                    <a:lnTo>
                      <a:pt x="1100" y="336"/>
                    </a:lnTo>
                    <a:lnTo>
                      <a:pt x="1076" y="351"/>
                    </a:lnTo>
                    <a:lnTo>
                      <a:pt x="1046" y="369"/>
                    </a:lnTo>
                    <a:lnTo>
                      <a:pt x="1011" y="385"/>
                    </a:lnTo>
                    <a:lnTo>
                      <a:pt x="975" y="403"/>
                    </a:lnTo>
                    <a:lnTo>
                      <a:pt x="936" y="420"/>
                    </a:lnTo>
                    <a:lnTo>
                      <a:pt x="902" y="432"/>
                    </a:lnTo>
                    <a:lnTo>
                      <a:pt x="867" y="443"/>
                    </a:lnTo>
                    <a:lnTo>
                      <a:pt x="838" y="447"/>
                    </a:lnTo>
                    <a:lnTo>
                      <a:pt x="787" y="421"/>
                    </a:lnTo>
                    <a:lnTo>
                      <a:pt x="735" y="396"/>
                    </a:lnTo>
                    <a:lnTo>
                      <a:pt x="711" y="387"/>
                    </a:lnTo>
                    <a:lnTo>
                      <a:pt x="678" y="378"/>
                    </a:lnTo>
                    <a:lnTo>
                      <a:pt x="647" y="369"/>
                    </a:lnTo>
                    <a:lnTo>
                      <a:pt x="624" y="360"/>
                    </a:lnTo>
                    <a:lnTo>
                      <a:pt x="664" y="358"/>
                    </a:lnTo>
                    <a:lnTo>
                      <a:pt x="711" y="354"/>
                    </a:lnTo>
                    <a:lnTo>
                      <a:pt x="762" y="349"/>
                    </a:lnTo>
                    <a:lnTo>
                      <a:pt x="816" y="340"/>
                    </a:lnTo>
                    <a:lnTo>
                      <a:pt x="871" y="327"/>
                    </a:lnTo>
                    <a:lnTo>
                      <a:pt x="924" y="314"/>
                    </a:lnTo>
                    <a:lnTo>
                      <a:pt x="975" y="298"/>
                    </a:lnTo>
                    <a:lnTo>
                      <a:pt x="1020" y="280"/>
                    </a:lnTo>
                    <a:lnTo>
                      <a:pt x="1060" y="260"/>
                    </a:lnTo>
                    <a:lnTo>
                      <a:pt x="1091" y="238"/>
                    </a:lnTo>
                    <a:lnTo>
                      <a:pt x="1111" y="214"/>
                    </a:lnTo>
                    <a:lnTo>
                      <a:pt x="1126" y="192"/>
                    </a:lnTo>
                    <a:lnTo>
                      <a:pt x="1131" y="172"/>
                    </a:lnTo>
                    <a:lnTo>
                      <a:pt x="1129" y="154"/>
                    </a:lnTo>
                    <a:lnTo>
                      <a:pt x="1120" y="138"/>
                    </a:lnTo>
                    <a:lnTo>
                      <a:pt x="1107" y="127"/>
                    </a:lnTo>
                    <a:lnTo>
                      <a:pt x="1089" y="120"/>
                    </a:lnTo>
                    <a:lnTo>
                      <a:pt x="1066" y="114"/>
                    </a:lnTo>
                    <a:lnTo>
                      <a:pt x="1036" y="112"/>
                    </a:lnTo>
                    <a:lnTo>
                      <a:pt x="1004" y="114"/>
                    </a:lnTo>
                    <a:lnTo>
                      <a:pt x="969" y="116"/>
                    </a:lnTo>
                    <a:lnTo>
                      <a:pt x="938" y="120"/>
                    </a:lnTo>
                    <a:lnTo>
                      <a:pt x="911" y="125"/>
                    </a:lnTo>
                    <a:lnTo>
                      <a:pt x="891" y="131"/>
                    </a:lnTo>
                    <a:lnTo>
                      <a:pt x="878" y="134"/>
                    </a:lnTo>
                    <a:lnTo>
                      <a:pt x="847" y="154"/>
                    </a:lnTo>
                    <a:lnTo>
                      <a:pt x="813" y="167"/>
                    </a:lnTo>
                    <a:lnTo>
                      <a:pt x="778" y="174"/>
                    </a:lnTo>
                    <a:lnTo>
                      <a:pt x="742" y="178"/>
                    </a:lnTo>
                    <a:lnTo>
                      <a:pt x="709" y="178"/>
                    </a:lnTo>
                    <a:lnTo>
                      <a:pt x="680" y="172"/>
                    </a:lnTo>
                    <a:lnTo>
                      <a:pt x="655" y="165"/>
                    </a:lnTo>
                    <a:lnTo>
                      <a:pt x="636" y="152"/>
                    </a:lnTo>
                    <a:lnTo>
                      <a:pt x="627" y="140"/>
                    </a:lnTo>
                    <a:lnTo>
                      <a:pt x="626" y="120"/>
                    </a:lnTo>
                    <a:lnTo>
                      <a:pt x="633" y="98"/>
                    </a:lnTo>
                    <a:lnTo>
                      <a:pt x="647" y="74"/>
                    </a:lnTo>
                    <a:lnTo>
                      <a:pt x="669" y="51"/>
                    </a:lnTo>
                    <a:lnTo>
                      <a:pt x="700" y="29"/>
                    </a:lnTo>
                    <a:lnTo>
                      <a:pt x="738" y="11"/>
                    </a:lnTo>
                    <a:lnTo>
                      <a:pt x="758" y="5"/>
                    </a:lnTo>
                    <a:lnTo>
                      <a:pt x="786" y="1"/>
                    </a:lnTo>
                    <a:lnTo>
                      <a:pt x="82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6"/>
              <p:cNvSpPr/>
              <p:nvPr/>
            </p:nvSpPr>
            <p:spPr>
              <a:xfrm flipH="1">
                <a:off x="2062550" y="1142826"/>
                <a:ext cx="2363788" cy="985838"/>
              </a:xfrm>
              <a:custGeom>
                <a:rect b="b" l="l" r="r" t="t"/>
                <a:pathLst>
                  <a:path extrusionOk="0" h="621" w="1489">
                    <a:moveTo>
                      <a:pt x="499" y="0"/>
                    </a:moveTo>
                    <a:lnTo>
                      <a:pt x="548" y="1"/>
                    </a:lnTo>
                    <a:lnTo>
                      <a:pt x="595" y="7"/>
                    </a:lnTo>
                    <a:lnTo>
                      <a:pt x="640" y="16"/>
                    </a:lnTo>
                    <a:lnTo>
                      <a:pt x="682" y="32"/>
                    </a:lnTo>
                    <a:lnTo>
                      <a:pt x="722" y="51"/>
                    </a:lnTo>
                    <a:lnTo>
                      <a:pt x="757" y="67"/>
                    </a:lnTo>
                    <a:lnTo>
                      <a:pt x="786" y="80"/>
                    </a:lnTo>
                    <a:lnTo>
                      <a:pt x="815" y="91"/>
                    </a:lnTo>
                    <a:lnTo>
                      <a:pt x="842" y="101"/>
                    </a:lnTo>
                    <a:lnTo>
                      <a:pt x="869" y="112"/>
                    </a:lnTo>
                    <a:lnTo>
                      <a:pt x="900" y="123"/>
                    </a:lnTo>
                    <a:lnTo>
                      <a:pt x="933" y="136"/>
                    </a:lnTo>
                    <a:lnTo>
                      <a:pt x="973" y="151"/>
                    </a:lnTo>
                    <a:lnTo>
                      <a:pt x="1020" y="167"/>
                    </a:lnTo>
                    <a:lnTo>
                      <a:pt x="1064" y="180"/>
                    </a:lnTo>
                    <a:lnTo>
                      <a:pt x="1115" y="189"/>
                    </a:lnTo>
                    <a:lnTo>
                      <a:pt x="1171" y="192"/>
                    </a:lnTo>
                    <a:lnTo>
                      <a:pt x="1228" y="194"/>
                    </a:lnTo>
                    <a:lnTo>
                      <a:pt x="1286" y="192"/>
                    </a:lnTo>
                    <a:lnTo>
                      <a:pt x="1340" y="189"/>
                    </a:lnTo>
                    <a:lnTo>
                      <a:pt x="1389" y="181"/>
                    </a:lnTo>
                    <a:lnTo>
                      <a:pt x="1431" y="174"/>
                    </a:lnTo>
                    <a:lnTo>
                      <a:pt x="1464" y="167"/>
                    </a:lnTo>
                    <a:lnTo>
                      <a:pt x="1479" y="169"/>
                    </a:lnTo>
                    <a:lnTo>
                      <a:pt x="1486" y="174"/>
                    </a:lnTo>
                    <a:lnTo>
                      <a:pt x="1489" y="181"/>
                    </a:lnTo>
                    <a:lnTo>
                      <a:pt x="1489" y="192"/>
                    </a:lnTo>
                    <a:lnTo>
                      <a:pt x="1484" y="203"/>
                    </a:lnTo>
                    <a:lnTo>
                      <a:pt x="1469" y="227"/>
                    </a:lnTo>
                    <a:lnTo>
                      <a:pt x="1453" y="251"/>
                    </a:lnTo>
                    <a:lnTo>
                      <a:pt x="1433" y="272"/>
                    </a:lnTo>
                    <a:lnTo>
                      <a:pt x="1408" y="292"/>
                    </a:lnTo>
                    <a:lnTo>
                      <a:pt x="1377" y="311"/>
                    </a:lnTo>
                    <a:lnTo>
                      <a:pt x="1339" y="327"/>
                    </a:lnTo>
                    <a:lnTo>
                      <a:pt x="1293" y="341"/>
                    </a:lnTo>
                    <a:lnTo>
                      <a:pt x="1239" y="352"/>
                    </a:lnTo>
                    <a:lnTo>
                      <a:pt x="1177" y="360"/>
                    </a:lnTo>
                    <a:lnTo>
                      <a:pt x="1175" y="372"/>
                    </a:lnTo>
                    <a:lnTo>
                      <a:pt x="1171" y="387"/>
                    </a:lnTo>
                    <a:lnTo>
                      <a:pt x="1166" y="398"/>
                    </a:lnTo>
                    <a:lnTo>
                      <a:pt x="1155" y="409"/>
                    </a:lnTo>
                    <a:lnTo>
                      <a:pt x="1140" y="418"/>
                    </a:lnTo>
                    <a:lnTo>
                      <a:pt x="1122" y="423"/>
                    </a:lnTo>
                    <a:lnTo>
                      <a:pt x="1099" y="429"/>
                    </a:lnTo>
                    <a:lnTo>
                      <a:pt x="1069" y="429"/>
                    </a:lnTo>
                    <a:lnTo>
                      <a:pt x="1035" y="425"/>
                    </a:lnTo>
                    <a:lnTo>
                      <a:pt x="993" y="418"/>
                    </a:lnTo>
                    <a:lnTo>
                      <a:pt x="944" y="407"/>
                    </a:lnTo>
                    <a:lnTo>
                      <a:pt x="944" y="414"/>
                    </a:lnTo>
                    <a:lnTo>
                      <a:pt x="944" y="421"/>
                    </a:lnTo>
                    <a:lnTo>
                      <a:pt x="944" y="431"/>
                    </a:lnTo>
                    <a:lnTo>
                      <a:pt x="944" y="440"/>
                    </a:lnTo>
                    <a:lnTo>
                      <a:pt x="942" y="449"/>
                    </a:lnTo>
                    <a:lnTo>
                      <a:pt x="939" y="458"/>
                    </a:lnTo>
                    <a:lnTo>
                      <a:pt x="933" y="465"/>
                    </a:lnTo>
                    <a:lnTo>
                      <a:pt x="922" y="474"/>
                    </a:lnTo>
                    <a:lnTo>
                      <a:pt x="909" y="480"/>
                    </a:lnTo>
                    <a:lnTo>
                      <a:pt x="889" y="483"/>
                    </a:lnTo>
                    <a:lnTo>
                      <a:pt x="864" y="485"/>
                    </a:lnTo>
                    <a:lnTo>
                      <a:pt x="833" y="483"/>
                    </a:lnTo>
                    <a:lnTo>
                      <a:pt x="795" y="480"/>
                    </a:lnTo>
                    <a:lnTo>
                      <a:pt x="748" y="471"/>
                    </a:lnTo>
                    <a:lnTo>
                      <a:pt x="733" y="505"/>
                    </a:lnTo>
                    <a:lnTo>
                      <a:pt x="715" y="529"/>
                    </a:lnTo>
                    <a:lnTo>
                      <a:pt x="697" y="545"/>
                    </a:lnTo>
                    <a:lnTo>
                      <a:pt x="677" y="554"/>
                    </a:lnTo>
                    <a:lnTo>
                      <a:pt x="655" y="560"/>
                    </a:lnTo>
                    <a:lnTo>
                      <a:pt x="633" y="560"/>
                    </a:lnTo>
                    <a:lnTo>
                      <a:pt x="611" y="556"/>
                    </a:lnTo>
                    <a:lnTo>
                      <a:pt x="591" y="551"/>
                    </a:lnTo>
                    <a:lnTo>
                      <a:pt x="569" y="545"/>
                    </a:lnTo>
                    <a:lnTo>
                      <a:pt x="549" y="540"/>
                    </a:lnTo>
                    <a:lnTo>
                      <a:pt x="533" y="536"/>
                    </a:lnTo>
                    <a:lnTo>
                      <a:pt x="517" y="534"/>
                    </a:lnTo>
                    <a:lnTo>
                      <a:pt x="499" y="565"/>
                    </a:lnTo>
                    <a:lnTo>
                      <a:pt x="479" y="585"/>
                    </a:lnTo>
                    <a:lnTo>
                      <a:pt x="455" y="596"/>
                    </a:lnTo>
                    <a:lnTo>
                      <a:pt x="429" y="601"/>
                    </a:lnTo>
                    <a:lnTo>
                      <a:pt x="402" y="603"/>
                    </a:lnTo>
                    <a:lnTo>
                      <a:pt x="375" y="600"/>
                    </a:lnTo>
                    <a:lnTo>
                      <a:pt x="348" y="592"/>
                    </a:lnTo>
                    <a:lnTo>
                      <a:pt x="322" y="585"/>
                    </a:lnTo>
                    <a:lnTo>
                      <a:pt x="297" y="576"/>
                    </a:lnTo>
                    <a:lnTo>
                      <a:pt x="275" y="569"/>
                    </a:lnTo>
                    <a:lnTo>
                      <a:pt x="257" y="563"/>
                    </a:lnTo>
                    <a:lnTo>
                      <a:pt x="228" y="592"/>
                    </a:lnTo>
                    <a:lnTo>
                      <a:pt x="199" y="612"/>
                    </a:lnTo>
                    <a:lnTo>
                      <a:pt x="168" y="620"/>
                    </a:lnTo>
                    <a:lnTo>
                      <a:pt x="137" y="621"/>
                    </a:lnTo>
                    <a:lnTo>
                      <a:pt x="104" y="614"/>
                    </a:lnTo>
                    <a:lnTo>
                      <a:pt x="71" y="605"/>
                    </a:lnTo>
                    <a:lnTo>
                      <a:pt x="37" y="591"/>
                    </a:lnTo>
                    <a:lnTo>
                      <a:pt x="0" y="576"/>
                    </a:lnTo>
                    <a:lnTo>
                      <a:pt x="4" y="274"/>
                    </a:lnTo>
                    <a:lnTo>
                      <a:pt x="42" y="269"/>
                    </a:lnTo>
                    <a:lnTo>
                      <a:pt x="77" y="256"/>
                    </a:lnTo>
                    <a:lnTo>
                      <a:pt x="106" y="238"/>
                    </a:lnTo>
                    <a:lnTo>
                      <a:pt x="133" y="216"/>
                    </a:lnTo>
                    <a:lnTo>
                      <a:pt x="159" y="191"/>
                    </a:lnTo>
                    <a:lnTo>
                      <a:pt x="182" y="161"/>
                    </a:lnTo>
                    <a:lnTo>
                      <a:pt x="208" y="132"/>
                    </a:lnTo>
                    <a:lnTo>
                      <a:pt x="233" y="103"/>
                    </a:lnTo>
                    <a:lnTo>
                      <a:pt x="262" y="76"/>
                    </a:lnTo>
                    <a:lnTo>
                      <a:pt x="295" y="52"/>
                    </a:lnTo>
                    <a:lnTo>
                      <a:pt x="333" y="31"/>
                    </a:lnTo>
                    <a:lnTo>
                      <a:pt x="377" y="16"/>
                    </a:lnTo>
                    <a:lnTo>
                      <a:pt x="411" y="7"/>
                    </a:lnTo>
                    <a:lnTo>
                      <a:pt x="453" y="1"/>
                    </a:lnTo>
                    <a:lnTo>
                      <a:pt x="49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6"/>
              <p:cNvSpPr/>
              <p:nvPr/>
            </p:nvSpPr>
            <p:spPr>
              <a:xfrm>
                <a:off x="4366556" y="1001048"/>
                <a:ext cx="460794" cy="5174720"/>
              </a:xfrm>
              <a:custGeom>
                <a:rect b="b" l="l" r="r" t="t"/>
                <a:pathLst>
                  <a:path extrusionOk="0" h="3369" w="300">
                    <a:moveTo>
                      <a:pt x="127" y="3220"/>
                    </a:moveTo>
                    <a:lnTo>
                      <a:pt x="136" y="3227"/>
                    </a:lnTo>
                    <a:lnTo>
                      <a:pt x="147" y="3238"/>
                    </a:lnTo>
                    <a:lnTo>
                      <a:pt x="160" y="3251"/>
                    </a:lnTo>
                    <a:lnTo>
                      <a:pt x="173" y="3266"/>
                    </a:lnTo>
                    <a:lnTo>
                      <a:pt x="184" y="3277"/>
                    </a:lnTo>
                    <a:lnTo>
                      <a:pt x="182" y="3282"/>
                    </a:lnTo>
                    <a:lnTo>
                      <a:pt x="182" y="3293"/>
                    </a:lnTo>
                    <a:lnTo>
                      <a:pt x="180" y="3309"/>
                    </a:lnTo>
                    <a:lnTo>
                      <a:pt x="178" y="3327"/>
                    </a:lnTo>
                    <a:lnTo>
                      <a:pt x="175" y="3346"/>
                    </a:lnTo>
                    <a:lnTo>
                      <a:pt x="167" y="3360"/>
                    </a:lnTo>
                    <a:lnTo>
                      <a:pt x="156" y="3369"/>
                    </a:lnTo>
                    <a:lnTo>
                      <a:pt x="147" y="3358"/>
                    </a:lnTo>
                    <a:lnTo>
                      <a:pt x="136" y="3340"/>
                    </a:lnTo>
                    <a:lnTo>
                      <a:pt x="129" y="3313"/>
                    </a:lnTo>
                    <a:lnTo>
                      <a:pt x="125" y="3282"/>
                    </a:lnTo>
                    <a:lnTo>
                      <a:pt x="124" y="3251"/>
                    </a:lnTo>
                    <a:lnTo>
                      <a:pt x="127" y="3220"/>
                    </a:lnTo>
                    <a:close/>
                    <a:moveTo>
                      <a:pt x="120" y="2800"/>
                    </a:moveTo>
                    <a:lnTo>
                      <a:pt x="142" y="2813"/>
                    </a:lnTo>
                    <a:lnTo>
                      <a:pt x="160" y="2833"/>
                    </a:lnTo>
                    <a:lnTo>
                      <a:pt x="173" y="2857"/>
                    </a:lnTo>
                    <a:lnTo>
                      <a:pt x="184" y="2884"/>
                    </a:lnTo>
                    <a:lnTo>
                      <a:pt x="189" y="2917"/>
                    </a:lnTo>
                    <a:lnTo>
                      <a:pt x="193" y="2949"/>
                    </a:lnTo>
                    <a:lnTo>
                      <a:pt x="195" y="2986"/>
                    </a:lnTo>
                    <a:lnTo>
                      <a:pt x="195" y="3020"/>
                    </a:lnTo>
                    <a:lnTo>
                      <a:pt x="195" y="3055"/>
                    </a:lnTo>
                    <a:lnTo>
                      <a:pt x="191" y="3087"/>
                    </a:lnTo>
                    <a:lnTo>
                      <a:pt x="189" y="3118"/>
                    </a:lnTo>
                    <a:lnTo>
                      <a:pt x="187" y="3146"/>
                    </a:lnTo>
                    <a:lnTo>
                      <a:pt x="184" y="3140"/>
                    </a:lnTo>
                    <a:lnTo>
                      <a:pt x="176" y="3127"/>
                    </a:lnTo>
                    <a:lnTo>
                      <a:pt x="167" y="3107"/>
                    </a:lnTo>
                    <a:lnTo>
                      <a:pt x="156" y="3082"/>
                    </a:lnTo>
                    <a:lnTo>
                      <a:pt x="144" y="3053"/>
                    </a:lnTo>
                    <a:lnTo>
                      <a:pt x="131" y="3020"/>
                    </a:lnTo>
                    <a:lnTo>
                      <a:pt x="120" y="2986"/>
                    </a:lnTo>
                    <a:lnTo>
                      <a:pt x="120" y="2944"/>
                    </a:lnTo>
                    <a:lnTo>
                      <a:pt x="120" y="2904"/>
                    </a:lnTo>
                    <a:lnTo>
                      <a:pt x="120" y="2857"/>
                    </a:lnTo>
                    <a:lnTo>
                      <a:pt x="120" y="2800"/>
                    </a:lnTo>
                    <a:close/>
                    <a:moveTo>
                      <a:pt x="116" y="2386"/>
                    </a:moveTo>
                    <a:lnTo>
                      <a:pt x="124" y="2386"/>
                    </a:lnTo>
                    <a:lnTo>
                      <a:pt x="151" y="2407"/>
                    </a:lnTo>
                    <a:lnTo>
                      <a:pt x="176" y="2427"/>
                    </a:lnTo>
                    <a:lnTo>
                      <a:pt x="196" y="2449"/>
                    </a:lnTo>
                    <a:lnTo>
                      <a:pt x="195" y="2520"/>
                    </a:lnTo>
                    <a:lnTo>
                      <a:pt x="193" y="2593"/>
                    </a:lnTo>
                    <a:lnTo>
                      <a:pt x="193" y="2666"/>
                    </a:lnTo>
                    <a:lnTo>
                      <a:pt x="189" y="2664"/>
                    </a:lnTo>
                    <a:lnTo>
                      <a:pt x="185" y="2662"/>
                    </a:lnTo>
                    <a:lnTo>
                      <a:pt x="182" y="2658"/>
                    </a:lnTo>
                    <a:lnTo>
                      <a:pt x="178" y="2655"/>
                    </a:lnTo>
                    <a:lnTo>
                      <a:pt x="175" y="2653"/>
                    </a:lnTo>
                    <a:lnTo>
                      <a:pt x="171" y="2649"/>
                    </a:lnTo>
                    <a:lnTo>
                      <a:pt x="167" y="2649"/>
                    </a:lnTo>
                    <a:lnTo>
                      <a:pt x="151" y="2637"/>
                    </a:lnTo>
                    <a:lnTo>
                      <a:pt x="136" y="2626"/>
                    </a:lnTo>
                    <a:lnTo>
                      <a:pt x="120" y="2613"/>
                    </a:lnTo>
                    <a:lnTo>
                      <a:pt x="116" y="2386"/>
                    </a:lnTo>
                    <a:close/>
                    <a:moveTo>
                      <a:pt x="113" y="1866"/>
                    </a:moveTo>
                    <a:lnTo>
                      <a:pt x="156" y="1884"/>
                    </a:lnTo>
                    <a:lnTo>
                      <a:pt x="200" y="1902"/>
                    </a:lnTo>
                    <a:lnTo>
                      <a:pt x="200" y="1931"/>
                    </a:lnTo>
                    <a:lnTo>
                      <a:pt x="200" y="1971"/>
                    </a:lnTo>
                    <a:lnTo>
                      <a:pt x="202" y="2018"/>
                    </a:lnTo>
                    <a:lnTo>
                      <a:pt x="200" y="2067"/>
                    </a:lnTo>
                    <a:lnTo>
                      <a:pt x="200" y="2118"/>
                    </a:lnTo>
                    <a:lnTo>
                      <a:pt x="200" y="2169"/>
                    </a:lnTo>
                    <a:lnTo>
                      <a:pt x="198" y="2215"/>
                    </a:lnTo>
                    <a:lnTo>
                      <a:pt x="196" y="2253"/>
                    </a:lnTo>
                    <a:lnTo>
                      <a:pt x="169" y="2233"/>
                    </a:lnTo>
                    <a:lnTo>
                      <a:pt x="138" y="2213"/>
                    </a:lnTo>
                    <a:lnTo>
                      <a:pt x="113" y="2193"/>
                    </a:lnTo>
                    <a:lnTo>
                      <a:pt x="113" y="2029"/>
                    </a:lnTo>
                    <a:lnTo>
                      <a:pt x="113" y="1866"/>
                    </a:lnTo>
                    <a:close/>
                    <a:moveTo>
                      <a:pt x="104" y="1357"/>
                    </a:moveTo>
                    <a:lnTo>
                      <a:pt x="207" y="1362"/>
                    </a:lnTo>
                    <a:lnTo>
                      <a:pt x="204" y="1709"/>
                    </a:lnTo>
                    <a:lnTo>
                      <a:pt x="180" y="1706"/>
                    </a:lnTo>
                    <a:lnTo>
                      <a:pt x="160" y="1700"/>
                    </a:lnTo>
                    <a:lnTo>
                      <a:pt x="144" y="1693"/>
                    </a:lnTo>
                    <a:lnTo>
                      <a:pt x="127" y="1684"/>
                    </a:lnTo>
                    <a:lnTo>
                      <a:pt x="107" y="1677"/>
                    </a:lnTo>
                    <a:lnTo>
                      <a:pt x="104" y="1357"/>
                    </a:lnTo>
                    <a:close/>
                    <a:moveTo>
                      <a:pt x="156" y="0"/>
                    </a:moveTo>
                    <a:lnTo>
                      <a:pt x="193" y="7"/>
                    </a:lnTo>
                    <a:lnTo>
                      <a:pt x="224" y="20"/>
                    </a:lnTo>
                    <a:lnTo>
                      <a:pt x="251" y="38"/>
                    </a:lnTo>
                    <a:lnTo>
                      <a:pt x="271" y="62"/>
                    </a:lnTo>
                    <a:lnTo>
                      <a:pt x="287" y="89"/>
                    </a:lnTo>
                    <a:lnTo>
                      <a:pt x="296" y="120"/>
                    </a:lnTo>
                    <a:lnTo>
                      <a:pt x="300" y="153"/>
                    </a:lnTo>
                    <a:lnTo>
                      <a:pt x="298" y="173"/>
                    </a:lnTo>
                    <a:lnTo>
                      <a:pt x="289" y="197"/>
                    </a:lnTo>
                    <a:lnTo>
                      <a:pt x="276" y="220"/>
                    </a:lnTo>
                    <a:lnTo>
                      <a:pt x="260" y="242"/>
                    </a:lnTo>
                    <a:lnTo>
                      <a:pt x="244" y="260"/>
                    </a:lnTo>
                    <a:lnTo>
                      <a:pt x="224" y="273"/>
                    </a:lnTo>
                    <a:lnTo>
                      <a:pt x="222" y="377"/>
                    </a:lnTo>
                    <a:lnTo>
                      <a:pt x="222" y="471"/>
                    </a:lnTo>
                    <a:lnTo>
                      <a:pt x="220" y="557"/>
                    </a:lnTo>
                    <a:lnTo>
                      <a:pt x="218" y="640"/>
                    </a:lnTo>
                    <a:lnTo>
                      <a:pt x="218" y="718"/>
                    </a:lnTo>
                    <a:lnTo>
                      <a:pt x="216" y="798"/>
                    </a:lnTo>
                    <a:lnTo>
                      <a:pt x="216" y="880"/>
                    </a:lnTo>
                    <a:lnTo>
                      <a:pt x="215" y="967"/>
                    </a:lnTo>
                    <a:lnTo>
                      <a:pt x="213" y="1062"/>
                    </a:lnTo>
                    <a:lnTo>
                      <a:pt x="213" y="1166"/>
                    </a:lnTo>
                    <a:lnTo>
                      <a:pt x="100" y="1153"/>
                    </a:lnTo>
                    <a:lnTo>
                      <a:pt x="98" y="1051"/>
                    </a:lnTo>
                    <a:lnTo>
                      <a:pt x="96" y="958"/>
                    </a:lnTo>
                    <a:lnTo>
                      <a:pt x="95" y="873"/>
                    </a:lnTo>
                    <a:lnTo>
                      <a:pt x="93" y="793"/>
                    </a:lnTo>
                    <a:lnTo>
                      <a:pt x="87" y="637"/>
                    </a:lnTo>
                    <a:lnTo>
                      <a:pt x="85" y="557"/>
                    </a:lnTo>
                    <a:lnTo>
                      <a:pt x="84" y="471"/>
                    </a:lnTo>
                    <a:lnTo>
                      <a:pt x="82" y="380"/>
                    </a:lnTo>
                    <a:lnTo>
                      <a:pt x="80" y="277"/>
                    </a:lnTo>
                    <a:lnTo>
                      <a:pt x="53" y="258"/>
                    </a:lnTo>
                    <a:lnTo>
                      <a:pt x="31" y="237"/>
                    </a:lnTo>
                    <a:lnTo>
                      <a:pt x="16" y="211"/>
                    </a:lnTo>
                    <a:lnTo>
                      <a:pt x="5" y="184"/>
                    </a:lnTo>
                    <a:lnTo>
                      <a:pt x="0" y="155"/>
                    </a:lnTo>
                    <a:lnTo>
                      <a:pt x="0" y="127"/>
                    </a:lnTo>
                    <a:lnTo>
                      <a:pt x="7" y="98"/>
                    </a:lnTo>
                    <a:lnTo>
                      <a:pt x="18" y="73"/>
                    </a:lnTo>
                    <a:lnTo>
                      <a:pt x="35" y="49"/>
                    </a:lnTo>
                    <a:lnTo>
                      <a:pt x="56" y="29"/>
                    </a:lnTo>
                    <a:lnTo>
                      <a:pt x="85" y="15"/>
                    </a:lnTo>
                    <a:lnTo>
                      <a:pt x="118" y="4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59" name="Google Shape;659;p6"/>
            <p:cNvSpPr/>
            <p:nvPr/>
          </p:nvSpPr>
          <p:spPr>
            <a:xfrm rot="7840081">
              <a:off x="5220968" y="21654"/>
              <a:ext cx="262540" cy="223955"/>
            </a:xfrm>
            <a:custGeom>
              <a:rect b="b" l="l" r="r" t="t"/>
              <a:pathLst>
                <a:path extrusionOk="0" h="3660228" w="4290840">
                  <a:moveTo>
                    <a:pt x="2325835" y="1430901"/>
                  </a:moveTo>
                  <a:cubicBezTo>
                    <a:pt x="2336670" y="1441414"/>
                    <a:pt x="2351639" y="1447919"/>
                    <a:pt x="2368172" y="1447919"/>
                  </a:cubicBezTo>
                  <a:cubicBezTo>
                    <a:pt x="2401241" y="1447919"/>
                    <a:pt x="2428048" y="1421905"/>
                    <a:pt x="2428048" y="1389815"/>
                  </a:cubicBezTo>
                  <a:lnTo>
                    <a:pt x="2428048" y="290423"/>
                  </a:lnTo>
                  <a:cubicBezTo>
                    <a:pt x="2428048" y="258334"/>
                    <a:pt x="2401241" y="232319"/>
                    <a:pt x="2368173" y="232320"/>
                  </a:cubicBezTo>
                  <a:cubicBezTo>
                    <a:pt x="2335105" y="232319"/>
                    <a:pt x="2308298" y="258334"/>
                    <a:pt x="2308298" y="290424"/>
                  </a:cubicBezTo>
                  <a:lnTo>
                    <a:pt x="2308298" y="1389814"/>
                  </a:lnTo>
                  <a:cubicBezTo>
                    <a:pt x="2308297" y="1405860"/>
                    <a:pt x="2314999" y="1420385"/>
                    <a:pt x="2325835" y="1430901"/>
                  </a:cubicBezTo>
                  <a:close/>
                  <a:moveTo>
                    <a:pt x="1712446" y="1346642"/>
                  </a:moveTo>
                  <a:cubicBezTo>
                    <a:pt x="1591450" y="1204364"/>
                    <a:pt x="1518764" y="1021961"/>
                    <a:pt x="1518764" y="823084"/>
                  </a:cubicBezTo>
                  <a:cubicBezTo>
                    <a:pt x="1518764" y="368507"/>
                    <a:pt x="1898505" y="1"/>
                    <a:pt x="2366939" y="0"/>
                  </a:cubicBezTo>
                  <a:cubicBezTo>
                    <a:pt x="2835373" y="1"/>
                    <a:pt x="3215115" y="368508"/>
                    <a:pt x="3215114" y="823084"/>
                  </a:cubicBezTo>
                  <a:cubicBezTo>
                    <a:pt x="3215114" y="1277660"/>
                    <a:pt x="2835373" y="1646168"/>
                    <a:pt x="2366939" y="1646167"/>
                  </a:cubicBezTo>
                  <a:cubicBezTo>
                    <a:pt x="2132723" y="1646167"/>
                    <a:pt x="1920679" y="1554040"/>
                    <a:pt x="1767189" y="1405093"/>
                  </a:cubicBezTo>
                  <a:cubicBezTo>
                    <a:pt x="1748003" y="1386474"/>
                    <a:pt x="1729732" y="1366968"/>
                    <a:pt x="1712446" y="1346642"/>
                  </a:cubicBezTo>
                  <a:close/>
                  <a:moveTo>
                    <a:pt x="2442785" y="3276067"/>
                  </a:moveTo>
                  <a:cubicBezTo>
                    <a:pt x="2452539" y="3288725"/>
                    <a:pt x="2467121" y="3297661"/>
                    <a:pt x="2484220" y="3299876"/>
                  </a:cubicBezTo>
                  <a:lnTo>
                    <a:pt x="3567493" y="3440235"/>
                  </a:lnTo>
                  <a:cubicBezTo>
                    <a:pt x="3601691" y="3444665"/>
                    <a:pt x="3633005" y="3420535"/>
                    <a:pt x="3637436" y="3386337"/>
                  </a:cubicBezTo>
                  <a:lnTo>
                    <a:pt x="3638507" y="3378082"/>
                  </a:lnTo>
                  <a:cubicBezTo>
                    <a:pt x="3642938" y="3343884"/>
                    <a:pt x="3618808" y="3312570"/>
                    <a:pt x="3584610" y="3308139"/>
                  </a:cubicBezTo>
                  <a:cubicBezTo>
                    <a:pt x="3223518" y="3261353"/>
                    <a:pt x="2862428" y="3214566"/>
                    <a:pt x="2501336" y="3167780"/>
                  </a:cubicBezTo>
                  <a:cubicBezTo>
                    <a:pt x="2467138" y="3163349"/>
                    <a:pt x="2435824" y="3187479"/>
                    <a:pt x="2431392" y="3221677"/>
                  </a:cubicBezTo>
                  <a:lnTo>
                    <a:pt x="2430323" y="3229933"/>
                  </a:lnTo>
                  <a:cubicBezTo>
                    <a:pt x="2428107" y="3247032"/>
                    <a:pt x="2433032" y="3263410"/>
                    <a:pt x="2442785" y="3276067"/>
                  </a:cubicBezTo>
                  <a:close/>
                  <a:moveTo>
                    <a:pt x="2077965" y="3502921"/>
                  </a:moveTo>
                  <a:cubicBezTo>
                    <a:pt x="2211151" y="3366898"/>
                    <a:pt x="2317658" y="3113548"/>
                    <a:pt x="2352262" y="2815726"/>
                  </a:cubicBezTo>
                  <a:cubicBezTo>
                    <a:pt x="2386865" y="2517903"/>
                    <a:pt x="2341165" y="2247898"/>
                    <a:pt x="2242534" y="2086510"/>
                  </a:cubicBezTo>
                  <a:lnTo>
                    <a:pt x="3638641" y="2239266"/>
                  </a:lnTo>
                  <a:cubicBezTo>
                    <a:pt x="4041695" y="2283368"/>
                    <a:pt x="4331596" y="2636192"/>
                    <a:pt x="4286150" y="3027324"/>
                  </a:cubicBezTo>
                  <a:cubicBezTo>
                    <a:pt x="4240705" y="3418455"/>
                    <a:pt x="3877125" y="3699778"/>
                    <a:pt x="3474071" y="3655676"/>
                  </a:cubicBezTo>
                  <a:close/>
                  <a:moveTo>
                    <a:pt x="554154" y="3094005"/>
                  </a:moveTo>
                  <a:cubicBezTo>
                    <a:pt x="563899" y="3106651"/>
                    <a:pt x="578469" y="3115580"/>
                    <a:pt x="595552" y="3117793"/>
                  </a:cubicBezTo>
                  <a:lnTo>
                    <a:pt x="1844342" y="3279597"/>
                  </a:lnTo>
                  <a:cubicBezTo>
                    <a:pt x="1878509" y="3284024"/>
                    <a:pt x="1909796" y="3259914"/>
                    <a:pt x="1914223" y="3225747"/>
                  </a:cubicBezTo>
                  <a:lnTo>
                    <a:pt x="1915292" y="3217498"/>
                  </a:lnTo>
                  <a:cubicBezTo>
                    <a:pt x="1919719" y="3183330"/>
                    <a:pt x="1895610" y="3152043"/>
                    <a:pt x="1861442" y="3147616"/>
                  </a:cubicBezTo>
                  <a:lnTo>
                    <a:pt x="612653" y="2985812"/>
                  </a:lnTo>
                  <a:cubicBezTo>
                    <a:pt x="578485" y="2981385"/>
                    <a:pt x="547198" y="3005495"/>
                    <a:pt x="542771" y="3039662"/>
                  </a:cubicBezTo>
                  <a:lnTo>
                    <a:pt x="541702" y="3047911"/>
                  </a:lnTo>
                  <a:cubicBezTo>
                    <a:pt x="539489" y="3064995"/>
                    <a:pt x="544409" y="3081359"/>
                    <a:pt x="554154" y="3094005"/>
                  </a:cubicBezTo>
                  <a:close/>
                  <a:moveTo>
                    <a:pt x="160256" y="3083028"/>
                  </a:moveTo>
                  <a:cubicBezTo>
                    <a:pt x="43080" y="2940417"/>
                    <a:pt x="-18033" y="2754428"/>
                    <a:pt x="4690" y="2558864"/>
                  </a:cubicBezTo>
                  <a:cubicBezTo>
                    <a:pt x="50134" y="2167732"/>
                    <a:pt x="413715" y="1886409"/>
                    <a:pt x="816769" y="1930509"/>
                  </a:cubicBezTo>
                  <a:lnTo>
                    <a:pt x="2159669" y="2077444"/>
                  </a:lnTo>
                  <a:cubicBezTo>
                    <a:pt x="2252567" y="2248534"/>
                    <a:pt x="2291731" y="2517583"/>
                    <a:pt x="2258286" y="2805444"/>
                  </a:cubicBezTo>
                  <a:cubicBezTo>
                    <a:pt x="2224840" y="3093304"/>
                    <a:pt x="2124922" y="3347135"/>
                    <a:pt x="1995098" y="3493855"/>
                  </a:cubicBezTo>
                  <a:lnTo>
                    <a:pt x="652198" y="3346920"/>
                  </a:lnTo>
                  <a:cubicBezTo>
                    <a:pt x="450671" y="3324868"/>
                    <a:pt x="277431" y="3225638"/>
                    <a:pt x="160256" y="308302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6"/>
            <p:cNvSpPr/>
            <p:nvPr/>
          </p:nvSpPr>
          <p:spPr>
            <a:xfrm>
              <a:off x="4099789" y="53492"/>
              <a:ext cx="313419" cy="205786"/>
            </a:xfrm>
            <a:custGeom>
              <a:rect b="b" l="l" r="r" t="t"/>
              <a:pathLst>
                <a:path extrusionOk="0" h="2592287" w="3948136">
                  <a:moveTo>
                    <a:pt x="658036" y="1188131"/>
                  </a:moveTo>
                  <a:lnTo>
                    <a:pt x="1067865" y="1188131"/>
                  </a:lnTo>
                  <a:cubicBezTo>
                    <a:pt x="1127518" y="1188131"/>
                    <a:pt x="1175877" y="1236490"/>
                    <a:pt x="1175877" y="1296143"/>
                  </a:cubicBezTo>
                  <a:lnTo>
                    <a:pt x="1175877" y="1404155"/>
                  </a:lnTo>
                  <a:lnTo>
                    <a:pt x="550024" y="1404155"/>
                  </a:lnTo>
                  <a:lnTo>
                    <a:pt x="550024" y="1296143"/>
                  </a:lnTo>
                  <a:cubicBezTo>
                    <a:pt x="550024" y="1236490"/>
                    <a:pt x="598383" y="1188131"/>
                    <a:pt x="658036" y="1188131"/>
                  </a:cubicBezTo>
                  <a:close/>
                  <a:moveTo>
                    <a:pt x="1643930" y="756083"/>
                  </a:moveTo>
                  <a:lnTo>
                    <a:pt x="3084090" y="756083"/>
                  </a:lnTo>
                  <a:cubicBezTo>
                    <a:pt x="3263050" y="756083"/>
                    <a:pt x="3408126" y="901159"/>
                    <a:pt x="3408126" y="1080119"/>
                  </a:cubicBezTo>
                  <a:lnTo>
                    <a:pt x="3408126" y="1404155"/>
                  </a:lnTo>
                  <a:lnTo>
                    <a:pt x="1319894" y="1404155"/>
                  </a:lnTo>
                  <a:lnTo>
                    <a:pt x="1319894" y="1080119"/>
                  </a:lnTo>
                  <a:cubicBezTo>
                    <a:pt x="1319894" y="901159"/>
                    <a:pt x="1464970" y="756083"/>
                    <a:pt x="1643930" y="756083"/>
                  </a:cubicBezTo>
                  <a:close/>
                  <a:moveTo>
                    <a:pt x="869386" y="585928"/>
                  </a:moveTo>
                  <a:cubicBezTo>
                    <a:pt x="1011160" y="585928"/>
                    <a:pt x="1126090" y="700858"/>
                    <a:pt x="1126090" y="842632"/>
                  </a:cubicBezTo>
                  <a:cubicBezTo>
                    <a:pt x="1126090" y="984406"/>
                    <a:pt x="1011160" y="1099336"/>
                    <a:pt x="869386" y="1099336"/>
                  </a:cubicBezTo>
                  <a:cubicBezTo>
                    <a:pt x="727612" y="1099336"/>
                    <a:pt x="612682" y="984406"/>
                    <a:pt x="612682" y="842632"/>
                  </a:cubicBezTo>
                  <a:cubicBezTo>
                    <a:pt x="612682" y="700858"/>
                    <a:pt x="727612" y="585928"/>
                    <a:pt x="869386" y="585928"/>
                  </a:cubicBezTo>
                  <a:close/>
                  <a:moveTo>
                    <a:pt x="130829" y="0"/>
                  </a:moveTo>
                  <a:lnTo>
                    <a:pt x="337171" y="0"/>
                  </a:lnTo>
                  <a:cubicBezTo>
                    <a:pt x="409426" y="0"/>
                    <a:pt x="468000" y="58574"/>
                    <a:pt x="468000" y="130829"/>
                  </a:cubicBezTo>
                  <a:lnTo>
                    <a:pt x="468000" y="1512169"/>
                  </a:lnTo>
                  <a:lnTo>
                    <a:pt x="3480134" y="1512169"/>
                  </a:lnTo>
                  <a:lnTo>
                    <a:pt x="3480134" y="743121"/>
                  </a:lnTo>
                  <a:cubicBezTo>
                    <a:pt x="3480134" y="670866"/>
                    <a:pt x="3538708" y="612292"/>
                    <a:pt x="3610963" y="612292"/>
                  </a:cubicBezTo>
                  <a:lnTo>
                    <a:pt x="3817305" y="612292"/>
                  </a:lnTo>
                  <a:cubicBezTo>
                    <a:pt x="3889560" y="612292"/>
                    <a:pt x="3948134" y="670866"/>
                    <a:pt x="3948134" y="743121"/>
                  </a:cubicBezTo>
                  <a:lnTo>
                    <a:pt x="3948134" y="1512169"/>
                  </a:lnTo>
                  <a:lnTo>
                    <a:pt x="3948136" y="1512169"/>
                  </a:lnTo>
                  <a:lnTo>
                    <a:pt x="3948136" y="1980169"/>
                  </a:lnTo>
                  <a:lnTo>
                    <a:pt x="3948134" y="1980169"/>
                  </a:lnTo>
                  <a:lnTo>
                    <a:pt x="3948134" y="2592287"/>
                  </a:lnTo>
                  <a:lnTo>
                    <a:pt x="3480134" y="2592287"/>
                  </a:lnTo>
                  <a:lnTo>
                    <a:pt x="3480134" y="1980169"/>
                  </a:lnTo>
                  <a:lnTo>
                    <a:pt x="468000" y="1980169"/>
                  </a:lnTo>
                  <a:lnTo>
                    <a:pt x="468000" y="2592287"/>
                  </a:lnTo>
                  <a:lnTo>
                    <a:pt x="0" y="2592287"/>
                  </a:lnTo>
                  <a:lnTo>
                    <a:pt x="0" y="130829"/>
                  </a:lnTo>
                  <a:cubicBezTo>
                    <a:pt x="0" y="58574"/>
                    <a:pt x="58574" y="0"/>
                    <a:pt x="1308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6"/>
            <p:cNvSpPr/>
            <p:nvPr/>
          </p:nvSpPr>
          <p:spPr>
            <a:xfrm>
              <a:off x="5836172" y="550811"/>
              <a:ext cx="271140" cy="292344"/>
            </a:xfrm>
            <a:custGeom>
              <a:rect b="b" l="l" r="r" t="t"/>
              <a:pathLst>
                <a:path extrusionOk="0" h="3626" w="3363">
                  <a:moveTo>
                    <a:pt x="1316" y="1831"/>
                  </a:moveTo>
                  <a:lnTo>
                    <a:pt x="1345" y="1926"/>
                  </a:lnTo>
                  <a:lnTo>
                    <a:pt x="1409" y="1886"/>
                  </a:lnTo>
                  <a:lnTo>
                    <a:pt x="1429" y="1946"/>
                  </a:lnTo>
                  <a:lnTo>
                    <a:pt x="1552" y="1929"/>
                  </a:lnTo>
                  <a:lnTo>
                    <a:pt x="1554" y="2044"/>
                  </a:lnTo>
                  <a:lnTo>
                    <a:pt x="1283" y="2446"/>
                  </a:lnTo>
                  <a:lnTo>
                    <a:pt x="1012" y="2853"/>
                  </a:lnTo>
                  <a:lnTo>
                    <a:pt x="972" y="2917"/>
                  </a:lnTo>
                  <a:lnTo>
                    <a:pt x="929" y="2984"/>
                  </a:lnTo>
                  <a:lnTo>
                    <a:pt x="887" y="3053"/>
                  </a:lnTo>
                  <a:lnTo>
                    <a:pt x="852" y="3126"/>
                  </a:lnTo>
                  <a:lnTo>
                    <a:pt x="825" y="3197"/>
                  </a:lnTo>
                  <a:lnTo>
                    <a:pt x="820" y="3224"/>
                  </a:lnTo>
                  <a:lnTo>
                    <a:pt x="820" y="3247"/>
                  </a:lnTo>
                  <a:lnTo>
                    <a:pt x="823" y="3271"/>
                  </a:lnTo>
                  <a:lnTo>
                    <a:pt x="829" y="3295"/>
                  </a:lnTo>
                  <a:lnTo>
                    <a:pt x="836" y="3317"/>
                  </a:lnTo>
                  <a:lnTo>
                    <a:pt x="841" y="3340"/>
                  </a:lnTo>
                  <a:lnTo>
                    <a:pt x="847" y="3364"/>
                  </a:lnTo>
                  <a:lnTo>
                    <a:pt x="850" y="3389"/>
                  </a:lnTo>
                  <a:lnTo>
                    <a:pt x="849" y="3415"/>
                  </a:lnTo>
                  <a:lnTo>
                    <a:pt x="841" y="3444"/>
                  </a:lnTo>
                  <a:lnTo>
                    <a:pt x="829" y="3475"/>
                  </a:lnTo>
                  <a:lnTo>
                    <a:pt x="809" y="3509"/>
                  </a:lnTo>
                  <a:lnTo>
                    <a:pt x="789" y="3533"/>
                  </a:lnTo>
                  <a:lnTo>
                    <a:pt x="761" y="3557"/>
                  </a:lnTo>
                  <a:lnTo>
                    <a:pt x="729" y="3577"/>
                  </a:lnTo>
                  <a:lnTo>
                    <a:pt x="694" y="3593"/>
                  </a:lnTo>
                  <a:lnTo>
                    <a:pt x="656" y="3607"/>
                  </a:lnTo>
                  <a:lnTo>
                    <a:pt x="616" y="3617"/>
                  </a:lnTo>
                  <a:lnTo>
                    <a:pt x="576" y="3624"/>
                  </a:lnTo>
                  <a:lnTo>
                    <a:pt x="538" y="3626"/>
                  </a:lnTo>
                  <a:lnTo>
                    <a:pt x="501" y="3622"/>
                  </a:lnTo>
                  <a:lnTo>
                    <a:pt x="467" y="3615"/>
                  </a:lnTo>
                  <a:lnTo>
                    <a:pt x="436" y="3602"/>
                  </a:lnTo>
                  <a:lnTo>
                    <a:pt x="412" y="3586"/>
                  </a:lnTo>
                  <a:lnTo>
                    <a:pt x="392" y="3560"/>
                  </a:lnTo>
                  <a:lnTo>
                    <a:pt x="374" y="3520"/>
                  </a:lnTo>
                  <a:lnTo>
                    <a:pt x="363" y="3482"/>
                  </a:lnTo>
                  <a:lnTo>
                    <a:pt x="358" y="3446"/>
                  </a:lnTo>
                  <a:lnTo>
                    <a:pt x="358" y="3413"/>
                  </a:lnTo>
                  <a:lnTo>
                    <a:pt x="358" y="3382"/>
                  </a:lnTo>
                  <a:lnTo>
                    <a:pt x="361" y="3351"/>
                  </a:lnTo>
                  <a:lnTo>
                    <a:pt x="361" y="3322"/>
                  </a:lnTo>
                  <a:lnTo>
                    <a:pt x="358" y="3291"/>
                  </a:lnTo>
                  <a:lnTo>
                    <a:pt x="349" y="3262"/>
                  </a:lnTo>
                  <a:lnTo>
                    <a:pt x="338" y="3238"/>
                  </a:lnTo>
                  <a:lnTo>
                    <a:pt x="321" y="3218"/>
                  </a:lnTo>
                  <a:lnTo>
                    <a:pt x="301" y="3200"/>
                  </a:lnTo>
                  <a:lnTo>
                    <a:pt x="278" y="3184"/>
                  </a:lnTo>
                  <a:lnTo>
                    <a:pt x="252" y="3167"/>
                  </a:lnTo>
                  <a:lnTo>
                    <a:pt x="225" y="3153"/>
                  </a:lnTo>
                  <a:lnTo>
                    <a:pt x="198" y="3138"/>
                  </a:lnTo>
                  <a:lnTo>
                    <a:pt x="169" y="3126"/>
                  </a:lnTo>
                  <a:lnTo>
                    <a:pt x="140" y="3111"/>
                  </a:lnTo>
                  <a:lnTo>
                    <a:pt x="112" y="3095"/>
                  </a:lnTo>
                  <a:lnTo>
                    <a:pt x="87" y="3078"/>
                  </a:lnTo>
                  <a:lnTo>
                    <a:pt x="61" y="3060"/>
                  </a:lnTo>
                  <a:lnTo>
                    <a:pt x="41" y="3040"/>
                  </a:lnTo>
                  <a:lnTo>
                    <a:pt x="23" y="3017"/>
                  </a:lnTo>
                  <a:lnTo>
                    <a:pt x="10" y="2991"/>
                  </a:lnTo>
                  <a:lnTo>
                    <a:pt x="1" y="2964"/>
                  </a:lnTo>
                  <a:lnTo>
                    <a:pt x="0" y="2931"/>
                  </a:lnTo>
                  <a:lnTo>
                    <a:pt x="1" y="2895"/>
                  </a:lnTo>
                  <a:lnTo>
                    <a:pt x="12" y="2855"/>
                  </a:lnTo>
                  <a:lnTo>
                    <a:pt x="29" y="2809"/>
                  </a:lnTo>
                  <a:lnTo>
                    <a:pt x="49" y="2775"/>
                  </a:lnTo>
                  <a:lnTo>
                    <a:pt x="74" y="2747"/>
                  </a:lnTo>
                  <a:lnTo>
                    <a:pt x="101" y="2727"/>
                  </a:lnTo>
                  <a:lnTo>
                    <a:pt x="134" y="2713"/>
                  </a:lnTo>
                  <a:lnTo>
                    <a:pt x="170" y="2702"/>
                  </a:lnTo>
                  <a:lnTo>
                    <a:pt x="209" y="2695"/>
                  </a:lnTo>
                  <a:lnTo>
                    <a:pt x="247" y="2689"/>
                  </a:lnTo>
                  <a:lnTo>
                    <a:pt x="289" y="2684"/>
                  </a:lnTo>
                  <a:lnTo>
                    <a:pt x="330" y="2678"/>
                  </a:lnTo>
                  <a:lnTo>
                    <a:pt x="372" y="2671"/>
                  </a:lnTo>
                  <a:lnTo>
                    <a:pt x="412" y="2660"/>
                  </a:lnTo>
                  <a:lnTo>
                    <a:pt x="469" y="2640"/>
                  </a:lnTo>
                  <a:lnTo>
                    <a:pt x="527" y="2609"/>
                  </a:lnTo>
                  <a:lnTo>
                    <a:pt x="585" y="2573"/>
                  </a:lnTo>
                  <a:lnTo>
                    <a:pt x="643" y="2529"/>
                  </a:lnTo>
                  <a:lnTo>
                    <a:pt x="701" y="2484"/>
                  </a:lnTo>
                  <a:lnTo>
                    <a:pt x="760" y="2437"/>
                  </a:lnTo>
                  <a:lnTo>
                    <a:pt x="816" y="2389"/>
                  </a:lnTo>
                  <a:lnTo>
                    <a:pt x="869" y="2346"/>
                  </a:lnTo>
                  <a:lnTo>
                    <a:pt x="941" y="2282"/>
                  </a:lnTo>
                  <a:lnTo>
                    <a:pt x="1009" y="2215"/>
                  </a:lnTo>
                  <a:lnTo>
                    <a:pt x="1074" y="2142"/>
                  </a:lnTo>
                  <a:lnTo>
                    <a:pt x="1136" y="2066"/>
                  </a:lnTo>
                  <a:lnTo>
                    <a:pt x="1196" y="1989"/>
                  </a:lnTo>
                  <a:lnTo>
                    <a:pt x="1252" y="1913"/>
                  </a:lnTo>
                  <a:lnTo>
                    <a:pt x="1316" y="1831"/>
                  </a:lnTo>
                  <a:close/>
                  <a:moveTo>
                    <a:pt x="2610" y="0"/>
                  </a:moveTo>
                  <a:lnTo>
                    <a:pt x="2654" y="2"/>
                  </a:lnTo>
                  <a:lnTo>
                    <a:pt x="2690" y="9"/>
                  </a:lnTo>
                  <a:lnTo>
                    <a:pt x="2720" y="20"/>
                  </a:lnTo>
                  <a:lnTo>
                    <a:pt x="2743" y="37"/>
                  </a:lnTo>
                  <a:lnTo>
                    <a:pt x="2761" y="57"/>
                  </a:lnTo>
                  <a:lnTo>
                    <a:pt x="2776" y="80"/>
                  </a:lnTo>
                  <a:lnTo>
                    <a:pt x="2787" y="107"/>
                  </a:lnTo>
                  <a:lnTo>
                    <a:pt x="2796" y="138"/>
                  </a:lnTo>
                  <a:lnTo>
                    <a:pt x="2803" y="173"/>
                  </a:lnTo>
                  <a:lnTo>
                    <a:pt x="2809" y="209"/>
                  </a:lnTo>
                  <a:lnTo>
                    <a:pt x="2814" y="249"/>
                  </a:lnTo>
                  <a:lnTo>
                    <a:pt x="2841" y="266"/>
                  </a:lnTo>
                  <a:lnTo>
                    <a:pt x="2872" y="278"/>
                  </a:lnTo>
                  <a:lnTo>
                    <a:pt x="2905" y="282"/>
                  </a:lnTo>
                  <a:lnTo>
                    <a:pt x="2940" y="278"/>
                  </a:lnTo>
                  <a:lnTo>
                    <a:pt x="2976" y="266"/>
                  </a:lnTo>
                  <a:lnTo>
                    <a:pt x="2990" y="238"/>
                  </a:lnTo>
                  <a:lnTo>
                    <a:pt x="3016" y="215"/>
                  </a:lnTo>
                  <a:lnTo>
                    <a:pt x="3047" y="197"/>
                  </a:lnTo>
                  <a:lnTo>
                    <a:pt x="3081" y="184"/>
                  </a:lnTo>
                  <a:lnTo>
                    <a:pt x="3120" y="177"/>
                  </a:lnTo>
                  <a:lnTo>
                    <a:pt x="3160" y="178"/>
                  </a:lnTo>
                  <a:lnTo>
                    <a:pt x="3200" y="189"/>
                  </a:lnTo>
                  <a:lnTo>
                    <a:pt x="3234" y="206"/>
                  </a:lnTo>
                  <a:lnTo>
                    <a:pt x="3267" y="227"/>
                  </a:lnTo>
                  <a:lnTo>
                    <a:pt x="3296" y="255"/>
                  </a:lnTo>
                  <a:lnTo>
                    <a:pt x="3320" y="287"/>
                  </a:lnTo>
                  <a:lnTo>
                    <a:pt x="3340" y="324"/>
                  </a:lnTo>
                  <a:lnTo>
                    <a:pt x="3354" y="366"/>
                  </a:lnTo>
                  <a:lnTo>
                    <a:pt x="3361" y="415"/>
                  </a:lnTo>
                  <a:lnTo>
                    <a:pt x="3363" y="467"/>
                  </a:lnTo>
                  <a:lnTo>
                    <a:pt x="3356" y="526"/>
                  </a:lnTo>
                  <a:lnTo>
                    <a:pt x="3343" y="562"/>
                  </a:lnTo>
                  <a:lnTo>
                    <a:pt x="3325" y="597"/>
                  </a:lnTo>
                  <a:lnTo>
                    <a:pt x="3301" y="624"/>
                  </a:lnTo>
                  <a:lnTo>
                    <a:pt x="3272" y="647"/>
                  </a:lnTo>
                  <a:lnTo>
                    <a:pt x="3241" y="667"/>
                  </a:lnTo>
                  <a:lnTo>
                    <a:pt x="3205" y="680"/>
                  </a:lnTo>
                  <a:lnTo>
                    <a:pt x="3169" y="689"/>
                  </a:lnTo>
                  <a:lnTo>
                    <a:pt x="3132" y="693"/>
                  </a:lnTo>
                  <a:lnTo>
                    <a:pt x="3094" y="689"/>
                  </a:lnTo>
                  <a:lnTo>
                    <a:pt x="3058" y="680"/>
                  </a:lnTo>
                  <a:lnTo>
                    <a:pt x="3025" y="666"/>
                  </a:lnTo>
                  <a:lnTo>
                    <a:pt x="2994" y="644"/>
                  </a:lnTo>
                  <a:lnTo>
                    <a:pt x="2969" y="617"/>
                  </a:lnTo>
                  <a:lnTo>
                    <a:pt x="2947" y="582"/>
                  </a:lnTo>
                  <a:lnTo>
                    <a:pt x="2883" y="575"/>
                  </a:lnTo>
                  <a:lnTo>
                    <a:pt x="2821" y="578"/>
                  </a:lnTo>
                  <a:lnTo>
                    <a:pt x="2765" y="589"/>
                  </a:lnTo>
                  <a:lnTo>
                    <a:pt x="2712" y="607"/>
                  </a:lnTo>
                  <a:lnTo>
                    <a:pt x="2661" y="631"/>
                  </a:lnTo>
                  <a:lnTo>
                    <a:pt x="2614" y="660"/>
                  </a:lnTo>
                  <a:lnTo>
                    <a:pt x="2570" y="695"/>
                  </a:lnTo>
                  <a:lnTo>
                    <a:pt x="2529" y="731"/>
                  </a:lnTo>
                  <a:lnTo>
                    <a:pt x="2490" y="773"/>
                  </a:lnTo>
                  <a:lnTo>
                    <a:pt x="2454" y="815"/>
                  </a:lnTo>
                  <a:lnTo>
                    <a:pt x="2420" y="858"/>
                  </a:lnTo>
                  <a:lnTo>
                    <a:pt x="2385" y="904"/>
                  </a:lnTo>
                  <a:lnTo>
                    <a:pt x="2354" y="949"/>
                  </a:lnTo>
                  <a:lnTo>
                    <a:pt x="2325" y="993"/>
                  </a:lnTo>
                  <a:lnTo>
                    <a:pt x="2296" y="1035"/>
                  </a:lnTo>
                  <a:lnTo>
                    <a:pt x="2267" y="1073"/>
                  </a:lnTo>
                  <a:lnTo>
                    <a:pt x="2060" y="1326"/>
                  </a:lnTo>
                  <a:lnTo>
                    <a:pt x="1692" y="1844"/>
                  </a:lnTo>
                  <a:lnTo>
                    <a:pt x="1698" y="1762"/>
                  </a:lnTo>
                  <a:lnTo>
                    <a:pt x="1565" y="1793"/>
                  </a:lnTo>
                  <a:lnTo>
                    <a:pt x="1541" y="1713"/>
                  </a:lnTo>
                  <a:lnTo>
                    <a:pt x="1465" y="1769"/>
                  </a:lnTo>
                  <a:lnTo>
                    <a:pt x="1441" y="1669"/>
                  </a:lnTo>
                  <a:lnTo>
                    <a:pt x="1534" y="1549"/>
                  </a:lnTo>
                  <a:lnTo>
                    <a:pt x="1625" y="1426"/>
                  </a:lnTo>
                  <a:lnTo>
                    <a:pt x="1689" y="1338"/>
                  </a:lnTo>
                  <a:lnTo>
                    <a:pt x="1756" y="1257"/>
                  </a:lnTo>
                  <a:lnTo>
                    <a:pt x="1823" y="1177"/>
                  </a:lnTo>
                  <a:lnTo>
                    <a:pt x="1890" y="1093"/>
                  </a:lnTo>
                  <a:lnTo>
                    <a:pt x="2183" y="689"/>
                  </a:lnTo>
                  <a:lnTo>
                    <a:pt x="2390" y="369"/>
                  </a:lnTo>
                  <a:lnTo>
                    <a:pt x="2405" y="349"/>
                  </a:lnTo>
                  <a:lnTo>
                    <a:pt x="2412" y="327"/>
                  </a:lnTo>
                  <a:lnTo>
                    <a:pt x="2416" y="304"/>
                  </a:lnTo>
                  <a:lnTo>
                    <a:pt x="2414" y="280"/>
                  </a:lnTo>
                  <a:lnTo>
                    <a:pt x="2410" y="257"/>
                  </a:lnTo>
                  <a:lnTo>
                    <a:pt x="2405" y="231"/>
                  </a:lnTo>
                  <a:lnTo>
                    <a:pt x="2401" y="207"/>
                  </a:lnTo>
                  <a:lnTo>
                    <a:pt x="2400" y="182"/>
                  </a:lnTo>
                  <a:lnTo>
                    <a:pt x="2400" y="157"/>
                  </a:lnTo>
                  <a:lnTo>
                    <a:pt x="2407" y="131"/>
                  </a:lnTo>
                  <a:lnTo>
                    <a:pt x="2420" y="106"/>
                  </a:lnTo>
                  <a:lnTo>
                    <a:pt x="2440" y="82"/>
                  </a:lnTo>
                  <a:lnTo>
                    <a:pt x="2470" y="57"/>
                  </a:lnTo>
                  <a:lnTo>
                    <a:pt x="2510" y="33"/>
                  </a:lnTo>
                  <a:lnTo>
                    <a:pt x="261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6"/>
            <p:cNvSpPr/>
            <p:nvPr/>
          </p:nvSpPr>
          <p:spPr>
            <a:xfrm rot="7840081">
              <a:off x="3586804" y="1467179"/>
              <a:ext cx="262540" cy="223955"/>
            </a:xfrm>
            <a:custGeom>
              <a:rect b="b" l="l" r="r" t="t"/>
              <a:pathLst>
                <a:path extrusionOk="0" h="3660228" w="4290840">
                  <a:moveTo>
                    <a:pt x="2325835" y="1430901"/>
                  </a:moveTo>
                  <a:cubicBezTo>
                    <a:pt x="2336670" y="1441414"/>
                    <a:pt x="2351639" y="1447919"/>
                    <a:pt x="2368172" y="1447919"/>
                  </a:cubicBezTo>
                  <a:cubicBezTo>
                    <a:pt x="2401241" y="1447919"/>
                    <a:pt x="2428048" y="1421905"/>
                    <a:pt x="2428048" y="1389815"/>
                  </a:cubicBezTo>
                  <a:lnTo>
                    <a:pt x="2428048" y="290423"/>
                  </a:lnTo>
                  <a:cubicBezTo>
                    <a:pt x="2428048" y="258334"/>
                    <a:pt x="2401241" y="232319"/>
                    <a:pt x="2368173" y="232320"/>
                  </a:cubicBezTo>
                  <a:cubicBezTo>
                    <a:pt x="2335105" y="232319"/>
                    <a:pt x="2308298" y="258334"/>
                    <a:pt x="2308298" y="290424"/>
                  </a:cubicBezTo>
                  <a:lnTo>
                    <a:pt x="2308298" y="1389814"/>
                  </a:lnTo>
                  <a:cubicBezTo>
                    <a:pt x="2308297" y="1405860"/>
                    <a:pt x="2314999" y="1420385"/>
                    <a:pt x="2325835" y="1430901"/>
                  </a:cubicBezTo>
                  <a:close/>
                  <a:moveTo>
                    <a:pt x="1712446" y="1346642"/>
                  </a:moveTo>
                  <a:cubicBezTo>
                    <a:pt x="1591450" y="1204364"/>
                    <a:pt x="1518764" y="1021961"/>
                    <a:pt x="1518764" y="823084"/>
                  </a:cubicBezTo>
                  <a:cubicBezTo>
                    <a:pt x="1518764" y="368507"/>
                    <a:pt x="1898505" y="1"/>
                    <a:pt x="2366939" y="0"/>
                  </a:cubicBezTo>
                  <a:cubicBezTo>
                    <a:pt x="2835373" y="1"/>
                    <a:pt x="3215115" y="368508"/>
                    <a:pt x="3215114" y="823084"/>
                  </a:cubicBezTo>
                  <a:cubicBezTo>
                    <a:pt x="3215114" y="1277660"/>
                    <a:pt x="2835373" y="1646168"/>
                    <a:pt x="2366939" y="1646167"/>
                  </a:cubicBezTo>
                  <a:cubicBezTo>
                    <a:pt x="2132723" y="1646167"/>
                    <a:pt x="1920679" y="1554040"/>
                    <a:pt x="1767189" y="1405093"/>
                  </a:cubicBezTo>
                  <a:cubicBezTo>
                    <a:pt x="1748003" y="1386474"/>
                    <a:pt x="1729732" y="1366968"/>
                    <a:pt x="1712446" y="1346642"/>
                  </a:cubicBezTo>
                  <a:close/>
                  <a:moveTo>
                    <a:pt x="2442785" y="3276067"/>
                  </a:moveTo>
                  <a:cubicBezTo>
                    <a:pt x="2452539" y="3288725"/>
                    <a:pt x="2467121" y="3297661"/>
                    <a:pt x="2484220" y="3299876"/>
                  </a:cubicBezTo>
                  <a:lnTo>
                    <a:pt x="3567493" y="3440235"/>
                  </a:lnTo>
                  <a:cubicBezTo>
                    <a:pt x="3601691" y="3444665"/>
                    <a:pt x="3633005" y="3420535"/>
                    <a:pt x="3637436" y="3386337"/>
                  </a:cubicBezTo>
                  <a:lnTo>
                    <a:pt x="3638507" y="3378082"/>
                  </a:lnTo>
                  <a:cubicBezTo>
                    <a:pt x="3642938" y="3343884"/>
                    <a:pt x="3618808" y="3312570"/>
                    <a:pt x="3584610" y="3308139"/>
                  </a:cubicBezTo>
                  <a:cubicBezTo>
                    <a:pt x="3223518" y="3261353"/>
                    <a:pt x="2862428" y="3214566"/>
                    <a:pt x="2501336" y="3167780"/>
                  </a:cubicBezTo>
                  <a:cubicBezTo>
                    <a:pt x="2467138" y="3163349"/>
                    <a:pt x="2435824" y="3187479"/>
                    <a:pt x="2431392" y="3221677"/>
                  </a:cubicBezTo>
                  <a:lnTo>
                    <a:pt x="2430323" y="3229933"/>
                  </a:lnTo>
                  <a:cubicBezTo>
                    <a:pt x="2428107" y="3247032"/>
                    <a:pt x="2433032" y="3263410"/>
                    <a:pt x="2442785" y="3276067"/>
                  </a:cubicBezTo>
                  <a:close/>
                  <a:moveTo>
                    <a:pt x="2077965" y="3502921"/>
                  </a:moveTo>
                  <a:cubicBezTo>
                    <a:pt x="2211151" y="3366898"/>
                    <a:pt x="2317658" y="3113548"/>
                    <a:pt x="2352262" y="2815726"/>
                  </a:cubicBezTo>
                  <a:cubicBezTo>
                    <a:pt x="2386865" y="2517903"/>
                    <a:pt x="2341165" y="2247898"/>
                    <a:pt x="2242534" y="2086510"/>
                  </a:cubicBezTo>
                  <a:lnTo>
                    <a:pt x="3638641" y="2239266"/>
                  </a:lnTo>
                  <a:cubicBezTo>
                    <a:pt x="4041695" y="2283368"/>
                    <a:pt x="4331596" y="2636192"/>
                    <a:pt x="4286150" y="3027324"/>
                  </a:cubicBezTo>
                  <a:cubicBezTo>
                    <a:pt x="4240705" y="3418455"/>
                    <a:pt x="3877125" y="3699778"/>
                    <a:pt x="3474071" y="3655676"/>
                  </a:cubicBezTo>
                  <a:close/>
                  <a:moveTo>
                    <a:pt x="554154" y="3094005"/>
                  </a:moveTo>
                  <a:cubicBezTo>
                    <a:pt x="563899" y="3106651"/>
                    <a:pt x="578469" y="3115580"/>
                    <a:pt x="595552" y="3117793"/>
                  </a:cubicBezTo>
                  <a:lnTo>
                    <a:pt x="1844342" y="3279597"/>
                  </a:lnTo>
                  <a:cubicBezTo>
                    <a:pt x="1878509" y="3284024"/>
                    <a:pt x="1909796" y="3259914"/>
                    <a:pt x="1914223" y="3225747"/>
                  </a:cubicBezTo>
                  <a:lnTo>
                    <a:pt x="1915292" y="3217498"/>
                  </a:lnTo>
                  <a:cubicBezTo>
                    <a:pt x="1919719" y="3183330"/>
                    <a:pt x="1895610" y="3152043"/>
                    <a:pt x="1861442" y="3147616"/>
                  </a:cubicBezTo>
                  <a:lnTo>
                    <a:pt x="612653" y="2985812"/>
                  </a:lnTo>
                  <a:cubicBezTo>
                    <a:pt x="578485" y="2981385"/>
                    <a:pt x="547198" y="3005495"/>
                    <a:pt x="542771" y="3039662"/>
                  </a:cubicBezTo>
                  <a:lnTo>
                    <a:pt x="541702" y="3047911"/>
                  </a:lnTo>
                  <a:cubicBezTo>
                    <a:pt x="539489" y="3064995"/>
                    <a:pt x="544409" y="3081359"/>
                    <a:pt x="554154" y="3094005"/>
                  </a:cubicBezTo>
                  <a:close/>
                  <a:moveTo>
                    <a:pt x="160256" y="3083028"/>
                  </a:moveTo>
                  <a:cubicBezTo>
                    <a:pt x="43080" y="2940417"/>
                    <a:pt x="-18033" y="2754428"/>
                    <a:pt x="4690" y="2558864"/>
                  </a:cubicBezTo>
                  <a:cubicBezTo>
                    <a:pt x="50134" y="2167732"/>
                    <a:pt x="413715" y="1886409"/>
                    <a:pt x="816769" y="1930509"/>
                  </a:cubicBezTo>
                  <a:lnTo>
                    <a:pt x="2159669" y="2077444"/>
                  </a:lnTo>
                  <a:cubicBezTo>
                    <a:pt x="2252567" y="2248534"/>
                    <a:pt x="2291731" y="2517583"/>
                    <a:pt x="2258286" y="2805444"/>
                  </a:cubicBezTo>
                  <a:cubicBezTo>
                    <a:pt x="2224840" y="3093304"/>
                    <a:pt x="2124922" y="3347135"/>
                    <a:pt x="1995098" y="3493855"/>
                  </a:cubicBezTo>
                  <a:lnTo>
                    <a:pt x="652198" y="3346920"/>
                  </a:lnTo>
                  <a:cubicBezTo>
                    <a:pt x="450671" y="3324868"/>
                    <a:pt x="277431" y="3225638"/>
                    <a:pt x="160256" y="308302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6"/>
            <p:cNvSpPr/>
            <p:nvPr/>
          </p:nvSpPr>
          <p:spPr>
            <a:xfrm>
              <a:off x="4229581" y="2162779"/>
              <a:ext cx="282062" cy="281027"/>
            </a:xfrm>
            <a:custGeom>
              <a:rect b="b" l="l" r="r" t="t"/>
              <a:pathLst>
                <a:path extrusionOk="0" h="3945921" w="3960440">
                  <a:moveTo>
                    <a:pt x="1598844" y="0"/>
                  </a:moveTo>
                  <a:cubicBezTo>
                    <a:pt x="1857342" y="0"/>
                    <a:pt x="2066896" y="209554"/>
                    <a:pt x="2066896" y="468052"/>
                  </a:cubicBezTo>
                  <a:cubicBezTo>
                    <a:pt x="2066896" y="646802"/>
                    <a:pt x="1966694" y="802149"/>
                    <a:pt x="1818364" y="879058"/>
                  </a:cubicBezTo>
                  <a:lnTo>
                    <a:pt x="1965948" y="1429850"/>
                  </a:lnTo>
                  <a:cubicBezTo>
                    <a:pt x="2234183" y="1439289"/>
                    <a:pt x="2449559" y="1654793"/>
                    <a:pt x="2458766" y="1923094"/>
                  </a:cubicBezTo>
                  <a:lnTo>
                    <a:pt x="3052787" y="2082261"/>
                  </a:lnTo>
                  <a:cubicBezTo>
                    <a:pt x="3115207" y="1899813"/>
                    <a:pt x="3288586" y="1769556"/>
                    <a:pt x="3492388" y="1769556"/>
                  </a:cubicBezTo>
                  <a:cubicBezTo>
                    <a:pt x="3750886" y="1769556"/>
                    <a:pt x="3960440" y="1979110"/>
                    <a:pt x="3960440" y="2237608"/>
                  </a:cubicBezTo>
                  <a:cubicBezTo>
                    <a:pt x="3960440" y="2496106"/>
                    <a:pt x="3750886" y="2705660"/>
                    <a:pt x="3492388" y="2705660"/>
                  </a:cubicBezTo>
                  <a:cubicBezTo>
                    <a:pt x="3255123" y="2705660"/>
                    <a:pt x="3059091" y="2529117"/>
                    <a:pt x="3030620" y="2299941"/>
                  </a:cubicBezTo>
                  <a:lnTo>
                    <a:pt x="2422827" y="2137084"/>
                  </a:lnTo>
                  <a:cubicBezTo>
                    <a:pt x="2374914" y="2257246"/>
                    <a:pt x="2282973" y="2354960"/>
                    <a:pt x="2166800" y="2410258"/>
                  </a:cubicBezTo>
                  <a:lnTo>
                    <a:pt x="2329067" y="3015847"/>
                  </a:lnTo>
                  <a:cubicBezTo>
                    <a:pt x="2559464" y="3043136"/>
                    <a:pt x="2737303" y="3239734"/>
                    <a:pt x="2737303" y="3477869"/>
                  </a:cubicBezTo>
                  <a:cubicBezTo>
                    <a:pt x="2737303" y="3736367"/>
                    <a:pt x="2527749" y="3945921"/>
                    <a:pt x="2269251" y="3945921"/>
                  </a:cubicBezTo>
                  <a:cubicBezTo>
                    <a:pt x="2010753" y="3945921"/>
                    <a:pt x="1801199" y="3736367"/>
                    <a:pt x="1801199" y="3477869"/>
                  </a:cubicBezTo>
                  <a:cubicBezTo>
                    <a:pt x="1801199" y="3274904"/>
                    <a:pt x="1930388" y="3102113"/>
                    <a:pt x="2111643" y="3038969"/>
                  </a:cubicBezTo>
                  <a:lnTo>
                    <a:pt x="1956503" y="2459980"/>
                  </a:lnTo>
                  <a:cubicBezTo>
                    <a:pt x="1952432" y="2460875"/>
                    <a:pt x="1948330" y="2460923"/>
                    <a:pt x="1944216" y="2460923"/>
                  </a:cubicBezTo>
                  <a:cubicBezTo>
                    <a:pt x="1742647" y="2460923"/>
                    <a:pt x="1568040" y="2345487"/>
                    <a:pt x="1484865" y="2176122"/>
                  </a:cubicBezTo>
                  <a:lnTo>
                    <a:pt x="930415" y="2324686"/>
                  </a:lnTo>
                  <a:cubicBezTo>
                    <a:pt x="904712" y="2556716"/>
                    <a:pt x="707355" y="2736304"/>
                    <a:pt x="468052" y="2736304"/>
                  </a:cubicBezTo>
                  <a:cubicBezTo>
                    <a:pt x="209554" y="2736304"/>
                    <a:pt x="0" y="2526750"/>
                    <a:pt x="0" y="2268252"/>
                  </a:cubicBezTo>
                  <a:cubicBezTo>
                    <a:pt x="0" y="2009754"/>
                    <a:pt x="209554" y="1800200"/>
                    <a:pt x="468052" y="1800200"/>
                  </a:cubicBezTo>
                  <a:cubicBezTo>
                    <a:pt x="669892" y="1800200"/>
                    <a:pt x="841893" y="1927961"/>
                    <a:pt x="906009" y="2107606"/>
                  </a:cubicBezTo>
                  <a:lnTo>
                    <a:pt x="1429897" y="1967231"/>
                  </a:lnTo>
                  <a:cubicBezTo>
                    <a:pt x="1427753" y="1959679"/>
                    <a:pt x="1427584" y="1952005"/>
                    <a:pt x="1427584" y="1944291"/>
                  </a:cubicBezTo>
                  <a:cubicBezTo>
                    <a:pt x="1427584" y="1727054"/>
                    <a:pt x="1561663" y="1541133"/>
                    <a:pt x="1751891" y="1465536"/>
                  </a:cubicBezTo>
                  <a:lnTo>
                    <a:pt x="1609736" y="935006"/>
                  </a:lnTo>
                  <a:cubicBezTo>
                    <a:pt x="1606130" y="936062"/>
                    <a:pt x="1602492" y="936104"/>
                    <a:pt x="1598844" y="936104"/>
                  </a:cubicBezTo>
                  <a:cubicBezTo>
                    <a:pt x="1340346" y="936104"/>
                    <a:pt x="1130792" y="726550"/>
                    <a:pt x="1130792" y="468052"/>
                  </a:cubicBezTo>
                  <a:cubicBezTo>
                    <a:pt x="1130792" y="209554"/>
                    <a:pt x="1340346" y="0"/>
                    <a:pt x="1598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6"/>
            <p:cNvSpPr/>
            <p:nvPr/>
          </p:nvSpPr>
          <p:spPr>
            <a:xfrm>
              <a:off x="4912032" y="1041811"/>
              <a:ext cx="273280" cy="166694"/>
            </a:xfrm>
            <a:custGeom>
              <a:rect b="b" l="l" r="r" t="t"/>
              <a:pathLst>
                <a:path extrusionOk="0" h="3087182" w="3990895">
                  <a:moveTo>
                    <a:pt x="1740403" y="2573711"/>
                  </a:moveTo>
                  <a:cubicBezTo>
                    <a:pt x="1526257" y="2580937"/>
                    <a:pt x="1290256" y="2583516"/>
                    <a:pt x="1065139" y="2579843"/>
                  </a:cubicBezTo>
                  <a:lnTo>
                    <a:pt x="1065139" y="2871158"/>
                  </a:lnTo>
                  <a:lnTo>
                    <a:pt x="1740403" y="2871158"/>
                  </a:lnTo>
                  <a:close/>
                  <a:moveTo>
                    <a:pt x="3583963" y="1148535"/>
                  </a:moveTo>
                  <a:cubicBezTo>
                    <a:pt x="3442121" y="1148535"/>
                    <a:pt x="3324432" y="1262284"/>
                    <a:pt x="3303071" y="1411513"/>
                  </a:cubicBezTo>
                  <a:lnTo>
                    <a:pt x="3604802" y="1436594"/>
                  </a:lnTo>
                  <a:cubicBezTo>
                    <a:pt x="3607651" y="1483680"/>
                    <a:pt x="3627953" y="1483631"/>
                    <a:pt x="3630802" y="1530717"/>
                  </a:cubicBezTo>
                  <a:lnTo>
                    <a:pt x="3339635" y="1623071"/>
                  </a:lnTo>
                  <a:cubicBezTo>
                    <a:pt x="3388511" y="1715368"/>
                    <a:pt x="3479714" y="1776813"/>
                    <a:pt x="3583963" y="1776813"/>
                  </a:cubicBezTo>
                  <a:cubicBezTo>
                    <a:pt x="3741685" y="1776813"/>
                    <a:pt x="3869544" y="1636168"/>
                    <a:pt x="3869544" y="1462674"/>
                  </a:cubicBezTo>
                  <a:cubicBezTo>
                    <a:pt x="3869544" y="1289180"/>
                    <a:pt x="3741685" y="1148535"/>
                    <a:pt x="3583963" y="1148535"/>
                  </a:cubicBezTo>
                  <a:close/>
                  <a:moveTo>
                    <a:pt x="1942038" y="765538"/>
                  </a:moveTo>
                  <a:cubicBezTo>
                    <a:pt x="1858825" y="765538"/>
                    <a:pt x="1791368" y="832995"/>
                    <a:pt x="1791368" y="916208"/>
                  </a:cubicBezTo>
                  <a:lnTo>
                    <a:pt x="1791368" y="1175206"/>
                  </a:lnTo>
                  <a:lnTo>
                    <a:pt x="1596655" y="1175206"/>
                  </a:lnTo>
                  <a:cubicBezTo>
                    <a:pt x="1505121" y="1175206"/>
                    <a:pt x="1430918" y="1249409"/>
                    <a:pt x="1430918" y="1340943"/>
                  </a:cubicBezTo>
                  <a:lnTo>
                    <a:pt x="1430918" y="1369861"/>
                  </a:lnTo>
                  <a:cubicBezTo>
                    <a:pt x="1430918" y="1461395"/>
                    <a:pt x="1505121" y="1535598"/>
                    <a:pt x="1596655" y="1535598"/>
                  </a:cubicBezTo>
                  <a:lnTo>
                    <a:pt x="1791368" y="1535598"/>
                  </a:lnTo>
                  <a:lnTo>
                    <a:pt x="1791368" y="1768249"/>
                  </a:lnTo>
                  <a:cubicBezTo>
                    <a:pt x="1791368" y="1851462"/>
                    <a:pt x="1858825" y="1918919"/>
                    <a:pt x="1942038" y="1918919"/>
                  </a:cubicBezTo>
                  <a:lnTo>
                    <a:pt x="1968327" y="1918919"/>
                  </a:lnTo>
                  <a:cubicBezTo>
                    <a:pt x="2051540" y="1918919"/>
                    <a:pt x="2118997" y="1851462"/>
                    <a:pt x="2118997" y="1768249"/>
                  </a:cubicBezTo>
                  <a:lnTo>
                    <a:pt x="2118997" y="1535598"/>
                  </a:lnTo>
                  <a:lnTo>
                    <a:pt x="2313709" y="1535598"/>
                  </a:lnTo>
                  <a:cubicBezTo>
                    <a:pt x="2377432" y="1535598"/>
                    <a:pt x="2432756" y="1499636"/>
                    <a:pt x="2458635" y="1445923"/>
                  </a:cubicBezTo>
                  <a:lnTo>
                    <a:pt x="2460889" y="1424521"/>
                  </a:lnTo>
                  <a:lnTo>
                    <a:pt x="2465213" y="1420689"/>
                  </a:lnTo>
                  <a:lnTo>
                    <a:pt x="2471533" y="1306607"/>
                  </a:lnTo>
                  <a:cubicBezTo>
                    <a:pt x="2459663" y="1231205"/>
                    <a:pt x="2393226" y="1175206"/>
                    <a:pt x="2313709" y="1175206"/>
                  </a:cubicBezTo>
                  <a:lnTo>
                    <a:pt x="2118997" y="1175206"/>
                  </a:lnTo>
                  <a:lnTo>
                    <a:pt x="2118997" y="916208"/>
                  </a:lnTo>
                  <a:cubicBezTo>
                    <a:pt x="2118997" y="832995"/>
                    <a:pt x="2051540" y="765538"/>
                    <a:pt x="1968327" y="765538"/>
                  </a:cubicBezTo>
                  <a:close/>
                  <a:moveTo>
                    <a:pt x="1226605" y="630723"/>
                  </a:moveTo>
                  <a:cubicBezTo>
                    <a:pt x="838390" y="598973"/>
                    <a:pt x="590161" y="1384786"/>
                    <a:pt x="585832" y="1535598"/>
                  </a:cubicBezTo>
                  <a:lnTo>
                    <a:pt x="1226028" y="1522898"/>
                  </a:lnTo>
                  <a:cubicBezTo>
                    <a:pt x="1226221" y="1225506"/>
                    <a:pt x="1226412" y="928115"/>
                    <a:pt x="1226605" y="630723"/>
                  </a:cubicBezTo>
                  <a:close/>
                  <a:moveTo>
                    <a:pt x="1740403" y="0"/>
                  </a:moveTo>
                  <a:lnTo>
                    <a:pt x="1871327" y="0"/>
                  </a:lnTo>
                  <a:lnTo>
                    <a:pt x="1871327" y="90089"/>
                  </a:lnTo>
                  <a:lnTo>
                    <a:pt x="3425865" y="90089"/>
                  </a:lnTo>
                  <a:lnTo>
                    <a:pt x="3425865" y="270089"/>
                  </a:lnTo>
                  <a:lnTo>
                    <a:pt x="1871327" y="270089"/>
                  </a:lnTo>
                  <a:lnTo>
                    <a:pt x="1871327" y="427547"/>
                  </a:lnTo>
                  <a:cubicBezTo>
                    <a:pt x="2156809" y="438659"/>
                    <a:pt x="2415168" y="481953"/>
                    <a:pt x="2487431" y="551123"/>
                  </a:cubicBezTo>
                  <a:cubicBezTo>
                    <a:pt x="2638328" y="637553"/>
                    <a:pt x="2742817" y="987481"/>
                    <a:pt x="2780551" y="1368079"/>
                  </a:cubicBezTo>
                  <a:lnTo>
                    <a:pt x="3165273" y="1400059"/>
                  </a:lnTo>
                  <a:cubicBezTo>
                    <a:pt x="3190861" y="1176596"/>
                    <a:pt x="3364791" y="1004519"/>
                    <a:pt x="3575259" y="1004519"/>
                  </a:cubicBezTo>
                  <a:cubicBezTo>
                    <a:pt x="3804809" y="1004519"/>
                    <a:pt x="3990895" y="1209214"/>
                    <a:pt x="3990895" y="1461719"/>
                  </a:cubicBezTo>
                  <a:cubicBezTo>
                    <a:pt x="3990895" y="1714224"/>
                    <a:pt x="3804809" y="1918919"/>
                    <a:pt x="3575259" y="1918919"/>
                  </a:cubicBezTo>
                  <a:cubicBezTo>
                    <a:pt x="3412624" y="1918919"/>
                    <a:pt x="3271807" y="1816170"/>
                    <a:pt x="3205139" y="1665732"/>
                  </a:cubicBezTo>
                  <a:lnTo>
                    <a:pt x="2796520" y="1795340"/>
                  </a:lnTo>
                  <a:cubicBezTo>
                    <a:pt x="2783205" y="2186453"/>
                    <a:pt x="2688635" y="2514652"/>
                    <a:pt x="2490527" y="2506536"/>
                  </a:cubicBezTo>
                  <a:cubicBezTo>
                    <a:pt x="2438297" y="2531587"/>
                    <a:pt x="2205857" y="2554006"/>
                    <a:pt x="1904505" y="2567479"/>
                  </a:cubicBezTo>
                  <a:lnTo>
                    <a:pt x="1904505" y="2871158"/>
                  </a:lnTo>
                  <a:lnTo>
                    <a:pt x="2689643" y="2871158"/>
                  </a:lnTo>
                  <a:cubicBezTo>
                    <a:pt x="2749296" y="2871158"/>
                    <a:pt x="2797655" y="2919517"/>
                    <a:pt x="2797655" y="2979170"/>
                  </a:cubicBezTo>
                  <a:cubicBezTo>
                    <a:pt x="2797655" y="3038823"/>
                    <a:pt x="2749296" y="3087182"/>
                    <a:pt x="2689643" y="3087182"/>
                  </a:cubicBezTo>
                  <a:lnTo>
                    <a:pt x="457395" y="3087182"/>
                  </a:lnTo>
                  <a:lnTo>
                    <a:pt x="430555" y="3081994"/>
                  </a:lnTo>
                  <a:lnTo>
                    <a:pt x="427761" y="3087182"/>
                  </a:lnTo>
                  <a:lnTo>
                    <a:pt x="366119" y="3053981"/>
                  </a:lnTo>
                  <a:cubicBezTo>
                    <a:pt x="365594" y="3054050"/>
                    <a:pt x="365174" y="3053869"/>
                    <a:pt x="364754" y="3053685"/>
                  </a:cubicBezTo>
                  <a:lnTo>
                    <a:pt x="64754" y="2922467"/>
                  </a:lnTo>
                  <a:cubicBezTo>
                    <a:pt x="10101" y="2898562"/>
                    <a:pt x="-14826" y="2834876"/>
                    <a:pt x="9079" y="2780223"/>
                  </a:cubicBezTo>
                  <a:cubicBezTo>
                    <a:pt x="27008" y="2739232"/>
                    <a:pt x="67313" y="2714963"/>
                    <a:pt x="109402" y="2715476"/>
                  </a:cubicBezTo>
                  <a:cubicBezTo>
                    <a:pt x="123432" y="2715647"/>
                    <a:pt x="137660" y="2718571"/>
                    <a:pt x="151323" y="2724547"/>
                  </a:cubicBezTo>
                  <a:lnTo>
                    <a:pt x="439379" y="2850541"/>
                  </a:lnTo>
                  <a:lnTo>
                    <a:pt x="493513" y="2871158"/>
                  </a:lnTo>
                  <a:lnTo>
                    <a:pt x="921139" y="2871158"/>
                  </a:lnTo>
                  <a:lnTo>
                    <a:pt x="921139" y="2576699"/>
                  </a:lnTo>
                  <a:lnTo>
                    <a:pt x="936415" y="2576699"/>
                  </a:lnTo>
                  <a:cubicBezTo>
                    <a:pt x="497926" y="2565212"/>
                    <a:pt x="127915" y="2527380"/>
                    <a:pt x="86500" y="2449386"/>
                  </a:cubicBezTo>
                  <a:cubicBezTo>
                    <a:pt x="-44935" y="2322713"/>
                    <a:pt x="-80455" y="1751442"/>
                    <a:pt x="377076" y="1584573"/>
                  </a:cubicBezTo>
                  <a:cubicBezTo>
                    <a:pt x="427628" y="1274829"/>
                    <a:pt x="742960" y="651754"/>
                    <a:pt x="991911" y="524245"/>
                  </a:cubicBezTo>
                  <a:cubicBezTo>
                    <a:pt x="1112248" y="450334"/>
                    <a:pt x="1428043" y="418134"/>
                    <a:pt x="1740403" y="422848"/>
                  </a:cubicBezTo>
                  <a:lnTo>
                    <a:pt x="1740403" y="270089"/>
                  </a:lnTo>
                  <a:lnTo>
                    <a:pt x="185865" y="270089"/>
                  </a:lnTo>
                  <a:lnTo>
                    <a:pt x="185865" y="90089"/>
                  </a:lnTo>
                  <a:lnTo>
                    <a:pt x="1740403" y="9008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6"/>
            <p:cNvSpPr/>
            <p:nvPr/>
          </p:nvSpPr>
          <p:spPr>
            <a:xfrm>
              <a:off x="4118225" y="1037486"/>
              <a:ext cx="273280" cy="166694"/>
            </a:xfrm>
            <a:custGeom>
              <a:rect b="b" l="l" r="r" t="t"/>
              <a:pathLst>
                <a:path extrusionOk="0" h="3087182" w="3990895">
                  <a:moveTo>
                    <a:pt x="1740403" y="2573711"/>
                  </a:moveTo>
                  <a:cubicBezTo>
                    <a:pt x="1526257" y="2580937"/>
                    <a:pt x="1290256" y="2583516"/>
                    <a:pt x="1065139" y="2579843"/>
                  </a:cubicBezTo>
                  <a:lnTo>
                    <a:pt x="1065139" y="2871158"/>
                  </a:lnTo>
                  <a:lnTo>
                    <a:pt x="1740403" y="2871158"/>
                  </a:lnTo>
                  <a:close/>
                  <a:moveTo>
                    <a:pt x="3583963" y="1148535"/>
                  </a:moveTo>
                  <a:cubicBezTo>
                    <a:pt x="3442121" y="1148535"/>
                    <a:pt x="3324432" y="1262284"/>
                    <a:pt x="3303071" y="1411513"/>
                  </a:cubicBezTo>
                  <a:lnTo>
                    <a:pt x="3604802" y="1436594"/>
                  </a:lnTo>
                  <a:cubicBezTo>
                    <a:pt x="3607651" y="1483680"/>
                    <a:pt x="3627953" y="1483631"/>
                    <a:pt x="3630802" y="1530717"/>
                  </a:cubicBezTo>
                  <a:lnTo>
                    <a:pt x="3339635" y="1623071"/>
                  </a:lnTo>
                  <a:cubicBezTo>
                    <a:pt x="3388511" y="1715368"/>
                    <a:pt x="3479714" y="1776813"/>
                    <a:pt x="3583963" y="1776813"/>
                  </a:cubicBezTo>
                  <a:cubicBezTo>
                    <a:pt x="3741685" y="1776813"/>
                    <a:pt x="3869544" y="1636168"/>
                    <a:pt x="3869544" y="1462674"/>
                  </a:cubicBezTo>
                  <a:cubicBezTo>
                    <a:pt x="3869544" y="1289180"/>
                    <a:pt x="3741685" y="1148535"/>
                    <a:pt x="3583963" y="1148535"/>
                  </a:cubicBezTo>
                  <a:close/>
                  <a:moveTo>
                    <a:pt x="1942038" y="765538"/>
                  </a:moveTo>
                  <a:cubicBezTo>
                    <a:pt x="1858825" y="765538"/>
                    <a:pt x="1791368" y="832995"/>
                    <a:pt x="1791368" y="916208"/>
                  </a:cubicBezTo>
                  <a:lnTo>
                    <a:pt x="1791368" y="1175206"/>
                  </a:lnTo>
                  <a:lnTo>
                    <a:pt x="1596655" y="1175206"/>
                  </a:lnTo>
                  <a:cubicBezTo>
                    <a:pt x="1505121" y="1175206"/>
                    <a:pt x="1430918" y="1249409"/>
                    <a:pt x="1430918" y="1340943"/>
                  </a:cubicBezTo>
                  <a:lnTo>
                    <a:pt x="1430918" y="1369861"/>
                  </a:lnTo>
                  <a:cubicBezTo>
                    <a:pt x="1430918" y="1461395"/>
                    <a:pt x="1505121" y="1535598"/>
                    <a:pt x="1596655" y="1535598"/>
                  </a:cubicBezTo>
                  <a:lnTo>
                    <a:pt x="1791368" y="1535598"/>
                  </a:lnTo>
                  <a:lnTo>
                    <a:pt x="1791368" y="1768249"/>
                  </a:lnTo>
                  <a:cubicBezTo>
                    <a:pt x="1791368" y="1851462"/>
                    <a:pt x="1858825" y="1918919"/>
                    <a:pt x="1942038" y="1918919"/>
                  </a:cubicBezTo>
                  <a:lnTo>
                    <a:pt x="1968327" y="1918919"/>
                  </a:lnTo>
                  <a:cubicBezTo>
                    <a:pt x="2051540" y="1918919"/>
                    <a:pt x="2118997" y="1851462"/>
                    <a:pt x="2118997" y="1768249"/>
                  </a:cubicBezTo>
                  <a:lnTo>
                    <a:pt x="2118997" y="1535598"/>
                  </a:lnTo>
                  <a:lnTo>
                    <a:pt x="2313709" y="1535598"/>
                  </a:lnTo>
                  <a:cubicBezTo>
                    <a:pt x="2377432" y="1535598"/>
                    <a:pt x="2432756" y="1499636"/>
                    <a:pt x="2458635" y="1445923"/>
                  </a:cubicBezTo>
                  <a:lnTo>
                    <a:pt x="2460889" y="1424521"/>
                  </a:lnTo>
                  <a:lnTo>
                    <a:pt x="2465213" y="1420689"/>
                  </a:lnTo>
                  <a:lnTo>
                    <a:pt x="2471533" y="1306607"/>
                  </a:lnTo>
                  <a:cubicBezTo>
                    <a:pt x="2459663" y="1231205"/>
                    <a:pt x="2393226" y="1175206"/>
                    <a:pt x="2313709" y="1175206"/>
                  </a:cubicBezTo>
                  <a:lnTo>
                    <a:pt x="2118997" y="1175206"/>
                  </a:lnTo>
                  <a:lnTo>
                    <a:pt x="2118997" y="916208"/>
                  </a:lnTo>
                  <a:cubicBezTo>
                    <a:pt x="2118997" y="832995"/>
                    <a:pt x="2051540" y="765538"/>
                    <a:pt x="1968327" y="765538"/>
                  </a:cubicBezTo>
                  <a:close/>
                  <a:moveTo>
                    <a:pt x="1226605" y="630723"/>
                  </a:moveTo>
                  <a:cubicBezTo>
                    <a:pt x="838390" y="598973"/>
                    <a:pt x="590161" y="1384786"/>
                    <a:pt x="585832" y="1535598"/>
                  </a:cubicBezTo>
                  <a:lnTo>
                    <a:pt x="1226028" y="1522898"/>
                  </a:lnTo>
                  <a:cubicBezTo>
                    <a:pt x="1226221" y="1225506"/>
                    <a:pt x="1226412" y="928115"/>
                    <a:pt x="1226605" y="630723"/>
                  </a:cubicBezTo>
                  <a:close/>
                  <a:moveTo>
                    <a:pt x="1740403" y="0"/>
                  </a:moveTo>
                  <a:lnTo>
                    <a:pt x="1871327" y="0"/>
                  </a:lnTo>
                  <a:lnTo>
                    <a:pt x="1871327" y="90089"/>
                  </a:lnTo>
                  <a:lnTo>
                    <a:pt x="3425865" y="90089"/>
                  </a:lnTo>
                  <a:lnTo>
                    <a:pt x="3425865" y="270089"/>
                  </a:lnTo>
                  <a:lnTo>
                    <a:pt x="1871327" y="270089"/>
                  </a:lnTo>
                  <a:lnTo>
                    <a:pt x="1871327" y="427547"/>
                  </a:lnTo>
                  <a:cubicBezTo>
                    <a:pt x="2156809" y="438659"/>
                    <a:pt x="2415168" y="481953"/>
                    <a:pt x="2487431" y="551123"/>
                  </a:cubicBezTo>
                  <a:cubicBezTo>
                    <a:pt x="2638328" y="637553"/>
                    <a:pt x="2742817" y="987481"/>
                    <a:pt x="2780551" y="1368079"/>
                  </a:cubicBezTo>
                  <a:lnTo>
                    <a:pt x="3165273" y="1400059"/>
                  </a:lnTo>
                  <a:cubicBezTo>
                    <a:pt x="3190861" y="1176596"/>
                    <a:pt x="3364791" y="1004519"/>
                    <a:pt x="3575259" y="1004519"/>
                  </a:cubicBezTo>
                  <a:cubicBezTo>
                    <a:pt x="3804809" y="1004519"/>
                    <a:pt x="3990895" y="1209214"/>
                    <a:pt x="3990895" y="1461719"/>
                  </a:cubicBezTo>
                  <a:cubicBezTo>
                    <a:pt x="3990895" y="1714224"/>
                    <a:pt x="3804809" y="1918919"/>
                    <a:pt x="3575259" y="1918919"/>
                  </a:cubicBezTo>
                  <a:cubicBezTo>
                    <a:pt x="3412624" y="1918919"/>
                    <a:pt x="3271807" y="1816170"/>
                    <a:pt x="3205139" y="1665732"/>
                  </a:cubicBezTo>
                  <a:lnTo>
                    <a:pt x="2796520" y="1795340"/>
                  </a:lnTo>
                  <a:cubicBezTo>
                    <a:pt x="2783205" y="2186453"/>
                    <a:pt x="2688635" y="2514652"/>
                    <a:pt x="2490527" y="2506536"/>
                  </a:cubicBezTo>
                  <a:cubicBezTo>
                    <a:pt x="2438297" y="2531587"/>
                    <a:pt x="2205857" y="2554006"/>
                    <a:pt x="1904505" y="2567479"/>
                  </a:cubicBezTo>
                  <a:lnTo>
                    <a:pt x="1904505" y="2871158"/>
                  </a:lnTo>
                  <a:lnTo>
                    <a:pt x="2689643" y="2871158"/>
                  </a:lnTo>
                  <a:cubicBezTo>
                    <a:pt x="2749296" y="2871158"/>
                    <a:pt x="2797655" y="2919517"/>
                    <a:pt x="2797655" y="2979170"/>
                  </a:cubicBezTo>
                  <a:cubicBezTo>
                    <a:pt x="2797655" y="3038823"/>
                    <a:pt x="2749296" y="3087182"/>
                    <a:pt x="2689643" y="3087182"/>
                  </a:cubicBezTo>
                  <a:lnTo>
                    <a:pt x="457395" y="3087182"/>
                  </a:lnTo>
                  <a:lnTo>
                    <a:pt x="430555" y="3081994"/>
                  </a:lnTo>
                  <a:lnTo>
                    <a:pt x="427761" y="3087182"/>
                  </a:lnTo>
                  <a:lnTo>
                    <a:pt x="366119" y="3053981"/>
                  </a:lnTo>
                  <a:cubicBezTo>
                    <a:pt x="365594" y="3054050"/>
                    <a:pt x="365174" y="3053869"/>
                    <a:pt x="364754" y="3053685"/>
                  </a:cubicBezTo>
                  <a:lnTo>
                    <a:pt x="64754" y="2922467"/>
                  </a:lnTo>
                  <a:cubicBezTo>
                    <a:pt x="10101" y="2898562"/>
                    <a:pt x="-14826" y="2834876"/>
                    <a:pt x="9079" y="2780223"/>
                  </a:cubicBezTo>
                  <a:cubicBezTo>
                    <a:pt x="27008" y="2739232"/>
                    <a:pt x="67313" y="2714963"/>
                    <a:pt x="109402" y="2715476"/>
                  </a:cubicBezTo>
                  <a:cubicBezTo>
                    <a:pt x="123432" y="2715647"/>
                    <a:pt x="137660" y="2718571"/>
                    <a:pt x="151323" y="2724547"/>
                  </a:cubicBezTo>
                  <a:lnTo>
                    <a:pt x="439379" y="2850541"/>
                  </a:lnTo>
                  <a:lnTo>
                    <a:pt x="493513" y="2871158"/>
                  </a:lnTo>
                  <a:lnTo>
                    <a:pt x="921139" y="2871158"/>
                  </a:lnTo>
                  <a:lnTo>
                    <a:pt x="921139" y="2576699"/>
                  </a:lnTo>
                  <a:lnTo>
                    <a:pt x="936415" y="2576699"/>
                  </a:lnTo>
                  <a:cubicBezTo>
                    <a:pt x="497926" y="2565212"/>
                    <a:pt x="127915" y="2527380"/>
                    <a:pt x="86500" y="2449386"/>
                  </a:cubicBezTo>
                  <a:cubicBezTo>
                    <a:pt x="-44935" y="2322713"/>
                    <a:pt x="-80455" y="1751442"/>
                    <a:pt x="377076" y="1584573"/>
                  </a:cubicBezTo>
                  <a:cubicBezTo>
                    <a:pt x="427628" y="1274829"/>
                    <a:pt x="742960" y="651754"/>
                    <a:pt x="991911" y="524245"/>
                  </a:cubicBezTo>
                  <a:cubicBezTo>
                    <a:pt x="1112248" y="450334"/>
                    <a:pt x="1428043" y="418134"/>
                    <a:pt x="1740403" y="422848"/>
                  </a:cubicBezTo>
                  <a:lnTo>
                    <a:pt x="1740403" y="270089"/>
                  </a:lnTo>
                  <a:lnTo>
                    <a:pt x="185865" y="270089"/>
                  </a:lnTo>
                  <a:lnTo>
                    <a:pt x="185865" y="90089"/>
                  </a:lnTo>
                  <a:lnTo>
                    <a:pt x="1740403" y="9008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6"/>
            <p:cNvSpPr/>
            <p:nvPr/>
          </p:nvSpPr>
          <p:spPr>
            <a:xfrm>
              <a:off x="3935401" y="1256727"/>
              <a:ext cx="262075" cy="197747"/>
            </a:xfrm>
            <a:custGeom>
              <a:rect b="b" l="l" r="r" t="t"/>
              <a:pathLst>
                <a:path extrusionOk="0" h="2988329" w="3960440">
                  <a:moveTo>
                    <a:pt x="1906134" y="1614050"/>
                  </a:moveTo>
                  <a:cubicBezTo>
                    <a:pt x="1848735" y="1614050"/>
                    <a:pt x="1802205" y="1659775"/>
                    <a:pt x="1802205" y="1716180"/>
                  </a:cubicBezTo>
                  <a:lnTo>
                    <a:pt x="1802205" y="1952130"/>
                  </a:lnTo>
                  <a:lnTo>
                    <a:pt x="1562097" y="1952130"/>
                  </a:lnTo>
                  <a:cubicBezTo>
                    <a:pt x="1504698" y="1952130"/>
                    <a:pt x="1458167" y="1997855"/>
                    <a:pt x="1458167" y="2054260"/>
                  </a:cubicBezTo>
                  <a:lnTo>
                    <a:pt x="1458167" y="2188080"/>
                  </a:lnTo>
                  <a:cubicBezTo>
                    <a:pt x="1458167" y="2244485"/>
                    <a:pt x="1504698" y="2290210"/>
                    <a:pt x="1562097" y="2290210"/>
                  </a:cubicBezTo>
                  <a:lnTo>
                    <a:pt x="1802205" y="2290210"/>
                  </a:lnTo>
                  <a:lnTo>
                    <a:pt x="1802205" y="2526160"/>
                  </a:lnTo>
                  <a:cubicBezTo>
                    <a:pt x="1802205" y="2582565"/>
                    <a:pt x="1848735" y="2628290"/>
                    <a:pt x="1906134" y="2628290"/>
                  </a:cubicBezTo>
                  <a:lnTo>
                    <a:pt x="2042312" y="2628290"/>
                  </a:lnTo>
                  <a:cubicBezTo>
                    <a:pt x="2099711" y="2628290"/>
                    <a:pt x="2146242" y="2582565"/>
                    <a:pt x="2146242" y="2526160"/>
                  </a:cubicBezTo>
                  <a:lnTo>
                    <a:pt x="2146242" y="2290210"/>
                  </a:lnTo>
                  <a:lnTo>
                    <a:pt x="2386349" y="2290210"/>
                  </a:lnTo>
                  <a:cubicBezTo>
                    <a:pt x="2443749" y="2290210"/>
                    <a:pt x="2490279" y="2244485"/>
                    <a:pt x="2490279" y="2188080"/>
                  </a:cubicBezTo>
                  <a:lnTo>
                    <a:pt x="2490279" y="2054260"/>
                  </a:lnTo>
                  <a:cubicBezTo>
                    <a:pt x="2490279" y="1997855"/>
                    <a:pt x="2443749" y="1952130"/>
                    <a:pt x="2386349" y="1952130"/>
                  </a:cubicBezTo>
                  <a:lnTo>
                    <a:pt x="2146242" y="1952130"/>
                  </a:lnTo>
                  <a:lnTo>
                    <a:pt x="2146242" y="1716180"/>
                  </a:lnTo>
                  <a:cubicBezTo>
                    <a:pt x="2146242" y="1659775"/>
                    <a:pt x="2099711" y="1614050"/>
                    <a:pt x="2042312" y="1614050"/>
                  </a:cubicBezTo>
                  <a:close/>
                  <a:moveTo>
                    <a:pt x="0" y="1368149"/>
                  </a:moveTo>
                  <a:lnTo>
                    <a:pt x="3960440" y="1368149"/>
                  </a:lnTo>
                  <a:lnTo>
                    <a:pt x="3960440" y="2489988"/>
                  </a:lnTo>
                  <a:cubicBezTo>
                    <a:pt x="3960440" y="2765214"/>
                    <a:pt x="3737325" y="2988329"/>
                    <a:pt x="3462099" y="2988329"/>
                  </a:cubicBezTo>
                  <a:lnTo>
                    <a:pt x="498341" y="2988329"/>
                  </a:lnTo>
                  <a:cubicBezTo>
                    <a:pt x="223115" y="2988329"/>
                    <a:pt x="0" y="2765214"/>
                    <a:pt x="0" y="2489988"/>
                  </a:cubicBezTo>
                  <a:close/>
                  <a:moveTo>
                    <a:pt x="1399199" y="277487"/>
                  </a:moveTo>
                  <a:cubicBezTo>
                    <a:pt x="1340514" y="277487"/>
                    <a:pt x="1292941" y="325060"/>
                    <a:pt x="1292941" y="383745"/>
                  </a:cubicBezTo>
                  <a:lnTo>
                    <a:pt x="1292941" y="684073"/>
                  </a:lnTo>
                  <a:lnTo>
                    <a:pt x="2667496" y="684073"/>
                  </a:lnTo>
                  <a:lnTo>
                    <a:pt x="2667496" y="383745"/>
                  </a:lnTo>
                  <a:cubicBezTo>
                    <a:pt x="2667496" y="325060"/>
                    <a:pt x="2619923" y="277487"/>
                    <a:pt x="2561238" y="277487"/>
                  </a:cubicBezTo>
                  <a:close/>
                  <a:moveTo>
                    <a:pt x="1139543" y="0"/>
                  </a:moveTo>
                  <a:lnTo>
                    <a:pt x="2820896" y="0"/>
                  </a:lnTo>
                  <a:cubicBezTo>
                    <a:pt x="2920320" y="0"/>
                    <a:pt x="3000919" y="80599"/>
                    <a:pt x="3000919" y="180023"/>
                  </a:cubicBezTo>
                  <a:lnTo>
                    <a:pt x="3000919" y="684073"/>
                  </a:lnTo>
                  <a:lnTo>
                    <a:pt x="3462099" y="684073"/>
                  </a:lnTo>
                  <a:cubicBezTo>
                    <a:pt x="3727111" y="684073"/>
                    <a:pt x="3943808" y="890935"/>
                    <a:pt x="3957387" y="1152125"/>
                  </a:cubicBezTo>
                  <a:lnTo>
                    <a:pt x="3053" y="1152125"/>
                  </a:lnTo>
                  <a:cubicBezTo>
                    <a:pt x="16632" y="890935"/>
                    <a:pt x="233329" y="684073"/>
                    <a:pt x="498341" y="684073"/>
                  </a:cubicBezTo>
                  <a:lnTo>
                    <a:pt x="959520" y="684073"/>
                  </a:lnTo>
                  <a:lnTo>
                    <a:pt x="959520" y="180023"/>
                  </a:lnTo>
                  <a:cubicBezTo>
                    <a:pt x="959520" y="80599"/>
                    <a:pt x="1040119" y="0"/>
                    <a:pt x="11395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7" name="Google Shape;667;p6"/>
          <p:cNvSpPr/>
          <p:nvPr/>
        </p:nvSpPr>
        <p:spPr>
          <a:xfrm>
            <a:off x="5629928" y="6221558"/>
            <a:ext cx="948541" cy="310325"/>
          </a:xfrm>
          <a:prstGeom prst="ellipse">
            <a:avLst/>
          </a:prstGeom>
          <a:solidFill>
            <a:srgbClr val="3F3F3F">
              <a:alpha val="57647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8" name="Google Shape;668;p6"/>
          <p:cNvGrpSpPr/>
          <p:nvPr/>
        </p:nvGrpSpPr>
        <p:grpSpPr>
          <a:xfrm>
            <a:off x="922134" y="4592408"/>
            <a:ext cx="3555810" cy="1477328"/>
            <a:chOff x="5375474" y="2822446"/>
            <a:chExt cx="3312368" cy="1477328"/>
          </a:xfrm>
        </p:grpSpPr>
        <p:sp>
          <p:nvSpPr>
            <p:cNvPr id="669" name="Google Shape;669;p6"/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6"/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1" name="Google Shape;671;p6"/>
          <p:cNvGrpSpPr/>
          <p:nvPr/>
        </p:nvGrpSpPr>
        <p:grpSpPr>
          <a:xfrm>
            <a:off x="7710689" y="1837340"/>
            <a:ext cx="3606423" cy="1477328"/>
            <a:chOff x="5375474" y="2822446"/>
            <a:chExt cx="3312368" cy="1477328"/>
          </a:xfrm>
        </p:grpSpPr>
        <p:sp>
          <p:nvSpPr>
            <p:cNvPr id="672" name="Google Shape;672;p6"/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6"/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7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679" name="Google Shape;679;p7"/>
          <p:cNvSpPr/>
          <p:nvPr/>
        </p:nvSpPr>
        <p:spPr>
          <a:xfrm flipH="1" rot="10800000">
            <a:off x="1146225" y="1966265"/>
            <a:ext cx="7903879" cy="2008900"/>
          </a:xfrm>
          <a:custGeom>
            <a:rect b="b" l="l" r="r" t="t"/>
            <a:pathLst>
              <a:path extrusionOk="0" h="2008900" w="7903879">
                <a:moveTo>
                  <a:pt x="1008112" y="0"/>
                </a:moveTo>
                <a:cubicBezTo>
                  <a:pt x="1562433" y="0"/>
                  <a:pt x="2012259" y="447393"/>
                  <a:pt x="2015854" y="1000788"/>
                </a:cubicBezTo>
                <a:lnTo>
                  <a:pt x="2017300" y="1000788"/>
                </a:lnTo>
                <a:cubicBezTo>
                  <a:pt x="2017300" y="1527632"/>
                  <a:pt x="2444392" y="1954724"/>
                  <a:pt x="2971236" y="1954724"/>
                </a:cubicBezTo>
                <a:cubicBezTo>
                  <a:pt x="3495636" y="1954724"/>
                  <a:pt x="3921207" y="1531586"/>
                  <a:pt x="3924802" y="1008112"/>
                </a:cubicBezTo>
                <a:lnTo>
                  <a:pt x="3924531" y="1008112"/>
                </a:lnTo>
                <a:cubicBezTo>
                  <a:pt x="3924531" y="451347"/>
                  <a:pt x="4375878" y="0"/>
                  <a:pt x="4932643" y="0"/>
                </a:cubicBezTo>
                <a:cubicBezTo>
                  <a:pt x="5486964" y="0"/>
                  <a:pt x="5936790" y="447393"/>
                  <a:pt x="5940385" y="1000788"/>
                </a:cubicBezTo>
                <a:lnTo>
                  <a:pt x="5941831" y="1000788"/>
                </a:lnTo>
                <a:cubicBezTo>
                  <a:pt x="5941831" y="1527632"/>
                  <a:pt x="6368923" y="1954724"/>
                  <a:pt x="6895767" y="1954724"/>
                </a:cubicBezTo>
                <a:cubicBezTo>
                  <a:pt x="7422611" y="1954724"/>
                  <a:pt x="7849703" y="1527632"/>
                  <a:pt x="7849703" y="1000788"/>
                </a:cubicBezTo>
                <a:lnTo>
                  <a:pt x="7903879" y="1000788"/>
                </a:lnTo>
                <a:cubicBezTo>
                  <a:pt x="7903879" y="1557553"/>
                  <a:pt x="7452532" y="2008900"/>
                  <a:pt x="6895767" y="2008900"/>
                </a:cubicBezTo>
                <a:cubicBezTo>
                  <a:pt x="6341446" y="2008900"/>
                  <a:pt x="5891620" y="1561507"/>
                  <a:pt x="5888025" y="1008112"/>
                </a:cubicBezTo>
                <a:lnTo>
                  <a:pt x="5886579" y="1008112"/>
                </a:lnTo>
                <a:cubicBezTo>
                  <a:pt x="5886579" y="481268"/>
                  <a:pt x="5459487" y="54176"/>
                  <a:pt x="4932643" y="54176"/>
                </a:cubicBezTo>
                <a:cubicBezTo>
                  <a:pt x="4408244" y="54176"/>
                  <a:pt x="3982672" y="477314"/>
                  <a:pt x="3979077" y="1000788"/>
                </a:cubicBezTo>
                <a:lnTo>
                  <a:pt x="3979348" y="1000788"/>
                </a:lnTo>
                <a:cubicBezTo>
                  <a:pt x="3979348" y="1557553"/>
                  <a:pt x="3528001" y="2008900"/>
                  <a:pt x="2971236" y="2008900"/>
                </a:cubicBezTo>
                <a:cubicBezTo>
                  <a:pt x="2416915" y="2008900"/>
                  <a:pt x="1967089" y="1561507"/>
                  <a:pt x="1963494" y="1008112"/>
                </a:cubicBezTo>
                <a:lnTo>
                  <a:pt x="1962048" y="1008112"/>
                </a:lnTo>
                <a:cubicBezTo>
                  <a:pt x="1962048" y="481268"/>
                  <a:pt x="1534956" y="54176"/>
                  <a:pt x="1008112" y="54176"/>
                </a:cubicBezTo>
                <a:cubicBezTo>
                  <a:pt x="481268" y="54176"/>
                  <a:pt x="54176" y="481268"/>
                  <a:pt x="54176" y="1008112"/>
                </a:cubicBezTo>
                <a:lnTo>
                  <a:pt x="0" y="1008112"/>
                </a:lnTo>
                <a:cubicBezTo>
                  <a:pt x="0" y="451347"/>
                  <a:pt x="451347" y="0"/>
                  <a:pt x="1008112" y="0"/>
                </a:cubicBez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7"/>
          <p:cNvSpPr/>
          <p:nvPr/>
        </p:nvSpPr>
        <p:spPr>
          <a:xfrm>
            <a:off x="1697904" y="2542488"/>
            <a:ext cx="866378" cy="8663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7"/>
          <p:cNvSpPr/>
          <p:nvPr/>
        </p:nvSpPr>
        <p:spPr>
          <a:xfrm>
            <a:off x="3663998" y="2542488"/>
            <a:ext cx="866378" cy="8663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7"/>
          <p:cNvSpPr/>
          <p:nvPr/>
        </p:nvSpPr>
        <p:spPr>
          <a:xfrm>
            <a:off x="5630092" y="2542488"/>
            <a:ext cx="866378" cy="8663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7"/>
          <p:cNvSpPr/>
          <p:nvPr/>
        </p:nvSpPr>
        <p:spPr>
          <a:xfrm>
            <a:off x="7596186" y="2542488"/>
            <a:ext cx="866378" cy="866378"/>
          </a:xfrm>
          <a:prstGeom prst="ellipse">
            <a:avLst/>
          </a:prstGeom>
          <a:solidFill>
            <a:srgbClr val="9FFD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4" name="Google Shape;684;p7"/>
          <p:cNvGrpSpPr/>
          <p:nvPr/>
        </p:nvGrpSpPr>
        <p:grpSpPr>
          <a:xfrm>
            <a:off x="1346703" y="4416979"/>
            <a:ext cx="1625933" cy="1674760"/>
            <a:chOff x="575693" y="4105536"/>
            <a:chExt cx="1625933" cy="1674760"/>
          </a:xfrm>
        </p:grpSpPr>
        <p:sp>
          <p:nvSpPr>
            <p:cNvPr id="685" name="Google Shape;685;p7"/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7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7" name="Google Shape;687;p7"/>
          <p:cNvGrpSpPr/>
          <p:nvPr/>
        </p:nvGrpSpPr>
        <p:grpSpPr>
          <a:xfrm>
            <a:off x="3316267" y="4416979"/>
            <a:ext cx="1625933" cy="1674760"/>
            <a:chOff x="575693" y="4105536"/>
            <a:chExt cx="1625933" cy="1674760"/>
          </a:xfrm>
        </p:grpSpPr>
        <p:sp>
          <p:nvSpPr>
            <p:cNvPr id="688" name="Google Shape;688;p7"/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7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0" name="Google Shape;690;p7"/>
          <p:cNvGrpSpPr/>
          <p:nvPr/>
        </p:nvGrpSpPr>
        <p:grpSpPr>
          <a:xfrm>
            <a:off x="5285831" y="4416979"/>
            <a:ext cx="1625933" cy="1674760"/>
            <a:chOff x="575693" y="4105536"/>
            <a:chExt cx="1625933" cy="1674760"/>
          </a:xfrm>
        </p:grpSpPr>
        <p:sp>
          <p:nvSpPr>
            <p:cNvPr id="691" name="Google Shape;691;p7"/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7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3" name="Google Shape;693;p7"/>
          <p:cNvGrpSpPr/>
          <p:nvPr/>
        </p:nvGrpSpPr>
        <p:grpSpPr>
          <a:xfrm>
            <a:off x="7255395" y="4416979"/>
            <a:ext cx="1625933" cy="1674760"/>
            <a:chOff x="575693" y="4105536"/>
            <a:chExt cx="1625933" cy="1674760"/>
          </a:xfrm>
        </p:grpSpPr>
        <p:sp>
          <p:nvSpPr>
            <p:cNvPr id="694" name="Google Shape;694;p7"/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7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6" name="Google Shape;696;p7"/>
          <p:cNvSpPr/>
          <p:nvPr/>
        </p:nvSpPr>
        <p:spPr>
          <a:xfrm>
            <a:off x="1147577" y="1966265"/>
            <a:ext cx="2016000" cy="2016000"/>
          </a:xfrm>
          <a:prstGeom prst="blockArc">
            <a:avLst>
              <a:gd fmla="val 10800000" name="adj1"/>
              <a:gd fmla="val 0" name="adj2"/>
              <a:gd fmla="val 2676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7"/>
          <p:cNvSpPr/>
          <p:nvPr/>
        </p:nvSpPr>
        <p:spPr>
          <a:xfrm rot="10800000">
            <a:off x="3112770" y="1966265"/>
            <a:ext cx="2016000" cy="2016000"/>
          </a:xfrm>
          <a:prstGeom prst="blockArc">
            <a:avLst>
              <a:gd fmla="val 10800000" name="adj1"/>
              <a:gd fmla="val 0" name="adj2"/>
              <a:gd fmla="val 2676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7"/>
          <p:cNvSpPr/>
          <p:nvPr/>
        </p:nvSpPr>
        <p:spPr>
          <a:xfrm>
            <a:off x="5077963" y="1966265"/>
            <a:ext cx="2016000" cy="2016000"/>
          </a:xfrm>
          <a:prstGeom prst="blockArc">
            <a:avLst>
              <a:gd fmla="val 10800000" name="adj1"/>
              <a:gd fmla="val 0" name="adj2"/>
              <a:gd fmla="val 2676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7"/>
          <p:cNvSpPr/>
          <p:nvPr/>
        </p:nvSpPr>
        <p:spPr>
          <a:xfrm rot="10800000">
            <a:off x="7043155" y="1966265"/>
            <a:ext cx="2016000" cy="2016000"/>
          </a:xfrm>
          <a:prstGeom prst="blockArc">
            <a:avLst>
              <a:gd fmla="val 10800000" name="adj1"/>
              <a:gd fmla="val 0" name="adj2"/>
              <a:gd fmla="val 2676" name="adj3"/>
            </a:avLst>
          </a:prstGeom>
          <a:solidFill>
            <a:srgbClr val="9FFD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0" name="Google Shape;700;p7"/>
          <p:cNvGrpSpPr/>
          <p:nvPr/>
        </p:nvGrpSpPr>
        <p:grpSpPr>
          <a:xfrm>
            <a:off x="7929833" y="3800822"/>
            <a:ext cx="288032" cy="288032"/>
            <a:chOff x="1475656" y="1654935"/>
            <a:chExt cx="288032" cy="288032"/>
          </a:xfrm>
        </p:grpSpPr>
        <p:sp>
          <p:nvSpPr>
            <p:cNvPr id="701" name="Google Shape;701;p7"/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rgbClr val="9FFDF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7"/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3" name="Google Shape;703;p7"/>
          <p:cNvGrpSpPr/>
          <p:nvPr/>
        </p:nvGrpSpPr>
        <p:grpSpPr>
          <a:xfrm>
            <a:off x="1987077" y="1850824"/>
            <a:ext cx="288032" cy="288032"/>
            <a:chOff x="1475656" y="1654935"/>
            <a:chExt cx="288032" cy="288032"/>
          </a:xfrm>
        </p:grpSpPr>
        <p:sp>
          <p:nvSpPr>
            <p:cNvPr id="704" name="Google Shape;704;p7"/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7"/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6" name="Google Shape;706;p7"/>
          <p:cNvGrpSpPr/>
          <p:nvPr/>
        </p:nvGrpSpPr>
        <p:grpSpPr>
          <a:xfrm>
            <a:off x="3988443" y="3793049"/>
            <a:ext cx="288032" cy="288032"/>
            <a:chOff x="1475656" y="1654935"/>
            <a:chExt cx="288032" cy="288032"/>
          </a:xfrm>
        </p:grpSpPr>
        <p:sp>
          <p:nvSpPr>
            <p:cNvPr id="707" name="Google Shape;707;p7"/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7"/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9" name="Google Shape;709;p7"/>
          <p:cNvGrpSpPr/>
          <p:nvPr/>
        </p:nvGrpSpPr>
        <p:grpSpPr>
          <a:xfrm>
            <a:off x="5928466" y="1860349"/>
            <a:ext cx="288032" cy="288032"/>
            <a:chOff x="1475656" y="1654935"/>
            <a:chExt cx="288032" cy="288032"/>
          </a:xfrm>
        </p:grpSpPr>
        <p:sp>
          <p:nvSpPr>
            <p:cNvPr id="710" name="Google Shape;710;p7"/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7"/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2" name="Google Shape;712;p7"/>
          <p:cNvSpPr/>
          <p:nvPr/>
        </p:nvSpPr>
        <p:spPr>
          <a:xfrm>
            <a:off x="9550524" y="2542488"/>
            <a:ext cx="866378" cy="8663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3" name="Google Shape;713;p7"/>
          <p:cNvGrpSpPr/>
          <p:nvPr/>
        </p:nvGrpSpPr>
        <p:grpSpPr>
          <a:xfrm>
            <a:off x="9224959" y="4416979"/>
            <a:ext cx="1625933" cy="1674760"/>
            <a:chOff x="575693" y="4105536"/>
            <a:chExt cx="1625933" cy="1674760"/>
          </a:xfrm>
        </p:grpSpPr>
        <p:sp>
          <p:nvSpPr>
            <p:cNvPr id="714" name="Google Shape;714;p7"/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7"/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6" name="Google Shape;716;p7"/>
          <p:cNvSpPr/>
          <p:nvPr/>
        </p:nvSpPr>
        <p:spPr>
          <a:xfrm>
            <a:off x="8998395" y="1966265"/>
            <a:ext cx="2016000" cy="2016000"/>
          </a:xfrm>
          <a:prstGeom prst="blockArc">
            <a:avLst>
              <a:gd fmla="val 10800000" name="adj1"/>
              <a:gd fmla="val 0" name="adj2"/>
              <a:gd fmla="val 2676" name="adj3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7" name="Google Shape;717;p7"/>
          <p:cNvGrpSpPr/>
          <p:nvPr/>
        </p:nvGrpSpPr>
        <p:grpSpPr>
          <a:xfrm>
            <a:off x="9848898" y="1860349"/>
            <a:ext cx="288032" cy="288032"/>
            <a:chOff x="1475656" y="1654935"/>
            <a:chExt cx="288032" cy="288032"/>
          </a:xfrm>
        </p:grpSpPr>
        <p:sp>
          <p:nvSpPr>
            <p:cNvPr id="718" name="Google Shape;718;p7"/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7"/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0" name="Google Shape;720;p7"/>
          <p:cNvSpPr/>
          <p:nvPr/>
        </p:nvSpPr>
        <p:spPr>
          <a:xfrm>
            <a:off x="1980032" y="2842429"/>
            <a:ext cx="333042" cy="244221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7"/>
          <p:cNvSpPr/>
          <p:nvPr/>
        </p:nvSpPr>
        <p:spPr>
          <a:xfrm>
            <a:off x="3939112" y="2812942"/>
            <a:ext cx="345998" cy="351772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7"/>
          <p:cNvSpPr/>
          <p:nvPr/>
        </p:nvSpPr>
        <p:spPr>
          <a:xfrm rot="-2794009">
            <a:off x="5875166" y="2787598"/>
            <a:ext cx="376862" cy="372930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7"/>
          <p:cNvSpPr/>
          <p:nvPr/>
        </p:nvSpPr>
        <p:spPr>
          <a:xfrm>
            <a:off x="7843200" y="2820571"/>
            <a:ext cx="346396" cy="266079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7"/>
          <p:cNvSpPr/>
          <p:nvPr/>
        </p:nvSpPr>
        <p:spPr>
          <a:xfrm>
            <a:off x="9826351" y="2812942"/>
            <a:ext cx="352176" cy="303924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8"/>
          <p:cNvSpPr txBox="1"/>
          <p:nvPr>
            <p:ph idx="1" type="body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730" name="Google Shape;730;p8"/>
          <p:cNvGrpSpPr/>
          <p:nvPr/>
        </p:nvGrpSpPr>
        <p:grpSpPr>
          <a:xfrm>
            <a:off x="946528" y="1795044"/>
            <a:ext cx="10308374" cy="4243818"/>
            <a:chOff x="946528" y="1545254"/>
            <a:chExt cx="10308374" cy="4743396"/>
          </a:xfrm>
        </p:grpSpPr>
        <p:sp>
          <p:nvSpPr>
            <p:cNvPr id="731" name="Google Shape;731;p8"/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fmla="val 12588" name="adj"/>
              </a:avLst>
            </a:prstGeom>
            <a:solidFill>
              <a:schemeClr val="lt1"/>
            </a:solidFill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8"/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fmla="val 12588" name="adj"/>
              </a:avLst>
            </a:prstGeom>
            <a:solidFill>
              <a:schemeClr val="lt1"/>
            </a:solidFill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8"/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fmla="val 12588" name="adj"/>
              </a:avLst>
            </a:prstGeom>
            <a:solidFill>
              <a:schemeClr val="lt1"/>
            </a:solidFill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8"/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fmla="val 12588" name="adj"/>
              </a:avLst>
            </a:prstGeom>
            <a:solidFill>
              <a:schemeClr val="lt1"/>
            </a:solidFill>
            <a:ln cap="flat" cmpd="sng" w="38100">
              <a:solidFill>
                <a:srgbClr val="9FFDFB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5" name="Google Shape;735;p8"/>
          <p:cNvSpPr/>
          <p:nvPr/>
        </p:nvSpPr>
        <p:spPr>
          <a:xfrm rot="5400000">
            <a:off x="4239239" y="2078435"/>
            <a:ext cx="3709895" cy="3709895"/>
          </a:xfrm>
          <a:prstGeom prst="blockArc">
            <a:avLst>
              <a:gd fmla="val 16229915" name="adj1"/>
              <a:gd fmla="val 21506646" name="adj2"/>
              <a:gd fmla="val 15477" name="adj3"/>
            </a:avLst>
          </a:prstGeom>
          <a:solidFill>
            <a:srgbClr val="9FFD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8"/>
          <p:cNvSpPr/>
          <p:nvPr/>
        </p:nvSpPr>
        <p:spPr>
          <a:xfrm>
            <a:off x="4239239" y="2060850"/>
            <a:ext cx="3709895" cy="3709895"/>
          </a:xfrm>
          <a:prstGeom prst="blockArc">
            <a:avLst>
              <a:gd fmla="val 16267252" name="adj1"/>
              <a:gd fmla="val 21557561" name="adj2"/>
              <a:gd fmla="val 15233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8"/>
          <p:cNvSpPr/>
          <p:nvPr/>
        </p:nvSpPr>
        <p:spPr>
          <a:xfrm rot="10800000">
            <a:off x="4239239" y="2078434"/>
            <a:ext cx="3709895" cy="3709895"/>
          </a:xfrm>
          <a:prstGeom prst="blockArc">
            <a:avLst>
              <a:gd fmla="val 16302188" name="adj1"/>
              <a:gd fmla="val 21556929" name="adj2"/>
              <a:gd fmla="val 15741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8"/>
          <p:cNvSpPr/>
          <p:nvPr/>
        </p:nvSpPr>
        <p:spPr>
          <a:xfrm rot="-5400000">
            <a:off x="4239239" y="2060851"/>
            <a:ext cx="3709895" cy="3709895"/>
          </a:xfrm>
          <a:prstGeom prst="blockArc">
            <a:avLst>
              <a:gd fmla="val 16302188" name="adj1"/>
              <a:gd fmla="val 21530925" name="adj2"/>
              <a:gd fmla="val 15991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9" name="Google Shape;739;p8"/>
          <p:cNvGrpSpPr/>
          <p:nvPr/>
        </p:nvGrpSpPr>
        <p:grpSpPr>
          <a:xfrm>
            <a:off x="4179669" y="1989302"/>
            <a:ext cx="3842092" cy="3833547"/>
            <a:chOff x="2646240" y="1848374"/>
            <a:chExt cx="3842092" cy="3833547"/>
          </a:xfrm>
        </p:grpSpPr>
        <p:sp>
          <p:nvSpPr>
            <p:cNvPr id="740" name="Google Shape;740;p8"/>
            <p:cNvSpPr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WEAKNESS</a:t>
              </a:r>
            </a:p>
          </p:txBody>
        </p:sp>
        <p:sp>
          <p:nvSpPr>
            <p:cNvPr id="741" name="Google Shape;741;p8"/>
            <p:cNvSpPr/>
            <p:nvPr/>
          </p:nvSpPr>
          <p:spPr>
            <a:xfrm rot="-2700000">
              <a:off x="2958282" y="2437888"/>
              <a:ext cx="2300361" cy="183542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STRENGTHS</a:t>
              </a:r>
            </a:p>
          </p:txBody>
        </p:sp>
        <p:sp>
          <p:nvSpPr>
            <p:cNvPr id="742" name="Google Shape;742;p8"/>
            <p:cNvSpPr/>
            <p:nvPr/>
          </p:nvSpPr>
          <p:spPr>
            <a:xfrm rot="-8100000">
              <a:off x="2958282" y="3301984"/>
              <a:ext cx="2300361" cy="183542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OPPORTUNITIES</a:t>
              </a:r>
            </a:p>
          </p:txBody>
        </p:sp>
        <p:sp>
          <p:nvSpPr>
            <p:cNvPr id="743" name="Google Shape;743;p8"/>
            <p:cNvSpPr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</p:spPr>
          <p:txBody>
            <a:bodyPr>
              <a:prstTxWarp prst="textPlain"/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Arial"/>
                </a:rPr>
                <a:t>THREATS</a:t>
              </a:r>
            </a:p>
          </p:txBody>
        </p:sp>
      </p:grpSp>
      <p:sp>
        <p:nvSpPr>
          <p:cNvPr id="744" name="Google Shape;744;p8"/>
          <p:cNvSpPr/>
          <p:nvPr/>
        </p:nvSpPr>
        <p:spPr>
          <a:xfrm>
            <a:off x="4812546" y="2617126"/>
            <a:ext cx="2596900" cy="2596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5" name="Google Shape;745;p8"/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746" name="Google Shape;746;p8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8"/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8" name="Google Shape;748;p8"/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749" name="Google Shape;749;p8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8"/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1" name="Google Shape;751;p8"/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752" name="Google Shape;752;p8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8"/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4" name="Google Shape;754;p8"/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755" name="Google Shape;755;p8"/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8"/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Title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7" name="Google Shape;757;p8"/>
          <p:cNvGrpSpPr/>
          <p:nvPr/>
        </p:nvGrpSpPr>
        <p:grpSpPr>
          <a:xfrm>
            <a:off x="5058308" y="2731669"/>
            <a:ext cx="2105376" cy="2367814"/>
            <a:chOff x="7322277" y="4321169"/>
            <a:chExt cx="1919053" cy="2158265"/>
          </a:xfrm>
        </p:grpSpPr>
        <p:sp>
          <p:nvSpPr>
            <p:cNvPr id="758" name="Google Shape;758;p8"/>
            <p:cNvSpPr/>
            <p:nvPr/>
          </p:nvSpPr>
          <p:spPr>
            <a:xfrm>
              <a:off x="7992414" y="5103900"/>
              <a:ext cx="575537" cy="575537"/>
            </a:xfrm>
            <a:custGeom>
              <a:rect b="b" l="l" r="r" t="t"/>
              <a:pathLst>
                <a:path extrusionOk="0" h="575537" w="575537">
                  <a:moveTo>
                    <a:pt x="298183" y="531276"/>
                  </a:moveTo>
                  <a:cubicBezTo>
                    <a:pt x="427679" y="531276"/>
                    <a:pt x="531276" y="424801"/>
                    <a:pt x="531276" y="298183"/>
                  </a:cubicBezTo>
                  <a:cubicBezTo>
                    <a:pt x="531276" y="168687"/>
                    <a:pt x="424801" y="65091"/>
                    <a:pt x="298183" y="65091"/>
                  </a:cubicBezTo>
                  <a:cubicBezTo>
                    <a:pt x="168687" y="65091"/>
                    <a:pt x="65091" y="171565"/>
                    <a:pt x="65091" y="298183"/>
                  </a:cubicBezTo>
                  <a:cubicBezTo>
                    <a:pt x="65091" y="424801"/>
                    <a:pt x="168687" y="531276"/>
                    <a:pt x="298183" y="531276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8"/>
            <p:cNvSpPr/>
            <p:nvPr/>
          </p:nvSpPr>
          <p:spPr>
            <a:xfrm>
              <a:off x="7322277" y="4745313"/>
              <a:ext cx="1899274" cy="1237406"/>
            </a:xfrm>
            <a:custGeom>
              <a:rect b="b" l="l" r="r" t="t"/>
              <a:pathLst>
                <a:path extrusionOk="0" h="1237405" w="1899273">
                  <a:moveTo>
                    <a:pt x="1860403" y="158931"/>
                  </a:moveTo>
                  <a:cubicBezTo>
                    <a:pt x="1756807" y="-19486"/>
                    <a:pt x="1276233" y="63967"/>
                    <a:pt x="784148" y="345981"/>
                  </a:cubicBezTo>
                  <a:cubicBezTo>
                    <a:pt x="294941" y="627994"/>
                    <a:pt x="-18726" y="1002093"/>
                    <a:pt x="84870" y="1183388"/>
                  </a:cubicBezTo>
                  <a:lnTo>
                    <a:pt x="139546" y="1151733"/>
                  </a:lnTo>
                  <a:cubicBezTo>
                    <a:pt x="53216" y="1002093"/>
                    <a:pt x="358251" y="665404"/>
                    <a:pt x="815803" y="400657"/>
                  </a:cubicBezTo>
                  <a:cubicBezTo>
                    <a:pt x="1276233" y="135910"/>
                    <a:pt x="1719397" y="40946"/>
                    <a:pt x="1805727" y="190586"/>
                  </a:cubicBezTo>
                  <a:lnTo>
                    <a:pt x="1860403" y="158931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8"/>
            <p:cNvSpPr/>
            <p:nvPr/>
          </p:nvSpPr>
          <p:spPr>
            <a:xfrm>
              <a:off x="7342056" y="4839153"/>
              <a:ext cx="1899274" cy="1237406"/>
            </a:xfrm>
            <a:custGeom>
              <a:rect b="b" l="l" r="r" t="t"/>
              <a:pathLst>
                <a:path extrusionOk="0" h="1237405" w="1899273">
                  <a:moveTo>
                    <a:pt x="1840624" y="65091"/>
                  </a:moveTo>
                  <a:cubicBezTo>
                    <a:pt x="1944220" y="243507"/>
                    <a:pt x="1630552" y="617607"/>
                    <a:pt x="1138468" y="899620"/>
                  </a:cubicBezTo>
                  <a:cubicBezTo>
                    <a:pt x="649261" y="1184511"/>
                    <a:pt x="168687" y="1267964"/>
                    <a:pt x="65091" y="1089547"/>
                  </a:cubicBezTo>
                  <a:lnTo>
                    <a:pt x="119767" y="1057893"/>
                  </a:lnTo>
                  <a:cubicBezTo>
                    <a:pt x="206097" y="1207532"/>
                    <a:pt x="649261" y="1112569"/>
                    <a:pt x="1109691" y="847822"/>
                  </a:cubicBezTo>
                  <a:cubicBezTo>
                    <a:pt x="1570121" y="583074"/>
                    <a:pt x="1872278" y="246385"/>
                    <a:pt x="1785948" y="96745"/>
                  </a:cubicBezTo>
                  <a:lnTo>
                    <a:pt x="1840624" y="65091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8"/>
            <p:cNvSpPr/>
            <p:nvPr/>
          </p:nvSpPr>
          <p:spPr>
            <a:xfrm>
              <a:off x="7342056" y="4744038"/>
              <a:ext cx="1899274" cy="1237406"/>
            </a:xfrm>
            <a:custGeom>
              <a:rect b="b" l="l" r="r" t="t"/>
              <a:pathLst>
                <a:path extrusionOk="0" h="1237405" w="1899273">
                  <a:moveTo>
                    <a:pt x="65091" y="160206"/>
                  </a:moveTo>
                  <a:cubicBezTo>
                    <a:pt x="168687" y="-21089"/>
                    <a:pt x="649261" y="65242"/>
                    <a:pt x="1138468" y="347255"/>
                  </a:cubicBezTo>
                  <a:cubicBezTo>
                    <a:pt x="1627675" y="629269"/>
                    <a:pt x="1944220" y="1003368"/>
                    <a:pt x="1840624" y="1184662"/>
                  </a:cubicBezTo>
                  <a:lnTo>
                    <a:pt x="1785948" y="1153008"/>
                  </a:lnTo>
                  <a:cubicBezTo>
                    <a:pt x="1872278" y="1003368"/>
                    <a:pt x="1570121" y="666679"/>
                    <a:pt x="1109691" y="401931"/>
                  </a:cubicBezTo>
                  <a:cubicBezTo>
                    <a:pt x="649261" y="137184"/>
                    <a:pt x="206097" y="42220"/>
                    <a:pt x="119767" y="188983"/>
                  </a:cubicBezTo>
                  <a:lnTo>
                    <a:pt x="65091" y="160206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8"/>
            <p:cNvSpPr/>
            <p:nvPr/>
          </p:nvSpPr>
          <p:spPr>
            <a:xfrm>
              <a:off x="7322277" y="4839153"/>
              <a:ext cx="1899274" cy="1237406"/>
            </a:xfrm>
            <a:custGeom>
              <a:rect b="b" l="l" r="r" t="t"/>
              <a:pathLst>
                <a:path extrusionOk="0" h="1237405" w="1899273">
                  <a:moveTo>
                    <a:pt x="84870" y="65091"/>
                  </a:moveTo>
                  <a:cubicBezTo>
                    <a:pt x="-18726" y="243507"/>
                    <a:pt x="294941" y="617607"/>
                    <a:pt x="784148" y="899620"/>
                  </a:cubicBezTo>
                  <a:cubicBezTo>
                    <a:pt x="1273355" y="1181633"/>
                    <a:pt x="1756807" y="1267964"/>
                    <a:pt x="1860403" y="1086670"/>
                  </a:cubicBezTo>
                  <a:lnTo>
                    <a:pt x="1805727" y="1055015"/>
                  </a:lnTo>
                  <a:cubicBezTo>
                    <a:pt x="1719397" y="1204655"/>
                    <a:pt x="1276233" y="1109691"/>
                    <a:pt x="815803" y="844944"/>
                  </a:cubicBezTo>
                  <a:cubicBezTo>
                    <a:pt x="355373" y="580197"/>
                    <a:pt x="53216" y="243507"/>
                    <a:pt x="139546" y="93867"/>
                  </a:cubicBezTo>
                  <a:lnTo>
                    <a:pt x="84870" y="65091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8"/>
            <p:cNvSpPr/>
            <p:nvPr/>
          </p:nvSpPr>
          <p:spPr>
            <a:xfrm>
              <a:off x="7860040" y="4321169"/>
              <a:ext cx="489207" cy="2158265"/>
            </a:xfrm>
            <a:custGeom>
              <a:rect b="b" l="l" r="r" t="t"/>
              <a:pathLst>
                <a:path extrusionOk="0" h="2158265" w="489206">
                  <a:moveTo>
                    <a:pt x="439190" y="2114004"/>
                  </a:moveTo>
                  <a:cubicBezTo>
                    <a:pt x="231996" y="2114004"/>
                    <a:pt x="65091" y="1656452"/>
                    <a:pt x="65091" y="1089547"/>
                  </a:cubicBezTo>
                  <a:cubicBezTo>
                    <a:pt x="65091" y="522643"/>
                    <a:pt x="234874" y="65091"/>
                    <a:pt x="439190" y="65091"/>
                  </a:cubicBezTo>
                  <a:lnTo>
                    <a:pt x="439190" y="128400"/>
                  </a:lnTo>
                  <a:cubicBezTo>
                    <a:pt x="266529" y="128400"/>
                    <a:pt x="128400" y="560053"/>
                    <a:pt x="128400" y="1089547"/>
                  </a:cubicBezTo>
                  <a:cubicBezTo>
                    <a:pt x="128400" y="1619042"/>
                    <a:pt x="269406" y="2050695"/>
                    <a:pt x="439190" y="2050695"/>
                  </a:cubicBezTo>
                  <a:lnTo>
                    <a:pt x="439190" y="2114004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8"/>
            <p:cNvSpPr/>
            <p:nvPr/>
          </p:nvSpPr>
          <p:spPr>
            <a:xfrm>
              <a:off x="8234139" y="4321169"/>
              <a:ext cx="489207" cy="2158265"/>
            </a:xfrm>
            <a:custGeom>
              <a:rect b="b" l="l" r="r" t="t"/>
              <a:pathLst>
                <a:path extrusionOk="0" h="2158265" w="489206">
                  <a:moveTo>
                    <a:pt x="65091" y="2114004"/>
                  </a:moveTo>
                  <a:cubicBezTo>
                    <a:pt x="272284" y="2114004"/>
                    <a:pt x="439190" y="1656452"/>
                    <a:pt x="439190" y="1089547"/>
                  </a:cubicBezTo>
                  <a:cubicBezTo>
                    <a:pt x="439190" y="522643"/>
                    <a:pt x="272284" y="65091"/>
                    <a:pt x="65091" y="65091"/>
                  </a:cubicBezTo>
                  <a:lnTo>
                    <a:pt x="65091" y="128400"/>
                  </a:lnTo>
                  <a:cubicBezTo>
                    <a:pt x="237752" y="128400"/>
                    <a:pt x="375881" y="560053"/>
                    <a:pt x="375881" y="1089547"/>
                  </a:cubicBezTo>
                  <a:cubicBezTo>
                    <a:pt x="375881" y="1619042"/>
                    <a:pt x="237752" y="2050695"/>
                    <a:pt x="65091" y="2050695"/>
                  </a:cubicBezTo>
                  <a:lnTo>
                    <a:pt x="65091" y="2114004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8"/>
            <p:cNvSpPr/>
            <p:nvPr/>
          </p:nvSpPr>
          <p:spPr>
            <a:xfrm>
              <a:off x="8939173" y="5501021"/>
              <a:ext cx="287769" cy="287769"/>
            </a:xfrm>
            <a:custGeom>
              <a:rect b="b" l="l" r="r" t="t"/>
              <a:pathLst>
                <a:path extrusionOk="0" h="287768" w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8"/>
            <p:cNvSpPr/>
            <p:nvPr/>
          </p:nvSpPr>
          <p:spPr>
            <a:xfrm>
              <a:off x="7906083" y="4542751"/>
              <a:ext cx="287769" cy="287769"/>
            </a:xfrm>
            <a:custGeom>
              <a:rect b="b" l="l" r="r" t="t"/>
              <a:pathLst>
                <a:path extrusionOk="0" h="287768" w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8"/>
            <p:cNvSpPr/>
            <p:nvPr/>
          </p:nvSpPr>
          <p:spPr>
            <a:xfrm>
              <a:off x="7603926" y="5826200"/>
              <a:ext cx="287769" cy="287769"/>
            </a:xfrm>
            <a:custGeom>
              <a:rect b="b" l="l" r="r" t="t"/>
              <a:pathLst>
                <a:path extrusionOk="0" h="287768" w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8" name="Google Shape;768;p8"/>
          <p:cNvSpPr txBox="1"/>
          <p:nvPr/>
        </p:nvSpPr>
        <p:spPr>
          <a:xfrm>
            <a:off x="5220229" y="3592411"/>
            <a:ext cx="17815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SWOT</a:t>
            </a:r>
            <a:endParaRPr b="1" sz="3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9"/>
          <p:cNvSpPr/>
          <p:nvPr/>
        </p:nvSpPr>
        <p:spPr>
          <a:xfrm>
            <a:off x="5039883" y="404664"/>
            <a:ext cx="7152117" cy="1368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9"/>
          <p:cNvSpPr txBox="1"/>
          <p:nvPr>
            <p:ph type="title"/>
          </p:nvPr>
        </p:nvSpPr>
        <p:spPr>
          <a:xfrm>
            <a:off x="5641856" y="733302"/>
            <a:ext cx="5966670" cy="7108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>
                <a:latin typeface="Arial"/>
                <a:ea typeface="Arial"/>
                <a:cs typeface="Arial"/>
                <a:sym typeface="Arial"/>
              </a:rPr>
              <a:t>Images &amp; Contents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5" name="Google Shape;775;p9"/>
          <p:cNvGrpSpPr/>
          <p:nvPr/>
        </p:nvGrpSpPr>
        <p:grpSpPr>
          <a:xfrm>
            <a:off x="5724845" y="2090614"/>
            <a:ext cx="5751279" cy="892552"/>
            <a:chOff x="2556780" y="1766707"/>
            <a:chExt cx="4243788" cy="892552"/>
          </a:xfrm>
        </p:grpSpPr>
        <p:sp>
          <p:nvSpPr>
            <p:cNvPr id="776" name="Google Shape;776;p9"/>
            <p:cNvSpPr txBox="1"/>
            <p:nvPr/>
          </p:nvSpPr>
          <p:spPr>
            <a:xfrm>
              <a:off x="2556780" y="2012928"/>
              <a:ext cx="4243788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9"/>
            <p:cNvSpPr txBox="1"/>
            <p:nvPr/>
          </p:nvSpPr>
          <p:spPr>
            <a:xfrm>
              <a:off x="2556780" y="1766707"/>
              <a:ext cx="424378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8" name="Google Shape;778;p9"/>
          <p:cNvSpPr/>
          <p:nvPr/>
        </p:nvSpPr>
        <p:spPr>
          <a:xfrm flipH="1">
            <a:off x="5833065" y="3335958"/>
            <a:ext cx="748982" cy="748982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9" name="Google Shape;779;p9"/>
          <p:cNvGrpSpPr/>
          <p:nvPr/>
        </p:nvGrpSpPr>
        <p:grpSpPr>
          <a:xfrm>
            <a:off x="6760532" y="3356506"/>
            <a:ext cx="4755476" cy="707886"/>
            <a:chOff x="1353016" y="1766707"/>
            <a:chExt cx="3318868" cy="707886"/>
          </a:xfrm>
        </p:grpSpPr>
        <p:sp>
          <p:nvSpPr>
            <p:cNvPr id="780" name="Google Shape;780;p9"/>
            <p:cNvSpPr txBox="1"/>
            <p:nvPr/>
          </p:nvSpPr>
          <p:spPr>
            <a:xfrm>
              <a:off x="1364065" y="2012928"/>
              <a:ext cx="33013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9"/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2" name="Google Shape;782;p9"/>
          <p:cNvSpPr/>
          <p:nvPr/>
        </p:nvSpPr>
        <p:spPr>
          <a:xfrm flipH="1">
            <a:off x="5833065" y="4380074"/>
            <a:ext cx="748982" cy="748982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3" name="Google Shape;783;p9"/>
          <p:cNvGrpSpPr/>
          <p:nvPr/>
        </p:nvGrpSpPr>
        <p:grpSpPr>
          <a:xfrm>
            <a:off x="6760532" y="4400622"/>
            <a:ext cx="4755476" cy="707886"/>
            <a:chOff x="1353016" y="1766707"/>
            <a:chExt cx="3318868" cy="707886"/>
          </a:xfrm>
        </p:grpSpPr>
        <p:sp>
          <p:nvSpPr>
            <p:cNvPr id="784" name="Google Shape;784;p9"/>
            <p:cNvSpPr txBox="1"/>
            <p:nvPr/>
          </p:nvSpPr>
          <p:spPr>
            <a:xfrm>
              <a:off x="1364065" y="2012928"/>
              <a:ext cx="33013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9"/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6" name="Google Shape;786;p9"/>
          <p:cNvSpPr/>
          <p:nvPr/>
        </p:nvSpPr>
        <p:spPr>
          <a:xfrm flipH="1">
            <a:off x="5833065" y="5424190"/>
            <a:ext cx="748982" cy="748982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rgbClr val="9FFDF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7" name="Google Shape;787;p9"/>
          <p:cNvGrpSpPr/>
          <p:nvPr/>
        </p:nvGrpSpPr>
        <p:grpSpPr>
          <a:xfrm>
            <a:off x="6760532" y="5444738"/>
            <a:ext cx="4755476" cy="707886"/>
            <a:chOff x="1353016" y="1766707"/>
            <a:chExt cx="3318868" cy="707886"/>
          </a:xfrm>
        </p:grpSpPr>
        <p:sp>
          <p:nvSpPr>
            <p:cNvPr id="788" name="Google Shape;788;p9"/>
            <p:cNvSpPr txBox="1"/>
            <p:nvPr/>
          </p:nvSpPr>
          <p:spPr>
            <a:xfrm>
              <a:off x="1364065" y="2012928"/>
              <a:ext cx="33013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9"/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108000" spcFirstLastPara="1" rIns="108000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0" name="Google Shape;790;p9"/>
          <p:cNvSpPr/>
          <p:nvPr/>
        </p:nvSpPr>
        <p:spPr>
          <a:xfrm>
            <a:off x="6024990" y="4581015"/>
            <a:ext cx="411575" cy="344044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9"/>
          <p:cNvSpPr/>
          <p:nvPr/>
        </p:nvSpPr>
        <p:spPr>
          <a:xfrm>
            <a:off x="6015267" y="5635436"/>
            <a:ext cx="425042" cy="326490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9FFDF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9"/>
          <p:cNvSpPr/>
          <p:nvPr/>
        </p:nvSpPr>
        <p:spPr>
          <a:xfrm>
            <a:off x="5988598" y="3569672"/>
            <a:ext cx="432135" cy="284005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9"/>
          <p:cNvSpPr/>
          <p:nvPr>
            <p:ph idx="2" type="pic"/>
          </p:nvPr>
        </p:nvSpPr>
        <p:spPr>
          <a:xfrm>
            <a:off x="0" y="-1"/>
            <a:ext cx="5039883" cy="68580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ection Break Slide Master">
  <a:themeElements>
    <a:clrScheme name="Genome Editing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9A5AE"/>
      </a:accent1>
      <a:accent2>
        <a:srgbClr val="2395A6"/>
      </a:accent2>
      <a:accent3>
        <a:srgbClr val="80DBE4"/>
      </a:accent3>
      <a:accent4>
        <a:srgbClr val="CDFEFD"/>
      </a:accent4>
      <a:accent5>
        <a:srgbClr val="FE8B44"/>
      </a:accent5>
      <a:accent6>
        <a:srgbClr val="FDC56F"/>
      </a:accent6>
      <a:hlink>
        <a:srgbClr val="CDFEFD"/>
      </a:hlink>
      <a:folHlink>
        <a:srgbClr val="CDFEF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over and End Slide Master">
  <a:themeElements>
    <a:clrScheme name="Genome Editing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9A5AE"/>
      </a:accent1>
      <a:accent2>
        <a:srgbClr val="2395A6"/>
      </a:accent2>
      <a:accent3>
        <a:srgbClr val="80DBE4"/>
      </a:accent3>
      <a:accent4>
        <a:srgbClr val="CDFEFD"/>
      </a:accent4>
      <a:accent5>
        <a:srgbClr val="FE8B44"/>
      </a:accent5>
      <a:accent6>
        <a:srgbClr val="FDC56F"/>
      </a:accent6>
      <a:hlink>
        <a:srgbClr val="CDFEFD"/>
      </a:hlink>
      <a:folHlink>
        <a:srgbClr val="CDFEF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ontents Slide Master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2018-04-24T17:14:44Z</dcterms:created>
  <dc:creator>Allppt.com;Googleslidesppt.com</dc:creator>
</cp:coreProperties>
</file>