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73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hi9SJ58iJXqGKNJPyGzjCcAClG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98C8FF2-63D0-4A2E-8E53-797842D938E7}">
  <a:tblStyle styleId="{398C8FF2-63D0-4A2E-8E53-797842D938E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0F1"/>
          </a:solidFill>
        </a:fill>
      </a:tcStyle>
    </a:wholeTbl>
    <a:band1H>
      <a:tcTxStyle/>
      <a:tcStyle>
        <a:fill>
          <a:solidFill>
            <a:srgbClr val="CCE0E3"/>
          </a:solidFill>
        </a:fill>
      </a:tcStyle>
    </a:band1H>
    <a:band2H>
      <a:tcTxStyle/>
    </a:band2H>
    <a:band1V>
      <a:tcTxStyle/>
      <a:tcStyle>
        <a:fill>
          <a:solidFill>
            <a:srgbClr val="CCE0E3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CC0428EB-D728-4A59-918A-B2ACD06FD5A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56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A-4829-9851-DB9FFE9E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8-460B-A804-9448B78E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2" name="Google Shape;144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3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5" name="Google Shape;237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6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8" name="Google Shape;246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9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1" name="Google Shape;253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4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6" name="Google Shape;260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4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0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2" name="Google Shape;2712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9FCFA">
                  <a:alpha val="0"/>
                </a:srgbClr>
              </a:gs>
              <a:gs pos="33000">
                <a:srgbClr val="89FCFA">
                  <a:alpha val="0"/>
                </a:srgbClr>
              </a:gs>
              <a:gs pos="93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 cap="flat" cmpd="sng" w="12700">
            <a:solidFill>
              <a:srgbClr val="2978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0"/>
          <p:cNvSpPr/>
          <p:nvPr/>
        </p:nvSpPr>
        <p:spPr>
          <a:xfrm rot="7585316">
            <a:off x="1062496" y="4682929"/>
            <a:ext cx="668361" cy="2915645"/>
          </a:xfrm>
          <a:custGeom>
            <a:rect b="b" l="l" r="r" t="t"/>
            <a:pathLst>
              <a:path extrusionOk="0" h="2915645" w="668361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0"/>
          <p:cNvSpPr/>
          <p:nvPr/>
        </p:nvSpPr>
        <p:spPr>
          <a:xfrm rot="2700000">
            <a:off x="5357021" y="-2166980"/>
            <a:ext cx="3185171" cy="11865198"/>
          </a:xfrm>
          <a:custGeom>
            <a:rect b="b" l="l" r="r" t="t"/>
            <a:pathLst>
              <a:path extrusionOk="0" h="11865198" w="3185171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568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0"/>
          <p:cNvSpPr/>
          <p:nvPr/>
        </p:nvSpPr>
        <p:spPr>
          <a:xfrm rot="2700000">
            <a:off x="10611807" y="3783420"/>
            <a:ext cx="826822" cy="3671652"/>
          </a:xfrm>
          <a:custGeom>
            <a:rect b="b" l="l" r="r" t="t"/>
            <a:pathLst>
              <a:path extrusionOk="0" h="3671652" w="82682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0"/>
          <p:cNvSpPr/>
          <p:nvPr/>
        </p:nvSpPr>
        <p:spPr>
          <a:xfrm rot="2700000">
            <a:off x="1031037" y="-1094186"/>
            <a:ext cx="1169612" cy="5100012"/>
          </a:xfrm>
          <a:custGeom>
            <a:rect b="b" l="l" r="r" t="t"/>
            <a:pathLst>
              <a:path extrusionOk="0" h="5100012" w="11696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 rot="2613694">
            <a:off x="6204536" y="1338587"/>
            <a:ext cx="1719555" cy="1405706"/>
          </a:xfrm>
          <a:custGeom>
            <a:rect b="b" l="l" r="r" t="t"/>
            <a:pathLst>
              <a:path extrusionOk="0" h="1405706" w="1719555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0"/>
          <p:cNvSpPr/>
          <p:nvPr/>
        </p:nvSpPr>
        <p:spPr>
          <a:xfrm rot="5400000">
            <a:off x="10559005" y="1597448"/>
            <a:ext cx="1161448" cy="949463"/>
          </a:xfrm>
          <a:custGeom>
            <a:rect b="b" l="l" r="r" t="t"/>
            <a:pathLst>
              <a:path extrusionOk="0" h="1405706" w="1719555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0"/>
          <p:cNvSpPr/>
          <p:nvPr/>
        </p:nvSpPr>
        <p:spPr>
          <a:xfrm rot="8257828">
            <a:off x="273193" y="259357"/>
            <a:ext cx="749314" cy="612551"/>
          </a:xfrm>
          <a:custGeom>
            <a:rect b="b" l="l" r="r" t="t"/>
            <a:pathLst>
              <a:path extrusionOk="0" h="1405706" w="1719555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7617" y="2316383"/>
            <a:ext cx="1816765" cy="222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Style slide layout">
  <p:cSld name="7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1"/>
          <p:cNvSpPr/>
          <p:nvPr>
            <p:ph idx="2" type="pic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61"/>
          <p:cNvSpPr/>
          <p:nvPr>
            <p:ph idx="3" type="pic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캡션 있는 콘텐츠">
  <p:cSld name="11_캡션 있는 콘텐츠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2"/>
          <p:cNvSpPr/>
          <p:nvPr>
            <p:ph idx="2" type="pic"/>
          </p:nvPr>
        </p:nvSpPr>
        <p:spPr>
          <a:xfrm>
            <a:off x="558349" y="520166"/>
            <a:ext cx="4728531" cy="5817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Images &amp; Contents Layout">
  <p:cSld name="35_Images &amp; Contents Layou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3"/>
          <p:cNvSpPr/>
          <p:nvPr>
            <p:ph idx="2" type="pic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s and Contents Layout">
  <p:cSld name="9_Images and Contents Layout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5"/>
          <p:cNvSpPr/>
          <p:nvPr>
            <p:ph idx="2" type="pic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5"/>
          <p:cNvSpPr/>
          <p:nvPr>
            <p:ph idx="3" type="pic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5"/>
          <p:cNvSpPr/>
          <p:nvPr>
            <p:ph idx="4" type="pic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5"/>
          <p:cNvSpPr/>
          <p:nvPr>
            <p:ph idx="5" type="pic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5"/>
          <p:cNvSpPr/>
          <p:nvPr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tyle slide layout">
  <p:cSld name="5_Style slide layout">
    <p:bg>
      <p:bgPr>
        <a:solidFill>
          <a:schemeClr val="accent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7"/>
          <p:cNvSpPr/>
          <p:nvPr>
            <p:ph idx="2" type="pic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p67"/>
          <p:cNvSpPr/>
          <p:nvPr>
            <p:ph idx="3" type="pic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7"/>
          <p:cNvSpPr/>
          <p:nvPr>
            <p:ph idx="4" type="pic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7"/>
          <p:cNvSpPr txBox="1"/>
          <p:nvPr>
            <p:ph type="title"/>
          </p:nvPr>
        </p:nvSpPr>
        <p:spPr>
          <a:xfrm>
            <a:off x="0" y="260648"/>
            <a:ext cx="12192000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67"/>
          <p:cNvSpPr txBox="1"/>
          <p:nvPr>
            <p:ph idx="1" type="body"/>
          </p:nvPr>
        </p:nvSpPr>
        <p:spPr>
          <a:xfrm>
            <a:off x="0" y="790582"/>
            <a:ext cx="12192000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Images &amp; Contents Layout">
  <p:cSld name="43_Images &amp; Contents Layou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8"/>
          <p:cNvSpPr/>
          <p:nvPr>
            <p:ph idx="2" type="pic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68"/>
          <p:cNvSpPr/>
          <p:nvPr>
            <p:ph idx="3" type="pic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tyle slide layout">
  <p:cSld name="3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tyle slide layout">
  <p:cSld name="6_Style slide layout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0"/>
          <p:cNvSpPr/>
          <p:nvPr>
            <p:ph idx="2" type="pic"/>
          </p:nvPr>
        </p:nvSpPr>
        <p:spPr>
          <a:xfrm>
            <a:off x="2827782" y="2898848"/>
            <a:ext cx="1190833" cy="1952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slide layout">
  <p:cSld name="Style slide layout">
    <p:bg>
      <p:bgPr>
        <a:solidFill>
          <a:schemeClr val="accen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/>
          <p:nvPr/>
        </p:nvSpPr>
        <p:spPr>
          <a:xfrm rot="7811536">
            <a:off x="2659062" y="-2148677"/>
            <a:ext cx="3757650" cy="11821019"/>
          </a:xfrm>
          <a:custGeom>
            <a:rect b="b" l="l" r="r" t="t"/>
            <a:pathLst>
              <a:path extrusionOk="0" h="11821019" w="3757650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1"/>
          <p:cNvSpPr/>
          <p:nvPr/>
        </p:nvSpPr>
        <p:spPr>
          <a:xfrm rot="-7369869">
            <a:off x="869637" y="89021"/>
            <a:ext cx="840223" cy="3564014"/>
          </a:xfrm>
          <a:custGeom>
            <a:rect b="b" l="l" r="r" t="t"/>
            <a:pathLst>
              <a:path extrusionOk="0" h="3564014" w="840223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1"/>
          <p:cNvSpPr/>
          <p:nvPr/>
        </p:nvSpPr>
        <p:spPr>
          <a:xfrm rot="1800000">
            <a:off x="1871585" y="-680720"/>
            <a:ext cx="1784313" cy="7923565"/>
          </a:xfrm>
          <a:custGeom>
            <a:rect b="b" l="l" r="r" t="t"/>
            <a:pathLst>
              <a:path extrusionOk="0" h="7923565" w="1784313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51"/>
          <p:cNvGrpSpPr/>
          <p:nvPr/>
        </p:nvGrpSpPr>
        <p:grpSpPr>
          <a:xfrm flipH="1" rot="2377217">
            <a:off x="11091857" y="4908009"/>
            <a:ext cx="394771" cy="1874243"/>
            <a:chOff x="3228371" y="1912891"/>
            <a:chExt cx="981075" cy="4248150"/>
          </a:xfrm>
        </p:grpSpPr>
        <p:sp>
          <p:nvSpPr>
            <p:cNvPr id="25" name="Google Shape;25;p51"/>
            <p:cNvSpPr/>
            <p:nvPr/>
          </p:nvSpPr>
          <p:spPr>
            <a:xfrm>
              <a:off x="3228371" y="5656216"/>
              <a:ext cx="466725" cy="504825"/>
            </a:xfrm>
            <a:custGeom>
              <a:rect b="b" l="l" r="r" t="t"/>
              <a:pathLst>
                <a:path extrusionOk="0" h="504825" w="4667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solidFill>
              <a:schemeClr val="accent2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1"/>
            <p:cNvSpPr/>
            <p:nvPr/>
          </p:nvSpPr>
          <p:spPr>
            <a:xfrm>
              <a:off x="3314064" y="1912891"/>
              <a:ext cx="409575" cy="552450"/>
            </a:xfrm>
            <a:custGeom>
              <a:rect b="b" l="l" r="r" t="t"/>
              <a:pathLst>
                <a:path extrusionOk="0" h="552450" w="409575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solidFill>
              <a:schemeClr val="accent2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1"/>
            <p:cNvSpPr/>
            <p:nvPr/>
          </p:nvSpPr>
          <p:spPr>
            <a:xfrm>
              <a:off x="3228371" y="1912891"/>
              <a:ext cx="981075" cy="4248150"/>
            </a:xfrm>
            <a:custGeom>
              <a:rect b="b" l="l" r="r" t="t"/>
              <a:pathLst>
                <a:path extrusionOk="0" h="4248150" w="981075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solidFill>
              <a:schemeClr val="accent2">
                <a:alpha val="7372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51"/>
          <p:cNvGrpSpPr/>
          <p:nvPr/>
        </p:nvGrpSpPr>
        <p:grpSpPr>
          <a:xfrm>
            <a:off x="-349864" y="145855"/>
            <a:ext cx="3932725" cy="6890273"/>
            <a:chOff x="-349864" y="145855"/>
            <a:chExt cx="3932725" cy="6890273"/>
          </a:xfrm>
        </p:grpSpPr>
        <p:grpSp>
          <p:nvGrpSpPr>
            <p:cNvPr id="29" name="Google Shape;29;p51"/>
            <p:cNvGrpSpPr/>
            <p:nvPr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</p:grpSpPr>
          <p:cxnSp>
            <p:nvCxnSpPr>
              <p:cNvPr id="30" name="Google Shape;30;p5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31" name="Google Shape;31;p5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32" name="Google Shape;32;p5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33" name="Google Shape;33;p5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34" name="Google Shape;34;p51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35" name="Google Shape;35;p5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36" name="Google Shape;36;p5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5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1"/>
            <p:cNvGrpSpPr/>
            <p:nvPr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</p:grpSpPr>
          <p:cxnSp>
            <p:nvCxnSpPr>
              <p:cNvPr id="40" name="Google Shape;40;p5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41" name="Google Shape;41;p5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42" name="Google Shape;42;p5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43" name="Google Shape;43;p5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44" name="Google Shape;44;p51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45" name="Google Shape;45;p5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46" name="Google Shape;46;p5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5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51"/>
            <p:cNvGrpSpPr/>
            <p:nvPr/>
          </p:nvGrpSpPr>
          <p:grpSpPr>
            <a:xfrm rot="-454008">
              <a:off x="11170" y="2947542"/>
              <a:ext cx="1888205" cy="1701448"/>
              <a:chOff x="5884197" y="3445640"/>
              <a:chExt cx="1888205" cy="1701448"/>
            </a:xfrm>
          </p:grpSpPr>
          <p:cxnSp>
            <p:nvCxnSpPr>
              <p:cNvPr id="50" name="Google Shape;50;p51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51" name="Google Shape;51;p51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52" name="Google Shape;52;p51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53" name="Google Shape;53;p51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54" name="Google Shape;54;p51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55" name="Google Shape;55;p51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56" name="Google Shape;56;p51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51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1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oogle Shape;59;p51"/>
            <p:cNvGrpSpPr/>
            <p:nvPr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</p:grpSpPr>
          <p:sp>
            <p:nvSpPr>
              <p:cNvPr id="60" name="Google Shape;60;p5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" name="Google Shape;61;p5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62" name="Google Shape;62;p5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63" name="Google Shape;63;p51"/>
              <p:cNvCxnSpPr/>
              <p:nvPr/>
            </p:nvCxnSpPr>
            <p:spPr>
              <a:xfrm flipH="1" rot="10800000">
                <a:off x="4309740" y="5410039"/>
                <a:ext cx="335404" cy="5500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</p:grpSp>
        <p:grpSp>
          <p:nvGrpSpPr>
            <p:cNvPr id="64" name="Google Shape;64;p51"/>
            <p:cNvGrpSpPr/>
            <p:nvPr/>
          </p:nvGrpSpPr>
          <p:grpSpPr>
            <a:xfrm rot="-6550357">
              <a:off x="2364573" y="5496095"/>
              <a:ext cx="1202555" cy="888358"/>
              <a:chOff x="3442589" y="5410039"/>
              <a:chExt cx="1202555" cy="888358"/>
            </a:xfrm>
          </p:grpSpPr>
          <p:sp>
            <p:nvSpPr>
              <p:cNvPr id="65" name="Google Shape;65;p51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adFill>
                <a:gsLst>
                  <a:gs pos="0">
                    <a:srgbClr val="33949C"/>
                  </a:gs>
                  <a:gs pos="33000">
                    <a:srgbClr val="33949C"/>
                  </a:gs>
                  <a:gs pos="93000">
                    <a:srgbClr val="2E858C"/>
                  </a:gs>
                  <a:gs pos="100000">
                    <a:srgbClr val="2E858C"/>
                  </a:gs>
                </a:gsLst>
                <a:lin ang="10800000" scaled="0"/>
              </a:gradFill>
              <a:ln cap="flat" cmpd="sng" w="12700">
                <a:solidFill>
                  <a:srgbClr val="33949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" name="Google Shape;66;p51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67" name="Google Shape;67;p51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68" name="Google Shape;68;p51"/>
              <p:cNvCxnSpPr/>
              <p:nvPr/>
            </p:nvCxnSpPr>
            <p:spPr>
              <a:xfrm flipH="1" rot="10800000">
                <a:off x="4309740" y="5410039"/>
                <a:ext cx="335404" cy="5500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33949C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>
  <p:cSld name="1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yle slide layout">
  <p:cSld name="2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74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4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4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4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4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4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s and Contents Layout">
  <p:cSld name="10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5"/>
          <p:cNvSpPr/>
          <p:nvPr>
            <p:ph idx="2" type="pic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75"/>
          <p:cNvSpPr/>
          <p:nvPr>
            <p:ph idx="3" type="pic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3"/>
          <p:cNvSpPr/>
          <p:nvPr/>
        </p:nvSpPr>
        <p:spPr>
          <a:xfrm>
            <a:off x="0" y="2596"/>
            <a:ext cx="11682484" cy="6855404"/>
          </a:xfrm>
          <a:custGeom>
            <a:rect b="b" l="l" r="r" t="t"/>
            <a:pathLst>
              <a:path extrusionOk="0" h="6855404" w="1168248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3"/>
          <p:cNvSpPr/>
          <p:nvPr/>
        </p:nvSpPr>
        <p:spPr>
          <a:xfrm rot="213804">
            <a:off x="-19171" y="109604"/>
            <a:ext cx="12075996" cy="2051564"/>
          </a:xfrm>
          <a:custGeom>
            <a:rect b="b" l="l" r="r" t="t"/>
            <a:pathLst>
              <a:path extrusionOk="0" h="2051564" w="12075996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3"/>
          <p:cNvSpPr/>
          <p:nvPr/>
        </p:nvSpPr>
        <p:spPr>
          <a:xfrm>
            <a:off x="-2" y="0"/>
            <a:ext cx="12192002" cy="6858000"/>
          </a:xfrm>
          <a:custGeom>
            <a:rect b="b" l="l" r="r" t="t"/>
            <a:pathLst>
              <a:path extrusionOk="0" h="6847230" w="12192002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3"/>
          <p:cNvSpPr/>
          <p:nvPr/>
        </p:nvSpPr>
        <p:spPr>
          <a:xfrm>
            <a:off x="342402" y="0"/>
            <a:ext cx="1784313" cy="6858000"/>
          </a:xfrm>
          <a:custGeom>
            <a:rect b="b" l="l" r="r" t="t"/>
            <a:pathLst>
              <a:path extrusionOk="0" h="6858000" w="1784313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slide layout">
  <p:cSld name="Style slide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8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9"/>
          <p:cNvSpPr txBox="1"/>
          <p:nvPr>
            <p:ph idx="1" type="body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0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80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0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0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80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0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0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0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4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tyle slide layout">
  <p:cSld name="4_Style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5"/>
          <p:cNvSpPr/>
          <p:nvPr>
            <p:ph idx="2" type="pic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55"/>
          <p:cNvSpPr/>
          <p:nvPr>
            <p:ph idx="3" type="pic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55"/>
          <p:cNvSpPr/>
          <p:nvPr>
            <p:ph idx="4" type="pic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s &amp; Contents Layout">
  <p:cSld name="14_Images &amp; Contents Layout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6"/>
          <p:cNvSpPr txBox="1"/>
          <p:nvPr>
            <p:ph type="title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56"/>
          <p:cNvSpPr/>
          <p:nvPr>
            <p:ph idx="2" type="pic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56"/>
          <p:cNvSpPr/>
          <p:nvPr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Images &amp; Contents Layout">
  <p:cSld name="20_Images &amp; Contents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/>
          <p:nvPr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7"/>
          <p:cNvSpPr/>
          <p:nvPr>
            <p:ph idx="2" type="pic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8"/>
          <p:cNvSpPr/>
          <p:nvPr/>
        </p:nvSpPr>
        <p:spPr>
          <a:xfrm rot="-2162104">
            <a:off x="1838780" y="2362240"/>
            <a:ext cx="1511918" cy="138505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8"/>
          <p:cNvSpPr/>
          <p:nvPr/>
        </p:nvSpPr>
        <p:spPr>
          <a:xfrm rot="3709911">
            <a:off x="2854980" y="1774880"/>
            <a:ext cx="747626" cy="6848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8"/>
          <p:cNvSpPr/>
          <p:nvPr/>
        </p:nvSpPr>
        <p:spPr>
          <a:xfrm>
            <a:off x="1048873" y="497779"/>
            <a:ext cx="898072" cy="822712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8"/>
          <p:cNvSpPr/>
          <p:nvPr/>
        </p:nvSpPr>
        <p:spPr>
          <a:xfrm rot="-2162104">
            <a:off x="3270239" y="533348"/>
            <a:ext cx="1511918" cy="138505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8"/>
          <p:cNvSpPr/>
          <p:nvPr/>
        </p:nvSpPr>
        <p:spPr>
          <a:xfrm rot="3709911">
            <a:off x="237016" y="1454775"/>
            <a:ext cx="747626" cy="6848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8"/>
          <p:cNvSpPr/>
          <p:nvPr/>
        </p:nvSpPr>
        <p:spPr>
          <a:xfrm rot="8100000">
            <a:off x="998505" y="1013950"/>
            <a:ext cx="1844452" cy="168968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 rot="5157174">
            <a:off x="3514632" y="1701234"/>
            <a:ext cx="1231676" cy="112832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 rot="900000">
            <a:off x="3586510" y="2731196"/>
            <a:ext cx="921642" cy="84430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/>
          <p:nvPr/>
        </p:nvSpPr>
        <p:spPr>
          <a:xfrm rot="900000">
            <a:off x="1168343" y="3259592"/>
            <a:ext cx="921642" cy="84430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8"/>
          <p:cNvSpPr/>
          <p:nvPr/>
        </p:nvSpPr>
        <p:spPr>
          <a:xfrm rot="3709911">
            <a:off x="214059" y="3424670"/>
            <a:ext cx="747626" cy="6848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8"/>
          <p:cNvSpPr/>
          <p:nvPr/>
        </p:nvSpPr>
        <p:spPr>
          <a:xfrm rot="8100000">
            <a:off x="4838833" y="581154"/>
            <a:ext cx="778758" cy="71341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8"/>
          <p:cNvSpPr/>
          <p:nvPr/>
        </p:nvSpPr>
        <p:spPr>
          <a:xfrm rot="-2162104">
            <a:off x="4863418" y="1780896"/>
            <a:ext cx="1057756" cy="968996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8"/>
          <p:cNvSpPr/>
          <p:nvPr/>
        </p:nvSpPr>
        <p:spPr>
          <a:xfrm rot="900000">
            <a:off x="2051612" y="2186572"/>
            <a:ext cx="821418" cy="7524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8"/>
          <p:cNvSpPr/>
          <p:nvPr/>
        </p:nvSpPr>
        <p:spPr>
          <a:xfrm rot="3709911">
            <a:off x="2616634" y="3622577"/>
            <a:ext cx="844966" cy="77406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8"/>
          <p:cNvSpPr/>
          <p:nvPr/>
        </p:nvSpPr>
        <p:spPr>
          <a:xfrm rot="3709911">
            <a:off x="2933966" y="330776"/>
            <a:ext cx="844966" cy="77406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8"/>
          <p:cNvSpPr/>
          <p:nvPr/>
        </p:nvSpPr>
        <p:spPr>
          <a:xfrm rot="900000">
            <a:off x="5193686" y="3075597"/>
            <a:ext cx="921642" cy="84430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8"/>
          <p:cNvSpPr/>
          <p:nvPr/>
        </p:nvSpPr>
        <p:spPr>
          <a:xfrm rot="3709911">
            <a:off x="2070340" y="582744"/>
            <a:ext cx="844966" cy="77406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8"/>
          <p:cNvSpPr/>
          <p:nvPr/>
        </p:nvSpPr>
        <p:spPr>
          <a:xfrm rot="-2162104">
            <a:off x="398767" y="424638"/>
            <a:ext cx="1057756" cy="968996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8"/>
          <p:cNvSpPr/>
          <p:nvPr/>
        </p:nvSpPr>
        <p:spPr>
          <a:xfrm rot="-2162104">
            <a:off x="539123" y="2595464"/>
            <a:ext cx="826258" cy="75692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8"/>
          <p:cNvSpPr/>
          <p:nvPr/>
        </p:nvSpPr>
        <p:spPr>
          <a:xfrm rot="-2162104">
            <a:off x="4270899" y="5258009"/>
            <a:ext cx="1858078" cy="1702162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8"/>
          <p:cNvSpPr/>
          <p:nvPr/>
        </p:nvSpPr>
        <p:spPr>
          <a:xfrm rot="3709911">
            <a:off x="1553212" y="5870073"/>
            <a:ext cx="747626" cy="6848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8"/>
          <p:cNvSpPr/>
          <p:nvPr/>
        </p:nvSpPr>
        <p:spPr>
          <a:xfrm>
            <a:off x="660460" y="4701812"/>
            <a:ext cx="898072" cy="822712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8"/>
          <p:cNvSpPr/>
          <p:nvPr/>
        </p:nvSpPr>
        <p:spPr>
          <a:xfrm rot="-2162104">
            <a:off x="2314619" y="4700669"/>
            <a:ext cx="1511918" cy="138505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8"/>
          <p:cNvSpPr/>
          <p:nvPr/>
        </p:nvSpPr>
        <p:spPr>
          <a:xfrm rot="8100000">
            <a:off x="-424473" y="5170061"/>
            <a:ext cx="2266749" cy="207654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8"/>
          <p:cNvSpPr/>
          <p:nvPr/>
        </p:nvSpPr>
        <p:spPr>
          <a:xfrm rot="5157174">
            <a:off x="2212864" y="5796427"/>
            <a:ext cx="1231676" cy="112832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8"/>
          <p:cNvSpPr/>
          <p:nvPr/>
        </p:nvSpPr>
        <p:spPr>
          <a:xfrm rot="900000">
            <a:off x="321825" y="4090744"/>
            <a:ext cx="921642" cy="84430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8"/>
          <p:cNvSpPr/>
          <p:nvPr/>
        </p:nvSpPr>
        <p:spPr>
          <a:xfrm rot="900000">
            <a:off x="1600041" y="4650431"/>
            <a:ext cx="1132658" cy="1037613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8"/>
          <p:cNvSpPr/>
          <p:nvPr/>
        </p:nvSpPr>
        <p:spPr>
          <a:xfrm rot="3709911">
            <a:off x="4429414" y="2983033"/>
            <a:ext cx="747626" cy="6848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8"/>
          <p:cNvSpPr/>
          <p:nvPr/>
        </p:nvSpPr>
        <p:spPr>
          <a:xfrm rot="8100000">
            <a:off x="3377267" y="3485261"/>
            <a:ext cx="778758" cy="71341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8"/>
          <p:cNvSpPr/>
          <p:nvPr/>
        </p:nvSpPr>
        <p:spPr>
          <a:xfrm rot="-2162104">
            <a:off x="3561650" y="5876089"/>
            <a:ext cx="1057756" cy="968996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8"/>
          <p:cNvSpPr/>
          <p:nvPr/>
        </p:nvSpPr>
        <p:spPr>
          <a:xfrm rot="900000">
            <a:off x="4245490" y="3608737"/>
            <a:ext cx="821418" cy="7524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8"/>
          <p:cNvSpPr/>
          <p:nvPr/>
        </p:nvSpPr>
        <p:spPr>
          <a:xfrm rot="3709911">
            <a:off x="3599311" y="4368286"/>
            <a:ext cx="1038426" cy="95129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8"/>
          <p:cNvSpPr/>
          <p:nvPr/>
        </p:nvSpPr>
        <p:spPr>
          <a:xfrm rot="3709911">
            <a:off x="1848179" y="4037013"/>
            <a:ext cx="844966" cy="774064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8"/>
          <p:cNvSpPr/>
          <p:nvPr/>
        </p:nvSpPr>
        <p:spPr>
          <a:xfrm rot="900000">
            <a:off x="3336589" y="5100329"/>
            <a:ext cx="815880" cy="747418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8"/>
          <p:cNvSpPr/>
          <p:nvPr/>
        </p:nvSpPr>
        <p:spPr>
          <a:xfrm rot="-2162104">
            <a:off x="-857233" y="6604006"/>
            <a:ext cx="1015434" cy="930226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8"/>
          <p:cNvSpPr/>
          <p:nvPr/>
        </p:nvSpPr>
        <p:spPr>
          <a:xfrm rot="-2162104">
            <a:off x="4773279" y="4383116"/>
            <a:ext cx="1057756" cy="968996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cap="flat" cmpd="sng" w="12700">
            <a:solidFill>
              <a:srgbClr val="A5A5A5">
                <a:alpha val="2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8"/>
          <p:cNvSpPr/>
          <p:nvPr/>
        </p:nvSpPr>
        <p:spPr>
          <a:xfrm rot="8100000">
            <a:off x="2818578" y="1990373"/>
            <a:ext cx="1844452" cy="168968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8"/>
          <p:cNvSpPr/>
          <p:nvPr/>
        </p:nvSpPr>
        <p:spPr>
          <a:xfrm rot="8100000">
            <a:off x="4228067" y="4747085"/>
            <a:ext cx="1844452" cy="1689680"/>
          </a:xfrm>
          <a:custGeom>
            <a:rect b="b" l="l" r="r" t="t"/>
            <a:pathLst>
              <a:path extrusionOk="0" h="4346537" w="474467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rgbClr val="7F7F7F">
              <a:alpha val="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9"/>
          <p:cNvSpPr/>
          <p:nvPr>
            <p:ph idx="2" type="pic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3" name="Google Shape;123;p59"/>
          <p:cNvSpPr/>
          <p:nvPr>
            <p:ph idx="3" type="pic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4" name="Google Shape;124;p59"/>
          <p:cNvSpPr/>
          <p:nvPr>
            <p:ph idx="4" type="pic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Images &amp; Contents Layout">
  <p:cSld name="51_Images &amp; Contents Layou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0"/>
          <p:cNvSpPr/>
          <p:nvPr>
            <p:ph idx="2" type="pic"/>
          </p:nvPr>
        </p:nvSpPr>
        <p:spPr>
          <a:xfrm>
            <a:off x="2267485" y="846034"/>
            <a:ext cx="5529990" cy="54563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>
            <a:hlinkClick r:id="rId3"/>
          </p:cNvPr>
          <p:cNvSpPr txBox="1"/>
          <p:nvPr/>
        </p:nvSpPr>
        <p:spPr>
          <a:xfrm>
            <a:off x="5227719" y="6588021"/>
            <a:ext cx="63206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"/>
          <p:cNvGrpSpPr/>
          <p:nvPr/>
        </p:nvGrpSpPr>
        <p:grpSpPr>
          <a:xfrm>
            <a:off x="9943860" y="645590"/>
            <a:ext cx="1599709" cy="393142"/>
            <a:chOff x="3275856" y="1242391"/>
            <a:chExt cx="1656184" cy="407020"/>
          </a:xfrm>
        </p:grpSpPr>
        <p:sp>
          <p:nvSpPr>
            <p:cNvPr id="198" name="Google Shape;198;p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:\002-KIMS BUSINESS\007-01-ALLPPT.com\011-ALLPPT-LOGO\allppt-logo-e.png" id="199" name="Google Shape;19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16120" y="1319622"/>
              <a:ext cx="1187245" cy="2473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1"/>
          <p:cNvSpPr txBox="1"/>
          <p:nvPr/>
        </p:nvSpPr>
        <p:spPr>
          <a:xfrm>
            <a:off x="4584307" y="3362667"/>
            <a:ext cx="696421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Genome Editing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4584243" y="5676007"/>
            <a:ext cx="6964133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906029" y="5213732"/>
            <a:ext cx="1046784" cy="292484"/>
          </a:xfrm>
          <a:custGeom>
            <a:rect b="b" l="l" r="r" t="t"/>
            <a:pathLst>
              <a:path extrusionOk="0" h="292483" w="1046784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049192" y="1496108"/>
            <a:ext cx="939027" cy="277090"/>
          </a:xfrm>
          <a:custGeom>
            <a:rect b="b" l="l" r="r" t="t"/>
            <a:pathLst>
              <a:path extrusionOk="0" h="277089" w="939027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1018404" y="3143254"/>
            <a:ext cx="892846" cy="277090"/>
          </a:xfrm>
          <a:custGeom>
            <a:rect b="b" l="l" r="r" t="t"/>
            <a:pathLst>
              <a:path extrusionOk="0" h="277089" w="892845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1052271" y="1856325"/>
            <a:ext cx="923633" cy="277090"/>
          </a:xfrm>
          <a:custGeom>
            <a:rect b="b" l="l" r="r" t="t"/>
            <a:pathLst>
              <a:path extrusionOk="0" h="277089" w="923633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1032259" y="3501932"/>
            <a:ext cx="862058" cy="277090"/>
          </a:xfrm>
          <a:custGeom>
            <a:rect b="b" l="l" r="r" t="t"/>
            <a:pathLst>
              <a:path extrusionOk="0" h="277089" w="862057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898332" y="4835042"/>
            <a:ext cx="1062178" cy="292484"/>
          </a:xfrm>
          <a:custGeom>
            <a:rect b="b" l="l" r="r" t="t"/>
            <a:pathLst>
              <a:path extrusionOk="0" h="292483" w="1062178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"/>
          <p:cNvSpPr/>
          <p:nvPr/>
        </p:nvSpPr>
        <p:spPr>
          <a:xfrm>
            <a:off x="1432887" y="-1540"/>
            <a:ext cx="1571716" cy="6856439"/>
          </a:xfrm>
          <a:custGeom>
            <a:rect b="b" l="l" r="r" t="t"/>
            <a:pathLst>
              <a:path extrusionOk="0" h="6856439" w="1571716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"/>
          <p:cNvGrpSpPr/>
          <p:nvPr/>
        </p:nvGrpSpPr>
        <p:grpSpPr>
          <a:xfrm>
            <a:off x="2658438" y="3187054"/>
            <a:ext cx="3279672" cy="2842553"/>
            <a:chOff x="2658438" y="3187054"/>
            <a:chExt cx="3279672" cy="2842553"/>
          </a:xfrm>
        </p:grpSpPr>
        <p:sp>
          <p:nvSpPr>
            <p:cNvPr id="210" name="Google Shape;210;p1"/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rect b="b" l="l" r="r" t="t"/>
              <a:pathLst>
                <a:path extrusionOk="0" h="577215" w="5561718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rgbClr val="114A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2658438" y="3187054"/>
              <a:ext cx="677331" cy="523392"/>
            </a:xfrm>
            <a:custGeom>
              <a:rect b="b" l="l" r="r" t="t"/>
              <a:pathLst>
                <a:path extrusionOk="0" h="523392" w="677331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rect b="b" l="l" r="r" t="t"/>
              <a:pathLst>
                <a:path extrusionOk="0" h="600075" w="561022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rgbClr val="1A6F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3884865" y="2215846"/>
            <a:ext cx="4451847" cy="4451846"/>
          </a:xfrm>
          <a:prstGeom prst="blockArc">
            <a:avLst>
              <a:gd fmla="val 10800000" name="adj1"/>
              <a:gd fmla="val 21568928" name="adj2"/>
              <a:gd fmla="val 1093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5055249" y="3386230"/>
            <a:ext cx="2111078" cy="2111078"/>
          </a:xfrm>
          <a:prstGeom prst="blockArc">
            <a:avLst>
              <a:gd fmla="val 10800000" name="adj1"/>
              <a:gd fmla="val 21560194" name="adj2"/>
              <a:gd fmla="val 2400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10"/>
          <p:cNvSpPr/>
          <p:nvPr/>
        </p:nvSpPr>
        <p:spPr>
          <a:xfrm>
            <a:off x="4481166" y="2812147"/>
            <a:ext cx="3259245" cy="3259244"/>
          </a:xfrm>
          <a:prstGeom prst="blockArc">
            <a:avLst>
              <a:gd fmla="val 10800000" name="adj1"/>
              <a:gd fmla="val 21581999" name="adj2"/>
              <a:gd fmla="val 1657" name="adj3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0"/>
          <p:cNvSpPr/>
          <p:nvPr/>
        </p:nvSpPr>
        <p:spPr>
          <a:xfrm>
            <a:off x="6491831" y="4427424"/>
            <a:ext cx="2375551" cy="1765444"/>
          </a:xfrm>
          <a:custGeom>
            <a:rect b="b" l="l" r="r" t="t"/>
            <a:pathLst>
              <a:path extrusionOk="0" h="1805286" w="2429161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"/>
          <p:cNvSpPr/>
          <p:nvPr/>
        </p:nvSpPr>
        <p:spPr>
          <a:xfrm flipH="1">
            <a:off x="3324625" y="4427424"/>
            <a:ext cx="2375551" cy="1765444"/>
          </a:xfrm>
          <a:custGeom>
            <a:rect b="b" l="l" r="r" t="t"/>
            <a:pathLst>
              <a:path extrusionOk="0" h="1805286" w="2429161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"/>
          <p:cNvSpPr/>
          <p:nvPr/>
        </p:nvSpPr>
        <p:spPr>
          <a:xfrm>
            <a:off x="7023976" y="3048697"/>
            <a:ext cx="439759" cy="439759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"/>
          <p:cNvSpPr/>
          <p:nvPr/>
        </p:nvSpPr>
        <p:spPr>
          <a:xfrm>
            <a:off x="4876663" y="3041189"/>
            <a:ext cx="439759" cy="456514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"/>
          <p:cNvSpPr/>
          <p:nvPr/>
        </p:nvSpPr>
        <p:spPr>
          <a:xfrm>
            <a:off x="6840340" y="2228058"/>
            <a:ext cx="439759" cy="456514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0"/>
          <p:cNvSpPr/>
          <p:nvPr/>
        </p:nvSpPr>
        <p:spPr>
          <a:xfrm>
            <a:off x="6983146" y="2333571"/>
            <a:ext cx="170904" cy="245492"/>
          </a:xfrm>
          <a:custGeom>
            <a:rect b="b" l="l" r="r" t="t"/>
            <a:pathLst>
              <a:path extrusionOk="0" h="3930092" w="2736000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0"/>
          <p:cNvSpPr/>
          <p:nvPr/>
        </p:nvSpPr>
        <p:spPr>
          <a:xfrm>
            <a:off x="4976960" y="3152662"/>
            <a:ext cx="255920" cy="233568"/>
          </a:xfrm>
          <a:custGeom>
            <a:rect b="b" l="l" r="r" t="t"/>
            <a:pathLst>
              <a:path extrusionOk="0" h="3570584" w="3912285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10"/>
          <p:cNvSpPr/>
          <p:nvPr/>
        </p:nvSpPr>
        <p:spPr>
          <a:xfrm>
            <a:off x="7128652" y="3172400"/>
            <a:ext cx="247162" cy="191240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0"/>
          <p:cNvSpPr/>
          <p:nvPr/>
        </p:nvSpPr>
        <p:spPr>
          <a:xfrm>
            <a:off x="5101182" y="2215847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0"/>
          <p:cNvSpPr/>
          <p:nvPr/>
        </p:nvSpPr>
        <p:spPr>
          <a:xfrm>
            <a:off x="5890907" y="2600387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0"/>
          <p:cNvSpPr/>
          <p:nvPr/>
        </p:nvSpPr>
        <p:spPr>
          <a:xfrm>
            <a:off x="7433165" y="3805312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0"/>
          <p:cNvSpPr/>
          <p:nvPr/>
        </p:nvSpPr>
        <p:spPr>
          <a:xfrm>
            <a:off x="4344586" y="3795810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"/>
          <p:cNvSpPr/>
          <p:nvPr/>
        </p:nvSpPr>
        <p:spPr>
          <a:xfrm rot="-7329956">
            <a:off x="7533923" y="3900984"/>
            <a:ext cx="222882" cy="232173"/>
          </a:xfrm>
          <a:custGeom>
            <a:rect b="b" l="l" r="r" t="t"/>
            <a:pathLst>
              <a:path extrusionOk="0" h="4259405" w="4088964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"/>
          <p:cNvSpPr/>
          <p:nvPr/>
        </p:nvSpPr>
        <p:spPr>
          <a:xfrm rot="-1800000">
            <a:off x="5200909" y="2307472"/>
            <a:ext cx="240308" cy="240267"/>
          </a:xfrm>
          <a:custGeom>
            <a:rect b="b" l="l" r="r" t="t"/>
            <a:pathLst>
              <a:path extrusionOk="0" h="3947711" w="3948369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"/>
          <p:cNvSpPr/>
          <p:nvPr/>
        </p:nvSpPr>
        <p:spPr>
          <a:xfrm>
            <a:off x="6006919" y="2708477"/>
            <a:ext cx="207739" cy="207340"/>
          </a:xfrm>
          <a:custGeom>
            <a:rect b="b" l="l" r="r" t="t"/>
            <a:pathLst>
              <a:path extrusionOk="0" h="4012920" w="40206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"/>
          <p:cNvSpPr/>
          <p:nvPr/>
        </p:nvSpPr>
        <p:spPr>
          <a:xfrm>
            <a:off x="4465300" y="3933428"/>
            <a:ext cx="216204" cy="167287"/>
          </a:xfrm>
          <a:custGeom>
            <a:rect b="b" l="l" r="r" t="t"/>
            <a:pathLst>
              <a:path extrusionOk="0" h="3064028" w="3960000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10"/>
          <p:cNvSpPr/>
          <p:nvPr/>
        </p:nvSpPr>
        <p:spPr>
          <a:xfrm>
            <a:off x="7802961" y="3157973"/>
            <a:ext cx="439759" cy="456514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0"/>
          <p:cNvSpPr/>
          <p:nvPr/>
        </p:nvSpPr>
        <p:spPr>
          <a:xfrm>
            <a:off x="3919187" y="3190442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0"/>
          <p:cNvSpPr/>
          <p:nvPr/>
        </p:nvSpPr>
        <p:spPr>
          <a:xfrm>
            <a:off x="4019723" y="3297417"/>
            <a:ext cx="238688" cy="238688"/>
          </a:xfrm>
          <a:custGeom>
            <a:rect b="b" l="l" r="r" t="t"/>
            <a:pathLst>
              <a:path extrusionOk="0" h="3960000" w="396044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0"/>
          <p:cNvSpPr/>
          <p:nvPr/>
        </p:nvSpPr>
        <p:spPr>
          <a:xfrm rot="8580000">
            <a:off x="7903179" y="3264041"/>
            <a:ext cx="239324" cy="238687"/>
          </a:xfrm>
          <a:custGeom>
            <a:rect b="b" l="l" r="r" t="t"/>
            <a:pathLst>
              <a:path extrusionOk="0" h="3862045" w="387236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0"/>
          <p:cNvSpPr/>
          <p:nvPr/>
        </p:nvSpPr>
        <p:spPr>
          <a:xfrm>
            <a:off x="5890908" y="3260199"/>
            <a:ext cx="439759" cy="456514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0"/>
          <p:cNvSpPr/>
          <p:nvPr/>
        </p:nvSpPr>
        <p:spPr>
          <a:xfrm>
            <a:off x="5067467" y="3660698"/>
            <a:ext cx="439759" cy="42352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"/>
          <p:cNvSpPr/>
          <p:nvPr/>
        </p:nvSpPr>
        <p:spPr>
          <a:xfrm>
            <a:off x="6741981" y="3644201"/>
            <a:ext cx="439759" cy="456514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"/>
          <p:cNvSpPr/>
          <p:nvPr/>
        </p:nvSpPr>
        <p:spPr>
          <a:xfrm>
            <a:off x="5167990" y="3753115"/>
            <a:ext cx="238715" cy="238688"/>
          </a:xfrm>
          <a:custGeom>
            <a:rect b="b" l="l" r="r" t="t"/>
            <a:pathLst>
              <a:path extrusionOk="0" h="3960000" w="396044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0"/>
          <p:cNvSpPr/>
          <p:nvPr/>
        </p:nvSpPr>
        <p:spPr>
          <a:xfrm>
            <a:off x="6856564" y="3753115"/>
            <a:ext cx="238688" cy="238688"/>
          </a:xfrm>
          <a:custGeom>
            <a:rect b="b" l="l" r="r" t="t"/>
            <a:pathLst>
              <a:path extrusionOk="0" h="3960000" w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0"/>
          <p:cNvSpPr/>
          <p:nvPr/>
        </p:nvSpPr>
        <p:spPr>
          <a:xfrm>
            <a:off x="5991443" y="3374285"/>
            <a:ext cx="238688" cy="238688"/>
          </a:xfrm>
          <a:custGeom>
            <a:rect b="b" l="l" r="r" t="t"/>
            <a:pathLst>
              <a:path extrusionOk="0" h="3960000" w="396044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10"/>
          <p:cNvGrpSpPr/>
          <p:nvPr/>
        </p:nvGrpSpPr>
        <p:grpSpPr>
          <a:xfrm>
            <a:off x="8099015" y="1725681"/>
            <a:ext cx="2375551" cy="1107996"/>
            <a:chOff x="3017859" y="4283314"/>
            <a:chExt cx="1890849" cy="1107996"/>
          </a:xfrm>
        </p:grpSpPr>
        <p:sp>
          <p:nvSpPr>
            <p:cNvPr id="829" name="Google Shape;829;p10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1" name="Google Shape;831;p10"/>
          <p:cNvGrpSpPr/>
          <p:nvPr/>
        </p:nvGrpSpPr>
        <p:grpSpPr>
          <a:xfrm>
            <a:off x="9030771" y="3561291"/>
            <a:ext cx="2375551" cy="1107996"/>
            <a:chOff x="3017859" y="4283314"/>
            <a:chExt cx="1890849" cy="1107996"/>
          </a:xfrm>
        </p:grpSpPr>
        <p:sp>
          <p:nvSpPr>
            <p:cNvPr id="832" name="Google Shape;832;p10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0"/>
          <p:cNvGrpSpPr/>
          <p:nvPr/>
        </p:nvGrpSpPr>
        <p:grpSpPr>
          <a:xfrm>
            <a:off x="805724" y="3561291"/>
            <a:ext cx="2375551" cy="1107996"/>
            <a:chOff x="3017859" y="4283314"/>
            <a:chExt cx="1890849" cy="1107996"/>
          </a:xfrm>
        </p:grpSpPr>
        <p:sp>
          <p:nvSpPr>
            <p:cNvPr id="835" name="Google Shape;835;p10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10"/>
          <p:cNvGrpSpPr/>
          <p:nvPr/>
        </p:nvGrpSpPr>
        <p:grpSpPr>
          <a:xfrm>
            <a:off x="1669820" y="1725681"/>
            <a:ext cx="2375551" cy="1107996"/>
            <a:chOff x="3017859" y="4283314"/>
            <a:chExt cx="1890849" cy="1107996"/>
          </a:xfrm>
        </p:grpSpPr>
        <p:sp>
          <p:nvSpPr>
            <p:cNvPr id="838" name="Google Shape;838;p10"/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1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fmla="val 7849" name="adj"/>
            </a:avLst>
          </a:prstGeom>
          <a:solidFill>
            <a:schemeClr val="lt1">
              <a:alpha val="49803"/>
            </a:schemeClr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6" name="Google Shape;846;p11"/>
          <p:cNvGraphicFramePr/>
          <p:nvPr/>
        </p:nvGraphicFramePr>
        <p:xfrm>
          <a:off x="6351015" y="21180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{398C8FF2-63D0-4A2E-8E53-797842D938E7}</a:tableStyleId>
              </a:tblPr>
              <a:tblGrid>
                <a:gridCol w="1276825"/>
                <a:gridCol w="1064025"/>
                <a:gridCol w="1064025"/>
                <a:gridCol w="1064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47" name="Google Shape;847;p11"/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8" name="Google Shape;848;p11"/>
          <p:cNvCxnSpPr/>
          <p:nvPr/>
        </p:nvCxnSpPr>
        <p:spPr>
          <a:xfrm>
            <a:off x="1547111" y="2683603"/>
            <a:ext cx="43200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849" name="Google Shape;849;p11"/>
          <p:cNvSpPr txBox="1"/>
          <p:nvPr/>
        </p:nvSpPr>
        <p:spPr>
          <a:xfrm>
            <a:off x="1657056" y="2823352"/>
            <a:ext cx="41824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1"/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1"/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932508" y="4278312"/>
            <a:ext cx="10320950" cy="1856747"/>
          </a:xfrm>
          <a:prstGeom prst="roundRect">
            <a:avLst>
              <a:gd fmla="val 7849" name="adj"/>
            </a:avLst>
          </a:prstGeom>
          <a:solidFill>
            <a:schemeClr val="lt1">
              <a:alpha val="49803"/>
            </a:schemeClr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3" name="Google Shape;853;p11"/>
          <p:cNvGraphicFramePr/>
          <p:nvPr/>
        </p:nvGraphicFramePr>
        <p:xfrm>
          <a:off x="6351015" y="44503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{398C8FF2-63D0-4A2E-8E53-797842D938E7}</a:tableStyleId>
              </a:tblPr>
              <a:tblGrid>
                <a:gridCol w="1276825"/>
                <a:gridCol w="1064025"/>
                <a:gridCol w="1064025"/>
                <a:gridCol w="1064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Add 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endParaRPr b="0" sz="1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B cap="flat" cmpd="sng" w="2857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54" name="Google Shape;854;p11"/>
          <p:cNvSpPr/>
          <p:nvPr/>
        </p:nvSpPr>
        <p:spPr>
          <a:xfrm>
            <a:off x="1372085" y="4062288"/>
            <a:ext cx="3301857" cy="464075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5" name="Google Shape;855;p11"/>
          <p:cNvCxnSpPr/>
          <p:nvPr/>
        </p:nvCxnSpPr>
        <p:spPr>
          <a:xfrm>
            <a:off x="1547111" y="5015927"/>
            <a:ext cx="4320000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856" name="Google Shape;856;p11"/>
          <p:cNvSpPr txBox="1"/>
          <p:nvPr/>
        </p:nvSpPr>
        <p:spPr>
          <a:xfrm>
            <a:off x="1657056" y="5155676"/>
            <a:ext cx="41824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1"/>
          <p:cNvSpPr txBox="1"/>
          <p:nvPr/>
        </p:nvSpPr>
        <p:spPr>
          <a:xfrm>
            <a:off x="1657054" y="4624634"/>
            <a:ext cx="24507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1"/>
          <p:cNvSpPr txBox="1"/>
          <p:nvPr/>
        </p:nvSpPr>
        <p:spPr>
          <a:xfrm>
            <a:off x="1908752" y="4109658"/>
            <a:ext cx="2228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"/>
          <p:cNvSpPr txBox="1"/>
          <p:nvPr/>
        </p:nvSpPr>
        <p:spPr>
          <a:xfrm>
            <a:off x="1171631" y="1418229"/>
            <a:ext cx="98487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/>
          </a:p>
        </p:txBody>
      </p:sp>
      <p:sp>
        <p:nvSpPr>
          <p:cNvPr id="864" name="Google Shape;864;p12"/>
          <p:cNvSpPr/>
          <p:nvPr/>
        </p:nvSpPr>
        <p:spPr>
          <a:xfrm>
            <a:off x="316787" y="3508403"/>
            <a:ext cx="11558427" cy="2630470"/>
          </a:xfrm>
          <a:prstGeom prst="frame">
            <a:avLst>
              <a:gd fmla="val 1695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2"/>
          <p:cNvSpPr txBox="1"/>
          <p:nvPr/>
        </p:nvSpPr>
        <p:spPr>
          <a:xfrm>
            <a:off x="1171631" y="3878527"/>
            <a:ext cx="3742243" cy="1890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 DESIGNED</a:t>
            </a:r>
            <a:endParaRPr/>
          </a:p>
        </p:txBody>
      </p:sp>
      <p:sp>
        <p:nvSpPr>
          <p:cNvPr id="866" name="Google Shape;866;p12"/>
          <p:cNvSpPr txBox="1"/>
          <p:nvPr/>
        </p:nvSpPr>
        <p:spPr>
          <a:xfrm>
            <a:off x="3755740" y="2004261"/>
            <a:ext cx="4680520" cy="56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867" name="Google Shape;867;p12"/>
          <p:cNvSpPr txBox="1"/>
          <p:nvPr/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2"/>
          <p:cNvSpPr/>
          <p:nvPr/>
        </p:nvSpPr>
        <p:spPr>
          <a:xfrm rot="10800000">
            <a:off x="5108170" y="3810805"/>
            <a:ext cx="671044" cy="671044"/>
          </a:xfrm>
          <a:prstGeom prst="corner">
            <a:avLst>
              <a:gd fmla="val 16112" name="adj1"/>
              <a:gd fmla="val 15683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2"/>
          <p:cNvSpPr/>
          <p:nvPr>
            <p:ph idx="2" type="pic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"/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3"/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3"/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3"/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878" name="Google Shape;878;p13"/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879" name="Google Shape;879;p13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3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881" name="Google Shape;881;p13"/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882" name="Google Shape;882;p13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3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884" name="Google Shape;884;p13"/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885" name="Google Shape;885;p13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3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sp>
        <p:nvSpPr>
          <p:cNvPr id="887" name="Google Shape;887;p13"/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/>
          </a:p>
        </p:txBody>
      </p:sp>
      <p:grpSp>
        <p:nvGrpSpPr>
          <p:cNvPr id="888" name="Google Shape;888;p13"/>
          <p:cNvGrpSpPr/>
          <p:nvPr/>
        </p:nvGrpSpPr>
        <p:grpSpPr>
          <a:xfrm>
            <a:off x="384518" y="727592"/>
            <a:ext cx="4284500" cy="3235227"/>
            <a:chOff x="384518" y="800016"/>
            <a:chExt cx="4284500" cy="3235227"/>
          </a:xfrm>
        </p:grpSpPr>
        <p:sp>
          <p:nvSpPr>
            <p:cNvPr id="889" name="Google Shape;889;p13"/>
            <p:cNvSpPr/>
            <p:nvPr/>
          </p:nvSpPr>
          <p:spPr>
            <a:xfrm rot="-54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 rot="-54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3"/>
            <p:cNvSpPr/>
            <p:nvPr/>
          </p:nvSpPr>
          <p:spPr>
            <a:xfrm rot="-54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3"/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3"/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3"/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3"/>
            <p:cNvSpPr/>
            <p:nvPr/>
          </p:nvSpPr>
          <p:spPr>
            <a:xfrm rot="-54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3"/>
            <p:cNvSpPr/>
            <p:nvPr/>
          </p:nvSpPr>
          <p:spPr>
            <a:xfrm rot="-54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 rot="-54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3"/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3"/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3"/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3"/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3"/>
            <p:cNvSpPr/>
            <p:nvPr/>
          </p:nvSpPr>
          <p:spPr>
            <a:xfrm rot="-54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3"/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3"/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3"/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3"/>
            <p:cNvSpPr/>
            <p:nvPr/>
          </p:nvSpPr>
          <p:spPr>
            <a:xfrm rot="-54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3"/>
            <p:cNvSpPr/>
            <p:nvPr/>
          </p:nvSpPr>
          <p:spPr>
            <a:xfrm rot="-54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3"/>
            <p:cNvSpPr/>
            <p:nvPr/>
          </p:nvSpPr>
          <p:spPr>
            <a:xfrm rot="-54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3"/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3"/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3"/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3"/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 rot="-54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3"/>
            <p:cNvSpPr/>
            <p:nvPr/>
          </p:nvSpPr>
          <p:spPr>
            <a:xfrm rot="-54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3"/>
            <p:cNvSpPr/>
            <p:nvPr/>
          </p:nvSpPr>
          <p:spPr>
            <a:xfrm rot="-54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3"/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3"/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3"/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3"/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3"/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3"/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3"/>
            <p:cNvSpPr/>
            <p:nvPr/>
          </p:nvSpPr>
          <p:spPr>
            <a:xfrm rot="-640340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3"/>
            <p:cNvSpPr/>
            <p:nvPr/>
          </p:nvSpPr>
          <p:spPr>
            <a:xfrm rot="-640340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3"/>
            <p:cNvSpPr/>
            <p:nvPr/>
          </p:nvSpPr>
          <p:spPr>
            <a:xfrm rot="-640340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3"/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3"/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3"/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3"/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3"/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3"/>
            <p:cNvSpPr/>
            <p:nvPr/>
          </p:nvSpPr>
          <p:spPr>
            <a:xfrm rot="-640340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3"/>
            <p:cNvSpPr/>
            <p:nvPr/>
          </p:nvSpPr>
          <p:spPr>
            <a:xfrm rot="-640340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3"/>
            <p:cNvSpPr/>
            <p:nvPr/>
          </p:nvSpPr>
          <p:spPr>
            <a:xfrm rot="-640340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3"/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3"/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3"/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3"/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3"/>
            <p:cNvSpPr/>
            <p:nvPr/>
          </p:nvSpPr>
          <p:spPr>
            <a:xfrm rot="-640340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3"/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3"/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3"/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3"/>
            <p:cNvSpPr/>
            <p:nvPr/>
          </p:nvSpPr>
          <p:spPr>
            <a:xfrm rot="-640340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3"/>
            <p:cNvSpPr/>
            <p:nvPr/>
          </p:nvSpPr>
          <p:spPr>
            <a:xfrm rot="-640340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3"/>
            <p:cNvSpPr/>
            <p:nvPr/>
          </p:nvSpPr>
          <p:spPr>
            <a:xfrm rot="-640340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3"/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3"/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3"/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3"/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3"/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3"/>
            <p:cNvSpPr/>
            <p:nvPr/>
          </p:nvSpPr>
          <p:spPr>
            <a:xfrm rot="-640340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3"/>
            <p:cNvSpPr/>
            <p:nvPr/>
          </p:nvSpPr>
          <p:spPr>
            <a:xfrm rot="-640340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3"/>
            <p:cNvSpPr/>
            <p:nvPr/>
          </p:nvSpPr>
          <p:spPr>
            <a:xfrm rot="-640340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3"/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3"/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3"/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3"/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3"/>
            <p:cNvSpPr/>
            <p:nvPr/>
          </p:nvSpPr>
          <p:spPr>
            <a:xfrm rot="-640340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3"/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3"/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3"/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3"/>
            <p:cNvSpPr/>
            <p:nvPr/>
          </p:nvSpPr>
          <p:spPr>
            <a:xfrm rot="-6513134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3"/>
            <p:cNvSpPr/>
            <p:nvPr/>
          </p:nvSpPr>
          <p:spPr>
            <a:xfrm rot="-6513134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3"/>
            <p:cNvSpPr/>
            <p:nvPr/>
          </p:nvSpPr>
          <p:spPr>
            <a:xfrm rot="-6513134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3"/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3"/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3"/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3"/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3"/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3"/>
            <p:cNvSpPr/>
            <p:nvPr/>
          </p:nvSpPr>
          <p:spPr>
            <a:xfrm rot="-6513134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3"/>
            <p:cNvSpPr/>
            <p:nvPr/>
          </p:nvSpPr>
          <p:spPr>
            <a:xfrm rot="-6513134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3"/>
            <p:cNvSpPr/>
            <p:nvPr/>
          </p:nvSpPr>
          <p:spPr>
            <a:xfrm rot="-6513134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3"/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3"/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3"/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 rot="-6513134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 rot="-6513134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 rot="-6513134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 rot="-6513134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3"/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3"/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3"/>
            <p:cNvSpPr/>
            <p:nvPr/>
          </p:nvSpPr>
          <p:spPr>
            <a:xfrm rot="-6513134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3"/>
            <p:cNvSpPr/>
            <p:nvPr/>
          </p:nvSpPr>
          <p:spPr>
            <a:xfrm rot="-6513134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3"/>
            <p:cNvSpPr/>
            <p:nvPr/>
          </p:nvSpPr>
          <p:spPr>
            <a:xfrm rot="-6513134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3"/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3"/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3"/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3"/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3"/>
            <p:cNvSpPr/>
            <p:nvPr/>
          </p:nvSpPr>
          <p:spPr>
            <a:xfrm rot="-6513134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3"/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3"/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3"/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3"/>
            <p:cNvSpPr/>
            <p:nvPr/>
          </p:nvSpPr>
          <p:spPr>
            <a:xfrm rot="-54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3"/>
            <p:cNvSpPr/>
            <p:nvPr/>
          </p:nvSpPr>
          <p:spPr>
            <a:xfrm rot="-54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3"/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3"/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3"/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3"/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3"/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3"/>
            <p:cNvSpPr/>
            <p:nvPr/>
          </p:nvSpPr>
          <p:spPr>
            <a:xfrm rot="-54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3"/>
            <p:cNvSpPr/>
            <p:nvPr/>
          </p:nvSpPr>
          <p:spPr>
            <a:xfrm rot="-54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3"/>
            <p:cNvSpPr/>
            <p:nvPr/>
          </p:nvSpPr>
          <p:spPr>
            <a:xfrm rot="-54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3"/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3"/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3"/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3"/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3"/>
            <p:cNvSpPr/>
            <p:nvPr/>
          </p:nvSpPr>
          <p:spPr>
            <a:xfrm rot="-54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3"/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3"/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3"/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3"/>
            <p:cNvSpPr/>
            <p:nvPr/>
          </p:nvSpPr>
          <p:spPr>
            <a:xfrm rot="-54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3"/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3"/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3"/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"/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3"/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3"/>
            <p:cNvSpPr/>
            <p:nvPr/>
          </p:nvSpPr>
          <p:spPr>
            <a:xfrm rot="-54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3"/>
            <p:cNvSpPr/>
            <p:nvPr/>
          </p:nvSpPr>
          <p:spPr>
            <a:xfrm rot="-54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3"/>
            <p:cNvSpPr/>
            <p:nvPr/>
          </p:nvSpPr>
          <p:spPr>
            <a:xfrm rot="-54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3"/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3"/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3"/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3"/>
            <p:cNvSpPr/>
            <p:nvPr/>
          </p:nvSpPr>
          <p:spPr>
            <a:xfrm rot="-54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3"/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3"/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3"/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3"/>
            <p:cNvSpPr/>
            <p:nvPr/>
          </p:nvSpPr>
          <p:spPr>
            <a:xfrm rot="-54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3"/>
            <p:cNvSpPr/>
            <p:nvPr/>
          </p:nvSpPr>
          <p:spPr>
            <a:xfrm rot="-54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3"/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3"/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3"/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3"/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3"/>
            <p:cNvSpPr/>
            <p:nvPr/>
          </p:nvSpPr>
          <p:spPr>
            <a:xfrm rot="-54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3"/>
            <p:cNvSpPr/>
            <p:nvPr/>
          </p:nvSpPr>
          <p:spPr>
            <a:xfrm rot="-54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3"/>
            <p:cNvSpPr/>
            <p:nvPr/>
          </p:nvSpPr>
          <p:spPr>
            <a:xfrm rot="-54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3"/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3"/>
            <p:cNvSpPr/>
            <p:nvPr/>
          </p:nvSpPr>
          <p:spPr>
            <a:xfrm rot="-54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3"/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 rot="-54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 rot="-54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 rot="-54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 rot="-54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 rot="-54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 rot="-54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 rot="-54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 rot="-54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 rot="-54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 rot="-54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 rot="-54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 rot="-54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 rot="-54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 rot="-54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 rot="-54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 rot="-54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 rot="-54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 rot="-54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 rot="-54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 rot="-54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 rot="-54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 rot="-54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 rot="-54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3"/>
            <p:cNvSpPr/>
            <p:nvPr/>
          </p:nvSpPr>
          <p:spPr>
            <a:xfrm rot="-54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3"/>
            <p:cNvSpPr/>
            <p:nvPr/>
          </p:nvSpPr>
          <p:spPr>
            <a:xfrm rot="-5400000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 rot="-54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 rot="-54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 rot="-54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 rot="-54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 rot="-54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 rot="-54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 rot="-54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 rot="-54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 rot="-54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 rot="-54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 rot="-54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 rot="-54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 rot="-54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 rot="-54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 rot="-54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 rot="-54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 rot="-54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 rot="-54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 rot="-54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 rot="-54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 rot="-54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 rot="-54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 rot="-54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 rot="-54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 rot="-54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 rot="-54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 rot="-54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 rot="-54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 flipH="1" rot="-5400000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 rot="-54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 rot="-54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 rot="-54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 rot="-54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 rot="-54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3"/>
            <p:cNvSpPr/>
            <p:nvPr/>
          </p:nvSpPr>
          <p:spPr>
            <a:xfrm rot="5400000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3"/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 rot="-54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 rot="-54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 flipH="1" rot="5400000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 rot="-54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3"/>
            <p:cNvSpPr/>
            <p:nvPr/>
          </p:nvSpPr>
          <p:spPr>
            <a:xfrm rot="-54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3"/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 rot="-54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 rot="-54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 rot="-54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3"/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3"/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 rot="-54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3"/>
            <p:cNvSpPr/>
            <p:nvPr/>
          </p:nvSpPr>
          <p:spPr>
            <a:xfrm rot="-54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3"/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3"/>
            <p:cNvSpPr/>
            <p:nvPr/>
          </p:nvSpPr>
          <p:spPr>
            <a:xfrm rot="-625953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3"/>
            <p:cNvSpPr/>
            <p:nvPr/>
          </p:nvSpPr>
          <p:spPr>
            <a:xfrm rot="-625953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3"/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3"/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3"/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3"/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3"/>
            <p:cNvSpPr/>
            <p:nvPr/>
          </p:nvSpPr>
          <p:spPr>
            <a:xfrm rot="-625953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3"/>
            <p:cNvSpPr/>
            <p:nvPr/>
          </p:nvSpPr>
          <p:spPr>
            <a:xfrm rot="-625953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3"/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3"/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3"/>
            <p:cNvSpPr/>
            <p:nvPr/>
          </p:nvSpPr>
          <p:spPr>
            <a:xfrm rot="-625953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3"/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3"/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3"/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3"/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3"/>
            <p:cNvSpPr/>
            <p:nvPr/>
          </p:nvSpPr>
          <p:spPr>
            <a:xfrm rot="-6060338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3"/>
            <p:cNvSpPr/>
            <p:nvPr/>
          </p:nvSpPr>
          <p:spPr>
            <a:xfrm rot="-6060338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3"/>
            <p:cNvSpPr/>
            <p:nvPr/>
          </p:nvSpPr>
          <p:spPr>
            <a:xfrm rot="-6060338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3"/>
            <p:cNvSpPr/>
            <p:nvPr/>
          </p:nvSpPr>
          <p:spPr>
            <a:xfrm rot="-6060338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3"/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3"/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3"/>
            <p:cNvSpPr/>
            <p:nvPr/>
          </p:nvSpPr>
          <p:spPr>
            <a:xfrm rot="-6060338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3"/>
            <p:cNvSpPr/>
            <p:nvPr/>
          </p:nvSpPr>
          <p:spPr>
            <a:xfrm rot="-6060338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3"/>
            <p:cNvSpPr/>
            <p:nvPr/>
          </p:nvSpPr>
          <p:spPr>
            <a:xfrm rot="-6060338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3"/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3"/>
            <p:cNvSpPr/>
            <p:nvPr/>
          </p:nvSpPr>
          <p:spPr>
            <a:xfrm rot="-6060338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3"/>
            <p:cNvSpPr/>
            <p:nvPr/>
          </p:nvSpPr>
          <p:spPr>
            <a:xfrm rot="-6060338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3"/>
            <p:cNvSpPr/>
            <p:nvPr/>
          </p:nvSpPr>
          <p:spPr>
            <a:xfrm rot="-625953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3"/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3"/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3"/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3"/>
            <p:cNvSpPr/>
            <p:nvPr/>
          </p:nvSpPr>
          <p:spPr>
            <a:xfrm rot="-625953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3"/>
            <p:cNvSpPr/>
            <p:nvPr/>
          </p:nvSpPr>
          <p:spPr>
            <a:xfrm rot="-625953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3"/>
            <p:cNvSpPr/>
            <p:nvPr/>
          </p:nvSpPr>
          <p:spPr>
            <a:xfrm rot="-625953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3"/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3"/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3"/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3"/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3"/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3"/>
            <p:cNvSpPr/>
            <p:nvPr/>
          </p:nvSpPr>
          <p:spPr>
            <a:xfrm rot="-6060338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3"/>
            <p:cNvSpPr/>
            <p:nvPr/>
          </p:nvSpPr>
          <p:spPr>
            <a:xfrm rot="-6060338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3"/>
            <p:cNvSpPr/>
            <p:nvPr/>
          </p:nvSpPr>
          <p:spPr>
            <a:xfrm rot="-6060338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3"/>
            <p:cNvSpPr/>
            <p:nvPr/>
          </p:nvSpPr>
          <p:spPr>
            <a:xfrm rot="-6060338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3"/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3"/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3"/>
            <p:cNvSpPr/>
            <p:nvPr/>
          </p:nvSpPr>
          <p:spPr>
            <a:xfrm rot="-6060338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3"/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3"/>
            <p:cNvSpPr/>
            <p:nvPr/>
          </p:nvSpPr>
          <p:spPr>
            <a:xfrm rot="-6060338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3"/>
            <p:cNvSpPr/>
            <p:nvPr/>
          </p:nvSpPr>
          <p:spPr>
            <a:xfrm rot="-6060338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3"/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3"/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3"/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3"/>
            <p:cNvSpPr/>
            <p:nvPr/>
          </p:nvSpPr>
          <p:spPr>
            <a:xfrm rot="-896782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3"/>
            <p:cNvSpPr/>
            <p:nvPr/>
          </p:nvSpPr>
          <p:spPr>
            <a:xfrm rot="-896782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3"/>
            <p:cNvSpPr/>
            <p:nvPr/>
          </p:nvSpPr>
          <p:spPr>
            <a:xfrm rot="-896782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3"/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3"/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3"/>
            <p:cNvSpPr/>
            <p:nvPr/>
          </p:nvSpPr>
          <p:spPr>
            <a:xfrm rot="-896782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3"/>
            <p:cNvSpPr/>
            <p:nvPr/>
          </p:nvSpPr>
          <p:spPr>
            <a:xfrm rot="-896782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3"/>
            <p:cNvSpPr/>
            <p:nvPr/>
          </p:nvSpPr>
          <p:spPr>
            <a:xfrm rot="-896782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3"/>
            <p:cNvSpPr/>
            <p:nvPr/>
          </p:nvSpPr>
          <p:spPr>
            <a:xfrm rot="-896782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3"/>
            <p:cNvSpPr/>
            <p:nvPr/>
          </p:nvSpPr>
          <p:spPr>
            <a:xfrm rot="-896782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3"/>
            <p:cNvSpPr/>
            <p:nvPr/>
          </p:nvSpPr>
          <p:spPr>
            <a:xfrm rot="-896782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3"/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3"/>
            <p:cNvSpPr/>
            <p:nvPr/>
          </p:nvSpPr>
          <p:spPr>
            <a:xfrm rot="-6060338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3"/>
            <p:cNvSpPr/>
            <p:nvPr/>
          </p:nvSpPr>
          <p:spPr>
            <a:xfrm rot="-6060338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 rot="-6060338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 rot="-6060338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 rot="-6060338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 rot="-6060338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 rot="-6060338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 rot="-6060338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 rot="-3752648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 rot="-3752648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 rot="-3752648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 rot="-3752648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 rot="-3752648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 rot="-3752648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 rot="-3752648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 rot="-3752648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 rot="-3752648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 rot="-3752648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 rot="-54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"/>
            <p:cNvSpPr/>
            <p:nvPr/>
          </p:nvSpPr>
          <p:spPr>
            <a:xfrm rot="-640340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13"/>
          <p:cNvGrpSpPr/>
          <p:nvPr/>
        </p:nvGrpSpPr>
        <p:grpSpPr>
          <a:xfrm>
            <a:off x="1892442" y="3627767"/>
            <a:ext cx="1206403" cy="3207332"/>
            <a:chOff x="9124747" y="3738224"/>
            <a:chExt cx="1206403" cy="3207332"/>
          </a:xfrm>
        </p:grpSpPr>
        <p:sp>
          <p:nvSpPr>
            <p:cNvPr id="1337" name="Google Shape;1337;p13"/>
            <p:cNvSpPr/>
            <p:nvPr/>
          </p:nvSpPr>
          <p:spPr>
            <a:xfrm rot="-5400000">
              <a:off x="9582915" y="4506959"/>
              <a:ext cx="290061" cy="2900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13"/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</p:grpSpPr>
          <p:sp>
            <p:nvSpPr>
              <p:cNvPr id="1339" name="Google Shape;1339;p13"/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5" name="Google Shape;1345;p13"/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</p:grpSpPr>
          <p:sp>
            <p:nvSpPr>
              <p:cNvPr id="1346" name="Google Shape;1346;p13"/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5" name="Google Shape;1355;p13"/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</p:grpSpPr>
          <p:sp>
            <p:nvSpPr>
              <p:cNvPr id="1356" name="Google Shape;1356;p13"/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3"/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3"/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3"/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3"/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3"/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2" name="Google Shape;1362;p13"/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</p:grpSpPr>
          <p:sp>
            <p:nvSpPr>
              <p:cNvPr id="1363" name="Google Shape;1363;p13"/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"/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"/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"/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"/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"/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69" name="Google Shape;1369;p13"/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</p:grpSpPr>
          <p:sp>
            <p:nvSpPr>
              <p:cNvPr id="1370" name="Google Shape;1370;p13"/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8" name="Google Shape;1378;p13"/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</p:grpSpPr>
          <p:sp>
            <p:nvSpPr>
              <p:cNvPr id="1379" name="Google Shape;1379;p13"/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"/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"/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"/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4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392" name="Google Shape;1392;p14"/>
          <p:cNvGraphicFramePr/>
          <p:nvPr/>
        </p:nvGraphicFramePr>
        <p:xfrm>
          <a:off x="887241" y="18016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{CC0428EB-D728-4A59-918A-B2ACD06FD5A6}</a:tableStyleId>
              </a:tblPr>
              <a:tblGrid>
                <a:gridCol w="2082300"/>
                <a:gridCol w="2082300"/>
                <a:gridCol w="2082300"/>
                <a:gridCol w="2082300"/>
                <a:gridCol w="2082300"/>
              </a:tblGrid>
              <a:tr h="37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 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 B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 C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Option D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FDFB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Here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393" name="Google Shape;1393;p14"/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1394" name="Google Shape;1394;p1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A</a:t>
              </a:r>
              <a:endParaRPr/>
            </a:p>
          </p:txBody>
        </p:sp>
        <p:sp>
          <p:nvSpPr>
            <p:cNvPr id="1395" name="Google Shape;1395;p14"/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396" name="Google Shape;1396;p14"/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1397" name="Google Shape;1397;p1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B</a:t>
              </a:r>
              <a:endParaRPr/>
            </a:p>
          </p:txBody>
        </p:sp>
        <p:sp>
          <p:nvSpPr>
            <p:cNvPr id="1398" name="Google Shape;1398;p14"/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399" name="Google Shape;1399;p14"/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400" name="Google Shape;1400;p1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C</a:t>
              </a:r>
              <a:endParaRPr/>
            </a:p>
          </p:txBody>
        </p:sp>
        <p:sp>
          <p:nvSpPr>
            <p:cNvPr id="1401" name="Google Shape;1401;p14"/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402" name="Google Shape;1402;p14"/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03" name="Google Shape;1403;p14"/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Option D</a:t>
              </a:r>
              <a:endParaRPr/>
            </a:p>
          </p:txBody>
        </p:sp>
        <p:sp>
          <p:nvSpPr>
            <p:cNvPr id="1404" name="Google Shape;1404;p14"/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sp>
        <p:nvSpPr>
          <p:cNvPr id="1405" name="Google Shape;1405;p14"/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4"/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4"/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4"/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4"/>
          <p:cNvSpPr/>
          <p:nvPr/>
        </p:nvSpPr>
        <p:spPr>
          <a:xfrm>
            <a:off x="1987266" y="4709876"/>
            <a:ext cx="286517" cy="21010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4"/>
          <p:cNvSpPr/>
          <p:nvPr/>
        </p:nvSpPr>
        <p:spPr>
          <a:xfrm flipH="1">
            <a:off x="4635270" y="4658624"/>
            <a:ext cx="307706" cy="307706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4"/>
          <p:cNvSpPr/>
          <p:nvPr/>
        </p:nvSpPr>
        <p:spPr>
          <a:xfrm>
            <a:off x="9923439" y="4651635"/>
            <a:ext cx="310807" cy="31080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14"/>
          <p:cNvSpPr/>
          <p:nvPr/>
        </p:nvSpPr>
        <p:spPr>
          <a:xfrm>
            <a:off x="7256902" y="4685001"/>
            <a:ext cx="354588" cy="259857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5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18" name="Google Shape;1418;p15"/>
          <p:cNvSpPr/>
          <p:nvPr/>
        </p:nvSpPr>
        <p:spPr>
          <a:xfrm>
            <a:off x="4622855" y="4826584"/>
            <a:ext cx="612000" cy="612000"/>
          </a:xfrm>
          <a:custGeom>
            <a:rect b="b" l="l" r="r" t="t"/>
            <a:pathLst>
              <a:path extrusionOk="0" h="3888432" w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5"/>
          <p:cNvSpPr txBox="1"/>
          <p:nvPr/>
        </p:nvSpPr>
        <p:spPr>
          <a:xfrm>
            <a:off x="7802222" y="4809422"/>
            <a:ext cx="266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</p:txBody>
      </p:sp>
      <p:sp>
        <p:nvSpPr>
          <p:cNvPr id="1420" name="Google Shape;1420;p15"/>
          <p:cNvSpPr txBox="1"/>
          <p:nvPr/>
        </p:nvSpPr>
        <p:spPr>
          <a:xfrm>
            <a:off x="1747314" y="4809422"/>
            <a:ext cx="266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421" name="Google Shape;1421;p15"/>
          <p:cNvSpPr/>
          <p:nvPr/>
        </p:nvSpPr>
        <p:spPr>
          <a:xfrm>
            <a:off x="3671842" y="2827072"/>
            <a:ext cx="460349" cy="647632"/>
          </a:xfrm>
          <a:custGeom>
            <a:rect b="b" l="l" r="r" t="t"/>
            <a:pathLst>
              <a:path extrusionOk="0" h="3873" w="275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15"/>
          <p:cNvSpPr txBox="1"/>
          <p:nvPr/>
        </p:nvSpPr>
        <p:spPr>
          <a:xfrm>
            <a:off x="8750392" y="2827726"/>
            <a:ext cx="266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</a:t>
            </a:r>
            <a:endParaRPr/>
          </a:p>
        </p:txBody>
      </p:sp>
      <p:sp>
        <p:nvSpPr>
          <p:cNvPr id="1423" name="Google Shape;1423;p15"/>
          <p:cNvSpPr txBox="1"/>
          <p:nvPr/>
        </p:nvSpPr>
        <p:spPr>
          <a:xfrm>
            <a:off x="753839" y="2827726"/>
            <a:ext cx="266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/>
          </a:p>
        </p:txBody>
      </p:sp>
      <p:sp>
        <p:nvSpPr>
          <p:cNvPr id="1424" name="Google Shape;1424;p15"/>
          <p:cNvSpPr/>
          <p:nvPr/>
        </p:nvSpPr>
        <p:spPr>
          <a:xfrm>
            <a:off x="7953106" y="2835505"/>
            <a:ext cx="572853" cy="630770"/>
          </a:xfrm>
          <a:custGeom>
            <a:rect b="b" l="l" r="r" t="t"/>
            <a:pathLst>
              <a:path extrusionOk="0" h="3960440" w="3596792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5" name="Google Shape;1425;p15"/>
          <p:cNvGrpSpPr/>
          <p:nvPr/>
        </p:nvGrpSpPr>
        <p:grpSpPr>
          <a:xfrm>
            <a:off x="3997856" y="1855687"/>
            <a:ext cx="4196288" cy="4284406"/>
            <a:chOff x="4241631" y="2018644"/>
            <a:chExt cx="3708741" cy="3786621"/>
          </a:xfrm>
        </p:grpSpPr>
        <p:sp>
          <p:nvSpPr>
            <p:cNvPr id="1426" name="Google Shape;1426;p15"/>
            <p:cNvSpPr/>
            <p:nvPr/>
          </p:nvSpPr>
          <p:spPr>
            <a:xfrm>
              <a:off x="6220661" y="2122391"/>
              <a:ext cx="1729711" cy="721391"/>
            </a:xfrm>
            <a:custGeom>
              <a:rect b="b" l="l" r="r" t="t"/>
              <a:pathLst>
                <a:path extrusionOk="0" h="621" w="1489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5234856" y="2950293"/>
              <a:ext cx="1409093" cy="2702029"/>
            </a:xfrm>
            <a:custGeom>
              <a:rect b="b" l="l" r="r" t="t"/>
              <a:pathLst>
                <a:path extrusionOk="0" h="2416" w="1213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5543509" y="2934294"/>
              <a:ext cx="1427679" cy="2553284"/>
            </a:xfrm>
            <a:custGeom>
              <a:rect b="b" l="l" r="r" t="t"/>
              <a:pathLst>
                <a:path extrusionOk="0" h="2283" w="1229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 flipH="1">
              <a:off x="4241631" y="2122391"/>
              <a:ext cx="1729711" cy="721391"/>
            </a:xfrm>
            <a:custGeom>
              <a:rect b="b" l="l" r="r" t="t"/>
              <a:pathLst>
                <a:path extrusionOk="0" h="621" w="1489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5919922" y="2018644"/>
              <a:ext cx="337188" cy="3786621"/>
            </a:xfrm>
            <a:custGeom>
              <a:rect b="b" l="l" r="r" t="t"/>
              <a:pathLst>
                <a:path extrusionOk="0" h="3369" w="300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4" name="Google Shape;1434;p15"/>
            <p:cNvCxnSpPr>
              <a:stCxn id="1435" idx="3"/>
            </p:cNvCxnSpPr>
            <p:nvPr/>
          </p:nvCxnSpPr>
          <p:spPr>
            <a:xfrm flipH="1">
              <a:off x="4375469" y="2542387"/>
              <a:ext cx="680100" cy="5409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35" name="Google Shape;1435;p15"/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6" name="Google Shape;1436;p15"/>
            <p:cNvCxnSpPr/>
            <p:nvPr/>
          </p:nvCxnSpPr>
          <p:spPr>
            <a:xfrm flipH="1">
              <a:off x="5184733" y="4215788"/>
              <a:ext cx="644606" cy="407784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7" name="Google Shape;1437;p15"/>
            <p:cNvCxnSpPr/>
            <p:nvPr/>
          </p:nvCxnSpPr>
          <p:spPr>
            <a:xfrm>
              <a:off x="7053498" y="2500176"/>
              <a:ext cx="698686" cy="450117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8" name="Google Shape;1438;p15"/>
            <p:cNvCxnSpPr/>
            <p:nvPr/>
          </p:nvCxnSpPr>
          <p:spPr>
            <a:xfrm>
              <a:off x="6379096" y="4207006"/>
              <a:ext cx="643942" cy="416075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39" name="Google Shape;1439;p15"/>
          <p:cNvSpPr/>
          <p:nvPr/>
        </p:nvSpPr>
        <p:spPr>
          <a:xfrm>
            <a:off x="6971187" y="4826584"/>
            <a:ext cx="612000" cy="612000"/>
          </a:xfrm>
          <a:custGeom>
            <a:rect b="b" l="l" r="r" t="t"/>
            <a:pathLst>
              <a:path extrusionOk="0" h="3816424" w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rgbClr val="9FFDF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6"/>
          <p:cNvSpPr txBox="1"/>
          <p:nvPr/>
        </p:nvSpPr>
        <p:spPr>
          <a:xfrm>
            <a:off x="4341495" y="5874535"/>
            <a:ext cx="3485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Text3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16"/>
          <p:cNvSpPr/>
          <p:nvPr/>
        </p:nvSpPr>
        <p:spPr>
          <a:xfrm>
            <a:off x="8435013" y="2406341"/>
            <a:ext cx="671044" cy="671044"/>
          </a:xfrm>
          <a:prstGeom prst="corner">
            <a:avLst>
              <a:gd fmla="val 16112" name="adj1"/>
              <a:gd fmla="val 14373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6"/>
          <p:cNvSpPr txBox="1"/>
          <p:nvPr/>
        </p:nvSpPr>
        <p:spPr>
          <a:xfrm>
            <a:off x="8770535" y="741315"/>
            <a:ext cx="2518788" cy="20005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MEDICAL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GENOME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EDITING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448" name="Google Shape;1448;p16"/>
          <p:cNvSpPr/>
          <p:nvPr/>
        </p:nvSpPr>
        <p:spPr>
          <a:xfrm rot="10800000">
            <a:off x="10953801" y="401471"/>
            <a:ext cx="671044" cy="671044"/>
          </a:xfrm>
          <a:prstGeom prst="corner">
            <a:avLst>
              <a:gd fmla="val 16112" name="adj1"/>
              <a:gd fmla="val 15683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16"/>
          <p:cNvSpPr txBox="1"/>
          <p:nvPr/>
        </p:nvSpPr>
        <p:spPr>
          <a:xfrm>
            <a:off x="524375" y="4685695"/>
            <a:ext cx="3485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Text3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16"/>
          <p:cNvSpPr txBox="1"/>
          <p:nvPr/>
        </p:nvSpPr>
        <p:spPr>
          <a:xfrm>
            <a:off x="4341494" y="413828"/>
            <a:ext cx="3485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Text3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6"/>
          <p:cNvSpPr/>
          <p:nvPr/>
        </p:nvSpPr>
        <p:spPr>
          <a:xfrm>
            <a:off x="4356453" y="1372026"/>
            <a:ext cx="3456000" cy="4104000"/>
          </a:xfrm>
          <a:prstGeom prst="rect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6"/>
          <p:cNvSpPr/>
          <p:nvPr/>
        </p:nvSpPr>
        <p:spPr>
          <a:xfrm>
            <a:off x="1403742" y="396839"/>
            <a:ext cx="2664000" cy="30240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6"/>
          <p:cNvSpPr/>
          <p:nvPr/>
        </p:nvSpPr>
        <p:spPr>
          <a:xfrm>
            <a:off x="8101163" y="3427213"/>
            <a:ext cx="2664000" cy="3024000"/>
          </a:xfrm>
          <a:prstGeom prst="rect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6"/>
          <p:cNvSpPr/>
          <p:nvPr>
            <p:ph idx="3" type="pic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5" name="Google Shape;1455;p16"/>
          <p:cNvSpPr/>
          <p:nvPr>
            <p:ph idx="2" type="pic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6" name="Google Shape;1456;p16"/>
          <p:cNvSpPr/>
          <p:nvPr>
            <p:ph idx="4" type="pic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62" name="Google Shape;1462;p17"/>
          <p:cNvGrpSpPr/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1463" name="Google Shape;1463;p17"/>
            <p:cNvSpPr/>
            <p:nvPr/>
          </p:nvSpPr>
          <p:spPr>
            <a:xfrm>
              <a:off x="3636908" y="2057490"/>
              <a:ext cx="341606" cy="360000"/>
            </a:xfrm>
            <a:custGeom>
              <a:rect b="b" l="l" r="r" t="t"/>
              <a:pathLst>
                <a:path extrusionOk="0" h="360000" w="341606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3403185" y="2417490"/>
              <a:ext cx="809052" cy="360000"/>
            </a:xfrm>
            <a:custGeom>
              <a:rect b="b" l="l" r="r" t="t"/>
              <a:pathLst>
                <a:path extrusionOk="0" h="360000" w="809052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3372324" y="2777490"/>
              <a:ext cx="870775" cy="360000"/>
            </a:xfrm>
            <a:custGeom>
              <a:rect b="b" l="l" r="r" t="t"/>
              <a:pathLst>
                <a:path extrusionOk="0" h="360000" w="870775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3335656" y="3137490"/>
              <a:ext cx="944111" cy="360000"/>
            </a:xfrm>
            <a:custGeom>
              <a:rect b="b" l="l" r="r" t="t"/>
              <a:pathLst>
                <a:path extrusionOk="0" h="360000" w="944111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3307403" y="3497490"/>
              <a:ext cx="1000616" cy="360000"/>
            </a:xfrm>
            <a:custGeom>
              <a:rect b="b" l="l" r="r" t="t"/>
              <a:pathLst>
                <a:path extrusionOk="0" h="360000" w="1000616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3303186" y="3857490"/>
              <a:ext cx="1009050" cy="360000"/>
            </a:xfrm>
            <a:custGeom>
              <a:rect b="b" l="l" r="r" t="t"/>
              <a:pathLst>
                <a:path extrusionOk="0" h="360000" w="100905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3507962" y="4217490"/>
              <a:ext cx="599498" cy="360000"/>
            </a:xfrm>
            <a:custGeom>
              <a:rect b="b" l="l" r="r" t="t"/>
              <a:pathLst>
                <a:path extrusionOk="0" h="360000" w="599498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3505522" y="4577490"/>
              <a:ext cx="604379" cy="360000"/>
            </a:xfrm>
            <a:custGeom>
              <a:rect b="b" l="l" r="r" t="t"/>
              <a:pathLst>
                <a:path extrusionOk="0" h="360000" w="604379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3554497" y="4937490"/>
              <a:ext cx="506429" cy="360000"/>
            </a:xfrm>
            <a:custGeom>
              <a:rect b="b" l="l" r="r" t="t"/>
              <a:pathLst>
                <a:path extrusionOk="0" h="360000" w="506429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3556106" y="5297490"/>
              <a:ext cx="503211" cy="360000"/>
            </a:xfrm>
            <a:custGeom>
              <a:rect b="b" l="l" r="r" t="t"/>
              <a:pathLst>
                <a:path extrusionOk="0" h="360000" w="503211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17"/>
          <p:cNvGrpSpPr/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474" name="Google Shape;1474;p17"/>
            <p:cNvSpPr/>
            <p:nvPr/>
          </p:nvSpPr>
          <p:spPr>
            <a:xfrm>
              <a:off x="2099500" y="2057490"/>
              <a:ext cx="347031" cy="360000"/>
            </a:xfrm>
            <a:custGeom>
              <a:rect b="b" l="l" r="r" t="t"/>
              <a:pathLst>
                <a:path extrusionOk="0" h="360000" w="347031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1805171" y="2417490"/>
              <a:ext cx="935688" cy="360000"/>
            </a:xfrm>
            <a:custGeom>
              <a:rect b="b" l="l" r="r" t="t"/>
              <a:pathLst>
                <a:path extrusionOk="0" h="360000" w="935688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1765678" y="2777490"/>
              <a:ext cx="1014675" cy="360000"/>
            </a:xfrm>
            <a:custGeom>
              <a:rect b="b" l="l" r="r" t="t"/>
              <a:pathLst>
                <a:path extrusionOk="0" h="360000" w="1014675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1755471" y="3137490"/>
              <a:ext cx="1035089" cy="360000"/>
            </a:xfrm>
            <a:custGeom>
              <a:rect b="b" l="l" r="r" t="t"/>
              <a:pathLst>
                <a:path extrusionOk="0" h="360000" w="1035089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1763688" y="3497490"/>
              <a:ext cx="1018654" cy="360000"/>
            </a:xfrm>
            <a:custGeom>
              <a:rect b="b" l="l" r="r" t="t"/>
              <a:pathLst>
                <a:path extrusionOk="0" h="360000" w="1018654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1756672" y="3857490"/>
              <a:ext cx="1032687" cy="360000"/>
            </a:xfrm>
            <a:custGeom>
              <a:rect b="b" l="l" r="r" t="t"/>
              <a:pathLst>
                <a:path extrusionOk="0" h="360000" w="1032687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1941253" y="4217490"/>
              <a:ext cx="698451" cy="360000"/>
            </a:xfrm>
            <a:custGeom>
              <a:rect b="b" l="l" r="r" t="t"/>
              <a:pathLst>
                <a:path extrusionOk="0" h="360000" w="698451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1906903" y="4577490"/>
              <a:ext cx="748098" cy="360000"/>
            </a:xfrm>
            <a:custGeom>
              <a:rect b="b" l="l" r="r" t="t"/>
              <a:pathLst>
                <a:path extrusionOk="0" h="360000" w="748098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1937210" y="4937490"/>
              <a:ext cx="687484" cy="360000"/>
            </a:xfrm>
            <a:custGeom>
              <a:rect b="b" l="l" r="r" t="t"/>
              <a:pathLst>
                <a:path extrusionOk="0" h="360000" w="687484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1943060" y="5297490"/>
              <a:ext cx="691661" cy="360000"/>
            </a:xfrm>
            <a:custGeom>
              <a:rect b="b" l="l" r="r" t="t"/>
              <a:pathLst>
                <a:path extrusionOk="0" h="360000" w="691661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4" name="Google Shape;1484;p17"/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5" name="Google Shape;1485;p17"/>
          <p:cNvGrpSpPr/>
          <p:nvPr/>
        </p:nvGrpSpPr>
        <p:grpSpPr>
          <a:xfrm>
            <a:off x="1079769" y="2867115"/>
            <a:ext cx="3312000" cy="1345349"/>
            <a:chOff x="602035" y="2629720"/>
            <a:chExt cx="2520000" cy="1345349"/>
          </a:xfrm>
        </p:grpSpPr>
        <p:sp>
          <p:nvSpPr>
            <p:cNvPr id="1486" name="Google Shape;1486;p17"/>
            <p:cNvSpPr txBox="1"/>
            <p:nvPr/>
          </p:nvSpPr>
          <p:spPr>
            <a:xfrm>
              <a:off x="602035" y="2959406"/>
              <a:ext cx="2520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 </a:t>
              </a:r>
              <a:endParaRPr/>
            </a:p>
          </p:txBody>
        </p:sp>
        <p:sp>
          <p:nvSpPr>
            <p:cNvPr id="1487" name="Google Shape;1487;p17"/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8" name="Google Shape;1488;p17"/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3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9" name="Google Shape;1489;p17"/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1490" name="Google Shape;1490;p17"/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7"/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2" name="Google Shape;1492;p17"/>
          <p:cNvCxnSpPr/>
          <p:nvPr/>
        </p:nvCxnSpPr>
        <p:spPr>
          <a:xfrm flipH="1" rot="10800000">
            <a:off x="7304730" y="3732853"/>
            <a:ext cx="4032000" cy="9525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493" name="Google Shape;1493;p17"/>
          <p:cNvCxnSpPr/>
          <p:nvPr/>
        </p:nvCxnSpPr>
        <p:spPr>
          <a:xfrm rot="10800000">
            <a:off x="900377" y="2671901"/>
            <a:ext cx="4032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8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99" name="Google Shape;1499;p18"/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fmla="val 667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0" name="Google Shape;1500;p18"/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1501" name="Google Shape;1501;p18"/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8"/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Graph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03" name="Google Shape;1503;p18"/>
          <p:cNvCxnSpPr/>
          <p:nvPr/>
        </p:nvCxnSpPr>
        <p:spPr>
          <a:xfrm>
            <a:off x="951049" y="2578577"/>
            <a:ext cx="2799629" cy="15225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504" name="Google Shape;1504;p18"/>
          <p:cNvCxnSpPr>
            <a:endCxn id="1499" idx="1"/>
          </p:cNvCxnSpPr>
          <p:nvPr/>
        </p:nvCxnSpPr>
        <p:spPr>
          <a:xfrm>
            <a:off x="3750789" y="2593849"/>
            <a:ext cx="576900" cy="354900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5" name="Google Shape;1505;p18"/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18"/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fmla="val 873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7" name="Google Shape;1507;p18"/>
          <p:cNvCxnSpPr>
            <a:stCxn id="1506" idx="6"/>
          </p:cNvCxnSpPr>
          <p:nvPr/>
        </p:nvCxnSpPr>
        <p:spPr>
          <a:xfrm>
            <a:off x="8099008" y="4467221"/>
            <a:ext cx="3142500" cy="420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508" name="Google Shape;1508;p18"/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509" name="Google Shape;1509;p18"/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8"/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Graph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1" name="Google Shape;1511;p18"/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fmla="val 873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2" name="Google Shape;1512;p18"/>
          <p:cNvCxnSpPr>
            <a:stCxn id="1511" idx="6"/>
          </p:cNvCxnSpPr>
          <p:nvPr/>
        </p:nvCxnSpPr>
        <p:spPr>
          <a:xfrm>
            <a:off x="7096998" y="2168247"/>
            <a:ext cx="41445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513" name="Google Shape;1513;p18"/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514" name="Google Shape;1514;p18"/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8"/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Graph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18"/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fmla="val 8736" name="adj"/>
            </a:avLst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7" name="Google Shape;1517;p18"/>
          <p:cNvCxnSpPr>
            <a:stCxn id="1516" idx="6"/>
          </p:cNvCxnSpPr>
          <p:nvPr/>
        </p:nvCxnSpPr>
        <p:spPr>
          <a:xfrm>
            <a:off x="7096998" y="5685029"/>
            <a:ext cx="4144500" cy="0"/>
          </a:xfrm>
          <a:prstGeom prst="straightConnector1">
            <a:avLst/>
          </a:prstGeom>
          <a:noFill/>
          <a:ln cap="flat" cmpd="sng" w="12700">
            <a:solidFill>
              <a:srgbClr val="9FFDFB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518" name="Google Shape;1518;p18"/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1519" name="Google Shape;1519;p18"/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8"/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Graph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1" name="Google Shape;1521;p18"/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fmla="val 873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2" name="Google Shape;1522;p18"/>
          <p:cNvCxnSpPr>
            <a:stCxn id="1521" idx="6"/>
          </p:cNvCxnSpPr>
          <p:nvPr/>
        </p:nvCxnSpPr>
        <p:spPr>
          <a:xfrm>
            <a:off x="8099008" y="3235817"/>
            <a:ext cx="3142500" cy="420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id="1523" name="Google Shape;1523;p18"/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1524" name="Google Shape;1524;p18"/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8"/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_ Graph 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18"/>
          <p:cNvSpPr/>
          <p:nvPr/>
        </p:nvSpPr>
        <p:spPr>
          <a:xfrm rot="2700000">
            <a:off x="5082700" y="2965443"/>
            <a:ext cx="489070" cy="1198387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8"/>
          <p:cNvSpPr/>
          <p:nvPr/>
        </p:nvSpPr>
        <p:spPr>
          <a:xfrm>
            <a:off x="7608768" y="3078623"/>
            <a:ext cx="295624" cy="294760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8"/>
          <p:cNvSpPr/>
          <p:nvPr/>
        </p:nvSpPr>
        <p:spPr>
          <a:xfrm>
            <a:off x="6596317" y="2012517"/>
            <a:ext cx="294760" cy="294760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8"/>
          <p:cNvSpPr/>
          <p:nvPr/>
        </p:nvSpPr>
        <p:spPr>
          <a:xfrm rot="-5400000">
            <a:off x="6605952" y="5508530"/>
            <a:ext cx="290652" cy="346534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8"/>
          <p:cNvSpPr/>
          <p:nvPr/>
        </p:nvSpPr>
        <p:spPr>
          <a:xfrm>
            <a:off x="7553131" y="4271822"/>
            <a:ext cx="376632" cy="376632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9"/>
          <p:cNvSpPr/>
          <p:nvPr>
            <p:ph idx="2" type="pic"/>
          </p:nvPr>
        </p:nvSpPr>
        <p:spPr>
          <a:xfrm>
            <a:off x="2267485" y="846034"/>
            <a:ext cx="5529990" cy="545634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6" name="Google Shape;1536;p19"/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Beautifully Designed</a:t>
            </a:r>
            <a:endParaRPr/>
          </a:p>
        </p:txBody>
      </p:sp>
      <p:sp>
        <p:nvSpPr>
          <p:cNvPr id="1538" name="Google Shape;1538;p19"/>
          <p:cNvSpPr txBox="1"/>
          <p:nvPr/>
        </p:nvSpPr>
        <p:spPr>
          <a:xfrm>
            <a:off x="761713" y="5609706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1540" name="Google Shape;1540;p19"/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  <a:endParaRPr/>
            </a:p>
          </p:txBody>
        </p:sp>
      </p:grpSp>
      <p:sp>
        <p:nvSpPr>
          <p:cNvPr id="1542" name="Google Shape;1542;p19"/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2"/>
          <p:cNvGrpSpPr/>
          <p:nvPr/>
        </p:nvGrpSpPr>
        <p:grpSpPr>
          <a:xfrm>
            <a:off x="5827039" y="1798467"/>
            <a:ext cx="5469147" cy="886162"/>
            <a:chOff x="5808996" y="1666120"/>
            <a:chExt cx="5469147" cy="886162"/>
          </a:xfrm>
        </p:grpSpPr>
        <p:sp>
          <p:nvSpPr>
            <p:cNvPr id="219" name="Google Shape;219;p2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-168852" y="50804"/>
            <a:ext cx="4583254" cy="6659671"/>
            <a:chOff x="-168852" y="50804"/>
            <a:chExt cx="4583254" cy="6659671"/>
          </a:xfrm>
        </p:grpSpPr>
        <p:cxnSp>
          <p:nvCxnSpPr>
            <p:cNvPr id="223" name="Google Shape;223;p2"/>
            <p:cNvCxnSpPr/>
            <p:nvPr/>
          </p:nvCxnSpPr>
          <p:spPr>
            <a:xfrm rot="10800000">
              <a:off x="2817894" y="6087912"/>
              <a:ext cx="408522" cy="2232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sp>
          <p:nvSpPr>
            <p:cNvPr id="224" name="Google Shape;224;p2"/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2"/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230" name="Google Shape;230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31" name="Google Shape;231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32" name="Google Shape;232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33" name="Google Shape;233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34" name="Google Shape;234;p2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35" name="Google Shape;235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236" name="Google Shape;236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240" name="Google Shape;240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41" name="Google Shape;241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42" name="Google Shape;242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43" name="Google Shape;243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44" name="Google Shape;244;p2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45" name="Google Shape;245;p2"/>
              <p:cNvCxnSpPr/>
              <p:nvPr/>
            </p:nvCxnSpPr>
            <p:spPr>
              <a:xfrm flipH="1">
                <a:off x="7062531" y="4228106"/>
                <a:ext cx="1068602" cy="26818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246" name="Google Shape;246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"/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250" name="Google Shape;250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51" name="Google Shape;251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52" name="Google Shape;252;p2"/>
              <p:cNvCxnSpPr/>
              <p:nvPr/>
            </p:nvCxnSpPr>
            <p:spPr>
              <a:xfrm flipH="1">
                <a:off x="7053754" y="3560075"/>
                <a:ext cx="590803" cy="9362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53" name="Google Shape;253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54" name="Google Shape;254;p2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55" name="Google Shape;255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256" name="Google Shape;256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"/>
            <p:cNvGrpSpPr/>
            <p:nvPr/>
          </p:nvGrpSpPr>
          <p:grpSpPr>
            <a:xfrm rot="2369895">
              <a:off x="173746" y="1890373"/>
              <a:ext cx="1888205" cy="1755160"/>
              <a:chOff x="5884197" y="3391928"/>
              <a:chExt cx="1888205" cy="1755160"/>
            </a:xfrm>
          </p:grpSpPr>
          <p:cxnSp>
            <p:nvCxnSpPr>
              <p:cNvPr id="260" name="Google Shape;260;p2"/>
              <p:cNvCxnSpPr/>
              <p:nvPr/>
            </p:nvCxnSpPr>
            <p:spPr>
              <a:xfrm rot="10800000">
                <a:off x="6045862" y="3579224"/>
                <a:ext cx="253165" cy="803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61" name="Google Shape;261;p2"/>
              <p:cNvCxnSpPr/>
              <p:nvPr/>
            </p:nvCxnSpPr>
            <p:spPr>
              <a:xfrm>
                <a:off x="6307804" y="4382663"/>
                <a:ext cx="754727" cy="11362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62" name="Google Shape;262;p2"/>
              <p:cNvCxnSpPr/>
              <p:nvPr/>
            </p:nvCxnSpPr>
            <p:spPr>
              <a:xfrm flipH="1" rot="-2369895">
                <a:off x="6685587" y="3470807"/>
                <a:ext cx="587875" cy="9466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63" name="Google Shape;263;p2"/>
              <p:cNvCxnSpPr/>
              <p:nvPr/>
            </p:nvCxnSpPr>
            <p:spPr>
              <a:xfrm rot="10800000">
                <a:off x="7062531" y="4496289"/>
                <a:ext cx="286624" cy="65079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64" name="Google Shape;264;p2"/>
              <p:cNvCxnSpPr/>
              <p:nvPr/>
            </p:nvCxnSpPr>
            <p:spPr>
              <a:xfrm flipH="1" rot="10800000">
                <a:off x="5884197" y="4382663"/>
                <a:ext cx="414830" cy="3156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65" name="Google Shape;265;p2"/>
              <p:cNvCxnSpPr/>
              <p:nvPr/>
            </p:nvCxnSpPr>
            <p:spPr>
              <a:xfrm flipH="1">
                <a:off x="7062531" y="4210875"/>
                <a:ext cx="709871" cy="28541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sp>
            <p:nvSpPr>
              <p:cNvPr id="266" name="Google Shape;266;p2"/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8" name="Google Shape;268;p2"/>
            <p:cNvCxnSpPr/>
            <p:nvPr/>
          </p:nvCxnSpPr>
          <p:spPr>
            <a:xfrm flipH="1" rot="10800000">
              <a:off x="187347" y="4732642"/>
              <a:ext cx="474868" cy="134761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69" name="Google Shape;269;p2"/>
            <p:cNvCxnSpPr/>
            <p:nvPr/>
          </p:nvCxnSpPr>
          <p:spPr>
            <a:xfrm>
              <a:off x="2255330" y="2204523"/>
              <a:ext cx="385010" cy="26965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grpSp>
          <p:nvGrpSpPr>
            <p:cNvPr id="270" name="Google Shape;270;p2"/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271" name="Google Shape;271;p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2" name="Google Shape;272;p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73" name="Google Shape;273;p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74" name="Google Shape;274;p2"/>
              <p:cNvCxnSpPr/>
              <p:nvPr/>
            </p:nvCxnSpPr>
            <p:spPr>
              <a:xfrm flipH="1" rot="10800000">
                <a:off x="4309740" y="5410039"/>
                <a:ext cx="335404" cy="55005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</p:grpSp>
        <p:grpSp>
          <p:nvGrpSpPr>
            <p:cNvPr id="275" name="Google Shape;275;p2"/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76" name="Google Shape;276;p2"/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7" name="Google Shape;277;p2"/>
              <p:cNvCxnSpPr/>
              <p:nvPr/>
            </p:nvCxnSpPr>
            <p:spPr>
              <a:xfrm>
                <a:off x="3442589" y="5639826"/>
                <a:ext cx="867151" cy="3202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78" name="Google Shape;278;p2"/>
              <p:cNvCxnSpPr/>
              <p:nvPr/>
            </p:nvCxnSpPr>
            <p:spPr>
              <a:xfrm>
                <a:off x="4309740" y="5960094"/>
                <a:ext cx="167702" cy="3383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  <p:cxnSp>
            <p:nvCxnSpPr>
              <p:cNvPr id="279" name="Google Shape;279;p2"/>
              <p:cNvCxnSpPr/>
              <p:nvPr/>
            </p:nvCxnSpPr>
            <p:spPr>
              <a:xfrm flipH="1" rot="10800000">
                <a:off x="4309740" y="5410039"/>
                <a:ext cx="335404" cy="55005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lg" w="lg" type="oval"/>
                <a:tailEnd len="lg" w="lg" type="oval"/>
              </a:ln>
            </p:spPr>
          </p:cxnSp>
        </p:grpSp>
        <p:cxnSp>
          <p:nvCxnSpPr>
            <p:cNvPr id="280" name="Google Shape;280;p2"/>
            <p:cNvCxnSpPr/>
            <p:nvPr/>
          </p:nvCxnSpPr>
          <p:spPr>
            <a:xfrm>
              <a:off x="945831" y="3770932"/>
              <a:ext cx="832520" cy="424014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81" name="Google Shape;281;p2"/>
            <p:cNvCxnSpPr/>
            <p:nvPr/>
          </p:nvCxnSpPr>
          <p:spPr>
            <a:xfrm rot="10800000">
              <a:off x="1877509" y="3305522"/>
              <a:ext cx="865054" cy="12347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82" name="Google Shape;282;p2"/>
            <p:cNvCxnSpPr/>
            <p:nvPr/>
          </p:nvCxnSpPr>
          <p:spPr>
            <a:xfrm flipH="1" rot="10800000">
              <a:off x="961873" y="1614220"/>
              <a:ext cx="1095916" cy="123407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83" name="Google Shape;283;p2"/>
            <p:cNvCxnSpPr/>
            <p:nvPr/>
          </p:nvCxnSpPr>
          <p:spPr>
            <a:xfrm rot="10800000">
              <a:off x="2736523" y="3431849"/>
              <a:ext cx="408522" cy="2232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84" name="Google Shape;284;p2"/>
            <p:cNvCxnSpPr/>
            <p:nvPr/>
          </p:nvCxnSpPr>
          <p:spPr>
            <a:xfrm rot="10800000">
              <a:off x="951917" y="5646198"/>
              <a:ext cx="489763" cy="28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285" name="Google Shape;285;p2"/>
            <p:cNvCxnSpPr/>
            <p:nvPr/>
          </p:nvCxnSpPr>
          <p:spPr>
            <a:xfrm flipH="1">
              <a:off x="63134" y="3093860"/>
              <a:ext cx="1091157" cy="39889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</p:grpSp>
      <p:grpSp>
        <p:nvGrpSpPr>
          <p:cNvPr id="286" name="Google Shape;286;p2"/>
          <p:cNvGrpSpPr/>
          <p:nvPr/>
        </p:nvGrpSpPr>
        <p:grpSpPr>
          <a:xfrm>
            <a:off x="5827039" y="2889328"/>
            <a:ext cx="5469147" cy="886162"/>
            <a:chOff x="5808996" y="1666120"/>
            <a:chExt cx="5469147" cy="886162"/>
          </a:xfrm>
        </p:grpSpPr>
        <p:sp>
          <p:nvSpPr>
            <p:cNvPr id="287" name="Google Shape;287;p2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5827039" y="3980189"/>
            <a:ext cx="5469147" cy="886162"/>
            <a:chOff x="5808996" y="1666120"/>
            <a:chExt cx="5469147" cy="886162"/>
          </a:xfrm>
        </p:grpSpPr>
        <p:sp>
          <p:nvSpPr>
            <p:cNvPr id="291" name="Google Shape;291;p2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2"/>
          <p:cNvGrpSpPr/>
          <p:nvPr/>
        </p:nvGrpSpPr>
        <p:grpSpPr>
          <a:xfrm>
            <a:off x="5827039" y="5071051"/>
            <a:ext cx="5469147" cy="886162"/>
            <a:chOff x="5808996" y="1666120"/>
            <a:chExt cx="5469147" cy="886162"/>
          </a:xfrm>
        </p:grpSpPr>
        <p:sp>
          <p:nvSpPr>
            <p:cNvPr id="295" name="Google Shape;295;p2"/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2"/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</p:grpSpPr>
        <p:sp>
          <p:nvSpPr>
            <p:cNvPr id="299" name="Google Shape;299;p2"/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solidFill>
              <a:srgbClr val="2A7B82"/>
            </a:solidFill>
            <a:ln cap="flat" cmpd="sng" w="12700">
              <a:solidFill>
                <a:srgbClr val="2A7B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0" name="Google Shape;300;p2"/>
            <p:cNvCxnSpPr/>
            <p:nvPr/>
          </p:nvCxnSpPr>
          <p:spPr>
            <a:xfrm>
              <a:off x="3442589" y="5639826"/>
              <a:ext cx="867151" cy="320268"/>
            </a:xfrm>
            <a:prstGeom prst="straightConnector1">
              <a:avLst/>
            </a:prstGeom>
            <a:noFill/>
            <a:ln cap="flat" cmpd="sng" w="9525">
              <a:solidFill>
                <a:srgbClr val="2A7B82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301" name="Google Shape;301;p2"/>
            <p:cNvCxnSpPr/>
            <p:nvPr/>
          </p:nvCxnSpPr>
          <p:spPr>
            <a:xfrm>
              <a:off x="4309740" y="5960094"/>
              <a:ext cx="167702" cy="338303"/>
            </a:xfrm>
            <a:prstGeom prst="straightConnector1">
              <a:avLst/>
            </a:prstGeom>
            <a:noFill/>
            <a:ln cap="flat" cmpd="sng" w="9525">
              <a:solidFill>
                <a:srgbClr val="2A7B82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  <p:cxnSp>
          <p:nvCxnSpPr>
            <p:cNvPr id="302" name="Google Shape;302;p2"/>
            <p:cNvCxnSpPr/>
            <p:nvPr/>
          </p:nvCxnSpPr>
          <p:spPr>
            <a:xfrm flipH="1" rot="10800000">
              <a:off x="4309740" y="5410039"/>
              <a:ext cx="335404" cy="550055"/>
            </a:xfrm>
            <a:prstGeom prst="straightConnector1">
              <a:avLst/>
            </a:prstGeom>
            <a:noFill/>
            <a:ln cap="flat" cmpd="sng" w="9525">
              <a:solidFill>
                <a:srgbClr val="2A7B82"/>
              </a:solidFill>
              <a:prstDash val="solid"/>
              <a:miter lim="800000"/>
              <a:headEnd len="lg" w="lg" type="oval"/>
              <a:tailEnd len="lg" w="lg" type="oval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0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48" name="Google Shape;1548;p20"/>
          <p:cNvSpPr/>
          <p:nvPr/>
        </p:nvSpPr>
        <p:spPr>
          <a:xfrm>
            <a:off x="958358" y="3059078"/>
            <a:ext cx="4773695" cy="2957202"/>
          </a:xfrm>
          <a:custGeom>
            <a:rect b="b" l="l" r="r" t="t"/>
            <a:pathLst>
              <a:path extrusionOk="0" h="2943944" w="4104456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9" name="Google Shape;1549;p20"/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1550" name="Google Shape;1550;p20"/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rect b="b" l="l" r="r" t="t"/>
              <a:pathLst>
                <a:path extrusionOk="0" h="3438428" w="657242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0"/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1335587" y="2195524"/>
              <a:ext cx="658800" cy="389670"/>
            </a:xfrm>
            <a:custGeom>
              <a:rect b="b" l="l" r="r" t="t"/>
              <a:pathLst>
                <a:path extrusionOk="0" h="389670" w="65880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20"/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1554" name="Google Shape;1554;p20"/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rect b="b" l="l" r="r" t="t"/>
              <a:pathLst>
                <a:path extrusionOk="0" h="3438428" w="638192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0"/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3573456" y="2195524"/>
              <a:ext cx="658800" cy="389670"/>
            </a:xfrm>
            <a:custGeom>
              <a:rect b="b" l="l" r="r" t="t"/>
              <a:pathLst>
                <a:path extrusionOk="0" h="389670" w="65880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7" name="Google Shape;1557;p20"/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558" name="Google Shape;1558;p20"/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rect b="b" l="l" r="r" t="t"/>
              <a:pathLst>
                <a:path extrusionOk="0" h="3438428" w="638192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0"/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4693466" y="2195524"/>
              <a:ext cx="658800" cy="389670"/>
            </a:xfrm>
            <a:custGeom>
              <a:rect b="b" l="l" r="r" t="t"/>
              <a:pathLst>
                <a:path extrusionOk="0" h="389670" w="65880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20"/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562" name="Google Shape;1562;p20"/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rect b="b" l="l" r="r" t="t"/>
              <a:pathLst>
                <a:path extrusionOk="0" h="3438428" w="638192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0"/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0"/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rect b="b" l="l" r="r" t="t"/>
              <a:pathLst>
                <a:path extrusionOk="0" h="389670" w="65880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5" name="Google Shape;1565;p20"/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20"/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20"/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0"/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0"/>
          <p:cNvGraphicFramePr/>
          <p:nvPr/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70" name="Google Shape;1570;p20"/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20"/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20"/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20"/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lt1"/>
          </a:solidFill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20"/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20"/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20"/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20"/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8" name="Google Shape;1578;p20"/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1579" name="Google Shape;1579;p20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0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20"/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1582" name="Google Shape;1582;p20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0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20"/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1585" name="Google Shape;1585;p20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0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20"/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1588" name="Google Shape;1588;p20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0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0" name="Google Shape;1590;p20"/>
          <p:cNvSpPr/>
          <p:nvPr/>
        </p:nvSpPr>
        <p:spPr>
          <a:xfrm rot="9900000">
            <a:off x="2655422" y="5360894"/>
            <a:ext cx="323406" cy="274671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20"/>
          <p:cNvSpPr/>
          <p:nvPr/>
        </p:nvSpPr>
        <p:spPr>
          <a:xfrm>
            <a:off x="1514360" y="5389668"/>
            <a:ext cx="282895" cy="217302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20"/>
          <p:cNvSpPr/>
          <p:nvPr/>
        </p:nvSpPr>
        <p:spPr>
          <a:xfrm>
            <a:off x="4879871" y="5414466"/>
            <a:ext cx="321869" cy="211537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20"/>
          <p:cNvSpPr/>
          <p:nvPr/>
        </p:nvSpPr>
        <p:spPr>
          <a:xfrm>
            <a:off x="3760286" y="5362986"/>
            <a:ext cx="311895" cy="314499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21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99" name="Google Shape;1599;p21"/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fmla="val 10800000" name="adj1"/>
              <a:gd fmla="val 0" name="adj2"/>
              <a:gd fmla="val 3104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21"/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fmla="val 10800000" name="adj1"/>
              <a:gd fmla="val 0" name="adj2"/>
              <a:gd fmla="val 3104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1" name="Google Shape;1601;p21"/>
          <p:cNvGrpSpPr/>
          <p:nvPr/>
        </p:nvGrpSpPr>
        <p:grpSpPr>
          <a:xfrm>
            <a:off x="6870358" y="5208372"/>
            <a:ext cx="4393805" cy="871880"/>
            <a:chOff x="-740680" y="1114177"/>
            <a:chExt cx="4125026" cy="871880"/>
          </a:xfrm>
        </p:grpSpPr>
        <p:sp>
          <p:nvSpPr>
            <p:cNvPr id="1602" name="Google Shape;1602;p21"/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1"/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4" name="Google Shape;1604;p21"/>
          <p:cNvGrpSpPr/>
          <p:nvPr/>
        </p:nvGrpSpPr>
        <p:grpSpPr>
          <a:xfrm>
            <a:off x="912390" y="1878732"/>
            <a:ext cx="4392778" cy="871880"/>
            <a:chOff x="-740680" y="1114177"/>
            <a:chExt cx="4125026" cy="871880"/>
          </a:xfrm>
        </p:grpSpPr>
        <p:sp>
          <p:nvSpPr>
            <p:cNvPr id="1605" name="Google Shape;1605;p21"/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1"/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7" name="Google Shape;1607;p21"/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21"/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21"/>
          <p:cNvGrpSpPr/>
          <p:nvPr/>
        </p:nvGrpSpPr>
        <p:grpSpPr>
          <a:xfrm>
            <a:off x="1068912" y="5431424"/>
            <a:ext cx="2671264" cy="579492"/>
            <a:chOff x="661588" y="5061430"/>
            <a:chExt cx="2671264" cy="579492"/>
          </a:xfrm>
        </p:grpSpPr>
        <p:sp>
          <p:nvSpPr>
            <p:cNvPr id="1610" name="Google Shape;1610;p21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1"/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1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1"/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21"/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615" name="Google Shape;1615;p21"/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1"/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1"/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1"/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9" name="Google Shape;1619;p21"/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1620" name="Google Shape;1620;p21"/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fmla="val 10800000" name="adj1"/>
                <a:gd fmla="val 0" name="adj2"/>
                <a:gd fmla="val 31042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1"/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fmla="val 10800000" name="adj1"/>
                <a:gd fmla="val 0" name="adj2"/>
                <a:gd fmla="val 31042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1"/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3" name="Google Shape;1623;p21"/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1"/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21"/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21"/>
          <p:cNvSpPr/>
          <p:nvPr/>
        </p:nvSpPr>
        <p:spPr>
          <a:xfrm rot="2700000">
            <a:off x="5186148" y="3600441"/>
            <a:ext cx="257782" cy="631653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21"/>
          <p:cNvSpPr/>
          <p:nvPr/>
        </p:nvSpPr>
        <p:spPr>
          <a:xfrm flipH="1" rot="-5400000">
            <a:off x="6672914" y="3692240"/>
            <a:ext cx="500257" cy="471122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22"/>
          <p:cNvGrpSpPr/>
          <p:nvPr/>
        </p:nvGrpSpPr>
        <p:grpSpPr>
          <a:xfrm>
            <a:off x="5612327" y="785415"/>
            <a:ext cx="2632094" cy="953124"/>
            <a:chOff x="803640" y="3362835"/>
            <a:chExt cx="2059657" cy="953124"/>
          </a:xfrm>
        </p:grpSpPr>
        <p:sp>
          <p:nvSpPr>
            <p:cNvPr id="1633" name="Google Shape;1633;p2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22"/>
          <p:cNvGrpSpPr/>
          <p:nvPr/>
        </p:nvGrpSpPr>
        <p:grpSpPr>
          <a:xfrm>
            <a:off x="8997479" y="785415"/>
            <a:ext cx="2632094" cy="953124"/>
            <a:chOff x="803640" y="3362835"/>
            <a:chExt cx="2059657" cy="953124"/>
          </a:xfrm>
        </p:grpSpPr>
        <p:sp>
          <p:nvSpPr>
            <p:cNvPr id="1636" name="Google Shape;1636;p2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8" name="Google Shape;1638;p22"/>
          <p:cNvGrpSpPr/>
          <p:nvPr/>
        </p:nvGrpSpPr>
        <p:grpSpPr>
          <a:xfrm>
            <a:off x="1316225" y="5158149"/>
            <a:ext cx="2632094" cy="953124"/>
            <a:chOff x="803640" y="3362835"/>
            <a:chExt cx="2059657" cy="953124"/>
          </a:xfrm>
        </p:grpSpPr>
        <p:sp>
          <p:nvSpPr>
            <p:cNvPr id="1639" name="Google Shape;1639;p2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1" name="Google Shape;1641;p22"/>
          <p:cNvGrpSpPr/>
          <p:nvPr/>
        </p:nvGrpSpPr>
        <p:grpSpPr>
          <a:xfrm>
            <a:off x="4771052" y="5158149"/>
            <a:ext cx="2632094" cy="953124"/>
            <a:chOff x="803640" y="3362835"/>
            <a:chExt cx="2059657" cy="953124"/>
          </a:xfrm>
        </p:grpSpPr>
        <p:sp>
          <p:nvSpPr>
            <p:cNvPr id="1642" name="Google Shape;1642;p2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4" name="Google Shape;1644;p22"/>
          <p:cNvSpPr/>
          <p:nvPr/>
        </p:nvSpPr>
        <p:spPr>
          <a:xfrm>
            <a:off x="5030011" y="1095912"/>
            <a:ext cx="411575" cy="344044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22"/>
          <p:cNvSpPr/>
          <p:nvPr/>
        </p:nvSpPr>
        <p:spPr>
          <a:xfrm>
            <a:off x="8392694" y="1104689"/>
            <a:ext cx="425042" cy="32649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2"/>
          <p:cNvSpPr/>
          <p:nvPr/>
        </p:nvSpPr>
        <p:spPr>
          <a:xfrm>
            <a:off x="731550" y="5552861"/>
            <a:ext cx="432135" cy="37292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2"/>
          <p:cNvSpPr/>
          <p:nvPr/>
        </p:nvSpPr>
        <p:spPr>
          <a:xfrm>
            <a:off x="4197906" y="5597323"/>
            <a:ext cx="432135" cy="284005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2"/>
          <p:cNvSpPr/>
          <p:nvPr/>
        </p:nvSpPr>
        <p:spPr>
          <a:xfrm>
            <a:off x="4223792" y="2960948"/>
            <a:ext cx="3744416" cy="93610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2"/>
          <p:cNvSpPr txBox="1"/>
          <p:nvPr/>
        </p:nvSpPr>
        <p:spPr>
          <a:xfrm>
            <a:off x="4511824" y="3105835"/>
            <a:ext cx="31683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2"/>
          <p:cNvSpPr/>
          <p:nvPr>
            <p:ph idx="2" type="pic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1" name="Google Shape;1651;p22"/>
          <p:cNvSpPr/>
          <p:nvPr>
            <p:ph idx="3" type="pic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23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57" name="Google Shape;1657;p23"/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fmla="val 18479" name="adj1"/>
              <a:gd fmla="val 19294" name="adj2"/>
              <a:gd fmla="val 18479" name="adj3"/>
              <a:gd fmla="val 32746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3"/>
          <p:cNvSpPr/>
          <p:nvPr/>
        </p:nvSpPr>
        <p:spPr>
          <a:xfrm flipH="1" rot="10800000">
            <a:off x="7289405" y="4094683"/>
            <a:ext cx="3947983" cy="2116544"/>
          </a:xfrm>
          <a:prstGeom prst="bentArrow">
            <a:avLst>
              <a:gd fmla="val 18479" name="adj1"/>
              <a:gd fmla="val 19294" name="adj2"/>
              <a:gd fmla="val 18479" name="adj3"/>
              <a:gd fmla="val 32746" name="adj4"/>
            </a:avLst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3"/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fmla="val 34261" name="adj1"/>
              <a:gd fmla="val 33606" name="adj2"/>
              <a:gd fmla="val 33685" name="adj3"/>
              <a:gd fmla="val 76474" name="adj4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3"/>
          <p:cNvSpPr/>
          <p:nvPr/>
        </p:nvSpPr>
        <p:spPr>
          <a:xfrm flipH="1" rot="10800000">
            <a:off x="7289405" y="4104627"/>
            <a:ext cx="3947983" cy="1180440"/>
          </a:xfrm>
          <a:prstGeom prst="bentArrow">
            <a:avLst>
              <a:gd fmla="val 34261" name="adj1"/>
              <a:gd fmla="val 33606" name="adj2"/>
              <a:gd fmla="val 33685" name="adj3"/>
              <a:gd fmla="val 76474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3"/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23"/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23"/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23"/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23"/>
          <p:cNvSpPr/>
          <p:nvPr/>
        </p:nvSpPr>
        <p:spPr>
          <a:xfrm>
            <a:off x="884256" y="3530172"/>
            <a:ext cx="10353133" cy="7972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23"/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7" name="Google Shape;1667;p23"/>
          <p:cNvGrpSpPr/>
          <p:nvPr/>
        </p:nvGrpSpPr>
        <p:grpSpPr>
          <a:xfrm>
            <a:off x="4710331" y="3383264"/>
            <a:ext cx="2288240" cy="1091488"/>
            <a:chOff x="5463434" y="3467680"/>
            <a:chExt cx="1930568" cy="920879"/>
          </a:xfrm>
        </p:grpSpPr>
        <p:sp>
          <p:nvSpPr>
            <p:cNvPr id="1668" name="Google Shape;1668;p23"/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3"/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fmla="val 50000" name="adj"/>
              </a:avLst>
            </a:pr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3"/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3"/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p23"/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 Here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3" name="Google Shape;1673;p23"/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1674" name="Google Shape;1674;p23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3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6" name="Google Shape;1676;p23"/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1677" name="Google Shape;1677;p23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3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9" name="Google Shape;1679;p23"/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1680" name="Google Shape;1680;p23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3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23"/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1683" name="Google Shape;1683;p23"/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3"/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85" name="Google Shape;1685;p23"/>
          <p:cNvCxnSpPr>
            <a:stCxn id="1671" idx="0"/>
          </p:cNvCxnSpPr>
          <p:nvPr/>
        </p:nvCxnSpPr>
        <p:spPr>
          <a:xfrm flipH="1" rot="5400000">
            <a:off x="4515147" y="2603000"/>
            <a:ext cx="340800" cy="1433100"/>
          </a:xfrm>
          <a:prstGeom prst="bentConnector2">
            <a:avLst/>
          </a:prstGeom>
          <a:noFill/>
          <a:ln cap="flat" cmpd="sng" w="25400">
            <a:solidFill>
              <a:srgbClr val="A5A5A5"/>
            </a:solidFill>
            <a:prstDash val="dot"/>
            <a:miter lim="800000"/>
            <a:headEnd len="med" w="med" type="triangle"/>
            <a:tailEnd len="med" w="med" type="triangle"/>
          </a:ln>
        </p:spPr>
      </p:cxnSp>
      <p:cxnSp>
        <p:nvCxnSpPr>
          <p:cNvPr id="1686" name="Google Shape;1686;p23"/>
          <p:cNvCxnSpPr>
            <a:stCxn id="1669" idx="0"/>
          </p:cNvCxnSpPr>
          <p:nvPr/>
        </p:nvCxnSpPr>
        <p:spPr>
          <a:xfrm flipH="1" rot="5400000">
            <a:off x="4798823" y="1945550"/>
            <a:ext cx="1369800" cy="1719000"/>
          </a:xfrm>
          <a:prstGeom prst="bentConnector2">
            <a:avLst/>
          </a:prstGeom>
          <a:noFill/>
          <a:ln cap="flat" cmpd="sng" w="25400">
            <a:solidFill>
              <a:srgbClr val="A5A5A5"/>
            </a:solidFill>
            <a:prstDash val="dot"/>
            <a:miter lim="800000"/>
            <a:headEnd len="med" w="med" type="triangle"/>
            <a:tailEnd len="med" w="med" type="triangle"/>
          </a:ln>
        </p:spPr>
      </p:cxnSp>
      <p:cxnSp>
        <p:nvCxnSpPr>
          <p:cNvPr id="1687" name="Google Shape;1687;p23"/>
          <p:cNvCxnSpPr>
            <a:stCxn id="1670" idx="2"/>
            <a:endCxn id="1680" idx="3"/>
          </p:cNvCxnSpPr>
          <p:nvPr/>
        </p:nvCxnSpPr>
        <p:spPr>
          <a:xfrm rot="5400000">
            <a:off x="4492080" y="3886565"/>
            <a:ext cx="392100" cy="1355100"/>
          </a:xfrm>
          <a:prstGeom prst="bentConnector2">
            <a:avLst/>
          </a:prstGeom>
          <a:noFill/>
          <a:ln cap="flat" cmpd="sng" w="25400">
            <a:solidFill>
              <a:srgbClr val="A5A5A5"/>
            </a:solidFill>
            <a:prstDash val="dot"/>
            <a:miter lim="800000"/>
            <a:headEnd len="med" w="med" type="triangle"/>
            <a:tailEnd len="med" w="med" type="triangle"/>
          </a:ln>
        </p:spPr>
      </p:cxnSp>
      <p:cxnSp>
        <p:nvCxnSpPr>
          <p:cNvPr id="1688" name="Google Shape;1688;p23"/>
          <p:cNvCxnSpPr>
            <a:stCxn id="1668" idx="2"/>
            <a:endCxn id="1683" idx="3"/>
          </p:cNvCxnSpPr>
          <p:nvPr/>
        </p:nvCxnSpPr>
        <p:spPr>
          <a:xfrm rot="5400000">
            <a:off x="4760305" y="4231865"/>
            <a:ext cx="1410300" cy="1682700"/>
          </a:xfrm>
          <a:prstGeom prst="bentConnector2">
            <a:avLst/>
          </a:prstGeom>
          <a:noFill/>
          <a:ln cap="flat" cmpd="sng" w="25400">
            <a:solidFill>
              <a:srgbClr val="A5A5A5"/>
            </a:solidFill>
            <a:prstDash val="dot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4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694" name="Google Shape;1694;p24"/>
          <p:cNvGrpSpPr/>
          <p:nvPr/>
        </p:nvGrpSpPr>
        <p:grpSpPr>
          <a:xfrm>
            <a:off x="2515526" y="1992601"/>
            <a:ext cx="6969538" cy="4100466"/>
            <a:chOff x="635000" y="1382713"/>
            <a:chExt cx="7869238" cy="4572000"/>
          </a:xfrm>
        </p:grpSpPr>
        <p:sp>
          <p:nvSpPr>
            <p:cNvPr id="1695" name="Google Shape;1695;p24"/>
            <p:cNvSpPr/>
            <p:nvPr/>
          </p:nvSpPr>
          <p:spPr>
            <a:xfrm>
              <a:off x="811213" y="3267075"/>
              <a:ext cx="7478713" cy="2654300"/>
            </a:xfrm>
            <a:custGeom>
              <a:rect b="b" l="l" r="r" t="t"/>
              <a:pathLst>
                <a:path extrusionOk="0" h="1672" w="4711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635000" y="2108200"/>
              <a:ext cx="7697788" cy="3846513"/>
            </a:xfrm>
            <a:custGeom>
              <a:rect b="b" l="l" r="r" t="t"/>
              <a:pathLst>
                <a:path extrusionOk="0" h="2423" w="4849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1595438" y="1790700"/>
              <a:ext cx="6908800" cy="3509963"/>
            </a:xfrm>
            <a:custGeom>
              <a:rect b="b" l="l" r="r" t="t"/>
              <a:pathLst>
                <a:path extrusionOk="0" h="2211" w="4352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2097088" y="1382713"/>
              <a:ext cx="4552950" cy="1549400"/>
            </a:xfrm>
            <a:custGeom>
              <a:rect b="b" l="l" r="r" t="t"/>
              <a:pathLst>
                <a:path extrusionOk="0" h="976" w="2868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9" name="Google Shape;1699;p24"/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1700" name="Google Shape;1700;p24"/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4"/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</p:grpSpPr>
        <p:sp>
          <p:nvSpPr>
            <p:cNvPr id="1703" name="Google Shape;1703;p24"/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rgbClr val="9FFDFB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rgbClr val="9FFDFB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4"/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1706" name="Google Shape;1706;p24"/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8" name="Google Shape;1708;p24"/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1709" name="Google Shape;1709;p24"/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11" name="Google Shape;1711;p24"/>
          <p:cNvCxnSpPr/>
          <p:nvPr/>
        </p:nvCxnSpPr>
        <p:spPr>
          <a:xfrm flipH="1">
            <a:off x="3768630" y="3380877"/>
            <a:ext cx="2899200" cy="18972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miter lim="800000"/>
            <a:headEnd len="med" w="med" type="oval"/>
            <a:tailEnd len="med" w="med" type="oval"/>
          </a:ln>
        </p:spPr>
      </p:cxnSp>
      <p:grpSp>
        <p:nvGrpSpPr>
          <p:cNvPr id="1712" name="Google Shape;1712;p24"/>
          <p:cNvGrpSpPr/>
          <p:nvPr/>
        </p:nvGrpSpPr>
        <p:grpSpPr>
          <a:xfrm>
            <a:off x="688008" y="1771699"/>
            <a:ext cx="2520000" cy="1013312"/>
            <a:chOff x="1954056" y="1822840"/>
            <a:chExt cx="2520000" cy="1013312"/>
          </a:xfrm>
        </p:grpSpPr>
        <p:sp>
          <p:nvSpPr>
            <p:cNvPr id="1713" name="Google Shape;1713;p24"/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 A</a:t>
              </a:r>
              <a:endParaRPr b="1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 txBox="1"/>
            <p:nvPr/>
          </p:nvSpPr>
          <p:spPr>
            <a:xfrm>
              <a:off x="1954056" y="2189821"/>
              <a:ext cx="25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24"/>
          <p:cNvGrpSpPr/>
          <p:nvPr/>
        </p:nvGrpSpPr>
        <p:grpSpPr>
          <a:xfrm>
            <a:off x="1771614" y="5071707"/>
            <a:ext cx="2520000" cy="1012013"/>
            <a:chOff x="2453259" y="4604748"/>
            <a:chExt cx="2520000" cy="1012013"/>
          </a:xfrm>
        </p:grpSpPr>
        <p:sp>
          <p:nvSpPr>
            <p:cNvPr id="1716" name="Google Shape;1716;p24"/>
            <p:cNvSpPr txBox="1"/>
            <p:nvPr/>
          </p:nvSpPr>
          <p:spPr>
            <a:xfrm>
              <a:off x="2453259" y="4604748"/>
              <a:ext cx="252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 B</a:t>
              </a:r>
              <a:endParaRPr b="1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 txBox="1"/>
            <p:nvPr/>
          </p:nvSpPr>
          <p:spPr>
            <a:xfrm>
              <a:off x="2453259" y="4970430"/>
              <a:ext cx="25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9321523" y="1693646"/>
            <a:ext cx="2520000" cy="1012746"/>
            <a:chOff x="8044923" y="1580192"/>
            <a:chExt cx="2520000" cy="1012746"/>
          </a:xfrm>
        </p:grpSpPr>
        <p:sp>
          <p:nvSpPr>
            <p:cNvPr id="1719" name="Google Shape;1719;p24"/>
            <p:cNvSpPr txBox="1"/>
            <p:nvPr/>
          </p:nvSpPr>
          <p:spPr>
            <a:xfrm>
              <a:off x="8044923" y="1580192"/>
              <a:ext cx="252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 C</a:t>
              </a:r>
              <a:endParaRPr b="1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 txBox="1"/>
            <p:nvPr/>
          </p:nvSpPr>
          <p:spPr>
            <a:xfrm>
              <a:off x="8044923" y="1946607"/>
              <a:ext cx="25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1" name="Google Shape;1721;p24"/>
          <p:cNvGrpSpPr/>
          <p:nvPr/>
        </p:nvGrpSpPr>
        <p:grpSpPr>
          <a:xfrm>
            <a:off x="8883624" y="4023138"/>
            <a:ext cx="2520000" cy="1010092"/>
            <a:chOff x="6292159" y="5203377"/>
            <a:chExt cx="2520000" cy="1010092"/>
          </a:xfrm>
        </p:grpSpPr>
        <p:sp>
          <p:nvSpPr>
            <p:cNvPr id="1722" name="Google Shape;1722;p24"/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9FFDFB"/>
                  </a:solidFill>
                  <a:latin typeface="Arial"/>
                  <a:ea typeface="Arial"/>
                  <a:cs typeface="Arial"/>
                  <a:sym typeface="Arial"/>
                </a:rPr>
                <a:t>Content D</a:t>
              </a:r>
              <a:endParaRPr b="1" sz="2400">
                <a:solidFill>
                  <a:srgbClr val="9FFDF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4"/>
            <p:cNvSpPr txBox="1"/>
            <p:nvPr/>
          </p:nvSpPr>
          <p:spPr>
            <a:xfrm>
              <a:off x="6292159" y="5567138"/>
              <a:ext cx="25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24" name="Google Shape;1724;p24"/>
          <p:cNvCxnSpPr>
            <a:stCxn id="1701" idx="2"/>
          </p:cNvCxnSpPr>
          <p:nvPr/>
        </p:nvCxnSpPr>
        <p:spPr>
          <a:xfrm rot="10800000">
            <a:off x="2487390" y="1988742"/>
            <a:ext cx="2570100" cy="592800"/>
          </a:xfrm>
          <a:prstGeom prst="bentConnector3">
            <a:avLst>
              <a:gd fmla="val 70182" name="adj1"/>
            </a:avLst>
          </a:prstGeom>
          <a:noFill/>
          <a:ln cap="flat" cmpd="sng" w="19050">
            <a:solidFill>
              <a:schemeClr val="accent2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1725" name="Google Shape;1725;p24"/>
          <p:cNvCxnSpPr>
            <a:stCxn id="1722" idx="1"/>
            <a:endCxn id="1704" idx="0"/>
          </p:cNvCxnSpPr>
          <p:nvPr/>
        </p:nvCxnSpPr>
        <p:spPr>
          <a:xfrm flipH="1">
            <a:off x="8408424" y="4253971"/>
            <a:ext cx="475200" cy="909000"/>
          </a:xfrm>
          <a:prstGeom prst="bentConnector2">
            <a:avLst/>
          </a:prstGeom>
          <a:noFill/>
          <a:ln cap="flat" cmpd="sng" w="19050">
            <a:solidFill>
              <a:srgbClr val="9FFDFB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1726" name="Google Shape;1726;p24"/>
          <p:cNvCxnSpPr>
            <a:stCxn id="1719" idx="1"/>
            <a:endCxn id="1710" idx="0"/>
          </p:cNvCxnSpPr>
          <p:nvPr/>
        </p:nvCxnSpPr>
        <p:spPr>
          <a:xfrm flipH="1">
            <a:off x="8045923" y="1924478"/>
            <a:ext cx="1275600" cy="20292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dot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5"/>
          <p:cNvSpPr/>
          <p:nvPr/>
        </p:nvSpPr>
        <p:spPr>
          <a:xfrm>
            <a:off x="691699" y="605393"/>
            <a:ext cx="4728531" cy="5817668"/>
          </a:xfrm>
          <a:custGeom>
            <a:rect b="b" l="l" r="r" t="t"/>
            <a:pathLst>
              <a:path extrusionOk="0" h="5817668" w="4728531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2978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 txBox="1"/>
          <p:nvPr/>
        </p:nvSpPr>
        <p:spPr>
          <a:xfrm>
            <a:off x="5553580" y="3583547"/>
            <a:ext cx="48423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b="1" lang="en-US"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4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 txBox="1"/>
          <p:nvPr/>
        </p:nvSpPr>
        <p:spPr>
          <a:xfrm>
            <a:off x="5553580" y="4978293"/>
            <a:ext cx="60093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/>
          </a:p>
        </p:txBody>
      </p:sp>
      <p:grpSp>
        <p:nvGrpSpPr>
          <p:cNvPr id="1734" name="Google Shape;1734;p25"/>
          <p:cNvGrpSpPr/>
          <p:nvPr/>
        </p:nvGrpSpPr>
        <p:grpSpPr>
          <a:xfrm>
            <a:off x="5553580" y="890099"/>
            <a:ext cx="2880431" cy="1107996"/>
            <a:chOff x="2551705" y="4283314"/>
            <a:chExt cx="2357002" cy="1107996"/>
          </a:xfrm>
        </p:grpSpPr>
        <p:sp>
          <p:nvSpPr>
            <p:cNvPr id="1735" name="Google Shape;1735;p25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7" name="Google Shape;1737;p25"/>
          <p:cNvGrpSpPr/>
          <p:nvPr/>
        </p:nvGrpSpPr>
        <p:grpSpPr>
          <a:xfrm>
            <a:off x="8676226" y="890099"/>
            <a:ext cx="2880431" cy="1107996"/>
            <a:chOff x="2551705" y="4283314"/>
            <a:chExt cx="2357002" cy="1107996"/>
          </a:xfrm>
        </p:grpSpPr>
        <p:sp>
          <p:nvSpPr>
            <p:cNvPr id="1738" name="Google Shape;1738;p25"/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0" name="Google Shape;1740;p25"/>
          <p:cNvSpPr/>
          <p:nvPr>
            <p:ph idx="2" type="pic"/>
          </p:nvPr>
        </p:nvSpPr>
        <p:spPr>
          <a:xfrm>
            <a:off x="558349" y="520166"/>
            <a:ext cx="4728531" cy="58176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26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46" name="Google Shape;1746;p26"/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1747" name="Google Shape;1747;p26"/>
            <p:cNvSpPr/>
            <p:nvPr/>
          </p:nvSpPr>
          <p:spPr>
            <a:xfrm>
              <a:off x="4580881" y="3930857"/>
              <a:ext cx="1676901" cy="1618700"/>
            </a:xfrm>
            <a:custGeom>
              <a:rect b="b" l="l" r="r" t="t"/>
              <a:pathLst>
                <a:path extrusionOk="0" h="1618700" w="1676901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395A6">
                    <a:alpha val="0"/>
                  </a:srgbClr>
                </a:gs>
                <a:gs pos="35000">
                  <a:srgbClr val="2395A6">
                    <a:alpha val="0"/>
                  </a:srgbClr>
                </a:gs>
                <a:gs pos="80000">
                  <a:srgbClr val="2395A6">
                    <a:alpha val="84705"/>
                  </a:srgbClr>
                </a:gs>
                <a:gs pos="100000">
                  <a:srgbClr val="2395A6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4572000" y="3731342"/>
              <a:ext cx="1676901" cy="864097"/>
            </a:xfrm>
            <a:custGeom>
              <a:rect b="b" l="l" r="r" t="t"/>
              <a:pathLst>
                <a:path extrusionOk="0" h="864097" w="1676901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>
              <a:gsLst>
                <a:gs pos="0">
                  <a:srgbClr val="2395A6">
                    <a:alpha val="0"/>
                  </a:srgbClr>
                </a:gs>
                <a:gs pos="50000">
                  <a:srgbClr val="2395A6">
                    <a:alpha val="0"/>
                  </a:srgbClr>
                </a:gs>
                <a:gs pos="80000">
                  <a:srgbClr val="2395A6">
                    <a:alpha val="84705"/>
                  </a:srgbClr>
                </a:gs>
                <a:gs pos="100000">
                  <a:srgbClr val="2395A6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4577918" y="1844826"/>
              <a:ext cx="1668022" cy="1822884"/>
            </a:xfrm>
            <a:custGeom>
              <a:rect b="b" l="l" r="r" t="t"/>
              <a:pathLst>
                <a:path extrusionOk="0" h="1822884" w="1668022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>
              <a:gsLst>
                <a:gs pos="0">
                  <a:srgbClr val="2395A6">
                    <a:alpha val="0"/>
                  </a:srgbClr>
                </a:gs>
                <a:gs pos="35000">
                  <a:srgbClr val="2395A6">
                    <a:alpha val="0"/>
                  </a:srgbClr>
                </a:gs>
                <a:gs pos="80000">
                  <a:srgbClr val="2395A6">
                    <a:alpha val="84705"/>
                  </a:srgbClr>
                </a:gs>
                <a:gs pos="100000">
                  <a:srgbClr val="2395A6">
                    <a:alpha val="84705"/>
                  </a:srgbClr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4567071" y="2791036"/>
              <a:ext cx="1685778" cy="1002679"/>
            </a:xfrm>
            <a:custGeom>
              <a:rect b="b" l="l" r="r" t="t"/>
              <a:pathLst>
                <a:path extrusionOk="0" h="1002679" w="1685778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>
              <a:gsLst>
                <a:gs pos="0">
                  <a:srgbClr val="2395A6">
                    <a:alpha val="0"/>
                  </a:srgbClr>
                </a:gs>
                <a:gs pos="50000">
                  <a:srgbClr val="2395A6">
                    <a:alpha val="0"/>
                  </a:srgbClr>
                </a:gs>
                <a:gs pos="80000">
                  <a:srgbClr val="2395A6">
                    <a:alpha val="84705"/>
                  </a:srgbClr>
                </a:gs>
                <a:gs pos="100000">
                  <a:srgbClr val="2395A6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26"/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756" name="Google Shape;1756;p26"/>
            <p:cNvSpPr/>
            <p:nvPr/>
          </p:nvSpPr>
          <p:spPr>
            <a:xfrm>
              <a:off x="4488401" y="3921979"/>
              <a:ext cx="1676901" cy="1618700"/>
            </a:xfrm>
            <a:custGeom>
              <a:rect b="b" l="l" r="r" t="t"/>
              <a:pathLst>
                <a:path extrusionOk="0" h="1618700" w="1676901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0DBE4">
                    <a:alpha val="0"/>
                  </a:srgbClr>
                </a:gs>
                <a:gs pos="35000">
                  <a:srgbClr val="80DBE4">
                    <a:alpha val="0"/>
                  </a:srgbClr>
                </a:gs>
                <a:gs pos="80000">
                  <a:srgbClr val="80DBE4">
                    <a:alpha val="84705"/>
                  </a:srgbClr>
                </a:gs>
                <a:gs pos="100000">
                  <a:srgbClr val="80DBE4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4479520" y="3731342"/>
              <a:ext cx="1676901" cy="864097"/>
            </a:xfrm>
            <a:custGeom>
              <a:rect b="b" l="l" r="r" t="t"/>
              <a:pathLst>
                <a:path extrusionOk="0" h="864097" w="1676901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>
              <a:gsLst>
                <a:gs pos="0">
                  <a:srgbClr val="80DBE4">
                    <a:alpha val="0"/>
                  </a:srgbClr>
                </a:gs>
                <a:gs pos="50000">
                  <a:srgbClr val="80DBE4">
                    <a:alpha val="0"/>
                  </a:srgbClr>
                </a:gs>
                <a:gs pos="80000">
                  <a:srgbClr val="80DBE4">
                    <a:alpha val="84705"/>
                  </a:srgbClr>
                </a:gs>
                <a:gs pos="100000">
                  <a:srgbClr val="80DBE4">
                    <a:alpha val="84705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4485442" y="1837871"/>
              <a:ext cx="1670406" cy="1829838"/>
            </a:xfrm>
            <a:custGeom>
              <a:rect b="b" l="l" r="r" t="t"/>
              <a:pathLst>
                <a:path extrusionOk="0" h="1829838" w="1670406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>
              <a:gsLst>
                <a:gs pos="0">
                  <a:srgbClr val="80DBE4">
                    <a:alpha val="0"/>
                  </a:srgbClr>
                </a:gs>
                <a:gs pos="35000">
                  <a:srgbClr val="80DBE4">
                    <a:alpha val="0"/>
                  </a:srgbClr>
                </a:gs>
                <a:gs pos="80000">
                  <a:srgbClr val="80DBE4">
                    <a:alpha val="84705"/>
                  </a:srgbClr>
                </a:gs>
                <a:gs pos="100000">
                  <a:srgbClr val="80DBE4">
                    <a:alpha val="84705"/>
                  </a:srgbClr>
                </a:gs>
              </a:gsLst>
              <a:lin ang="2100000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6"/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6"/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474601" y="2791036"/>
              <a:ext cx="1685778" cy="1002679"/>
            </a:xfrm>
            <a:custGeom>
              <a:rect b="b" l="l" r="r" t="t"/>
              <a:pathLst>
                <a:path extrusionOk="0" h="1002679" w="1685778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>
              <a:gsLst>
                <a:gs pos="0">
                  <a:srgbClr val="80DBE4">
                    <a:alpha val="0"/>
                  </a:srgbClr>
                </a:gs>
                <a:gs pos="50000">
                  <a:srgbClr val="80DBE4">
                    <a:alpha val="0"/>
                  </a:srgbClr>
                </a:gs>
                <a:gs pos="80000">
                  <a:srgbClr val="80DBE4">
                    <a:alpha val="84705"/>
                  </a:srgbClr>
                </a:gs>
                <a:gs pos="100000">
                  <a:srgbClr val="80DBE4">
                    <a:alpha val="8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1765" name="Google Shape;1765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7" name="Google Shape;1767;p26"/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1768" name="Google Shape;1768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0" name="Google Shape;1770;p26"/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1771" name="Google Shape;1771;p26"/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3" name="Google Shape;1773;p26"/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1774" name="Google Shape;1774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6" name="Google Shape;1776;p26"/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1777" name="Google Shape;1777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9" name="Google Shape;1779;p26"/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1780" name="Google Shape;1780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2" name="Google Shape;1782;p26"/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1783" name="Google Shape;1783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5" name="Google Shape;1785;p26"/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1786" name="Google Shape;1786;p26"/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8" name="Google Shape;1788;p26"/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1789" name="Google Shape;1789;p26"/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1790" name="Google Shape;1790;p26"/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lt1">
                  <a:alpha val="56862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26"/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cap="flat" cmpd="sng" w="19050">
              <a:solidFill>
                <a:srgbClr val="D8D8D8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3" name="Google Shape;1793;p26"/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Contents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Here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5" name="Google Shape;1795;p26"/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1796" name="Google Shape;1796;p26"/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6"/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27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803" name="Google Shape;1803;p27"/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7"/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7"/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A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7"/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B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7"/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7"/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7"/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7"/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7"/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fmla="val 0" name="adj1"/>
              <a:gd fmla="val 18048089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7"/>
          <p:cNvSpPr/>
          <p:nvPr/>
        </p:nvSpPr>
        <p:spPr>
          <a:xfrm>
            <a:off x="5059017" y="3241893"/>
            <a:ext cx="1430456" cy="1430521"/>
          </a:xfrm>
          <a:custGeom>
            <a:rect b="b" l="l" r="r" t="t"/>
            <a:pathLst>
              <a:path extrusionOk="0" h="1430521" w="1430456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7"/>
          <p:cNvSpPr/>
          <p:nvPr/>
        </p:nvSpPr>
        <p:spPr>
          <a:xfrm>
            <a:off x="5539203" y="2619590"/>
            <a:ext cx="11707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7"/>
          <p:cNvSpPr/>
          <p:nvPr/>
        </p:nvSpPr>
        <p:spPr>
          <a:xfrm>
            <a:off x="5482052" y="4950692"/>
            <a:ext cx="1231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7"/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C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7"/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F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7"/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7"/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Option D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9" name="Google Shape;1819;p27"/>
          <p:cNvCxnSpPr/>
          <p:nvPr/>
        </p:nvCxnSpPr>
        <p:spPr>
          <a:xfrm rot="10800000">
            <a:off x="5029783" y="2659135"/>
            <a:ext cx="405233" cy="648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dot"/>
            <a:miter lim="800000"/>
            <a:headEnd len="sm" w="sm" type="none"/>
            <a:tailEnd len="med" w="med" type="oval"/>
          </a:ln>
        </p:spPr>
      </p:cxnSp>
      <p:cxnSp>
        <p:nvCxnSpPr>
          <p:cNvPr id="1820" name="Google Shape;1820;p27"/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dot"/>
            <a:miter lim="800000"/>
            <a:headEnd len="sm" w="sm" type="none"/>
            <a:tailEnd len="med" w="med" type="oval"/>
          </a:ln>
        </p:spPr>
      </p:cxnSp>
      <p:cxnSp>
        <p:nvCxnSpPr>
          <p:cNvPr id="1821" name="Google Shape;1821;p27"/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dot"/>
            <a:miter lim="800000"/>
            <a:headEnd len="sm" w="sm" type="none"/>
            <a:tailEnd len="med" w="med" type="oval"/>
          </a:ln>
        </p:spPr>
      </p:cxnSp>
      <p:cxnSp>
        <p:nvCxnSpPr>
          <p:cNvPr id="1822" name="Google Shape;1822;p27"/>
          <p:cNvCxnSpPr/>
          <p:nvPr/>
        </p:nvCxnSpPr>
        <p:spPr>
          <a:xfrm flipH="1" rot="10800000">
            <a:off x="6819168" y="2657720"/>
            <a:ext cx="338080" cy="6480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dot"/>
            <a:miter lim="800000"/>
            <a:headEnd len="sm" w="sm" type="none"/>
            <a:tailEnd len="med" w="med" type="oval"/>
          </a:ln>
        </p:spPr>
      </p:cxnSp>
      <p:cxnSp>
        <p:nvCxnSpPr>
          <p:cNvPr id="1823" name="Google Shape;1823;p27"/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dot"/>
            <a:miter lim="800000"/>
            <a:headEnd len="sm" w="sm" type="none"/>
            <a:tailEnd len="med" w="med" type="oval"/>
          </a:ln>
        </p:spPr>
      </p:cxnSp>
      <p:cxnSp>
        <p:nvCxnSpPr>
          <p:cNvPr id="1824" name="Google Shape;1824;p27"/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dot"/>
            <a:miter lim="800000"/>
            <a:headEnd len="sm" w="sm" type="none"/>
            <a:tailEnd len="med" w="med" type="oval"/>
          </a:ln>
        </p:spPr>
      </p:cxnSp>
      <p:grpSp>
        <p:nvGrpSpPr>
          <p:cNvPr id="1825" name="Google Shape;1825;p27"/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1826" name="Google Shape;1826;p27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27"/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1829" name="Google Shape;1829;p27"/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1" name="Google Shape;1831;p27"/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1832" name="Google Shape;1832;p27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4" name="Google Shape;1834;p27"/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1835" name="Google Shape;1835;p27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27"/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1838" name="Google Shape;1838;p27"/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27"/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1841" name="Google Shape;1841;p27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3" name="Google Shape;1843;p27"/>
          <p:cNvSpPr/>
          <p:nvPr/>
        </p:nvSpPr>
        <p:spPr>
          <a:xfrm>
            <a:off x="5772135" y="4111250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27"/>
          <p:cNvSpPr/>
          <p:nvPr/>
        </p:nvSpPr>
        <p:spPr>
          <a:xfrm flipH="1">
            <a:off x="6134092" y="3496890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28"/>
          <p:cNvSpPr txBox="1"/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Portfolio Presentation</a:t>
            </a:r>
            <a:endParaRPr/>
          </a:p>
        </p:txBody>
      </p:sp>
      <p:sp>
        <p:nvSpPr>
          <p:cNvPr id="1850" name="Google Shape;1850;p28"/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28"/>
          <p:cNvSpPr/>
          <p:nvPr>
            <p:ph idx="2" type="pic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9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29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8" name="Google Shape;1858;p29"/>
          <p:cNvGrpSpPr/>
          <p:nvPr/>
        </p:nvGrpSpPr>
        <p:grpSpPr>
          <a:xfrm>
            <a:off x="3745437" y="2090332"/>
            <a:ext cx="4688763" cy="4223442"/>
            <a:chOff x="2221435" y="2017070"/>
            <a:chExt cx="4688763" cy="4223442"/>
          </a:xfrm>
        </p:grpSpPr>
        <p:cxnSp>
          <p:nvCxnSpPr>
            <p:cNvPr id="1859" name="Google Shape;1859;p29"/>
            <p:cNvCxnSpPr>
              <a:stCxn id="1860" idx="4"/>
            </p:cNvCxnSpPr>
            <p:nvPr/>
          </p:nvCxnSpPr>
          <p:spPr>
            <a:xfrm flipH="1">
              <a:off x="4571858" y="2741103"/>
              <a:ext cx="228000" cy="12642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1" name="Google Shape;1861;p29"/>
            <p:cNvCxnSpPr>
              <a:stCxn id="1862" idx="2"/>
            </p:cNvCxnSpPr>
            <p:nvPr/>
          </p:nvCxnSpPr>
          <p:spPr>
            <a:xfrm flipH="1">
              <a:off x="4571981" y="3624297"/>
              <a:ext cx="1601700" cy="3447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3" name="Google Shape;1863;p29"/>
            <p:cNvCxnSpPr>
              <a:stCxn id="1864" idx="3"/>
            </p:cNvCxnSpPr>
            <p:nvPr/>
          </p:nvCxnSpPr>
          <p:spPr>
            <a:xfrm flipH="1">
              <a:off x="4618421" y="2877547"/>
              <a:ext cx="1431300" cy="11715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5" name="Google Shape;1865;p29"/>
            <p:cNvCxnSpPr>
              <a:stCxn id="1866" idx="5"/>
            </p:cNvCxnSpPr>
            <p:nvPr/>
          </p:nvCxnSpPr>
          <p:spPr>
            <a:xfrm>
              <a:off x="3298583" y="3181194"/>
              <a:ext cx="1273500" cy="8241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7" name="Google Shape;1867;p29"/>
            <p:cNvCxnSpPr>
              <a:stCxn id="1868" idx="7"/>
            </p:cNvCxnSpPr>
            <p:nvPr/>
          </p:nvCxnSpPr>
          <p:spPr>
            <a:xfrm flipH="1" rot="10800000">
              <a:off x="3143375" y="4164377"/>
              <a:ext cx="1189800" cy="10110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9" name="Google Shape;1869;p29"/>
            <p:cNvCxnSpPr>
              <a:endCxn id="1870" idx="6"/>
            </p:cNvCxnSpPr>
            <p:nvPr/>
          </p:nvCxnSpPr>
          <p:spPr>
            <a:xfrm flipH="1">
              <a:off x="3277508" y="4005273"/>
              <a:ext cx="1294500" cy="1809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71" name="Google Shape;1871;p29"/>
            <p:cNvCxnSpPr>
              <a:endCxn id="1872" idx="0"/>
            </p:cNvCxnSpPr>
            <p:nvPr/>
          </p:nvCxnSpPr>
          <p:spPr>
            <a:xfrm flipH="1">
              <a:off x="4303051" y="3958233"/>
              <a:ext cx="267900" cy="18162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73" name="Google Shape;1873;p29"/>
            <p:cNvCxnSpPr>
              <a:endCxn id="1874" idx="1"/>
            </p:cNvCxnSpPr>
            <p:nvPr/>
          </p:nvCxnSpPr>
          <p:spPr>
            <a:xfrm>
              <a:off x="4572139" y="4005163"/>
              <a:ext cx="926100" cy="779100"/>
            </a:xfrm>
            <a:prstGeom prst="straightConnector1">
              <a:avLst/>
            </a:prstGeom>
            <a:noFill/>
            <a:ln cap="flat" cmpd="sng" w="3175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75" name="Google Shape;1875;p29"/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6" name="Google Shape;1876;p29"/>
          <p:cNvGrpSpPr/>
          <p:nvPr/>
        </p:nvGrpSpPr>
        <p:grpSpPr>
          <a:xfrm>
            <a:off x="8533808" y="1966531"/>
            <a:ext cx="2772000" cy="1315889"/>
            <a:chOff x="539552" y="2708920"/>
            <a:chExt cx="1872208" cy="1315889"/>
          </a:xfrm>
        </p:grpSpPr>
        <p:sp>
          <p:nvSpPr>
            <p:cNvPr id="1877" name="Google Shape;1877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/>
            </a:p>
          </p:txBody>
        </p:sp>
        <p:sp>
          <p:nvSpPr>
            <p:cNvPr id="1879" name="Google Shape;1879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0" name="Google Shape;1880;p29"/>
          <p:cNvGrpSpPr/>
          <p:nvPr/>
        </p:nvGrpSpPr>
        <p:grpSpPr>
          <a:xfrm>
            <a:off x="7856138" y="4537663"/>
            <a:ext cx="2772000" cy="1315889"/>
            <a:chOff x="539552" y="2708920"/>
            <a:chExt cx="1872208" cy="1315889"/>
          </a:xfrm>
        </p:grpSpPr>
        <p:sp>
          <p:nvSpPr>
            <p:cNvPr id="1881" name="Google Shape;1881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/>
            </a:p>
          </p:txBody>
        </p:sp>
        <p:sp>
          <p:nvSpPr>
            <p:cNvPr id="1883" name="Google Shape;1883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4" name="Google Shape;1884;p29"/>
          <p:cNvGrpSpPr/>
          <p:nvPr/>
        </p:nvGrpSpPr>
        <p:grpSpPr>
          <a:xfrm>
            <a:off x="870239" y="5034227"/>
            <a:ext cx="2772000" cy="1315889"/>
            <a:chOff x="539552" y="2708920"/>
            <a:chExt cx="1872208" cy="1315889"/>
          </a:xfrm>
        </p:grpSpPr>
        <p:sp>
          <p:nvSpPr>
            <p:cNvPr id="1885" name="Google Shape;1885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/>
            </a:p>
          </p:txBody>
        </p:sp>
        <p:sp>
          <p:nvSpPr>
            <p:cNvPr id="1887" name="Google Shape;1887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8" name="Google Shape;1888;p29"/>
          <p:cNvGrpSpPr/>
          <p:nvPr/>
        </p:nvGrpSpPr>
        <p:grpSpPr>
          <a:xfrm>
            <a:off x="1142119" y="2244009"/>
            <a:ext cx="2772000" cy="1315889"/>
            <a:chOff x="539552" y="2708920"/>
            <a:chExt cx="1872208" cy="1315889"/>
          </a:xfrm>
        </p:grpSpPr>
        <p:sp>
          <p:nvSpPr>
            <p:cNvPr id="1889" name="Google Shape;1889;p2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/>
            </a:p>
          </p:txBody>
        </p:sp>
        <p:sp>
          <p:nvSpPr>
            <p:cNvPr id="1891" name="Google Shape;1891;p2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2" name="Google Shape;1892;p29"/>
          <p:cNvSpPr txBox="1"/>
          <p:nvPr/>
        </p:nvSpPr>
        <p:spPr>
          <a:xfrm>
            <a:off x="5284304" y="4259436"/>
            <a:ext cx="16196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9"/>
          <p:cNvSpPr/>
          <p:nvPr/>
        </p:nvSpPr>
        <p:spPr>
          <a:xfrm rot="2700000">
            <a:off x="4388397" y="2687818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9"/>
          <p:cNvSpPr/>
          <p:nvPr/>
        </p:nvSpPr>
        <p:spPr>
          <a:xfrm>
            <a:off x="4078706" y="5467778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9"/>
          <p:cNvSpPr/>
          <p:nvPr/>
        </p:nvSpPr>
        <p:spPr>
          <a:xfrm>
            <a:off x="7732143" y="2426263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9"/>
          <p:cNvSpPr/>
          <p:nvPr/>
        </p:nvSpPr>
        <p:spPr>
          <a:xfrm>
            <a:off x="7132643" y="4983778"/>
            <a:ext cx="381905" cy="38509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9"/>
          <p:cNvSpPr/>
          <p:nvPr/>
        </p:nvSpPr>
        <p:spPr>
          <a:xfrm>
            <a:off x="5731070" y="3415926"/>
            <a:ext cx="726114" cy="706734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fmla="val 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5208337" y="2833525"/>
            <a:ext cx="69836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 Break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"/>
          <p:cNvSpPr txBox="1"/>
          <p:nvPr/>
        </p:nvSpPr>
        <p:spPr>
          <a:xfrm>
            <a:off x="5208273" y="3538573"/>
            <a:ext cx="6983579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3"/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</p:grpSpPr>
        <p:sp>
          <p:nvSpPr>
            <p:cNvPr id="311" name="Google Shape;311;p3"/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763010" y="1958882"/>
              <a:ext cx="842767" cy="84276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344107" y="1086848"/>
              <a:ext cx="473447" cy="47344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 flipH="1" rot="-3599731">
              <a:off x="4709115" y="1170501"/>
              <a:ext cx="106964" cy="7500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4121211" y="1005238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60364" y="1440904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508972" y="1072530"/>
            <a:ext cx="4852797" cy="5232121"/>
            <a:chOff x="508972" y="1072530"/>
            <a:chExt cx="4852797" cy="5232121"/>
          </a:xfrm>
        </p:grpSpPr>
        <p:grpSp>
          <p:nvGrpSpPr>
            <p:cNvPr id="319" name="Google Shape;319;p3"/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rect b="b" l="l" r="r" t="t"/>
                <a:pathLst>
                  <a:path extrusionOk="0" h="1777669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rect b="b" l="l" r="r" t="t"/>
                <a:pathLst>
                  <a:path extrusionOk="0" h="1734311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rect b="b" l="l" r="r" t="t"/>
                <a:pathLst>
                  <a:path extrusionOk="0" h="1734311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3"/>
            <p:cNvGrpSpPr/>
            <p:nvPr/>
          </p:nvGrpSpPr>
          <p:grpSpPr>
            <a:xfrm rot="-1946815">
              <a:off x="3603047" y="1621327"/>
              <a:ext cx="878032" cy="929827"/>
              <a:chOff x="4121211" y="1005238"/>
              <a:chExt cx="1696343" cy="1796411"/>
            </a:xfrm>
          </p:grpSpPr>
          <p:sp>
            <p:nvSpPr>
              <p:cNvPr id="340" name="Google Shape;340;p3"/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 flipH="1" rot="-3599731">
                <a:off x="4709115" y="1170501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3"/>
            <p:cNvGrpSpPr/>
            <p:nvPr/>
          </p:nvGrpSpPr>
          <p:grpSpPr>
            <a:xfrm rot="3638152">
              <a:off x="800853" y="2706321"/>
              <a:ext cx="1901228" cy="1781606"/>
              <a:chOff x="7586247" y="1330780"/>
              <a:chExt cx="2460960" cy="2306120"/>
            </a:xfrm>
          </p:grpSpPr>
          <p:grpSp>
            <p:nvGrpSpPr>
              <p:cNvPr id="348" name="Google Shape;348;p3"/>
              <p:cNvGrpSpPr/>
              <p:nvPr/>
            </p:nvGrpSpPr>
            <p:grpSpPr>
              <a:xfrm flipH="1" rot="-7410026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349" name="Google Shape;349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1" name="Google Shape;351;p3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352" name="Google Shape;352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4" name="Google Shape;354;p3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rect b="b" l="l" r="r" t="t"/>
                <a:pathLst>
                  <a:path extrusionOk="0" h="1777669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4" name="Google Shape;364;p3"/>
              <p:cNvGrpSpPr/>
              <p:nvPr/>
            </p:nvGrpSpPr>
            <p:grpSpPr>
              <a:xfrm flipH="1" rot="7661305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365" name="Google Shape;365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67" name="Google Shape;367;p3"/>
            <p:cNvGrpSpPr/>
            <p:nvPr/>
          </p:nvGrpSpPr>
          <p:grpSpPr>
            <a:xfrm rot="10800000">
              <a:off x="1781579" y="1072530"/>
              <a:ext cx="1901228" cy="1781606"/>
              <a:chOff x="7586247" y="1330780"/>
              <a:chExt cx="2460960" cy="2306120"/>
            </a:xfrm>
          </p:grpSpPr>
          <p:grpSp>
            <p:nvGrpSpPr>
              <p:cNvPr id="368" name="Google Shape;368;p3"/>
              <p:cNvGrpSpPr/>
              <p:nvPr/>
            </p:nvGrpSpPr>
            <p:grpSpPr>
              <a:xfrm flipH="1" rot="-7410026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369" name="Google Shape;369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1" name="Google Shape;371;p3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372" name="Google Shape;372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4" name="Google Shape;374;p3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rect b="b" l="l" r="r" t="t"/>
                <a:pathLst>
                  <a:path extrusionOk="0" h="1777669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4" name="Google Shape;384;p3"/>
              <p:cNvGrpSpPr/>
              <p:nvPr/>
            </p:nvGrpSpPr>
            <p:grpSpPr>
              <a:xfrm flipH="1" rot="7661305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385" name="Google Shape;385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87" name="Google Shape;387;p3"/>
            <p:cNvGrpSpPr/>
            <p:nvPr/>
          </p:nvGrpSpPr>
          <p:grpSpPr>
            <a:xfrm flipH="1">
              <a:off x="2103022" y="3858068"/>
              <a:ext cx="1901228" cy="1781606"/>
              <a:chOff x="7586247" y="1330780"/>
              <a:chExt cx="2460960" cy="2306120"/>
            </a:xfrm>
          </p:grpSpPr>
          <p:grpSp>
            <p:nvGrpSpPr>
              <p:cNvPr id="388" name="Google Shape;388;p3"/>
              <p:cNvGrpSpPr/>
              <p:nvPr/>
            </p:nvGrpSpPr>
            <p:grpSpPr>
              <a:xfrm flipH="1" rot="-7410026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389" name="Google Shape;389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1" name="Google Shape;391;p3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392" name="Google Shape;392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4" name="Google Shape;394;p3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rect b="b" l="l" r="r" t="t"/>
                <a:pathLst>
                  <a:path extrusionOk="0" h="1777669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4" name="Google Shape;404;p3"/>
              <p:cNvGrpSpPr/>
              <p:nvPr/>
            </p:nvGrpSpPr>
            <p:grpSpPr>
              <a:xfrm flipH="1" rot="7661305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405" name="Google Shape;405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7" name="Google Shape;407;p3"/>
            <p:cNvGrpSpPr/>
            <p:nvPr/>
          </p:nvGrpSpPr>
          <p:grpSpPr>
            <a:xfrm flipH="1" rot="-5400000">
              <a:off x="3520353" y="4463235"/>
              <a:ext cx="1901228" cy="1781606"/>
              <a:chOff x="7586247" y="1330780"/>
              <a:chExt cx="2460960" cy="2306120"/>
            </a:xfrm>
          </p:grpSpPr>
          <p:grpSp>
            <p:nvGrpSpPr>
              <p:cNvPr id="408" name="Google Shape;408;p3"/>
              <p:cNvGrpSpPr/>
              <p:nvPr/>
            </p:nvGrpSpPr>
            <p:grpSpPr>
              <a:xfrm flipH="1" rot="-7410026">
                <a:off x="7820788" y="2761873"/>
                <a:ext cx="449297" cy="803943"/>
                <a:chOff x="4860364" y="1440904"/>
                <a:chExt cx="607009" cy="1086144"/>
              </a:xfrm>
            </p:grpSpPr>
            <p:sp>
              <p:nvSpPr>
                <p:cNvPr id="409" name="Google Shape;409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1" name="Google Shape;411;p3"/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</p:grpSpPr>
            <p:sp>
              <p:nvSpPr>
                <p:cNvPr id="412" name="Google Shape;412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4" name="Google Shape;414;p3"/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rect b="b" l="l" r="r" t="t"/>
                <a:pathLst>
                  <a:path extrusionOk="0" h="1777669" w="1560880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rect b="b" l="l" r="r" t="t"/>
                <a:pathLst>
                  <a:path extrusionOk="0" h="607009" w="433577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4" name="Google Shape;424;p3"/>
              <p:cNvGrpSpPr/>
              <p:nvPr/>
            </p:nvGrpSpPr>
            <p:grpSpPr>
              <a:xfrm flipH="1" rot="7661305">
                <a:off x="9367116" y="2811401"/>
                <a:ext cx="449297" cy="803943"/>
                <a:chOff x="4860364" y="1440904"/>
                <a:chExt cx="607009" cy="1086144"/>
              </a:xfrm>
            </p:grpSpPr>
            <p:sp>
              <p:nvSpPr>
                <p:cNvPr id="425" name="Google Shape;425;p3"/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rect b="b" l="l" r="r" t="t"/>
                  <a:pathLst>
                    <a:path extrusionOk="0" h="607009" w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27" name="Google Shape;427;p3"/>
            <p:cNvGrpSpPr/>
            <p:nvPr/>
          </p:nvGrpSpPr>
          <p:grpSpPr>
            <a:xfrm>
              <a:off x="1192187" y="4811815"/>
              <a:ext cx="956872" cy="489229"/>
              <a:chOff x="7593613" y="5449545"/>
              <a:chExt cx="956872" cy="489229"/>
            </a:xfrm>
          </p:grpSpPr>
          <p:sp>
            <p:nvSpPr>
              <p:cNvPr id="428" name="Google Shape;428;p3"/>
              <p:cNvSpPr/>
              <p:nvPr/>
            </p:nvSpPr>
            <p:spPr>
              <a:xfrm flipH="1" rot="-5546546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 flipH="1" rot="-1946815">
                <a:off x="7658774" y="5531026"/>
                <a:ext cx="342587" cy="342586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rot="-1946815">
                <a:off x="8142737" y="5514706"/>
                <a:ext cx="342587" cy="342586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3"/>
          <p:cNvGrpSpPr/>
          <p:nvPr/>
        </p:nvGrpSpPr>
        <p:grpSpPr>
          <a:xfrm rot="-2713993">
            <a:off x="10638883" y="544105"/>
            <a:ext cx="956872" cy="489229"/>
            <a:chOff x="7593613" y="5449545"/>
            <a:chExt cx="956872" cy="489229"/>
          </a:xfrm>
        </p:grpSpPr>
        <p:sp>
          <p:nvSpPr>
            <p:cNvPr id="432" name="Google Shape;432;p3"/>
            <p:cNvSpPr/>
            <p:nvPr/>
          </p:nvSpPr>
          <p:spPr>
            <a:xfrm flipH="1" rot="-5546546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 flipH="1" rot="-1946815">
              <a:off x="7658774" y="5531026"/>
              <a:ext cx="342587" cy="342586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-1946815">
              <a:off x="8142737" y="5514706"/>
              <a:ext cx="342587" cy="342586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"/>
          <p:cNvGrpSpPr/>
          <p:nvPr/>
        </p:nvGrpSpPr>
        <p:grpSpPr>
          <a:xfrm flipH="1" rot="-5400000">
            <a:off x="10392484" y="5454001"/>
            <a:ext cx="1334060" cy="1250123"/>
            <a:chOff x="7586247" y="1330780"/>
            <a:chExt cx="2460960" cy="2306120"/>
          </a:xfrm>
        </p:grpSpPr>
        <p:grpSp>
          <p:nvGrpSpPr>
            <p:cNvPr id="436" name="Google Shape;436;p3"/>
            <p:cNvGrpSpPr/>
            <p:nvPr/>
          </p:nvGrpSpPr>
          <p:grpSpPr>
            <a:xfrm flipH="1" rot="-7410026">
              <a:off x="7820788" y="2761873"/>
              <a:ext cx="449297" cy="803943"/>
              <a:chOff x="4860364" y="1440904"/>
              <a:chExt cx="607009" cy="1086144"/>
            </a:xfrm>
          </p:grpSpPr>
          <p:sp>
            <p:nvSpPr>
              <p:cNvPr id="437" name="Google Shape;437;p3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9" name="Google Shape;439;p3"/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</p:grpSpPr>
          <p:sp>
            <p:nvSpPr>
              <p:cNvPr id="440" name="Google Shape;440;p3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2" name="Google Shape;442;p3"/>
            <p:cNvSpPr/>
            <p:nvPr/>
          </p:nvSpPr>
          <p:spPr>
            <a:xfrm>
              <a:off x="8243473" y="2027766"/>
              <a:ext cx="1155334" cy="1315798"/>
            </a:xfrm>
            <a:custGeom>
              <a:rect b="b" l="l" r="r" t="t"/>
              <a:pathLst>
                <a:path extrusionOk="0" h="1777669" w="156088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595937" y="1959818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9023323" y="2704920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142066" y="2704920"/>
              <a:ext cx="320926" cy="449297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166450" y="2708130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8166450" y="2204275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9142066" y="2704920"/>
              <a:ext cx="320926" cy="449297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9016905" y="2197857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9016905" y="2692083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8590073" y="2939196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" name="Google Shape;452;p3"/>
            <p:cNvGrpSpPr/>
            <p:nvPr/>
          </p:nvGrpSpPr>
          <p:grpSpPr>
            <a:xfrm flipH="1" rot="7661305">
              <a:off x="9367116" y="2811401"/>
              <a:ext cx="449297" cy="803943"/>
              <a:chOff x="4860364" y="1440904"/>
              <a:chExt cx="607009" cy="1086144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30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0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4" name="Google Shape;1904;p30"/>
          <p:cNvGrpSpPr/>
          <p:nvPr/>
        </p:nvGrpSpPr>
        <p:grpSpPr>
          <a:xfrm rot="-981562">
            <a:off x="4081472" y="2313153"/>
            <a:ext cx="3852402" cy="3721285"/>
            <a:chOff x="-636114" y="310133"/>
            <a:chExt cx="7074542" cy="6833759"/>
          </a:xfrm>
        </p:grpSpPr>
        <p:grpSp>
          <p:nvGrpSpPr>
            <p:cNvPr id="1905" name="Google Shape;1905;p30"/>
            <p:cNvGrpSpPr/>
            <p:nvPr/>
          </p:nvGrpSpPr>
          <p:grpSpPr>
            <a:xfrm rot="532827">
              <a:off x="-370914" y="3126388"/>
              <a:ext cx="3901336" cy="3738781"/>
              <a:chOff x="327220" y="1576092"/>
              <a:chExt cx="2521839" cy="2416762"/>
            </a:xfrm>
          </p:grpSpPr>
          <p:sp>
            <p:nvSpPr>
              <p:cNvPr id="1906" name="Google Shape;1906;p30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30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0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 rot="-3536356">
                <a:off x="2339839" y="1665982"/>
                <a:ext cx="49373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0"/>
            <p:cNvGrpSpPr/>
            <p:nvPr/>
          </p:nvGrpSpPr>
          <p:grpSpPr>
            <a:xfrm rot="532827">
              <a:off x="2271891" y="588854"/>
              <a:ext cx="3901336" cy="3738781"/>
              <a:chOff x="327220" y="1576092"/>
              <a:chExt cx="2521839" cy="2416762"/>
            </a:xfrm>
          </p:grpSpPr>
          <p:sp>
            <p:nvSpPr>
              <p:cNvPr id="1918" name="Google Shape;1918;p30"/>
              <p:cNvSpPr/>
              <p:nvPr/>
            </p:nvSpPr>
            <p:spPr>
              <a:xfrm rot="-3536356">
                <a:off x="1724663" y="2419627"/>
                <a:ext cx="73094" cy="823009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 rot="-3540000">
                <a:off x="1820802" y="2253850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 rot="-3536356">
                <a:off x="1939567" y="2260617"/>
                <a:ext cx="73094" cy="402749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 rot="-3536356">
                <a:off x="1574952" y="2602544"/>
                <a:ext cx="73094" cy="805498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 rot="-3536356">
                <a:off x="1516856" y="2958046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 rot="-3536356">
                <a:off x="1091076" y="3196078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 rot="-3536356">
                <a:off x="1223216" y="318059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 rot="-3536356">
                <a:off x="2321860" y="1676143"/>
                <a:ext cx="73094" cy="735455"/>
              </a:xfrm>
              <a:prstGeom prst="roundRect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30"/>
              <p:cNvSpPr/>
              <p:nvPr/>
            </p:nvSpPr>
            <p:spPr>
              <a:xfrm rot="-3536356">
                <a:off x="2213789" y="1953823"/>
                <a:ext cx="73094" cy="50141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30"/>
              <p:cNvSpPr/>
              <p:nvPr/>
            </p:nvSpPr>
            <p:spPr>
              <a:xfrm flipH="1" rot="-6308849">
                <a:off x="640729" y="1666296"/>
                <a:ext cx="1650865" cy="1912967"/>
              </a:xfrm>
              <a:custGeom>
                <a:rect b="b" l="l" r="r" t="t"/>
                <a:pathLst>
                  <a:path extrusionOk="0" h="2274057" w="1777921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30"/>
              <p:cNvSpPr/>
              <p:nvPr/>
            </p:nvSpPr>
            <p:spPr>
              <a:xfrm rot="10800000">
                <a:off x="1198193" y="2079887"/>
                <a:ext cx="1650866" cy="1912967"/>
              </a:xfrm>
              <a:custGeom>
                <a:rect b="b" l="l" r="r" t="t"/>
                <a:pathLst>
                  <a:path extrusionOk="0" h="3932814" w="3393967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30"/>
              <p:cNvSpPr/>
              <p:nvPr/>
            </p:nvSpPr>
            <p:spPr>
              <a:xfrm rot="-3536356">
                <a:off x="1029053" y="3391349"/>
                <a:ext cx="73094" cy="735402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0" name="Google Shape;1930;p30"/>
          <p:cNvGrpSpPr/>
          <p:nvPr/>
        </p:nvGrpSpPr>
        <p:grpSpPr>
          <a:xfrm>
            <a:off x="8540119" y="2242051"/>
            <a:ext cx="2734773" cy="859789"/>
            <a:chOff x="1418442" y="3789040"/>
            <a:chExt cx="1512168" cy="1067667"/>
          </a:xfrm>
        </p:grpSpPr>
        <p:sp>
          <p:nvSpPr>
            <p:cNvPr id="1931" name="Google Shape;1931;p30"/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0"/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3" name="Google Shape;1933;p30"/>
          <p:cNvGrpSpPr/>
          <p:nvPr/>
        </p:nvGrpSpPr>
        <p:grpSpPr>
          <a:xfrm>
            <a:off x="7691544" y="2341379"/>
            <a:ext cx="684000" cy="684000"/>
            <a:chOff x="6078081" y="1847059"/>
            <a:chExt cx="684000" cy="684000"/>
          </a:xfrm>
        </p:grpSpPr>
        <p:sp>
          <p:nvSpPr>
            <p:cNvPr id="1934" name="Google Shape;1934;p30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30"/>
          <p:cNvSpPr txBox="1"/>
          <p:nvPr/>
        </p:nvSpPr>
        <p:spPr>
          <a:xfrm>
            <a:off x="7785745" y="2457908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grpSp>
        <p:nvGrpSpPr>
          <p:cNvPr id="1937" name="Google Shape;1937;p30"/>
          <p:cNvGrpSpPr/>
          <p:nvPr/>
        </p:nvGrpSpPr>
        <p:grpSpPr>
          <a:xfrm>
            <a:off x="7839630" y="3748805"/>
            <a:ext cx="2752619" cy="890083"/>
            <a:chOff x="1408574" y="3751424"/>
            <a:chExt cx="1522036" cy="1105285"/>
          </a:xfrm>
        </p:grpSpPr>
        <p:sp>
          <p:nvSpPr>
            <p:cNvPr id="1938" name="Google Shape;1938;p30"/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0"/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0" name="Google Shape;1940;p30"/>
          <p:cNvGrpSpPr/>
          <p:nvPr/>
        </p:nvGrpSpPr>
        <p:grpSpPr>
          <a:xfrm>
            <a:off x="7004056" y="3878421"/>
            <a:ext cx="684000" cy="684000"/>
            <a:chOff x="6078081" y="1847059"/>
            <a:chExt cx="684000" cy="684000"/>
          </a:xfrm>
        </p:grpSpPr>
        <p:sp>
          <p:nvSpPr>
            <p:cNvPr id="1941" name="Google Shape;1941;p30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3" name="Google Shape;1943;p30"/>
          <p:cNvSpPr txBox="1"/>
          <p:nvPr/>
        </p:nvSpPr>
        <p:spPr>
          <a:xfrm>
            <a:off x="7098257" y="3994950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grpSp>
        <p:nvGrpSpPr>
          <p:cNvPr id="1944" name="Google Shape;1944;p30"/>
          <p:cNvGrpSpPr/>
          <p:nvPr/>
        </p:nvGrpSpPr>
        <p:grpSpPr>
          <a:xfrm>
            <a:off x="7121404" y="5316135"/>
            <a:ext cx="2734773" cy="859789"/>
            <a:chOff x="1418442" y="3789040"/>
            <a:chExt cx="1512168" cy="1067667"/>
          </a:xfrm>
        </p:grpSpPr>
        <p:sp>
          <p:nvSpPr>
            <p:cNvPr id="1945" name="Google Shape;1945;p30"/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0"/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7" name="Google Shape;1947;p30"/>
          <p:cNvGrpSpPr/>
          <p:nvPr/>
        </p:nvGrpSpPr>
        <p:grpSpPr>
          <a:xfrm>
            <a:off x="6272829" y="5415462"/>
            <a:ext cx="684000" cy="684000"/>
            <a:chOff x="6078081" y="1847059"/>
            <a:chExt cx="684000" cy="684000"/>
          </a:xfrm>
        </p:grpSpPr>
        <p:sp>
          <p:nvSpPr>
            <p:cNvPr id="1948" name="Google Shape;1948;p30"/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0"/>
          <p:cNvSpPr txBox="1"/>
          <p:nvPr/>
        </p:nvSpPr>
        <p:spPr>
          <a:xfrm>
            <a:off x="6367030" y="5531991"/>
            <a:ext cx="495601" cy="450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grpSp>
        <p:nvGrpSpPr>
          <p:cNvPr id="1951" name="Google Shape;1951;p30"/>
          <p:cNvGrpSpPr/>
          <p:nvPr/>
        </p:nvGrpSpPr>
        <p:grpSpPr>
          <a:xfrm>
            <a:off x="2695346" y="2242051"/>
            <a:ext cx="2703948" cy="859789"/>
            <a:chOff x="1586278" y="1610533"/>
            <a:chExt cx="1992330" cy="859789"/>
          </a:xfrm>
        </p:grpSpPr>
        <p:sp>
          <p:nvSpPr>
            <p:cNvPr id="1952" name="Google Shape;1952;p30"/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0"/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4" name="Google Shape;1954;p30"/>
          <p:cNvGrpSpPr/>
          <p:nvPr/>
        </p:nvGrpSpPr>
        <p:grpSpPr>
          <a:xfrm>
            <a:off x="5575273" y="2341377"/>
            <a:ext cx="684000" cy="684000"/>
            <a:chOff x="3754587" y="1709861"/>
            <a:chExt cx="684000" cy="684000"/>
          </a:xfrm>
        </p:grpSpPr>
        <p:sp>
          <p:nvSpPr>
            <p:cNvPr id="1955" name="Google Shape;1955;p30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grpSp>
        <p:nvGrpSpPr>
          <p:cNvPr id="1958" name="Google Shape;1958;p30"/>
          <p:cNvGrpSpPr/>
          <p:nvPr/>
        </p:nvGrpSpPr>
        <p:grpSpPr>
          <a:xfrm>
            <a:off x="1759242" y="3779093"/>
            <a:ext cx="2703948" cy="859789"/>
            <a:chOff x="1586278" y="1610533"/>
            <a:chExt cx="1992330" cy="859789"/>
          </a:xfrm>
        </p:grpSpPr>
        <p:sp>
          <p:nvSpPr>
            <p:cNvPr id="1959" name="Google Shape;1959;p30"/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1" name="Google Shape;1961;p30"/>
          <p:cNvGrpSpPr/>
          <p:nvPr/>
        </p:nvGrpSpPr>
        <p:grpSpPr>
          <a:xfrm>
            <a:off x="4639169" y="3878419"/>
            <a:ext cx="684000" cy="684000"/>
            <a:chOff x="3754587" y="1709861"/>
            <a:chExt cx="684000" cy="684000"/>
          </a:xfrm>
        </p:grpSpPr>
        <p:sp>
          <p:nvSpPr>
            <p:cNvPr id="1962" name="Google Shape;1962;p30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1965" name="Google Shape;1965;p30"/>
          <p:cNvGrpSpPr/>
          <p:nvPr/>
        </p:nvGrpSpPr>
        <p:grpSpPr>
          <a:xfrm>
            <a:off x="967154" y="5316136"/>
            <a:ext cx="2703948" cy="859789"/>
            <a:chOff x="1586278" y="1610533"/>
            <a:chExt cx="1992330" cy="859789"/>
          </a:xfrm>
        </p:grpSpPr>
        <p:sp>
          <p:nvSpPr>
            <p:cNvPr id="1966" name="Google Shape;1966;p30"/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8" name="Google Shape;1968;p30"/>
          <p:cNvGrpSpPr/>
          <p:nvPr/>
        </p:nvGrpSpPr>
        <p:grpSpPr>
          <a:xfrm>
            <a:off x="3847081" y="5415462"/>
            <a:ext cx="684000" cy="684000"/>
            <a:chOff x="3754587" y="1709861"/>
            <a:chExt cx="684000" cy="684000"/>
          </a:xfrm>
        </p:grpSpPr>
        <p:sp>
          <p:nvSpPr>
            <p:cNvPr id="1969" name="Google Shape;1969;p30"/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 txBox="1"/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p31"/>
          <p:cNvGrpSpPr/>
          <p:nvPr/>
        </p:nvGrpSpPr>
        <p:grpSpPr>
          <a:xfrm>
            <a:off x="918536" y="3820871"/>
            <a:ext cx="3672513" cy="2224569"/>
            <a:chOff x="603604" y="3736777"/>
            <a:chExt cx="3620566" cy="2224569"/>
          </a:xfrm>
        </p:grpSpPr>
        <p:sp>
          <p:nvSpPr>
            <p:cNvPr id="1977" name="Google Shape;1977;p31"/>
            <p:cNvSpPr txBox="1"/>
            <p:nvPr/>
          </p:nvSpPr>
          <p:spPr>
            <a:xfrm>
              <a:off x="603604" y="4207020"/>
              <a:ext cx="362056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1"/>
            <p:cNvSpPr txBox="1"/>
            <p:nvPr/>
          </p:nvSpPr>
          <p:spPr>
            <a:xfrm>
              <a:off x="603604" y="3736777"/>
              <a:ext cx="36205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9" name="Google Shape;1979;p31"/>
          <p:cNvSpPr/>
          <p:nvPr/>
        </p:nvSpPr>
        <p:spPr>
          <a:xfrm>
            <a:off x="1000908" y="2757956"/>
            <a:ext cx="671044" cy="671044"/>
          </a:xfrm>
          <a:prstGeom prst="corner">
            <a:avLst>
              <a:gd fmla="val 16112" name="adj1"/>
              <a:gd fmla="val 1437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1"/>
          <p:cNvSpPr txBox="1"/>
          <p:nvPr/>
        </p:nvSpPr>
        <p:spPr>
          <a:xfrm>
            <a:off x="1263610" y="946601"/>
            <a:ext cx="286707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MEDICAL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GENOME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EDITING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sp>
        <p:nvSpPr>
          <p:cNvPr id="1981" name="Google Shape;1981;p31"/>
          <p:cNvSpPr/>
          <p:nvPr/>
        </p:nvSpPr>
        <p:spPr>
          <a:xfrm rot="10800000">
            <a:off x="3722339" y="710972"/>
            <a:ext cx="671044" cy="671044"/>
          </a:xfrm>
          <a:prstGeom prst="corner">
            <a:avLst>
              <a:gd fmla="val 16112" name="adj1"/>
              <a:gd fmla="val 1568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1"/>
          <p:cNvSpPr/>
          <p:nvPr>
            <p:ph idx="2" type="pic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3" name="Google Shape;1983;p31"/>
          <p:cNvSpPr/>
          <p:nvPr>
            <p:ph idx="3" type="pic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4" name="Google Shape;1984;p31"/>
          <p:cNvSpPr/>
          <p:nvPr>
            <p:ph idx="4" type="pic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5" name="Google Shape;1985;p31"/>
          <p:cNvSpPr/>
          <p:nvPr>
            <p:ph idx="5" type="pic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rgbClr val="F2F2F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32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991" name="Google Shape;1991;p32"/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1992" name="Google Shape;1992;p32"/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2"/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4" name="Google Shape;1994;p32"/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</p:grpSpPr>
          <p:sp>
            <p:nvSpPr>
              <p:cNvPr id="1995" name="Google Shape;1995;p32"/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32"/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32"/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32"/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2"/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2"/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32"/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32"/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3" name="Google Shape;2003;p32"/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</p:grpSpPr>
          <p:sp>
            <p:nvSpPr>
              <p:cNvPr id="2004" name="Google Shape;2004;p32"/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32"/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32"/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32"/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32"/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32"/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32"/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32"/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32"/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3" name="Google Shape;2013;p32"/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</p:grpSpPr>
          <p:sp>
            <p:nvSpPr>
              <p:cNvPr id="2014" name="Google Shape;2014;p32"/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32"/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32"/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32"/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32"/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32"/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32"/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32"/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2" name="Google Shape;2022;p32"/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</p:grpSpPr>
          <p:sp>
            <p:nvSpPr>
              <p:cNvPr id="2023" name="Google Shape;2023;p32"/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32"/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32"/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32"/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32"/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32"/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32"/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32"/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32"/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32"/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3" name="Google Shape;2033;p32"/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</p:grpSpPr>
          <p:sp>
            <p:nvSpPr>
              <p:cNvPr id="2034" name="Google Shape;2034;p32"/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32"/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32"/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32"/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32"/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32"/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32"/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32"/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2" name="Google Shape;2042;p32"/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</p:grpSpPr>
          <p:sp>
            <p:nvSpPr>
              <p:cNvPr id="2043" name="Google Shape;2043;p32"/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32"/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32"/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2"/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2"/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32"/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32"/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2"/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2"/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32"/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3" name="Google Shape;2053;p32"/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</p:grpSpPr>
          <p:sp>
            <p:nvSpPr>
              <p:cNvPr id="2054" name="Google Shape;2054;p32"/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32"/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2"/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2"/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32"/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2"/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2"/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32"/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2" name="Google Shape;2062;p32"/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</p:grpSpPr>
          <p:sp>
            <p:nvSpPr>
              <p:cNvPr id="2063" name="Google Shape;2063;p32"/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32"/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32"/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32"/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32"/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32"/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32"/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32"/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32"/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2" name="Google Shape;2072;p32"/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</p:grpSpPr>
          <p:sp>
            <p:nvSpPr>
              <p:cNvPr id="2073" name="Google Shape;2073;p32"/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32"/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32"/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32"/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32"/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32"/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32"/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32"/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1" name="Google Shape;2081;p32"/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</p:grpSpPr>
          <p:sp>
            <p:nvSpPr>
              <p:cNvPr id="2082" name="Google Shape;2082;p32"/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32"/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32"/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2"/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32"/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32"/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32"/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32"/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32"/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32"/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2" name="Google Shape;2092;p32"/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</p:grpSpPr>
          <p:sp>
            <p:nvSpPr>
              <p:cNvPr id="2093" name="Google Shape;2093;p32"/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32"/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32"/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32"/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32"/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32"/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32"/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32"/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1" name="Google Shape;2101;p32"/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</p:grpSpPr>
          <p:sp>
            <p:nvSpPr>
              <p:cNvPr id="2102" name="Google Shape;2102;p32"/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2"/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2"/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32"/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32"/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32"/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2"/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32"/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32"/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32"/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2" name="Google Shape;2112;p32"/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2"/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2"/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2"/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2"/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2"/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2"/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2"/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2"/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</p:grpSpPr>
          <p:sp>
            <p:nvSpPr>
              <p:cNvPr id="2127" name="Google Shape;2127;p32"/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2"/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2"/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32"/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32"/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2"/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32"/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32"/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5" name="Google Shape;2135;p32"/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2"/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2"/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32"/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9" name="Google Shape;2139;p32"/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</p:grpSpPr>
          <p:sp>
            <p:nvSpPr>
              <p:cNvPr id="2140" name="Google Shape;2140;p32"/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2"/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2"/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2"/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2"/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2"/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2"/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2"/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2"/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2"/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0" name="Google Shape;2150;p32"/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</p:grpSpPr>
        <p:sp>
          <p:nvSpPr>
            <p:cNvPr id="2151" name="Google Shape;2151;p32"/>
            <p:cNvSpPr/>
            <p:nvPr/>
          </p:nvSpPr>
          <p:spPr>
            <a:xfrm>
              <a:off x="5377571" y="2742465"/>
              <a:ext cx="457200" cy="447675"/>
            </a:xfrm>
            <a:custGeom>
              <a:rect b="b" l="l" r="r" t="t"/>
              <a:pathLst>
                <a:path extrusionOk="0" h="447675" w="457200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2"/>
            <p:cNvSpPr/>
            <p:nvPr/>
          </p:nvSpPr>
          <p:spPr>
            <a:xfrm>
              <a:off x="5307789" y="2797537"/>
              <a:ext cx="1571625" cy="828675"/>
            </a:xfrm>
            <a:custGeom>
              <a:rect b="b" l="l" r="r" t="t"/>
              <a:pathLst>
                <a:path extrusionOk="0" h="828675" w="157162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2"/>
            <p:cNvSpPr/>
            <p:nvPr/>
          </p:nvSpPr>
          <p:spPr>
            <a:xfrm>
              <a:off x="5816441" y="3196114"/>
              <a:ext cx="666750" cy="914400"/>
            </a:xfrm>
            <a:custGeom>
              <a:rect b="b" l="l" r="r" t="t"/>
              <a:pathLst>
                <a:path extrusionOk="0" h="914400" w="66675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4" name="Google Shape;2154;p32"/>
          <p:cNvSpPr/>
          <p:nvPr/>
        </p:nvSpPr>
        <p:spPr>
          <a:xfrm rot="-3358544">
            <a:off x="9198057" y="4316090"/>
            <a:ext cx="2202095" cy="3179856"/>
          </a:xfrm>
          <a:custGeom>
            <a:rect b="b" l="l" r="r" t="t"/>
            <a:pathLst>
              <a:path extrusionOk="0" h="3179856" w="2202095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rgbClr val="FEDBA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2"/>
          <p:cNvSpPr txBox="1"/>
          <p:nvPr/>
        </p:nvSpPr>
        <p:spPr>
          <a:xfrm>
            <a:off x="789996" y="3106180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2"/>
          <p:cNvSpPr txBox="1"/>
          <p:nvPr/>
        </p:nvSpPr>
        <p:spPr>
          <a:xfrm>
            <a:off x="799700" y="4000066"/>
            <a:ext cx="66247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fmla="val 12448" name="adj"/>
            </a:avLst>
          </a:prstGeom>
          <a:noFill/>
          <a:ln cap="flat" cmpd="sng" w="317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2"/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fmla="val 12448" name="adj"/>
            </a:avLst>
          </a:prstGeom>
          <a:noFill/>
          <a:ln cap="flat" cmpd="sng" w="317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2"/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3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2"/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3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2"/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2"/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2"/>
          <p:cNvSpPr/>
          <p:nvPr/>
        </p:nvSpPr>
        <p:spPr>
          <a:xfrm>
            <a:off x="4973944" y="4981124"/>
            <a:ext cx="291616" cy="410253"/>
          </a:xfrm>
          <a:custGeom>
            <a:rect b="b" l="l" r="r" t="t"/>
            <a:pathLst>
              <a:path extrusionOk="0" h="3873" w="275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2"/>
          <p:cNvSpPr/>
          <p:nvPr/>
        </p:nvSpPr>
        <p:spPr>
          <a:xfrm>
            <a:off x="1423292" y="4967850"/>
            <a:ext cx="541310" cy="379626"/>
          </a:xfrm>
          <a:custGeom>
            <a:rect b="b" l="l" r="r" t="t"/>
            <a:pathLst>
              <a:path extrusionOk="0" h="3111" w="4436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3"/>
          <p:cNvSpPr/>
          <p:nvPr/>
        </p:nvSpPr>
        <p:spPr>
          <a:xfrm>
            <a:off x="7294876" y="1762753"/>
            <a:ext cx="3657600" cy="3657600"/>
          </a:xfrm>
          <a:prstGeom prst="donut">
            <a:avLst>
              <a:gd fmla="val 18423" name="adj"/>
            </a:avLst>
          </a:prstGeom>
          <a:solidFill>
            <a:schemeClr val="lt1">
              <a:alpha val="40000"/>
            </a:schemeClr>
          </a:solidFill>
          <a:ln cap="flat" cmpd="sng" w="12700">
            <a:solidFill>
              <a:srgbClr val="2978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3"/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3"/>
          <p:cNvSpPr/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3"/>
          <p:cNvSpPr/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3"/>
          <p:cNvSpPr/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3"/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3"/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3"/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3"/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3"/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3"/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3"/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3"/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3"/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3"/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3"/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3"/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3"/>
          <p:cNvSpPr/>
          <p:nvPr/>
        </p:nvSpPr>
        <p:spPr>
          <a:xfrm>
            <a:off x="7451798" y="4128801"/>
            <a:ext cx="304917" cy="223597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3"/>
          <p:cNvSpPr/>
          <p:nvPr/>
        </p:nvSpPr>
        <p:spPr>
          <a:xfrm>
            <a:off x="8934102" y="5108094"/>
            <a:ext cx="330770" cy="330770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3"/>
          <p:cNvSpPr/>
          <p:nvPr/>
        </p:nvSpPr>
        <p:spPr>
          <a:xfrm>
            <a:off x="7445684" y="2831286"/>
            <a:ext cx="317145" cy="24361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3"/>
          <p:cNvSpPr/>
          <p:nvPr/>
        </p:nvSpPr>
        <p:spPr>
          <a:xfrm>
            <a:off x="8938269" y="1821495"/>
            <a:ext cx="322437" cy="278259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3"/>
          <p:cNvSpPr/>
          <p:nvPr/>
        </p:nvSpPr>
        <p:spPr>
          <a:xfrm>
            <a:off x="10434826" y="2823580"/>
            <a:ext cx="327620" cy="25902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3"/>
          <p:cNvSpPr/>
          <p:nvPr/>
        </p:nvSpPr>
        <p:spPr>
          <a:xfrm>
            <a:off x="10412624" y="4045365"/>
            <a:ext cx="372027" cy="390469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2" name="Google Shape;2192;p33"/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</p:grpSpPr>
        <p:sp>
          <p:nvSpPr>
            <p:cNvPr id="2193" name="Google Shape;2193;p33"/>
            <p:cNvSpPr/>
            <p:nvPr/>
          </p:nvSpPr>
          <p:spPr>
            <a:xfrm>
              <a:off x="7992414" y="5103900"/>
              <a:ext cx="575537" cy="575537"/>
            </a:xfrm>
            <a:custGeom>
              <a:rect b="b" l="l" r="r" t="t"/>
              <a:pathLst>
                <a:path extrusionOk="0" h="575537" w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7322277" y="474531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7342056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7342056" y="4744038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7322277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7860040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8234139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8939173" y="550102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7906083" y="454275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7603926" y="5826200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3" name="Google Shape;2203;p33"/>
          <p:cNvSpPr/>
          <p:nvPr/>
        </p:nvSpPr>
        <p:spPr>
          <a:xfrm>
            <a:off x="8899676" y="154688"/>
            <a:ext cx="399621" cy="295406"/>
          </a:xfrm>
          <a:custGeom>
            <a:rect b="b" l="l" r="r" t="t"/>
            <a:pathLst>
              <a:path extrusionOk="0" h="2588" w="3501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3"/>
          <p:cNvSpPr/>
          <p:nvPr/>
        </p:nvSpPr>
        <p:spPr>
          <a:xfrm>
            <a:off x="6010685" y="3483031"/>
            <a:ext cx="320540" cy="365442"/>
          </a:xfrm>
          <a:custGeom>
            <a:rect b="b" l="l" r="r" t="t"/>
            <a:pathLst>
              <a:path extrusionOk="0" h="3247" w="2942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3"/>
          <p:cNvSpPr/>
          <p:nvPr/>
        </p:nvSpPr>
        <p:spPr>
          <a:xfrm>
            <a:off x="7578703" y="1003271"/>
            <a:ext cx="246319" cy="346529"/>
          </a:xfrm>
          <a:custGeom>
            <a:rect b="b" l="l" r="r" t="t"/>
            <a:pathLst>
              <a:path extrusionOk="0" h="3873" w="275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3"/>
          <p:cNvSpPr/>
          <p:nvPr/>
        </p:nvSpPr>
        <p:spPr>
          <a:xfrm>
            <a:off x="6656837" y="3424941"/>
            <a:ext cx="447644" cy="313936"/>
          </a:xfrm>
          <a:custGeom>
            <a:rect b="b" l="l" r="r" t="t"/>
            <a:pathLst>
              <a:path extrusionOk="0" h="3111" w="4436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3"/>
          <p:cNvSpPr/>
          <p:nvPr/>
        </p:nvSpPr>
        <p:spPr>
          <a:xfrm>
            <a:off x="9540625" y="691038"/>
            <a:ext cx="315954" cy="384177"/>
          </a:xfrm>
          <a:custGeom>
            <a:rect b="b" l="l" r="r" t="t"/>
            <a:pathLst>
              <a:path extrusionOk="0" h="3024" w="2487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3"/>
          <p:cNvSpPr/>
          <p:nvPr/>
        </p:nvSpPr>
        <p:spPr>
          <a:xfrm>
            <a:off x="11300427" y="3848979"/>
            <a:ext cx="323301" cy="361227"/>
          </a:xfrm>
          <a:custGeom>
            <a:rect b="b" l="l" r="r" t="t"/>
            <a:pathLst>
              <a:path extrusionOk="0" h="4086" w="3657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3"/>
          <p:cNvSpPr/>
          <p:nvPr/>
        </p:nvSpPr>
        <p:spPr>
          <a:xfrm>
            <a:off x="10609797" y="5398062"/>
            <a:ext cx="328264" cy="352994"/>
          </a:xfrm>
          <a:custGeom>
            <a:rect b="b" l="l" r="r" t="t"/>
            <a:pathLst>
              <a:path extrusionOk="0" h="5021437" w="46696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3"/>
          <p:cNvSpPr/>
          <p:nvPr/>
        </p:nvSpPr>
        <p:spPr>
          <a:xfrm>
            <a:off x="5774977" y="5368331"/>
            <a:ext cx="306515" cy="337505"/>
          </a:xfrm>
          <a:custGeom>
            <a:rect b="b" l="l" r="r" t="t"/>
            <a:pathLst>
              <a:path extrusionOk="0" h="3960440" w="3596792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3"/>
          <p:cNvSpPr/>
          <p:nvPr/>
        </p:nvSpPr>
        <p:spPr>
          <a:xfrm>
            <a:off x="5571641" y="2402084"/>
            <a:ext cx="250608" cy="325258"/>
          </a:xfrm>
          <a:custGeom>
            <a:rect b="b" l="l" r="r" t="t"/>
            <a:pathLst>
              <a:path extrusionOk="0" h="2443" w="1882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3"/>
          <p:cNvSpPr/>
          <p:nvPr/>
        </p:nvSpPr>
        <p:spPr>
          <a:xfrm>
            <a:off x="8517126" y="6125569"/>
            <a:ext cx="356453" cy="365022"/>
          </a:xfrm>
          <a:custGeom>
            <a:rect b="b" l="l" r="r" t="t"/>
            <a:pathLst>
              <a:path extrusionOk="0" h="3876" w="3785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3"/>
          <p:cNvSpPr/>
          <p:nvPr/>
        </p:nvSpPr>
        <p:spPr>
          <a:xfrm>
            <a:off x="11783563" y="3198294"/>
            <a:ext cx="321662" cy="319701"/>
          </a:xfrm>
          <a:custGeom>
            <a:rect b="b" l="l" r="r" t="t"/>
            <a:pathLst>
              <a:path extrusionOk="0" h="3960440" w="39847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3"/>
          <p:cNvSpPr/>
          <p:nvPr/>
        </p:nvSpPr>
        <p:spPr>
          <a:xfrm rot="-2700000">
            <a:off x="10307175" y="1017805"/>
            <a:ext cx="376907" cy="374976"/>
          </a:xfrm>
          <a:custGeom>
            <a:rect b="b" l="l" r="r" t="t"/>
            <a:pathLst>
              <a:path extrusionOk="0" h="4988198" w="5013893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3"/>
          <p:cNvSpPr/>
          <p:nvPr/>
        </p:nvSpPr>
        <p:spPr>
          <a:xfrm>
            <a:off x="6457504" y="4564903"/>
            <a:ext cx="303144" cy="295506"/>
          </a:xfrm>
          <a:custGeom>
            <a:rect b="b" l="l" r="r" t="t"/>
            <a:pathLst>
              <a:path extrusionOk="0" h="3488520" w="3578696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3"/>
          <p:cNvSpPr/>
          <p:nvPr/>
        </p:nvSpPr>
        <p:spPr>
          <a:xfrm>
            <a:off x="7048615" y="1311028"/>
            <a:ext cx="203339" cy="320191"/>
          </a:xfrm>
          <a:custGeom>
            <a:rect b="b" l="l" r="r" t="t"/>
            <a:pathLst>
              <a:path extrusionOk="0" h="3966044" w="2518668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3"/>
          <p:cNvSpPr/>
          <p:nvPr/>
        </p:nvSpPr>
        <p:spPr>
          <a:xfrm>
            <a:off x="10758640" y="1904136"/>
            <a:ext cx="352275" cy="352275"/>
          </a:xfrm>
          <a:custGeom>
            <a:rect b="b" l="l" r="r" t="t"/>
            <a:pathLst>
              <a:path extrusionOk="0" h="3888432" w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8" name="Google Shape;2218;p33"/>
          <p:cNvGrpSpPr/>
          <p:nvPr/>
        </p:nvGrpSpPr>
        <p:grpSpPr>
          <a:xfrm>
            <a:off x="5753835" y="4577914"/>
            <a:ext cx="396008" cy="232241"/>
            <a:chOff x="2627784" y="3959226"/>
            <a:chExt cx="3888432" cy="2280393"/>
          </a:xfrm>
        </p:grpSpPr>
        <p:sp>
          <p:nvSpPr>
            <p:cNvPr id="2219" name="Google Shape;2219;p33"/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>
                <a:gd fmla="val 25000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>
                <a:gd fmla="val 25000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fmla="val 44102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fmla="val 44102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3"/>
            <p:cNvSpPr/>
            <p:nvPr/>
          </p:nvSpPr>
          <p:spPr>
            <a:xfrm rot="-3400400">
              <a:off x="3368262" y="3899876"/>
              <a:ext cx="288032" cy="1875445"/>
            </a:xfrm>
            <a:prstGeom prst="roundRect">
              <a:avLst>
                <a:gd fmla="val 36068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fmla="val 36068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4294882" y="4509120"/>
              <a:ext cx="1801319" cy="552747"/>
            </a:xfrm>
            <a:custGeom>
              <a:rect b="b" l="l" r="r" t="t"/>
              <a:pathLst>
                <a:path extrusionOk="0" h="377555" w="1467163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3"/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rect b="b" l="l" r="r" t="t"/>
              <a:pathLst>
                <a:path extrusionOk="0" h="401316" w="946970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9" name="Google Shape;2229;p33"/>
          <p:cNvSpPr/>
          <p:nvPr/>
        </p:nvSpPr>
        <p:spPr>
          <a:xfrm>
            <a:off x="9794934" y="1525673"/>
            <a:ext cx="258056" cy="352820"/>
          </a:xfrm>
          <a:custGeom>
            <a:rect b="b" l="l" r="r" t="t"/>
            <a:pathLst>
              <a:path extrusionOk="0" h="3758" w="256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3"/>
          <p:cNvSpPr/>
          <p:nvPr/>
        </p:nvSpPr>
        <p:spPr>
          <a:xfrm>
            <a:off x="8373665" y="602219"/>
            <a:ext cx="342296" cy="342295"/>
          </a:xfrm>
          <a:custGeom>
            <a:rect b="b" l="l" r="r" t="t"/>
            <a:pathLst>
              <a:path extrusionOk="0" h="3848188" w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3"/>
          <p:cNvSpPr/>
          <p:nvPr/>
        </p:nvSpPr>
        <p:spPr>
          <a:xfrm rot="2542585">
            <a:off x="10085046" y="6173868"/>
            <a:ext cx="214889" cy="409323"/>
          </a:xfrm>
          <a:custGeom>
            <a:rect b="b" l="l" r="r" t="t"/>
            <a:pathLst>
              <a:path extrusionOk="0" h="3949150" w="20732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3"/>
          <p:cNvSpPr/>
          <p:nvPr/>
        </p:nvSpPr>
        <p:spPr>
          <a:xfrm>
            <a:off x="5318933" y="3416531"/>
            <a:ext cx="302313" cy="228108"/>
          </a:xfrm>
          <a:custGeom>
            <a:rect b="b" l="l" r="r" t="t"/>
            <a:pathLst>
              <a:path extrusionOk="0" h="2988329" w="3960440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3"/>
          <p:cNvSpPr/>
          <p:nvPr/>
        </p:nvSpPr>
        <p:spPr>
          <a:xfrm>
            <a:off x="11506328" y="936972"/>
            <a:ext cx="302279" cy="273557"/>
          </a:xfrm>
          <a:custGeom>
            <a:rect b="b" l="l" r="r" t="t"/>
            <a:pathLst>
              <a:path extrusionOk="0" h="3594045" w="3971393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3"/>
          <p:cNvSpPr/>
          <p:nvPr/>
        </p:nvSpPr>
        <p:spPr>
          <a:xfrm>
            <a:off x="9871330" y="103857"/>
            <a:ext cx="352384" cy="247386"/>
          </a:xfrm>
          <a:custGeom>
            <a:rect b="b" l="l" r="r" t="t"/>
            <a:pathLst>
              <a:path extrusionOk="0" h="3325069" w="3934890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3"/>
          <p:cNvSpPr/>
          <p:nvPr/>
        </p:nvSpPr>
        <p:spPr>
          <a:xfrm>
            <a:off x="6469630" y="2392536"/>
            <a:ext cx="381319" cy="232595"/>
          </a:xfrm>
          <a:custGeom>
            <a:rect b="b" l="l" r="r" t="t"/>
            <a:pathLst>
              <a:path extrusionOk="0" h="3087182" w="3990895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3"/>
          <p:cNvSpPr/>
          <p:nvPr/>
        </p:nvSpPr>
        <p:spPr>
          <a:xfrm>
            <a:off x="11519242" y="4951149"/>
            <a:ext cx="314404" cy="313890"/>
          </a:xfrm>
          <a:custGeom>
            <a:rect b="b" l="l" r="r" t="t"/>
            <a:pathLst>
              <a:path extrusionOk="0" h="3782142" w="3788345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3"/>
          <p:cNvSpPr/>
          <p:nvPr/>
        </p:nvSpPr>
        <p:spPr>
          <a:xfrm>
            <a:off x="11534032" y="2131856"/>
            <a:ext cx="325368" cy="324174"/>
          </a:xfrm>
          <a:custGeom>
            <a:rect b="b" l="l" r="r" t="t"/>
            <a:pathLst>
              <a:path extrusionOk="0" h="3945921" w="3960440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3"/>
          <p:cNvSpPr/>
          <p:nvPr/>
        </p:nvSpPr>
        <p:spPr>
          <a:xfrm>
            <a:off x="8083069" y="1490329"/>
            <a:ext cx="320540" cy="365442"/>
          </a:xfrm>
          <a:custGeom>
            <a:rect b="b" l="l" r="r" t="t"/>
            <a:pathLst>
              <a:path extrusionOk="0" h="3247" w="2942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3"/>
          <p:cNvSpPr/>
          <p:nvPr/>
        </p:nvSpPr>
        <p:spPr>
          <a:xfrm>
            <a:off x="7124400" y="6043154"/>
            <a:ext cx="315954" cy="384177"/>
          </a:xfrm>
          <a:custGeom>
            <a:rect b="b" l="l" r="r" t="t"/>
            <a:pathLst>
              <a:path extrusionOk="0" h="3024" w="2487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3"/>
          <p:cNvSpPr/>
          <p:nvPr/>
        </p:nvSpPr>
        <p:spPr>
          <a:xfrm>
            <a:off x="6258149" y="1015781"/>
            <a:ext cx="330453" cy="336783"/>
          </a:xfrm>
          <a:custGeom>
            <a:rect b="b" l="l" r="r" t="t"/>
            <a:pathLst>
              <a:path extrusionOk="0" h="1881" w="1776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3"/>
          <p:cNvSpPr/>
          <p:nvPr/>
        </p:nvSpPr>
        <p:spPr>
          <a:xfrm>
            <a:off x="9015644" y="1260919"/>
            <a:ext cx="340880" cy="172713"/>
          </a:xfrm>
          <a:custGeom>
            <a:rect b="b" l="l" r="r" t="t"/>
            <a:pathLst>
              <a:path extrusionOk="0" h="1824" w="3600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2" name="Google Shape;2242;p33"/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</p:grpSpPr>
        <p:sp>
          <p:nvSpPr>
            <p:cNvPr id="2243" name="Google Shape;2243;p33"/>
            <p:cNvSpPr/>
            <p:nvPr/>
          </p:nvSpPr>
          <p:spPr>
            <a:xfrm>
              <a:off x="4767053" y="1142826"/>
              <a:ext cx="2363788" cy="985838"/>
            </a:xfrm>
            <a:custGeom>
              <a:rect b="b" l="l" r="r" t="t"/>
              <a:pathLst>
                <a:path extrusionOk="0" h="621" w="1489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3"/>
            <p:cNvSpPr/>
            <p:nvPr/>
          </p:nvSpPr>
          <p:spPr>
            <a:xfrm>
              <a:off x="3419872" y="2274221"/>
              <a:ext cx="1925638" cy="3692538"/>
            </a:xfrm>
            <a:custGeom>
              <a:rect b="b" l="l" r="r" t="t"/>
              <a:pathLst>
                <a:path extrusionOk="0" h="2416" w="1213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3"/>
            <p:cNvSpPr/>
            <p:nvPr/>
          </p:nvSpPr>
          <p:spPr>
            <a:xfrm>
              <a:off x="3841671" y="2252358"/>
              <a:ext cx="1951038" cy="3489266"/>
            </a:xfrm>
            <a:custGeom>
              <a:rect b="b" l="l" r="r" t="t"/>
              <a:pathLst>
                <a:path extrusionOk="0" h="2283" w="1229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3"/>
            <p:cNvSpPr/>
            <p:nvPr/>
          </p:nvSpPr>
          <p:spPr>
            <a:xfrm flipH="1">
              <a:off x="2062550" y="1142826"/>
              <a:ext cx="2363788" cy="985838"/>
            </a:xfrm>
            <a:custGeom>
              <a:rect b="b" l="l" r="r" t="t"/>
              <a:pathLst>
                <a:path extrusionOk="0" h="621" w="1489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3"/>
            <p:cNvSpPr/>
            <p:nvPr/>
          </p:nvSpPr>
          <p:spPr>
            <a:xfrm>
              <a:off x="4366556" y="1001048"/>
              <a:ext cx="460794" cy="5174720"/>
            </a:xfrm>
            <a:custGeom>
              <a:rect b="b" l="l" r="r" t="t"/>
              <a:pathLst>
                <a:path extrusionOk="0" h="3369" w="300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8" name="Google Shape;2248;p33"/>
          <p:cNvSpPr/>
          <p:nvPr/>
        </p:nvSpPr>
        <p:spPr>
          <a:xfrm>
            <a:off x="9588015" y="5517559"/>
            <a:ext cx="312769" cy="337229"/>
          </a:xfrm>
          <a:custGeom>
            <a:rect b="b" l="l" r="r" t="t"/>
            <a:pathLst>
              <a:path extrusionOk="0" h="3626" w="3363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3"/>
          <p:cNvSpPr/>
          <p:nvPr/>
        </p:nvSpPr>
        <p:spPr>
          <a:xfrm rot="7840081">
            <a:off x="7388589" y="357113"/>
            <a:ext cx="302849" cy="258340"/>
          </a:xfrm>
          <a:custGeom>
            <a:rect b="b" l="l" r="r" t="t"/>
            <a:pathLst>
              <a:path extrusionOk="0" h="3660228" w="4290840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33"/>
          <p:cNvSpPr/>
          <p:nvPr/>
        </p:nvSpPr>
        <p:spPr>
          <a:xfrm>
            <a:off x="7463557" y="5108094"/>
            <a:ext cx="325368" cy="324174"/>
          </a:xfrm>
          <a:custGeom>
            <a:rect b="b" l="l" r="r" t="t"/>
            <a:pathLst>
              <a:path extrusionOk="0" h="3945921" w="3960440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33"/>
          <p:cNvSpPr/>
          <p:nvPr/>
        </p:nvSpPr>
        <p:spPr>
          <a:xfrm>
            <a:off x="11361206" y="6256765"/>
            <a:ext cx="315238" cy="192287"/>
          </a:xfrm>
          <a:custGeom>
            <a:rect b="b" l="l" r="r" t="t"/>
            <a:pathLst>
              <a:path extrusionOk="0" h="3087182" w="3990895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33"/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3" name="Google Shape;2253;p33"/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33"/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33"/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33"/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33"/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2" name="Google Shape;2262;p34"/>
          <p:cNvCxnSpPr/>
          <p:nvPr/>
        </p:nvCxnSpPr>
        <p:spPr>
          <a:xfrm>
            <a:off x="0" y="3517460"/>
            <a:ext cx="12192000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3" name="Google Shape;2263;p34"/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34"/>
          <p:cNvSpPr txBox="1"/>
          <p:nvPr>
            <p:ph type="title"/>
          </p:nvPr>
        </p:nvSpPr>
        <p:spPr>
          <a:xfrm>
            <a:off x="0" y="260648"/>
            <a:ext cx="12192000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/>
              <a:t>Portfolio Presentation</a:t>
            </a:r>
            <a:endParaRPr/>
          </a:p>
        </p:txBody>
      </p:sp>
      <p:sp>
        <p:nvSpPr>
          <p:cNvPr id="2265" name="Google Shape;2265;p34"/>
          <p:cNvSpPr txBox="1"/>
          <p:nvPr>
            <p:ph idx="1" type="body"/>
          </p:nvPr>
        </p:nvSpPr>
        <p:spPr>
          <a:xfrm>
            <a:off x="0" y="790582"/>
            <a:ext cx="12192000" cy="216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en-US"/>
              <a:t>This text can be replaced with your own text</a:t>
            </a:r>
            <a:endParaRPr/>
          </a:p>
        </p:txBody>
      </p:sp>
      <p:grpSp>
        <p:nvGrpSpPr>
          <p:cNvPr id="2266" name="Google Shape;2266;p34"/>
          <p:cNvGrpSpPr/>
          <p:nvPr/>
        </p:nvGrpSpPr>
        <p:grpSpPr>
          <a:xfrm>
            <a:off x="4875101" y="5361975"/>
            <a:ext cx="2448272" cy="935366"/>
            <a:chOff x="803640" y="3290827"/>
            <a:chExt cx="2059657" cy="935366"/>
          </a:xfrm>
        </p:grpSpPr>
        <p:sp>
          <p:nvSpPr>
            <p:cNvPr id="2267" name="Google Shape;2267;p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4"/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9" name="Google Shape;2269;p34"/>
          <p:cNvGrpSpPr/>
          <p:nvPr/>
        </p:nvGrpSpPr>
        <p:grpSpPr>
          <a:xfrm>
            <a:off x="872183" y="4910769"/>
            <a:ext cx="2448272" cy="935366"/>
            <a:chOff x="803640" y="3290827"/>
            <a:chExt cx="2059657" cy="935366"/>
          </a:xfrm>
        </p:grpSpPr>
        <p:sp>
          <p:nvSpPr>
            <p:cNvPr id="2270" name="Google Shape;2270;p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4"/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2" name="Google Shape;2272;p34"/>
          <p:cNvGrpSpPr/>
          <p:nvPr/>
        </p:nvGrpSpPr>
        <p:grpSpPr>
          <a:xfrm>
            <a:off x="8887878" y="4910769"/>
            <a:ext cx="2448272" cy="935366"/>
            <a:chOff x="803640" y="3290827"/>
            <a:chExt cx="2059657" cy="935366"/>
          </a:xfrm>
        </p:grpSpPr>
        <p:sp>
          <p:nvSpPr>
            <p:cNvPr id="2273" name="Google Shape;2273;p3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4"/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34"/>
          <p:cNvSpPr/>
          <p:nvPr>
            <p:ph idx="3" type="pic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6" name="Google Shape;2276;p34"/>
          <p:cNvSpPr/>
          <p:nvPr>
            <p:ph idx="2" type="pic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77" name="Google Shape;2277;p34"/>
          <p:cNvSpPr/>
          <p:nvPr>
            <p:ph idx="4" type="pic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rgbClr val="F2F2F2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35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283" name="Google Shape;2283;p35"/>
          <p:cNvGrpSpPr/>
          <p:nvPr/>
        </p:nvGrpSpPr>
        <p:grpSpPr>
          <a:xfrm rot="-5400000">
            <a:off x="3968855" y="4506512"/>
            <a:ext cx="1645920" cy="1482562"/>
            <a:chOff x="971600" y="1733231"/>
            <a:chExt cx="1620000" cy="1440000"/>
          </a:xfrm>
        </p:grpSpPr>
        <p:sp>
          <p:nvSpPr>
            <p:cNvPr id="2284" name="Google Shape;2284;p35"/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>
            <a:off x="4014575" y="4816244"/>
            <a:ext cx="1554480" cy="874720"/>
            <a:chOff x="3233964" y="1911289"/>
            <a:chExt cx="1410044" cy="921886"/>
          </a:xfrm>
        </p:grpSpPr>
        <p:sp>
          <p:nvSpPr>
            <p:cNvPr id="2287" name="Google Shape;2287;p35"/>
            <p:cNvSpPr txBox="1"/>
            <p:nvPr/>
          </p:nvSpPr>
          <p:spPr>
            <a:xfrm>
              <a:off x="3233964" y="1911289"/>
              <a:ext cx="1400519" cy="31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5"/>
            <p:cNvSpPr txBox="1"/>
            <p:nvPr/>
          </p:nvSpPr>
          <p:spPr>
            <a:xfrm>
              <a:off x="3243489" y="2171403"/>
              <a:ext cx="1400519" cy="661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2289" name="Google Shape;2289;p35"/>
          <p:cNvGrpSpPr/>
          <p:nvPr/>
        </p:nvGrpSpPr>
        <p:grpSpPr>
          <a:xfrm rot="-5400000">
            <a:off x="3162572" y="3078135"/>
            <a:ext cx="1645920" cy="1504727"/>
            <a:chOff x="971600" y="1733232"/>
            <a:chExt cx="1620000" cy="1440000"/>
          </a:xfrm>
        </p:grpSpPr>
        <p:sp>
          <p:nvSpPr>
            <p:cNvPr id="2290" name="Google Shape;2290;p35"/>
            <p:cNvSpPr/>
            <p:nvPr/>
          </p:nvSpPr>
          <p:spPr>
            <a:xfrm>
              <a:off x="971600" y="1733232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2" name="Google Shape;2292;p35"/>
          <p:cNvGrpSpPr/>
          <p:nvPr/>
        </p:nvGrpSpPr>
        <p:grpSpPr>
          <a:xfrm>
            <a:off x="3241388" y="3393452"/>
            <a:ext cx="1498434" cy="880616"/>
            <a:chOff x="3238726" y="1911289"/>
            <a:chExt cx="1400519" cy="906445"/>
          </a:xfrm>
        </p:grpSpPr>
        <p:sp>
          <p:nvSpPr>
            <p:cNvPr id="2293" name="Google Shape;2293;p35"/>
            <p:cNvSpPr txBox="1"/>
            <p:nvPr/>
          </p:nvSpPr>
          <p:spPr>
            <a:xfrm>
              <a:off x="3238726" y="191128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5"/>
            <p:cNvSpPr txBox="1"/>
            <p:nvPr/>
          </p:nvSpPr>
          <p:spPr>
            <a:xfrm>
              <a:off x="3238726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2295" name="Google Shape;2295;p35"/>
          <p:cNvGrpSpPr/>
          <p:nvPr/>
        </p:nvGrpSpPr>
        <p:grpSpPr>
          <a:xfrm rot="-5400000">
            <a:off x="2318804" y="4495430"/>
            <a:ext cx="1645920" cy="1504727"/>
            <a:chOff x="971600" y="1733231"/>
            <a:chExt cx="1620000" cy="1440000"/>
          </a:xfrm>
        </p:grpSpPr>
        <p:sp>
          <p:nvSpPr>
            <p:cNvPr id="2296" name="Google Shape;2296;p35"/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rgbClr val="9FFDF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8" name="Google Shape;2298;p35"/>
          <p:cNvGrpSpPr/>
          <p:nvPr/>
        </p:nvGrpSpPr>
        <p:grpSpPr>
          <a:xfrm>
            <a:off x="2367620" y="4810348"/>
            <a:ext cx="1508625" cy="880616"/>
            <a:chOff x="3233964" y="1911289"/>
            <a:chExt cx="1410044" cy="906445"/>
          </a:xfrm>
        </p:grpSpPr>
        <p:sp>
          <p:nvSpPr>
            <p:cNvPr id="2299" name="Google Shape;2299;p35"/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5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2301" name="Google Shape;2301;p35"/>
          <p:cNvGrpSpPr/>
          <p:nvPr/>
        </p:nvGrpSpPr>
        <p:grpSpPr>
          <a:xfrm rot="-5400000">
            <a:off x="629091" y="4472562"/>
            <a:ext cx="1645920" cy="1550464"/>
            <a:chOff x="971600" y="1733231"/>
            <a:chExt cx="1620000" cy="1440000"/>
          </a:xfrm>
        </p:grpSpPr>
        <p:sp>
          <p:nvSpPr>
            <p:cNvPr id="2302" name="Google Shape;2302;p35"/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4" name="Google Shape;2304;p35"/>
          <p:cNvGrpSpPr/>
          <p:nvPr/>
        </p:nvGrpSpPr>
        <p:grpSpPr>
          <a:xfrm>
            <a:off x="674811" y="4810348"/>
            <a:ext cx="1554480" cy="880616"/>
            <a:chOff x="3233964" y="1911289"/>
            <a:chExt cx="1410044" cy="906445"/>
          </a:xfrm>
        </p:grpSpPr>
        <p:sp>
          <p:nvSpPr>
            <p:cNvPr id="2305" name="Google Shape;2305;p35"/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5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2307" name="Google Shape;2307;p35"/>
          <p:cNvGrpSpPr/>
          <p:nvPr/>
        </p:nvGrpSpPr>
        <p:grpSpPr>
          <a:xfrm rot="-5400000">
            <a:off x="1477142" y="3058528"/>
            <a:ext cx="1645920" cy="1550464"/>
            <a:chOff x="971600" y="1733231"/>
            <a:chExt cx="1620000" cy="1440000"/>
          </a:xfrm>
        </p:grpSpPr>
        <p:sp>
          <p:nvSpPr>
            <p:cNvPr id="2308" name="Google Shape;2308;p35"/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35"/>
          <p:cNvGrpSpPr/>
          <p:nvPr/>
        </p:nvGrpSpPr>
        <p:grpSpPr>
          <a:xfrm>
            <a:off x="1522862" y="3393452"/>
            <a:ext cx="1554480" cy="880616"/>
            <a:chOff x="3233964" y="1911289"/>
            <a:chExt cx="1410044" cy="906445"/>
          </a:xfrm>
        </p:grpSpPr>
        <p:sp>
          <p:nvSpPr>
            <p:cNvPr id="2311" name="Google Shape;2311;p35"/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5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2313" name="Google Shape;2313;p35"/>
          <p:cNvGrpSpPr/>
          <p:nvPr/>
        </p:nvGrpSpPr>
        <p:grpSpPr>
          <a:xfrm rot="-5400000">
            <a:off x="2331724" y="1598596"/>
            <a:ext cx="1645920" cy="1550464"/>
            <a:chOff x="971600" y="1733231"/>
            <a:chExt cx="1620000" cy="1440000"/>
          </a:xfrm>
        </p:grpSpPr>
        <p:sp>
          <p:nvSpPr>
            <p:cNvPr id="2314" name="Google Shape;2314;p35"/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6" name="Google Shape;2316;p35"/>
          <p:cNvGrpSpPr/>
          <p:nvPr/>
        </p:nvGrpSpPr>
        <p:grpSpPr>
          <a:xfrm>
            <a:off x="2377444" y="1933520"/>
            <a:ext cx="1554480" cy="880616"/>
            <a:chOff x="3233964" y="1911289"/>
            <a:chExt cx="1410044" cy="906445"/>
          </a:xfrm>
        </p:grpSpPr>
        <p:sp>
          <p:nvSpPr>
            <p:cNvPr id="2317" name="Google Shape;2317;p35"/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5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</p:grpSp>
      <p:sp>
        <p:nvSpPr>
          <p:cNvPr id="2319" name="Google Shape;2319;p35"/>
          <p:cNvSpPr/>
          <p:nvPr/>
        </p:nvSpPr>
        <p:spPr>
          <a:xfrm>
            <a:off x="6050337" y="1777156"/>
            <a:ext cx="5177440" cy="100944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5"/>
          <p:cNvSpPr/>
          <p:nvPr/>
        </p:nvSpPr>
        <p:spPr>
          <a:xfrm>
            <a:off x="6050337" y="2980642"/>
            <a:ext cx="5177440" cy="131393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5"/>
          <p:cNvSpPr/>
          <p:nvPr/>
        </p:nvSpPr>
        <p:spPr>
          <a:xfrm>
            <a:off x="6050337" y="4488621"/>
            <a:ext cx="5177440" cy="1606931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5"/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2323" name="Google Shape;2323;p35"/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5"/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2325" name="Google Shape;2325;p35"/>
          <p:cNvGrpSpPr/>
          <p:nvPr/>
        </p:nvGrpSpPr>
        <p:grpSpPr>
          <a:xfrm>
            <a:off x="6293074" y="3160155"/>
            <a:ext cx="4802658" cy="954913"/>
            <a:chOff x="6533673" y="3357955"/>
            <a:chExt cx="2150471" cy="954913"/>
          </a:xfrm>
        </p:grpSpPr>
        <p:sp>
          <p:nvSpPr>
            <p:cNvPr id="2326" name="Google Shape;2326;p35"/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/>
            </a:p>
          </p:txBody>
        </p:sp>
        <p:sp>
          <p:nvSpPr>
            <p:cNvPr id="2327" name="Google Shape;2327;p35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8" name="Google Shape;2328;p35"/>
          <p:cNvGrpSpPr/>
          <p:nvPr/>
        </p:nvGrpSpPr>
        <p:grpSpPr>
          <a:xfrm>
            <a:off x="6293074" y="4643819"/>
            <a:ext cx="4802658" cy="1296537"/>
            <a:chOff x="6533673" y="3357955"/>
            <a:chExt cx="2150471" cy="1296537"/>
          </a:xfrm>
        </p:grpSpPr>
        <p:sp>
          <p:nvSpPr>
            <p:cNvPr id="2329" name="Google Shape;2329;p35"/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Easy to change colors, photos and Text.  I hope and I believe that this Template will your Time, Money and Reputation. </a:t>
              </a:r>
              <a:endParaRPr/>
            </a:p>
          </p:txBody>
        </p:sp>
        <p:sp>
          <p:nvSpPr>
            <p:cNvPr id="2330" name="Google Shape;2330;p35"/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36"/>
          <p:cNvSpPr txBox="1"/>
          <p:nvPr/>
        </p:nvSpPr>
        <p:spPr>
          <a:xfrm>
            <a:off x="5292674" y="35057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36"/>
          <p:cNvSpPr txBox="1"/>
          <p:nvPr/>
        </p:nvSpPr>
        <p:spPr>
          <a:xfrm>
            <a:off x="5286878" y="123061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36"/>
          <p:cNvGrpSpPr/>
          <p:nvPr/>
        </p:nvGrpSpPr>
        <p:grpSpPr>
          <a:xfrm>
            <a:off x="7327342" y="2158381"/>
            <a:ext cx="3833466" cy="939675"/>
            <a:chOff x="6485792" y="1401372"/>
            <a:chExt cx="1923961" cy="939675"/>
          </a:xfrm>
        </p:grpSpPr>
        <p:sp>
          <p:nvSpPr>
            <p:cNvPr id="2338" name="Google Shape;2338;p36"/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Time.  </a:t>
              </a:r>
              <a:endParaRPr/>
            </a:p>
          </p:txBody>
        </p:sp>
        <p:sp>
          <p:nvSpPr>
            <p:cNvPr id="2339" name="Google Shape;2339;p36"/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0" name="Google Shape;2340;p36"/>
          <p:cNvGrpSpPr/>
          <p:nvPr/>
        </p:nvGrpSpPr>
        <p:grpSpPr>
          <a:xfrm>
            <a:off x="7327342" y="3251195"/>
            <a:ext cx="3833466" cy="939675"/>
            <a:chOff x="6485792" y="1401372"/>
            <a:chExt cx="1923961" cy="939675"/>
          </a:xfrm>
        </p:grpSpPr>
        <p:sp>
          <p:nvSpPr>
            <p:cNvPr id="2341" name="Google Shape;2341;p36"/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Time.  </a:t>
              </a:r>
              <a:endParaRPr/>
            </a:p>
          </p:txBody>
        </p:sp>
        <p:sp>
          <p:nvSpPr>
            <p:cNvPr id="2342" name="Google Shape;2342;p36"/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3" name="Google Shape;2343;p36"/>
          <p:cNvGrpSpPr/>
          <p:nvPr/>
        </p:nvGrpSpPr>
        <p:grpSpPr>
          <a:xfrm>
            <a:off x="7327342" y="4344009"/>
            <a:ext cx="3833466" cy="939675"/>
            <a:chOff x="6485792" y="1401372"/>
            <a:chExt cx="1923961" cy="939675"/>
          </a:xfrm>
        </p:grpSpPr>
        <p:sp>
          <p:nvSpPr>
            <p:cNvPr id="2344" name="Google Shape;2344;p36"/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Time.  </a:t>
              </a:r>
              <a:endParaRPr/>
            </a:p>
          </p:txBody>
        </p:sp>
        <p:sp>
          <p:nvSpPr>
            <p:cNvPr id="2345" name="Google Shape;2345;p36"/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36"/>
          <p:cNvGrpSpPr/>
          <p:nvPr/>
        </p:nvGrpSpPr>
        <p:grpSpPr>
          <a:xfrm>
            <a:off x="7327342" y="5436823"/>
            <a:ext cx="3833466" cy="939675"/>
            <a:chOff x="6485792" y="1401372"/>
            <a:chExt cx="1923961" cy="939675"/>
          </a:xfrm>
        </p:grpSpPr>
        <p:sp>
          <p:nvSpPr>
            <p:cNvPr id="2347" name="Google Shape;2347;p36"/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Time.  </a:t>
              </a:r>
              <a:endParaRPr/>
            </a:p>
          </p:txBody>
        </p:sp>
        <p:sp>
          <p:nvSpPr>
            <p:cNvPr id="2348" name="Google Shape;2348;p36"/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9" name="Google Shape;2349;p36"/>
          <p:cNvGrpSpPr/>
          <p:nvPr/>
        </p:nvGrpSpPr>
        <p:grpSpPr>
          <a:xfrm>
            <a:off x="5288018" y="2053132"/>
            <a:ext cx="2014631" cy="4367447"/>
            <a:chOff x="4969825" y="1866351"/>
            <a:chExt cx="2257908" cy="4894838"/>
          </a:xfrm>
        </p:grpSpPr>
        <p:sp>
          <p:nvSpPr>
            <p:cNvPr id="2350" name="Google Shape;2350;p36"/>
            <p:cNvSpPr/>
            <p:nvPr/>
          </p:nvSpPr>
          <p:spPr>
            <a:xfrm flipH="1" rot="-1800000">
              <a:off x="5154947" y="5440998"/>
              <a:ext cx="1258610" cy="1077733"/>
            </a:xfrm>
            <a:prstGeom prst="hexagon">
              <a:avLst>
                <a:gd fmla="val 29690" name="adj"/>
                <a:gd fmla="val 115470" name="vf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6"/>
            <p:cNvSpPr/>
            <p:nvPr/>
          </p:nvSpPr>
          <p:spPr>
            <a:xfrm flipH="1" rot="-1800000">
              <a:off x="5784000" y="2108809"/>
              <a:ext cx="1258610" cy="1077733"/>
            </a:xfrm>
            <a:prstGeom prst="hexagon">
              <a:avLst>
                <a:gd fmla="val 29690" name="adj"/>
                <a:gd fmla="val 115470" name="vf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6"/>
            <p:cNvSpPr/>
            <p:nvPr/>
          </p:nvSpPr>
          <p:spPr>
            <a:xfrm flipH="1" rot="-1800000">
              <a:off x="5154947" y="3219539"/>
              <a:ext cx="1258610" cy="1077733"/>
            </a:xfrm>
            <a:prstGeom prst="hexagon">
              <a:avLst>
                <a:gd fmla="val 29690" name="adj"/>
                <a:gd fmla="val 115470" name="vf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6"/>
            <p:cNvSpPr/>
            <p:nvPr/>
          </p:nvSpPr>
          <p:spPr>
            <a:xfrm flipH="1" rot="-1800000">
              <a:off x="5784000" y="4330269"/>
              <a:ext cx="1258610" cy="1077733"/>
            </a:xfrm>
            <a:prstGeom prst="hexagon">
              <a:avLst>
                <a:gd fmla="val 29690" name="adj"/>
                <a:gd fmla="val 115470" name="vf"/>
              </a:avLst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6"/>
            <p:cNvSpPr txBox="1"/>
            <p:nvPr/>
          </p:nvSpPr>
          <p:spPr>
            <a:xfrm>
              <a:off x="6100814" y="2233689"/>
              <a:ext cx="62498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6"/>
            <p:cNvSpPr txBox="1"/>
            <p:nvPr/>
          </p:nvSpPr>
          <p:spPr>
            <a:xfrm>
              <a:off x="5471761" y="3373684"/>
              <a:ext cx="62498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6"/>
            <p:cNvSpPr txBox="1"/>
            <p:nvPr/>
          </p:nvSpPr>
          <p:spPr>
            <a:xfrm>
              <a:off x="6096743" y="4497897"/>
              <a:ext cx="62498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6"/>
            <p:cNvSpPr txBox="1"/>
            <p:nvPr/>
          </p:nvSpPr>
          <p:spPr>
            <a:xfrm>
              <a:off x="5471761" y="5595143"/>
              <a:ext cx="624982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8" name="Google Shape;2358;p36"/>
          <p:cNvSpPr/>
          <p:nvPr/>
        </p:nvSpPr>
        <p:spPr>
          <a:xfrm rot="1803479">
            <a:off x="1882974" y="-659230"/>
            <a:ext cx="1813752" cy="7912292"/>
          </a:xfrm>
          <a:custGeom>
            <a:rect b="b" l="l" r="r" t="t"/>
            <a:pathLst>
              <a:path extrusionOk="0" h="6856439" w="1571716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36"/>
          <p:cNvSpPr/>
          <p:nvPr/>
        </p:nvSpPr>
        <p:spPr>
          <a:xfrm rot="1823044">
            <a:off x="2717538" y="3285815"/>
            <a:ext cx="893702" cy="557062"/>
          </a:xfrm>
          <a:custGeom>
            <a:rect b="b" l="l" r="r" t="t"/>
            <a:pathLst>
              <a:path extrusionOk="0" h="523392" w="677331">
                <a:moveTo>
                  <a:pt x="372710" y="26347"/>
                </a:moveTo>
                <a:cubicBezTo>
                  <a:pt x="394261" y="74068"/>
                  <a:pt x="408116" y="126408"/>
                  <a:pt x="414273" y="180286"/>
                </a:cubicBezTo>
                <a:cubicBezTo>
                  <a:pt x="415813" y="191062"/>
                  <a:pt x="415813" y="201837"/>
                  <a:pt x="417352" y="214153"/>
                </a:cubicBezTo>
                <a:lnTo>
                  <a:pt x="18650" y="214153"/>
                </a:lnTo>
                <a:lnTo>
                  <a:pt x="18650" y="321910"/>
                </a:lnTo>
                <a:lnTo>
                  <a:pt x="411194" y="321910"/>
                </a:lnTo>
                <a:cubicBezTo>
                  <a:pt x="405037" y="363473"/>
                  <a:pt x="392722" y="403497"/>
                  <a:pt x="377328" y="441982"/>
                </a:cubicBezTo>
                <a:cubicBezTo>
                  <a:pt x="368092" y="465073"/>
                  <a:pt x="357316" y="488164"/>
                  <a:pt x="345001" y="511255"/>
                </a:cubicBezTo>
                <a:lnTo>
                  <a:pt x="606697" y="511255"/>
                </a:lnTo>
                <a:cubicBezTo>
                  <a:pt x="640563" y="426588"/>
                  <a:pt x="660575" y="337304"/>
                  <a:pt x="660575" y="241862"/>
                </a:cubicBezTo>
                <a:cubicBezTo>
                  <a:pt x="660575" y="161813"/>
                  <a:pt x="648260" y="87923"/>
                  <a:pt x="626709" y="18650"/>
                </a:cubicBezTo>
                <a:lnTo>
                  <a:pt x="371170" y="18650"/>
                </a:lnTo>
                <a:cubicBezTo>
                  <a:pt x="371170" y="21729"/>
                  <a:pt x="371170" y="23269"/>
                  <a:pt x="372710" y="263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36"/>
          <p:cNvSpPr/>
          <p:nvPr/>
        </p:nvSpPr>
        <p:spPr>
          <a:xfrm rot="3082378">
            <a:off x="3054076" y="4366333"/>
            <a:ext cx="2318571" cy="325247"/>
          </a:xfrm>
          <a:custGeom>
            <a:rect b="b" l="l" r="r" t="t"/>
            <a:pathLst>
              <a:path extrusionOk="0" h="600075" w="5610225">
                <a:moveTo>
                  <a:pt x="5542481" y="213836"/>
                </a:moveTo>
                <a:lnTo>
                  <a:pt x="5387224" y="185261"/>
                </a:lnTo>
                <a:cubicBezTo>
                  <a:pt x="5383414" y="184309"/>
                  <a:pt x="5334836" y="180499"/>
                  <a:pt x="5331027" y="180499"/>
                </a:cubicBezTo>
                <a:lnTo>
                  <a:pt x="4551881" y="159544"/>
                </a:lnTo>
                <a:lnTo>
                  <a:pt x="3977524" y="109061"/>
                </a:lnTo>
                <a:lnTo>
                  <a:pt x="3723206" y="78581"/>
                </a:lnTo>
                <a:lnTo>
                  <a:pt x="3308869" y="28099"/>
                </a:lnTo>
                <a:cubicBezTo>
                  <a:pt x="3300296" y="27146"/>
                  <a:pt x="3290771" y="26194"/>
                  <a:pt x="3281246" y="26194"/>
                </a:cubicBezTo>
                <a:lnTo>
                  <a:pt x="2932631" y="21431"/>
                </a:lnTo>
                <a:lnTo>
                  <a:pt x="2608781" y="16669"/>
                </a:lnTo>
                <a:lnTo>
                  <a:pt x="2148724" y="47149"/>
                </a:lnTo>
                <a:lnTo>
                  <a:pt x="1731529" y="87154"/>
                </a:lnTo>
                <a:lnTo>
                  <a:pt x="1131454" y="83344"/>
                </a:lnTo>
                <a:cubicBezTo>
                  <a:pt x="1123834" y="83344"/>
                  <a:pt x="1116214" y="82391"/>
                  <a:pt x="1108594" y="81439"/>
                </a:cubicBezTo>
                <a:lnTo>
                  <a:pt x="736166" y="19526"/>
                </a:lnTo>
                <a:lnTo>
                  <a:pt x="672349" y="7144"/>
                </a:lnTo>
                <a:lnTo>
                  <a:pt x="637106" y="10001"/>
                </a:lnTo>
                <a:cubicBezTo>
                  <a:pt x="610436" y="11906"/>
                  <a:pt x="585671" y="22384"/>
                  <a:pt x="565669" y="40481"/>
                </a:cubicBezTo>
                <a:lnTo>
                  <a:pt x="17981" y="524351"/>
                </a:lnTo>
                <a:cubicBezTo>
                  <a:pt x="17981" y="524351"/>
                  <a:pt x="-20119" y="578644"/>
                  <a:pt x="46556" y="584359"/>
                </a:cubicBezTo>
                <a:lnTo>
                  <a:pt x="563764" y="260509"/>
                </a:lnTo>
                <a:cubicBezTo>
                  <a:pt x="563764" y="260509"/>
                  <a:pt x="684731" y="133826"/>
                  <a:pt x="1199081" y="200501"/>
                </a:cubicBezTo>
                <a:lnTo>
                  <a:pt x="2132531" y="314801"/>
                </a:lnTo>
                <a:cubicBezTo>
                  <a:pt x="2132531" y="314801"/>
                  <a:pt x="2558299" y="388144"/>
                  <a:pt x="3040264" y="431959"/>
                </a:cubicBezTo>
                <a:cubicBezTo>
                  <a:pt x="3040264" y="431959"/>
                  <a:pt x="3474604" y="446246"/>
                  <a:pt x="3913706" y="439579"/>
                </a:cubicBezTo>
                <a:cubicBezTo>
                  <a:pt x="3976571" y="438626"/>
                  <a:pt x="4039436" y="436721"/>
                  <a:pt x="4101349" y="434816"/>
                </a:cubicBezTo>
                <a:cubicBezTo>
                  <a:pt x="4101349" y="434816"/>
                  <a:pt x="4993841" y="508159"/>
                  <a:pt x="5504381" y="599599"/>
                </a:cubicBezTo>
                <a:cubicBezTo>
                  <a:pt x="5504381" y="599599"/>
                  <a:pt x="5596774" y="549116"/>
                  <a:pt x="5606299" y="402431"/>
                </a:cubicBezTo>
                <a:cubicBezTo>
                  <a:pt x="5606299" y="404336"/>
                  <a:pt x="5612966" y="223361"/>
                  <a:pt x="5542481" y="2138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p37"/>
          <p:cNvSpPr/>
          <p:nvPr>
            <p:ph idx="3" type="pic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6" name="Google Shape;2366;p37"/>
          <p:cNvSpPr/>
          <p:nvPr>
            <p:ph idx="2" type="pic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7" name="Google Shape;2367;p37"/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Time, Money and Reputation. 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I hope and I believe that this Template will your Time, Money and Reputation.</a:t>
            </a: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Easy to change colors, photos and Text.</a:t>
            </a:r>
            <a:r>
              <a:rPr lang="en-US" sz="1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37"/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Easy to change colors, photos and Text. 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37"/>
          <p:cNvSpPr txBox="1"/>
          <p:nvPr/>
        </p:nvSpPr>
        <p:spPr>
          <a:xfrm>
            <a:off x="3382084" y="967460"/>
            <a:ext cx="3026672" cy="663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2370" name="Google Shape;2370;p37"/>
          <p:cNvSpPr txBox="1"/>
          <p:nvPr/>
        </p:nvSpPr>
        <p:spPr>
          <a:xfrm>
            <a:off x="3382084" y="1630542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  <p:sp>
        <p:nvSpPr>
          <p:cNvPr id="2371" name="Google Shape;2371;p37"/>
          <p:cNvSpPr txBox="1"/>
          <p:nvPr/>
        </p:nvSpPr>
        <p:spPr>
          <a:xfrm>
            <a:off x="1693172" y="4396461"/>
            <a:ext cx="3026672" cy="663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2372" name="Google Shape;2372;p37"/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Portfolio Designed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38"/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Style</a:t>
            </a:r>
            <a:endParaRPr sz="5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8"/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8"/>
          <p:cNvSpPr/>
          <p:nvPr/>
        </p:nvSpPr>
        <p:spPr>
          <a:xfrm>
            <a:off x="962292" y="2289427"/>
            <a:ext cx="10290526" cy="3372955"/>
          </a:xfrm>
          <a:custGeom>
            <a:rect b="b" l="l" r="r" t="t"/>
            <a:pathLst>
              <a:path extrusionOk="0" h="2351314" w="8055429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800000"/>
            <a:headEnd len="lg" w="lg" type="oval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0" name="Google Shape;2380;p38"/>
          <p:cNvGrpSpPr/>
          <p:nvPr/>
        </p:nvGrpSpPr>
        <p:grpSpPr>
          <a:xfrm flipH="1" rot="10800000">
            <a:off x="9694016" y="1959736"/>
            <a:ext cx="864096" cy="1800200"/>
            <a:chOff x="2699792" y="2837856"/>
            <a:chExt cx="864096" cy="1800200"/>
          </a:xfrm>
        </p:grpSpPr>
        <p:sp>
          <p:nvSpPr>
            <p:cNvPr id="2381" name="Google Shape;2381;p38"/>
            <p:cNvSpPr/>
            <p:nvPr/>
          </p:nvSpPr>
          <p:spPr>
            <a:xfrm>
              <a:off x="2699792" y="28378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8"/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3" name="Google Shape;2383;p38"/>
          <p:cNvGrpSpPr/>
          <p:nvPr/>
        </p:nvGrpSpPr>
        <p:grpSpPr>
          <a:xfrm flipH="1" rot="10800000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2384" name="Google Shape;2384;p38"/>
            <p:cNvSpPr/>
            <p:nvPr/>
          </p:nvSpPr>
          <p:spPr>
            <a:xfrm>
              <a:off x="2699792" y="28378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8"/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6" name="Google Shape;2386;p38"/>
          <p:cNvGrpSpPr/>
          <p:nvPr/>
        </p:nvGrpSpPr>
        <p:grpSpPr>
          <a:xfrm flipH="1" rot="10800000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2387" name="Google Shape;2387;p38"/>
            <p:cNvSpPr/>
            <p:nvPr/>
          </p:nvSpPr>
          <p:spPr>
            <a:xfrm>
              <a:off x="2699792" y="28378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8"/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9" name="Google Shape;2389;p38"/>
          <p:cNvGrpSpPr/>
          <p:nvPr/>
        </p:nvGrpSpPr>
        <p:grpSpPr>
          <a:xfrm flipH="1" rot="10800000">
            <a:off x="7023176" y="2739635"/>
            <a:ext cx="864096" cy="1800200"/>
            <a:chOff x="2699792" y="2837856"/>
            <a:chExt cx="864096" cy="1800200"/>
          </a:xfrm>
        </p:grpSpPr>
        <p:sp>
          <p:nvSpPr>
            <p:cNvPr id="2390" name="Google Shape;2390;p38"/>
            <p:cNvSpPr/>
            <p:nvPr/>
          </p:nvSpPr>
          <p:spPr>
            <a:xfrm>
              <a:off x="2699792" y="28378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8"/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rect b="b" l="l" r="r" t="t"/>
              <a:pathLst>
                <a:path extrusionOk="0" h="900100" w="864096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2" name="Google Shape;2392;p38"/>
          <p:cNvSpPr/>
          <p:nvPr/>
        </p:nvSpPr>
        <p:spPr>
          <a:xfrm flipH="1" rot="2700000">
            <a:off x="1634269" y="4024776"/>
            <a:ext cx="958552" cy="958552"/>
          </a:xfrm>
          <a:prstGeom prst="arc">
            <a:avLst>
              <a:gd fmla="val 16137445" name="adj1"/>
              <a:gd fmla="val 74939" name="adj2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8"/>
          <p:cNvSpPr/>
          <p:nvPr/>
        </p:nvSpPr>
        <p:spPr>
          <a:xfrm flipH="1" rot="2700000">
            <a:off x="4311204" y="3176533"/>
            <a:ext cx="958552" cy="958552"/>
          </a:xfrm>
          <a:prstGeom prst="arc">
            <a:avLst>
              <a:gd fmla="val 16137445" name="adj1"/>
              <a:gd fmla="val 74939" name="adj2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8"/>
          <p:cNvSpPr/>
          <p:nvPr/>
        </p:nvSpPr>
        <p:spPr>
          <a:xfrm rot="8100000">
            <a:off x="6988140" y="3885451"/>
            <a:ext cx="958552" cy="958552"/>
          </a:xfrm>
          <a:prstGeom prst="arc">
            <a:avLst>
              <a:gd fmla="val 16137445" name="adj1"/>
              <a:gd fmla="val 74939" name="adj2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8"/>
          <p:cNvSpPr/>
          <p:nvPr/>
        </p:nvSpPr>
        <p:spPr>
          <a:xfrm rot="8100000">
            <a:off x="9646789" y="2986835"/>
            <a:ext cx="958552" cy="958552"/>
          </a:xfrm>
          <a:prstGeom prst="arc">
            <a:avLst>
              <a:gd fmla="val 16137445" name="adj1"/>
              <a:gd fmla="val 74939" name="adj2"/>
            </a:avLst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8"/>
          <p:cNvSpPr txBox="1"/>
          <p:nvPr/>
        </p:nvSpPr>
        <p:spPr>
          <a:xfrm>
            <a:off x="1681499" y="4755429"/>
            <a:ext cx="8640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8"/>
          <p:cNvSpPr txBox="1"/>
          <p:nvPr/>
        </p:nvSpPr>
        <p:spPr>
          <a:xfrm>
            <a:off x="4352336" y="3973349"/>
            <a:ext cx="8640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8"/>
          <p:cNvSpPr txBox="1"/>
          <p:nvPr/>
        </p:nvSpPr>
        <p:spPr>
          <a:xfrm>
            <a:off x="7023173" y="3191269"/>
            <a:ext cx="8640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8"/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0" name="Google Shape;2400;p38"/>
          <p:cNvGrpSpPr/>
          <p:nvPr/>
        </p:nvGrpSpPr>
        <p:grpSpPr>
          <a:xfrm>
            <a:off x="1300582" y="2664162"/>
            <a:ext cx="1625933" cy="1120762"/>
            <a:chOff x="575693" y="4105536"/>
            <a:chExt cx="1625933" cy="1120762"/>
          </a:xfrm>
        </p:grpSpPr>
        <p:sp>
          <p:nvSpPr>
            <p:cNvPr id="2401" name="Google Shape;2401;p38"/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402" name="Google Shape;2402;p3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38"/>
          <p:cNvGrpSpPr/>
          <p:nvPr/>
        </p:nvGrpSpPr>
        <p:grpSpPr>
          <a:xfrm>
            <a:off x="3977516" y="1858497"/>
            <a:ext cx="1625933" cy="1120762"/>
            <a:chOff x="575693" y="4105536"/>
            <a:chExt cx="1625933" cy="1120762"/>
          </a:xfrm>
        </p:grpSpPr>
        <p:sp>
          <p:nvSpPr>
            <p:cNvPr id="2404" name="Google Shape;2404;p38"/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405" name="Google Shape;2405;p3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6" name="Google Shape;2406;p38"/>
          <p:cNvGrpSpPr/>
          <p:nvPr/>
        </p:nvGrpSpPr>
        <p:grpSpPr>
          <a:xfrm>
            <a:off x="6665340" y="5029872"/>
            <a:ext cx="1625933" cy="1120762"/>
            <a:chOff x="575693" y="4105536"/>
            <a:chExt cx="1625933" cy="1120762"/>
          </a:xfrm>
        </p:grpSpPr>
        <p:sp>
          <p:nvSpPr>
            <p:cNvPr id="2407" name="Google Shape;2407;p38"/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408" name="Google Shape;2408;p3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9" name="Google Shape;2409;p38"/>
          <p:cNvGrpSpPr/>
          <p:nvPr/>
        </p:nvGrpSpPr>
        <p:grpSpPr>
          <a:xfrm>
            <a:off x="9323986" y="4242495"/>
            <a:ext cx="1625933" cy="1120762"/>
            <a:chOff x="575693" y="4105536"/>
            <a:chExt cx="1625933" cy="1120762"/>
          </a:xfrm>
        </p:grpSpPr>
        <p:sp>
          <p:nvSpPr>
            <p:cNvPr id="2410" name="Google Shape;2410;p38"/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2411" name="Google Shape;2411;p38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2" name="Google Shape;2412;p38"/>
          <p:cNvSpPr/>
          <p:nvPr/>
        </p:nvSpPr>
        <p:spPr>
          <a:xfrm>
            <a:off x="1917314" y="5379619"/>
            <a:ext cx="360219" cy="360000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8"/>
          <p:cNvSpPr/>
          <p:nvPr/>
        </p:nvSpPr>
        <p:spPr>
          <a:xfrm>
            <a:off x="4607937" y="4706938"/>
            <a:ext cx="360000" cy="299814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8"/>
          <p:cNvSpPr/>
          <p:nvPr/>
        </p:nvSpPr>
        <p:spPr>
          <a:xfrm>
            <a:off x="9966071" y="3090100"/>
            <a:ext cx="319975" cy="319975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8"/>
          <p:cNvSpPr/>
          <p:nvPr/>
        </p:nvSpPr>
        <p:spPr>
          <a:xfrm>
            <a:off x="7235468" y="3923996"/>
            <a:ext cx="420675" cy="314355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9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39"/>
          <p:cNvSpPr txBox="1"/>
          <p:nvPr/>
        </p:nvSpPr>
        <p:spPr>
          <a:xfrm>
            <a:off x="163755" y="852866"/>
            <a:ext cx="457884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endParaRPr b="1"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9"/>
          <p:cNvSpPr txBox="1"/>
          <p:nvPr/>
        </p:nvSpPr>
        <p:spPr>
          <a:xfrm>
            <a:off x="163754" y="3524733"/>
            <a:ext cx="45788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9"/>
          <p:cNvSpPr txBox="1"/>
          <p:nvPr/>
        </p:nvSpPr>
        <p:spPr>
          <a:xfrm>
            <a:off x="163753" y="2570626"/>
            <a:ext cx="45788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460" name="Google Shape;460;p4"/>
          <p:cNvCxnSpPr/>
          <p:nvPr/>
        </p:nvCxnSpPr>
        <p:spPr>
          <a:xfrm flipH="1" rot="10800000">
            <a:off x="914400" y="3872032"/>
            <a:ext cx="10392508" cy="70335"/>
          </a:xfrm>
          <a:prstGeom prst="straightConnector1">
            <a:avLst/>
          </a:prstGeom>
          <a:noFill/>
          <a:ln cap="flat" cmpd="sng" w="50800">
            <a:solidFill>
              <a:srgbClr val="D8D8D8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461" name="Google Shape;461;p4"/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462" name="Google Shape;462;p4"/>
            <p:cNvCxnSpPr/>
            <p:nvPr/>
          </p:nvCxnSpPr>
          <p:spPr>
            <a:xfrm rot="10800000">
              <a:off x="1558657" y="3946745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chemeClr val="accent1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463" name="Google Shape;463;p4"/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p4"/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465" name="Google Shape;465;p4"/>
            <p:cNvCxnSpPr/>
            <p:nvPr/>
          </p:nvCxnSpPr>
          <p:spPr>
            <a:xfrm rot="10800000">
              <a:off x="446158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chemeClr val="accent2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466" name="Google Shape;466;p4"/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4"/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468" name="Google Shape;468;p4"/>
            <p:cNvCxnSpPr/>
            <p:nvPr/>
          </p:nvCxnSpPr>
          <p:spPr>
            <a:xfrm rot="10800000">
              <a:off x="6082231" y="3944556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chemeClr val="accent3"/>
              </a:solidFill>
              <a:prstDash val="solid"/>
              <a:miter lim="800000"/>
              <a:headEnd len="sm" w="sm" type="oval"/>
              <a:tailEnd len="med" w="med" type="oval"/>
            </a:ln>
          </p:spPr>
        </p:cxnSp>
        <p:sp>
          <p:nvSpPr>
            <p:cNvPr id="469" name="Google Shape;469;p4"/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4"/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471" name="Google Shape;471;p4"/>
            <p:cNvCxnSpPr/>
            <p:nvPr/>
          </p:nvCxnSpPr>
          <p:spPr>
            <a:xfrm rot="10800000">
              <a:off x="7701948" y="3133232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rgbClr val="9FFDFB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472" name="Google Shape;472;p4"/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rgbClr val="9FFDF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4"/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474" name="Google Shape;474;p4"/>
            <p:cNvCxnSpPr/>
            <p:nvPr/>
          </p:nvCxnSpPr>
          <p:spPr>
            <a:xfrm rot="10800000">
              <a:off x="10553044" y="3942367"/>
              <a:ext cx="0" cy="780855"/>
            </a:xfrm>
            <a:prstGeom prst="straightConnector1">
              <a:avLst/>
            </a:prstGeom>
            <a:noFill/>
            <a:ln cap="flat" cmpd="sng" w="101600">
              <a:solidFill>
                <a:schemeClr val="accent5"/>
              </a:solidFill>
              <a:prstDash val="solid"/>
              <a:miter lim="800000"/>
              <a:headEnd len="sm" w="sm" type="oval"/>
              <a:tailEnd len="sm" w="sm" type="oval"/>
            </a:ln>
          </p:spPr>
        </p:cxnSp>
        <p:sp>
          <p:nvSpPr>
            <p:cNvPr id="475" name="Google Shape;475;p4"/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lt1"/>
            </a:solidFill>
            <a:ln cap="flat" cmpd="sng" w="889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4"/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2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4"/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478" name="Google Shape;478;p4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4"/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4"/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482" name="Google Shape;482;p4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4"/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4"/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486" name="Google Shape;486;p4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4"/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489" name="Google Shape;489;p4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Google Shape;491;p4"/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4"/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493" name="Google Shape;493;p4"/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4"/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9FFDFB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2400">
              <a:solidFill>
                <a:srgbClr val="9FFD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4"/>
          <p:cNvSpPr/>
          <p:nvPr/>
        </p:nvSpPr>
        <p:spPr>
          <a:xfrm flipH="1">
            <a:off x="1380839" y="3725342"/>
            <a:ext cx="355637" cy="293379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"/>
          <p:cNvSpPr/>
          <p:nvPr/>
        </p:nvSpPr>
        <p:spPr>
          <a:xfrm>
            <a:off x="5896180" y="3668189"/>
            <a:ext cx="318414" cy="317897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"/>
          <p:cNvSpPr/>
          <p:nvPr/>
        </p:nvSpPr>
        <p:spPr>
          <a:xfrm>
            <a:off x="10369540" y="3670532"/>
            <a:ext cx="366081" cy="29545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"/>
          <p:cNvSpPr/>
          <p:nvPr/>
        </p:nvSpPr>
        <p:spPr>
          <a:xfrm>
            <a:off x="3685732" y="3668189"/>
            <a:ext cx="243043" cy="351125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"/>
          <p:cNvSpPr/>
          <p:nvPr/>
        </p:nvSpPr>
        <p:spPr>
          <a:xfrm>
            <a:off x="8138011" y="3686079"/>
            <a:ext cx="328983" cy="328553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7" name="Google Shape;2427;p40"/>
          <p:cNvGrpSpPr/>
          <p:nvPr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2428" name="Google Shape;2428;p40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0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0" name="Google Shape;2430;p40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431" name="Google Shape;2431;p40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12700">
                <a:solidFill>
                  <a:srgbClr val="26262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40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33" name="Google Shape;2433;p40"/>
          <p:cNvSpPr txBox="1"/>
          <p:nvPr>
            <p:ph idx="1" type="body"/>
          </p:nvPr>
        </p:nvSpPr>
        <p:spPr>
          <a:xfrm>
            <a:off x="309563" y="287338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Infographic Style</a:t>
            </a:r>
            <a:endParaRPr/>
          </a:p>
        </p:txBody>
      </p:sp>
      <p:grpSp>
        <p:nvGrpSpPr>
          <p:cNvPr id="2434" name="Google Shape;2434;p40"/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2435" name="Google Shape;2435;p40"/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fmla="val 17994494" name="adj1"/>
                <a:gd fmla="val 3631056" name="adj2"/>
                <a:gd fmla="val 1264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0"/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0"/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0"/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0"/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0"/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40"/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2442" name="Google Shape;2442;p40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0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4" name="Google Shape;2444;p40"/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2445" name="Google Shape;2445;p40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0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7" name="Google Shape;2447;p40"/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2448" name="Google Shape;2448;p40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0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0" name="Google Shape;2450;p40"/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2451" name="Google Shape;2451;p40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0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3" name="Google Shape;2453;p40"/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454" name="Google Shape;2454;p40"/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0"/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6" name="Google Shape;2456;p40"/>
          <p:cNvGrpSpPr/>
          <p:nvPr/>
        </p:nvGrpSpPr>
        <p:grpSpPr>
          <a:xfrm>
            <a:off x="650860" y="3277320"/>
            <a:ext cx="1729469" cy="1280741"/>
            <a:chOff x="4965552" y="1736224"/>
            <a:chExt cx="1529916" cy="1280741"/>
          </a:xfrm>
        </p:grpSpPr>
        <p:sp>
          <p:nvSpPr>
            <p:cNvPr id="2457" name="Google Shape;2457;p40"/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0"/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9" name="Google Shape;2459;p40"/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460" name="Google Shape;2460;p40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fmla="val 4228396" name="adj1"/>
                <a:gd fmla="val 7060926" name="adj2"/>
                <a:gd fmla="val 5247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0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fmla="val 1492588" name="adj1"/>
                <a:gd fmla="val 4237585" name="adj2"/>
                <a:gd fmla="val 5220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fmla="val 20334074" name="adj1"/>
                <a:gd fmla="val 1503961" name="adj2"/>
                <a:gd fmla="val 5284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fmla="val 17549958" name="adj1"/>
                <a:gd fmla="val 20340767" name="adj2"/>
                <a:gd fmla="val 5288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fmla="val 14520241" name="adj1"/>
                <a:gd fmla="val 17553267" name="adj2"/>
                <a:gd fmla="val 5243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5" name="Google Shape;2465;p40"/>
          <p:cNvSpPr/>
          <p:nvPr>
            <p:ph idx="2" type="pic"/>
          </p:nvPr>
        </p:nvSpPr>
        <p:spPr>
          <a:xfrm>
            <a:off x="2827782" y="2898848"/>
            <a:ext cx="1190833" cy="19529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p41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471" name="Google Shape;2471;p41"/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2472" name="Google Shape;2472;p41"/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4" name="Google Shape;2474;p41"/>
          <p:cNvSpPr/>
          <p:nvPr/>
        </p:nvSpPr>
        <p:spPr>
          <a:xfrm>
            <a:off x="5417551" y="2712620"/>
            <a:ext cx="685676" cy="1482080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2A7B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41"/>
          <p:cNvSpPr txBox="1"/>
          <p:nvPr/>
        </p:nvSpPr>
        <p:spPr>
          <a:xfrm>
            <a:off x="2364282" y="1510870"/>
            <a:ext cx="74634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add a unique zing and appeal to your Presentations. 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6" name="Google Shape;2476;p41"/>
          <p:cNvCxnSpPr/>
          <p:nvPr/>
        </p:nvCxnSpPr>
        <p:spPr>
          <a:xfrm>
            <a:off x="6096001" y="2389172"/>
            <a:ext cx="1" cy="3744416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7" name="Google Shape;2477;p41"/>
          <p:cNvSpPr/>
          <p:nvPr/>
        </p:nvSpPr>
        <p:spPr>
          <a:xfrm>
            <a:off x="5426736" y="2371588"/>
            <a:ext cx="2592000" cy="13681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8" name="Google Shape;2478;p41"/>
          <p:cNvGrpSpPr/>
          <p:nvPr/>
        </p:nvGrpSpPr>
        <p:grpSpPr>
          <a:xfrm rot="10800000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2479" name="Google Shape;2479;p41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FBA0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481" name="Google Shape;2481;p41"/>
          <p:cNvGraphicFramePr/>
          <p:nvPr/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2482" name="Google Shape;2482;p41"/>
          <p:cNvGrpSpPr/>
          <p:nvPr/>
        </p:nvGrpSpPr>
        <p:grpSpPr>
          <a:xfrm>
            <a:off x="8404270" y="3901342"/>
            <a:ext cx="2953672" cy="1947608"/>
            <a:chOff x="539552" y="2708920"/>
            <a:chExt cx="1872208" cy="1947608"/>
          </a:xfrm>
        </p:grpSpPr>
        <p:sp>
          <p:nvSpPr>
            <p:cNvPr id="2483" name="Google Shape;2483;p4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6" name="Google Shape;2486;p41"/>
          <p:cNvGrpSpPr/>
          <p:nvPr/>
        </p:nvGrpSpPr>
        <p:grpSpPr>
          <a:xfrm>
            <a:off x="919005" y="2539472"/>
            <a:ext cx="3025151" cy="1947608"/>
            <a:chOff x="539552" y="2708920"/>
            <a:chExt cx="1872208" cy="1947608"/>
          </a:xfrm>
        </p:grpSpPr>
        <p:sp>
          <p:nvSpPr>
            <p:cNvPr id="2487" name="Google Shape;2487;p41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0" name="Google Shape;2490;p41"/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41"/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92" name="Google Shape;2492;p41"/>
          <p:cNvGraphicFramePr/>
          <p:nvPr/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493" name="Google Shape;2493;p41"/>
          <p:cNvSpPr/>
          <p:nvPr/>
        </p:nvSpPr>
        <p:spPr>
          <a:xfrm rot="2700000">
            <a:off x="6313634" y="5065918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41"/>
          <p:cNvSpPr/>
          <p:nvPr/>
        </p:nvSpPr>
        <p:spPr>
          <a:xfrm flipH="1">
            <a:off x="5559958" y="2893238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8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42"/>
          <p:cNvSpPr txBox="1"/>
          <p:nvPr/>
        </p:nvSpPr>
        <p:spPr>
          <a:xfrm>
            <a:off x="966788" y="541338"/>
            <a:ext cx="11225212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Columns 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42"/>
          <p:cNvSpPr/>
          <p:nvPr/>
        </p:nvSpPr>
        <p:spPr>
          <a:xfrm>
            <a:off x="0" y="177645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42"/>
          <p:cNvSpPr/>
          <p:nvPr/>
        </p:nvSpPr>
        <p:spPr>
          <a:xfrm rot="10800000">
            <a:off x="980432" y="1560426"/>
            <a:ext cx="2684095" cy="2088232"/>
          </a:xfrm>
          <a:custGeom>
            <a:rect b="b" l="l" r="r" t="t"/>
            <a:pathLst>
              <a:path extrusionOk="0" h="2088232" w="2684095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42"/>
          <p:cNvSpPr txBox="1"/>
          <p:nvPr/>
        </p:nvSpPr>
        <p:spPr>
          <a:xfrm>
            <a:off x="1709936" y="1865878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  <p:sp>
        <p:nvSpPr>
          <p:cNvPr id="2503" name="Google Shape;2503;p42"/>
          <p:cNvSpPr txBox="1"/>
          <p:nvPr/>
        </p:nvSpPr>
        <p:spPr>
          <a:xfrm>
            <a:off x="5159896" y="3709061"/>
            <a:ext cx="619097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42"/>
          <p:cNvSpPr txBox="1"/>
          <p:nvPr/>
        </p:nvSpPr>
        <p:spPr>
          <a:xfrm>
            <a:off x="5159897" y="2019769"/>
            <a:ext cx="61909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43"/>
          <p:cNvSpPr/>
          <p:nvPr/>
        </p:nvSpPr>
        <p:spPr>
          <a:xfrm>
            <a:off x="0" y="474324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43"/>
          <p:cNvSpPr/>
          <p:nvPr/>
        </p:nvSpPr>
        <p:spPr>
          <a:xfrm rot="10800000">
            <a:off x="8664901" y="4527216"/>
            <a:ext cx="2684095" cy="2088232"/>
          </a:xfrm>
          <a:custGeom>
            <a:rect b="b" l="l" r="r" t="t"/>
            <a:pathLst>
              <a:path extrusionOk="0" h="2088232" w="2684095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43"/>
          <p:cNvSpPr txBox="1"/>
          <p:nvPr/>
        </p:nvSpPr>
        <p:spPr>
          <a:xfrm>
            <a:off x="9394405" y="4832668"/>
            <a:ext cx="16561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Infographic Simple  Portfolio Designed </a:t>
            </a:r>
            <a:endParaRPr/>
          </a:p>
        </p:txBody>
      </p:sp>
      <p:sp>
        <p:nvSpPr>
          <p:cNvPr id="2512" name="Google Shape;2512;p43"/>
          <p:cNvSpPr txBox="1"/>
          <p:nvPr/>
        </p:nvSpPr>
        <p:spPr>
          <a:xfrm>
            <a:off x="860462" y="4986559"/>
            <a:ext cx="61909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43"/>
          <p:cNvSpPr txBox="1"/>
          <p:nvPr/>
        </p:nvSpPr>
        <p:spPr>
          <a:xfrm>
            <a:off x="966788" y="541338"/>
            <a:ext cx="11225212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Columns 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43"/>
          <p:cNvSpPr txBox="1"/>
          <p:nvPr/>
        </p:nvSpPr>
        <p:spPr>
          <a:xfrm>
            <a:off x="860457" y="1495857"/>
            <a:ext cx="294427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  <p:sp>
        <p:nvSpPr>
          <p:cNvPr id="2515" name="Google Shape;2515;p43"/>
          <p:cNvSpPr txBox="1"/>
          <p:nvPr/>
        </p:nvSpPr>
        <p:spPr>
          <a:xfrm>
            <a:off x="4155800" y="1495857"/>
            <a:ext cx="294427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9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44"/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44"/>
          <p:cNvSpPr txBox="1"/>
          <p:nvPr/>
        </p:nvSpPr>
        <p:spPr>
          <a:xfrm>
            <a:off x="0" y="5668907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2" name="Google Shape;2522;p44"/>
          <p:cNvGrpSpPr/>
          <p:nvPr/>
        </p:nvGrpSpPr>
        <p:grpSpPr>
          <a:xfrm>
            <a:off x="4572281" y="890682"/>
            <a:ext cx="3241233" cy="3297496"/>
            <a:chOff x="4031627" y="480134"/>
            <a:chExt cx="3915502" cy="3983468"/>
          </a:xfrm>
        </p:grpSpPr>
        <p:grpSp>
          <p:nvGrpSpPr>
            <p:cNvPr id="2523" name="Google Shape;2523;p44"/>
            <p:cNvGrpSpPr/>
            <p:nvPr/>
          </p:nvGrpSpPr>
          <p:grpSpPr>
            <a:xfrm flipH="1" rot="2654637">
              <a:off x="5503451" y="164845"/>
              <a:ext cx="971855" cy="4614047"/>
              <a:chOff x="3228371" y="1912891"/>
              <a:chExt cx="981075" cy="4248150"/>
            </a:xfrm>
          </p:grpSpPr>
          <p:sp>
            <p:nvSpPr>
              <p:cNvPr id="2524" name="Google Shape;2524;p44"/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rect b="b" l="l" r="r" t="t"/>
                <a:pathLst>
                  <a:path extrusionOk="0" h="504825" w="4667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solidFill>
                <a:schemeClr val="accent2">
                  <a:alpha val="65882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44"/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rect b="b" l="l" r="r" t="t"/>
                <a:pathLst>
                  <a:path extrusionOk="0" h="552450" w="409575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solidFill>
                <a:schemeClr val="accent2">
                  <a:alpha val="65882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4"/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rect b="b" l="l" r="r" t="t"/>
                <a:pathLst>
                  <a:path extrusionOk="0" h="4248150" w="981075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solidFill>
                <a:schemeClr val="accent2">
                  <a:alpha val="65882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4"/>
            <p:cNvSpPr/>
            <p:nvPr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cap="flat" cmpd="sng" w="1905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44"/>
            <p:cNvSpPr/>
            <p:nvPr/>
          </p:nvSpPr>
          <p:spPr>
            <a:xfrm flipH="1" rot="2654637">
              <a:off x="5586186" y="2143220"/>
              <a:ext cx="326647" cy="278481"/>
            </a:xfrm>
            <a:custGeom>
              <a:rect b="b" l="l" r="r" t="t"/>
              <a:pathLst>
                <a:path extrusionOk="0" h="278481" w="326647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45"/>
          <p:cNvSpPr txBox="1"/>
          <p:nvPr>
            <p:ph idx="1" type="body"/>
          </p:nvPr>
        </p:nvSpPr>
        <p:spPr>
          <a:xfrm>
            <a:off x="323529" y="4373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2534" name="Google Shape;2534;p45"/>
          <p:cNvSpPr/>
          <p:nvPr/>
        </p:nvSpPr>
        <p:spPr>
          <a:xfrm>
            <a:off x="574250" y="1784454"/>
            <a:ext cx="1332449" cy="4432060"/>
          </a:xfrm>
          <a:custGeom>
            <a:rect b="b" l="l" r="r" t="t"/>
            <a:pathLst>
              <a:path extrusionOk="0" h="4242435" w="97250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5" name="Google Shape;2535;p45"/>
          <p:cNvGrpSpPr/>
          <p:nvPr/>
        </p:nvGrpSpPr>
        <p:grpSpPr>
          <a:xfrm>
            <a:off x="6688511" y="4071014"/>
            <a:ext cx="1952121" cy="1699259"/>
            <a:chOff x="5307789" y="2742465"/>
            <a:chExt cx="1571625" cy="1368049"/>
          </a:xfrm>
        </p:grpSpPr>
        <p:sp>
          <p:nvSpPr>
            <p:cNvPr id="2536" name="Google Shape;2536;p45"/>
            <p:cNvSpPr/>
            <p:nvPr/>
          </p:nvSpPr>
          <p:spPr>
            <a:xfrm>
              <a:off x="5377571" y="2742465"/>
              <a:ext cx="457200" cy="447675"/>
            </a:xfrm>
            <a:custGeom>
              <a:rect b="b" l="l" r="r" t="t"/>
              <a:pathLst>
                <a:path extrusionOk="0" h="447675" w="457200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5"/>
            <p:cNvSpPr/>
            <p:nvPr/>
          </p:nvSpPr>
          <p:spPr>
            <a:xfrm>
              <a:off x="5307789" y="2797537"/>
              <a:ext cx="1571625" cy="828675"/>
            </a:xfrm>
            <a:custGeom>
              <a:rect b="b" l="l" r="r" t="t"/>
              <a:pathLst>
                <a:path extrusionOk="0" h="828675" w="157162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45"/>
            <p:cNvSpPr/>
            <p:nvPr/>
          </p:nvSpPr>
          <p:spPr>
            <a:xfrm>
              <a:off x="5816441" y="3196114"/>
              <a:ext cx="666750" cy="914400"/>
            </a:xfrm>
            <a:custGeom>
              <a:rect b="b" l="l" r="r" t="t"/>
              <a:pathLst>
                <a:path extrusionOk="0" h="914400" w="66675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9" name="Google Shape;2539;p45"/>
          <p:cNvGrpSpPr/>
          <p:nvPr/>
        </p:nvGrpSpPr>
        <p:grpSpPr>
          <a:xfrm>
            <a:off x="5095525" y="1641462"/>
            <a:ext cx="1710429" cy="1738057"/>
            <a:chOff x="4288042" y="2256809"/>
            <a:chExt cx="2952665" cy="3000359"/>
          </a:xfrm>
        </p:grpSpPr>
        <p:sp>
          <p:nvSpPr>
            <p:cNvPr id="2540" name="Google Shape;2540;p45"/>
            <p:cNvSpPr/>
            <p:nvPr/>
          </p:nvSpPr>
          <p:spPr>
            <a:xfrm>
              <a:off x="4392101" y="2382547"/>
              <a:ext cx="1560880" cy="1777670"/>
            </a:xfrm>
            <a:custGeom>
              <a:rect b="b" l="l" r="r" t="t"/>
              <a:pathLst>
                <a:path extrusionOk="0" h="1777669" w="156088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4868287" y="2290747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5"/>
            <p:cNvSpPr/>
            <p:nvPr/>
          </p:nvSpPr>
          <p:spPr>
            <a:xfrm>
              <a:off x="5445695" y="3297396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5"/>
            <p:cNvSpPr/>
            <p:nvPr/>
          </p:nvSpPr>
          <p:spPr>
            <a:xfrm>
              <a:off x="5606119" y="3297396"/>
              <a:ext cx="433578" cy="607009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5"/>
            <p:cNvSpPr/>
            <p:nvPr/>
          </p:nvSpPr>
          <p:spPr>
            <a:xfrm>
              <a:off x="4288042" y="3301732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4288042" y="2621014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5554090" y="2382547"/>
              <a:ext cx="1560880" cy="1734312"/>
            </a:xfrm>
            <a:custGeom>
              <a:rect b="b" l="l" r="r" t="t"/>
              <a:pathLst>
                <a:path extrusionOk="0" h="1734311" w="156088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6057040" y="2256809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6612019" y="2621014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6633698" y="3262710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5606119" y="3297396"/>
              <a:ext cx="433578" cy="607009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5"/>
            <p:cNvSpPr/>
            <p:nvPr/>
          </p:nvSpPr>
          <p:spPr>
            <a:xfrm>
              <a:off x="5437023" y="2612343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5"/>
            <p:cNvSpPr/>
            <p:nvPr/>
          </p:nvSpPr>
          <p:spPr>
            <a:xfrm>
              <a:off x="4973095" y="3392783"/>
              <a:ext cx="1560880" cy="1734312"/>
            </a:xfrm>
            <a:custGeom>
              <a:rect b="b" l="l" r="r" t="t"/>
              <a:pathLst>
                <a:path extrusionOk="0" h="1734311" w="156088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5450031" y="4650159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5437023" y="3280053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6026689" y="3626915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6013682" y="4320640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4869036" y="4298961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4860365" y="3613908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9" name="Google Shape;2559;p45"/>
          <p:cNvGrpSpPr/>
          <p:nvPr/>
        </p:nvGrpSpPr>
        <p:grpSpPr>
          <a:xfrm>
            <a:off x="9977746" y="1847417"/>
            <a:ext cx="1255601" cy="1329669"/>
            <a:chOff x="4121211" y="1005238"/>
            <a:chExt cx="1696343" cy="1796411"/>
          </a:xfrm>
        </p:grpSpPr>
        <p:sp>
          <p:nvSpPr>
            <p:cNvPr id="2560" name="Google Shape;2560;p45"/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4763010" y="1958882"/>
              <a:ext cx="842767" cy="84276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5344107" y="1086848"/>
              <a:ext cx="473447" cy="47344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45"/>
            <p:cNvSpPr/>
            <p:nvPr/>
          </p:nvSpPr>
          <p:spPr>
            <a:xfrm flipH="1" rot="-3599731">
              <a:off x="4709115" y="1170501"/>
              <a:ext cx="106964" cy="7500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45"/>
            <p:cNvSpPr/>
            <p:nvPr/>
          </p:nvSpPr>
          <p:spPr>
            <a:xfrm flipH="1">
              <a:off x="4121211" y="1005238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4860364" y="1440904"/>
              <a:ext cx="607009" cy="607009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7" name="Google Shape;2567;p45"/>
          <p:cNvGrpSpPr/>
          <p:nvPr/>
        </p:nvGrpSpPr>
        <p:grpSpPr>
          <a:xfrm>
            <a:off x="10146330" y="4668468"/>
            <a:ext cx="1206342" cy="1356714"/>
            <a:chOff x="7322277" y="4321169"/>
            <a:chExt cx="1919053" cy="2158265"/>
          </a:xfrm>
        </p:grpSpPr>
        <p:sp>
          <p:nvSpPr>
            <p:cNvPr id="2568" name="Google Shape;2568;p45"/>
            <p:cNvSpPr/>
            <p:nvPr/>
          </p:nvSpPr>
          <p:spPr>
            <a:xfrm>
              <a:off x="7992414" y="5103900"/>
              <a:ext cx="575537" cy="575537"/>
            </a:xfrm>
            <a:custGeom>
              <a:rect b="b" l="l" r="r" t="t"/>
              <a:pathLst>
                <a:path extrusionOk="0" h="575537" w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7322277" y="474531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7342056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7342056" y="4744038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7322277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7860040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8234139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8939173" y="550102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7906083" y="454275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7603926" y="5826200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8" name="Google Shape;2578;p45"/>
          <p:cNvSpPr/>
          <p:nvPr/>
        </p:nvSpPr>
        <p:spPr>
          <a:xfrm>
            <a:off x="2164589" y="1784456"/>
            <a:ext cx="1332450" cy="4432077"/>
          </a:xfrm>
          <a:custGeom>
            <a:rect b="b" l="l" r="r" t="t"/>
            <a:pathLst>
              <a:path extrusionOk="0" h="6856439" w="1571716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9" name="Google Shape;2579;p45"/>
          <p:cNvGrpSpPr/>
          <p:nvPr/>
        </p:nvGrpSpPr>
        <p:grpSpPr>
          <a:xfrm>
            <a:off x="3455169" y="3690755"/>
            <a:ext cx="2780400" cy="1837458"/>
            <a:chOff x="2658438" y="3187054"/>
            <a:chExt cx="3279672" cy="2842553"/>
          </a:xfrm>
        </p:grpSpPr>
        <p:sp>
          <p:nvSpPr>
            <p:cNvPr id="2580" name="Google Shape;2580;p45"/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rect b="b" l="l" r="r" t="t"/>
              <a:pathLst>
                <a:path extrusionOk="0" h="577215" w="5561718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rgbClr val="114A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5"/>
            <p:cNvSpPr/>
            <p:nvPr/>
          </p:nvSpPr>
          <p:spPr>
            <a:xfrm>
              <a:off x="2658438" y="3187054"/>
              <a:ext cx="677331" cy="523392"/>
            </a:xfrm>
            <a:custGeom>
              <a:rect b="b" l="l" r="r" t="t"/>
              <a:pathLst>
                <a:path extrusionOk="0" h="523392" w="677331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45"/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rect b="b" l="l" r="r" t="t"/>
              <a:pathLst>
                <a:path extrusionOk="0" h="600075" w="561022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rgbClr val="1A6F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3" name="Google Shape;2583;p45"/>
          <p:cNvGrpSpPr/>
          <p:nvPr/>
        </p:nvGrpSpPr>
        <p:grpSpPr>
          <a:xfrm>
            <a:off x="7245962" y="1335160"/>
            <a:ext cx="2460960" cy="2306120"/>
            <a:chOff x="7586247" y="1330780"/>
            <a:chExt cx="2460960" cy="2306120"/>
          </a:xfrm>
        </p:grpSpPr>
        <p:grpSp>
          <p:nvGrpSpPr>
            <p:cNvPr id="2584" name="Google Shape;2584;p45"/>
            <p:cNvGrpSpPr/>
            <p:nvPr/>
          </p:nvGrpSpPr>
          <p:grpSpPr>
            <a:xfrm flipH="1" rot="-7410026">
              <a:off x="7820788" y="2761873"/>
              <a:ext cx="449297" cy="803943"/>
              <a:chOff x="4860364" y="1440904"/>
              <a:chExt cx="607009" cy="1086144"/>
            </a:xfrm>
          </p:grpSpPr>
          <p:sp>
            <p:nvSpPr>
              <p:cNvPr id="2585" name="Google Shape;2585;p45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45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7" name="Google Shape;2587;p45"/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</p:grpSpPr>
          <p:sp>
            <p:nvSpPr>
              <p:cNvPr id="2588" name="Google Shape;2588;p45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45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0" name="Google Shape;2590;p45"/>
            <p:cNvSpPr/>
            <p:nvPr/>
          </p:nvSpPr>
          <p:spPr>
            <a:xfrm>
              <a:off x="8243473" y="2027766"/>
              <a:ext cx="1155334" cy="1315798"/>
            </a:xfrm>
            <a:custGeom>
              <a:rect b="b" l="l" r="r" t="t"/>
              <a:pathLst>
                <a:path extrusionOk="0" h="1777669" w="1560880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5"/>
            <p:cNvSpPr/>
            <p:nvPr/>
          </p:nvSpPr>
          <p:spPr>
            <a:xfrm>
              <a:off x="8595937" y="1959818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5"/>
            <p:cNvSpPr/>
            <p:nvPr/>
          </p:nvSpPr>
          <p:spPr>
            <a:xfrm>
              <a:off x="9023323" y="2704920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5"/>
            <p:cNvSpPr/>
            <p:nvPr/>
          </p:nvSpPr>
          <p:spPr>
            <a:xfrm>
              <a:off x="9142066" y="2704920"/>
              <a:ext cx="320926" cy="449297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5"/>
            <p:cNvSpPr/>
            <p:nvPr/>
          </p:nvSpPr>
          <p:spPr>
            <a:xfrm>
              <a:off x="8166450" y="2708130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5"/>
            <p:cNvSpPr/>
            <p:nvPr/>
          </p:nvSpPr>
          <p:spPr>
            <a:xfrm>
              <a:off x="8166450" y="2204275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9142066" y="2704920"/>
              <a:ext cx="320926" cy="449297"/>
            </a:xfrm>
            <a:custGeom>
              <a:rect b="b" l="l" r="r" t="t"/>
              <a:pathLst>
                <a:path extrusionOk="0" h="607009" w="433577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5"/>
            <p:cNvSpPr/>
            <p:nvPr/>
          </p:nvSpPr>
          <p:spPr>
            <a:xfrm>
              <a:off x="9016905" y="2197857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5"/>
            <p:cNvSpPr/>
            <p:nvPr/>
          </p:nvSpPr>
          <p:spPr>
            <a:xfrm>
              <a:off x="9016905" y="2692083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5"/>
            <p:cNvSpPr/>
            <p:nvPr/>
          </p:nvSpPr>
          <p:spPr>
            <a:xfrm>
              <a:off x="8590073" y="2939196"/>
              <a:ext cx="449297" cy="449297"/>
            </a:xfrm>
            <a:custGeom>
              <a:rect b="b" l="l" r="r" t="t"/>
              <a:pathLst>
                <a:path extrusionOk="0" h="607009" w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00" name="Google Shape;2600;p45"/>
            <p:cNvGrpSpPr/>
            <p:nvPr/>
          </p:nvGrpSpPr>
          <p:grpSpPr>
            <a:xfrm flipH="1" rot="7661305">
              <a:off x="9367116" y="2811401"/>
              <a:ext cx="449297" cy="803943"/>
              <a:chOff x="4860364" y="1440904"/>
              <a:chExt cx="607009" cy="1086144"/>
            </a:xfrm>
          </p:grpSpPr>
          <p:sp>
            <p:nvSpPr>
              <p:cNvPr id="2601" name="Google Shape;2601;p45"/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45"/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rect b="b" l="l" r="r" t="t"/>
                <a:pathLst>
                  <a:path extrusionOk="0" h="607009" w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03" name="Google Shape;2603;p45"/>
          <p:cNvSpPr/>
          <p:nvPr/>
        </p:nvSpPr>
        <p:spPr>
          <a:xfrm rot="-3358544">
            <a:off x="7535173" y="4627970"/>
            <a:ext cx="1616986" cy="2334950"/>
          </a:xfrm>
          <a:custGeom>
            <a:rect b="b" l="l" r="r" t="t"/>
            <a:pathLst>
              <a:path extrusionOk="0" h="3179856" w="2202095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609" name="Google Shape;2609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7" name="Google Shape;2627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8" name="Google Shape;2628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9" name="Google Shape;2629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0" name="Google Shape;2630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9" name="Google Shape;2639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659" name="Google Shape;2659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2" name="Google Shape;2662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3" name="Google Shape;2663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" name="Google Shape;2664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5" name="Google Shape;2665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6" name="Google Shape;2666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7" name="Google Shape;2667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8" name="Google Shape;2668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9" name="Google Shape;2669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670" name="Google Shape;2670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4" name="Google Shape;2674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7" name="Google Shape;2677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678" name="Google Shape;2678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0" name="Google Shape;2680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3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715" name="Google Shape;2715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8" name="Google Shape;2728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8" name="Google Shape;2738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2" name="Google Shape;2752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5"/>
          <p:cNvGrpSpPr/>
          <p:nvPr/>
        </p:nvGrpSpPr>
        <p:grpSpPr>
          <a:xfrm>
            <a:off x="4730959" y="4306859"/>
            <a:ext cx="2005476" cy="596389"/>
            <a:chOff x="683568" y="4236526"/>
            <a:chExt cx="2005476" cy="596389"/>
          </a:xfrm>
        </p:grpSpPr>
        <p:sp>
          <p:nvSpPr>
            <p:cNvPr id="506" name="Google Shape;506;p5"/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DOCTOR</a:t>
              </a:r>
              <a:endParaRPr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4820652" y="5260980"/>
            <a:ext cx="1826091" cy="829601"/>
            <a:chOff x="827584" y="5067559"/>
            <a:chExt cx="1861460" cy="829601"/>
          </a:xfrm>
        </p:grpSpPr>
        <p:sp>
          <p:nvSpPr>
            <p:cNvPr id="509" name="Google Shape;509;p5"/>
            <p:cNvSpPr/>
            <p:nvPr/>
          </p:nvSpPr>
          <p:spPr>
            <a:xfrm>
              <a:off x="827584" y="5114721"/>
              <a:ext cx="231306" cy="161172"/>
            </a:xfrm>
            <a:custGeom>
              <a:rect b="b" l="l" r="r" t="t"/>
              <a:pathLst>
                <a:path extrusionOk="0" h="2769493" w="397464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840090" y="5618906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840090" y="5344252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abcd@company.com</a:t>
              </a: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Facebook.com/abcd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Twiter.com/abcd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5"/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516" name="Google Shape;516;p5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5"/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519" name="Google Shape;519;p5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5"/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522" name="Google Shape;522;p5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4" name="Google Shape;524;p5"/>
          <p:cNvCxnSpPr/>
          <p:nvPr/>
        </p:nvCxnSpPr>
        <p:spPr>
          <a:xfrm flipH="1" rot="10800000">
            <a:off x="4734785" y="5023615"/>
            <a:ext cx="2011680" cy="2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"/>
          <p:cNvCxnSpPr/>
          <p:nvPr/>
        </p:nvCxnSpPr>
        <p:spPr>
          <a:xfrm flipH="1" rot="10800000">
            <a:off x="7135217" y="5023614"/>
            <a:ext cx="2011680" cy="3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p5"/>
          <p:cNvCxnSpPr/>
          <p:nvPr/>
        </p:nvCxnSpPr>
        <p:spPr>
          <a:xfrm flipH="1" rot="10800000">
            <a:off x="9535648" y="5023616"/>
            <a:ext cx="2011680" cy="1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527" name="Google Shape;527;p5"/>
          <p:cNvGrpSpPr/>
          <p:nvPr/>
        </p:nvGrpSpPr>
        <p:grpSpPr>
          <a:xfrm>
            <a:off x="7155947" y="4306859"/>
            <a:ext cx="2005476" cy="596389"/>
            <a:chOff x="683568" y="4236526"/>
            <a:chExt cx="2005476" cy="596389"/>
          </a:xfrm>
        </p:grpSpPr>
        <p:sp>
          <p:nvSpPr>
            <p:cNvPr id="528" name="Google Shape;528;p5"/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DOCTOR</a:t>
              </a:r>
              <a:endParaRPr/>
            </a:p>
          </p:txBody>
        </p:sp>
      </p:grpSp>
      <p:grpSp>
        <p:nvGrpSpPr>
          <p:cNvPr id="530" name="Google Shape;530;p5"/>
          <p:cNvGrpSpPr/>
          <p:nvPr/>
        </p:nvGrpSpPr>
        <p:grpSpPr>
          <a:xfrm>
            <a:off x="7245640" y="5260980"/>
            <a:ext cx="1826091" cy="829601"/>
            <a:chOff x="827584" y="5067559"/>
            <a:chExt cx="1861460" cy="829601"/>
          </a:xfrm>
        </p:grpSpPr>
        <p:sp>
          <p:nvSpPr>
            <p:cNvPr id="531" name="Google Shape;531;p5"/>
            <p:cNvSpPr/>
            <p:nvPr/>
          </p:nvSpPr>
          <p:spPr>
            <a:xfrm>
              <a:off x="827584" y="5114721"/>
              <a:ext cx="231306" cy="161172"/>
            </a:xfrm>
            <a:custGeom>
              <a:rect b="b" l="l" r="r" t="t"/>
              <a:pathLst>
                <a:path extrusionOk="0" h="2769493" w="397464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40090" y="5618906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0090" y="5344252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abcd@company.com</a:t>
              </a: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Facebook.com/abcd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Twiter.com/abcd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5"/>
          <p:cNvGrpSpPr/>
          <p:nvPr/>
        </p:nvGrpSpPr>
        <p:grpSpPr>
          <a:xfrm>
            <a:off x="9580935" y="4306859"/>
            <a:ext cx="2005476" cy="596389"/>
            <a:chOff x="683568" y="4236526"/>
            <a:chExt cx="2005476" cy="596389"/>
          </a:xfrm>
        </p:grpSpPr>
        <p:sp>
          <p:nvSpPr>
            <p:cNvPr id="538" name="Google Shape;538;p5"/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DOCTOR</a:t>
              </a:r>
              <a:endParaRPr/>
            </a:p>
          </p:txBody>
        </p:sp>
      </p:grpSp>
      <p:grpSp>
        <p:nvGrpSpPr>
          <p:cNvPr id="540" name="Google Shape;540;p5"/>
          <p:cNvGrpSpPr/>
          <p:nvPr/>
        </p:nvGrpSpPr>
        <p:grpSpPr>
          <a:xfrm>
            <a:off x="9670628" y="5260980"/>
            <a:ext cx="1826091" cy="829601"/>
            <a:chOff x="827584" y="5067559"/>
            <a:chExt cx="1861460" cy="829601"/>
          </a:xfrm>
        </p:grpSpPr>
        <p:sp>
          <p:nvSpPr>
            <p:cNvPr id="541" name="Google Shape;541;p5"/>
            <p:cNvSpPr/>
            <p:nvPr/>
          </p:nvSpPr>
          <p:spPr>
            <a:xfrm>
              <a:off x="827584" y="5114721"/>
              <a:ext cx="231306" cy="161172"/>
            </a:xfrm>
            <a:custGeom>
              <a:rect b="b" l="l" r="r" t="t"/>
              <a:pathLst>
                <a:path extrusionOk="0" h="2769493" w="397464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840090" y="5618906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840090" y="5344252"/>
              <a:ext cx="206295" cy="206295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abcd@company.com</a:t>
              </a: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Facebook.com/abcd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Twiter.com/abcd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5"/>
          <p:cNvSpPr txBox="1"/>
          <p:nvPr/>
        </p:nvSpPr>
        <p:spPr>
          <a:xfrm>
            <a:off x="5423977" y="447851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Team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"/>
          <p:cNvSpPr txBox="1"/>
          <p:nvPr/>
        </p:nvSpPr>
        <p:spPr>
          <a:xfrm>
            <a:off x="5418181" y="1327895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5"/>
          <p:cNvSpPr/>
          <p:nvPr>
            <p:ph idx="2" type="pic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0" name="Google Shape;550;p5"/>
          <p:cNvSpPr/>
          <p:nvPr>
            <p:ph idx="3" type="pic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1" name="Google Shape;551;p5"/>
          <p:cNvSpPr/>
          <p:nvPr>
            <p:ph idx="4" type="pic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"/>
          <p:cNvSpPr/>
          <p:nvPr/>
        </p:nvSpPr>
        <p:spPr>
          <a:xfrm rot="10800000">
            <a:off x="3851316" y="1"/>
            <a:ext cx="4489373" cy="2801354"/>
          </a:xfrm>
          <a:custGeom>
            <a:rect b="b" l="l" r="r" t="t"/>
            <a:pathLst>
              <a:path extrusionOk="0" h="2965169" w="4489372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"/>
          <p:cNvSpPr/>
          <p:nvPr/>
        </p:nvSpPr>
        <p:spPr>
          <a:xfrm rot="10800000">
            <a:off x="5319833" y="4032874"/>
            <a:ext cx="536501" cy="957165"/>
          </a:xfrm>
          <a:custGeom>
            <a:rect b="b" l="l" r="r" t="t"/>
            <a:pathLst>
              <a:path extrusionOk="0" h="971516" w="536501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rgbClr val="030E10"/>
              </a:gs>
              <a:gs pos="100000">
                <a:srgbClr val="030E10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"/>
          <p:cNvSpPr/>
          <p:nvPr/>
        </p:nvSpPr>
        <p:spPr>
          <a:xfrm>
            <a:off x="6376057" y="2893479"/>
            <a:ext cx="536501" cy="957165"/>
          </a:xfrm>
          <a:custGeom>
            <a:rect b="b" l="l" r="r" t="t"/>
            <a:pathLst>
              <a:path extrusionOk="0" h="971516" w="536501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rgbClr val="061B1D"/>
              </a:gs>
              <a:gs pos="100000">
                <a:srgbClr val="030E10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6"/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rgbClr val="1F8892"/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6"/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rgbClr val="1A6F7C"/>
              </a:gs>
              <a:gs pos="19000">
                <a:schemeClr val="accent2"/>
              </a:gs>
              <a:gs pos="100000">
                <a:schemeClr val="accent2"/>
              </a:gs>
            </a:gsLst>
            <a:lin ang="21593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6"/>
          <p:cNvSpPr txBox="1"/>
          <p:nvPr/>
        </p:nvSpPr>
        <p:spPr>
          <a:xfrm>
            <a:off x="633264" y="719083"/>
            <a:ext cx="3984553" cy="1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6"/>
          <p:cNvGrpSpPr/>
          <p:nvPr/>
        </p:nvGrpSpPr>
        <p:grpSpPr>
          <a:xfrm>
            <a:off x="5548894" y="2547865"/>
            <a:ext cx="1064571" cy="3722529"/>
            <a:chOff x="4097420" y="3177044"/>
            <a:chExt cx="900000" cy="3147066"/>
          </a:xfrm>
        </p:grpSpPr>
        <p:sp>
          <p:nvSpPr>
            <p:cNvPr id="563" name="Google Shape;563;p6"/>
            <p:cNvSpPr/>
            <p:nvPr/>
          </p:nvSpPr>
          <p:spPr>
            <a:xfrm rot="-2402634">
              <a:off x="4325723" y="5592977"/>
              <a:ext cx="526053" cy="636524"/>
            </a:xfrm>
            <a:prstGeom prst="diagStripe">
              <a:avLst>
                <a:gd fmla="val 86326" name="adj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4234528" y="3424483"/>
              <a:ext cx="648000" cy="2016000"/>
            </a:xfrm>
            <a:custGeom>
              <a:rect b="b" l="l" r="r" t="t"/>
              <a:pathLst>
                <a:path extrusionOk="0" h="1923817" w="828152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>
                <a:gd fmla="val 25000" name="adj"/>
              </a:avLst>
            </a:prstGeom>
            <a:solidFill>
              <a:srgbClr val="D8D8D8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299234" y="3424483"/>
              <a:ext cx="518588" cy="1873624"/>
            </a:xfrm>
            <a:custGeom>
              <a:rect b="b" l="l" r="r" t="t"/>
              <a:pathLst>
                <a:path extrusionOk="0" h="1662748" w="669024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fmla="val 50000" name="adj"/>
              </a:avLst>
            </a:prstGeom>
            <a:solidFill>
              <a:srgbClr val="BFBFB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6"/>
          <p:cNvSpPr/>
          <p:nvPr/>
        </p:nvSpPr>
        <p:spPr>
          <a:xfrm flipH="1" rot="-5400000">
            <a:off x="5089175" y="3143918"/>
            <a:ext cx="2074198" cy="1611075"/>
          </a:xfrm>
          <a:custGeom>
            <a:rect b="b" l="l" r="r" t="t"/>
            <a:pathLst>
              <a:path extrusionOk="0" h="1611075" w="2074198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rgbClr val="125158"/>
              </a:gs>
              <a:gs pos="50418">
                <a:schemeClr val="accent3"/>
              </a:gs>
              <a:gs pos="100000">
                <a:srgbClr val="0A2C31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"/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"/>
          <p:cNvSpPr/>
          <p:nvPr/>
        </p:nvSpPr>
        <p:spPr>
          <a:xfrm rot="-5400000">
            <a:off x="1785049" y="3041396"/>
            <a:ext cx="1372450" cy="671909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"/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"/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6"/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585" name="Google Shape;585;p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6"/>
          <p:cNvGrpSpPr/>
          <p:nvPr/>
        </p:nvGrpSpPr>
        <p:grpSpPr>
          <a:xfrm>
            <a:off x="6951462" y="4051817"/>
            <a:ext cx="1798373" cy="923330"/>
            <a:chOff x="2551705" y="4283314"/>
            <a:chExt cx="2357003" cy="923330"/>
          </a:xfrm>
        </p:grpSpPr>
        <p:sp>
          <p:nvSpPr>
            <p:cNvPr id="588" name="Google Shape;588;p6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6"/>
          <p:cNvGrpSpPr/>
          <p:nvPr/>
        </p:nvGrpSpPr>
        <p:grpSpPr>
          <a:xfrm>
            <a:off x="4353286" y="-38909"/>
            <a:ext cx="3618584" cy="2529707"/>
            <a:chOff x="2794115" y="-38910"/>
            <a:chExt cx="3618584" cy="2529707"/>
          </a:xfrm>
        </p:grpSpPr>
        <p:sp>
          <p:nvSpPr>
            <p:cNvPr id="591" name="Google Shape;591;p6"/>
            <p:cNvSpPr/>
            <p:nvPr/>
          </p:nvSpPr>
          <p:spPr>
            <a:xfrm>
              <a:off x="3925124" y="2176247"/>
              <a:ext cx="286470" cy="291957"/>
            </a:xfrm>
            <a:custGeom>
              <a:rect b="b" l="l" r="r" t="t"/>
              <a:pathLst>
                <a:path extrusionOk="0" h="1881" w="1776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3771793" y="1896737"/>
              <a:ext cx="346432" cy="256088"/>
            </a:xfrm>
            <a:custGeom>
              <a:rect b="b" l="l" r="r" t="t"/>
              <a:pathLst>
                <a:path extrusionOk="0" h="2588" w="3501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4006545" y="1566097"/>
              <a:ext cx="277876" cy="316802"/>
            </a:xfrm>
            <a:custGeom>
              <a:rect b="b" l="l" r="r" t="t"/>
              <a:pathLst>
                <a:path extrusionOk="0" h="3247" w="2942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5087393" y="242967"/>
              <a:ext cx="279395" cy="318533"/>
            </a:xfrm>
            <a:custGeom>
              <a:rect b="b" l="l" r="r" t="t"/>
              <a:pathLst>
                <a:path extrusionOk="0" h="3858469" w="3384376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4367146" y="1451291"/>
              <a:ext cx="213534" cy="300406"/>
            </a:xfrm>
            <a:custGeom>
              <a:rect b="b" l="l" r="r" t="t"/>
              <a:pathLst>
                <a:path extrusionOk="0" h="3873" w="275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3419872" y="1175323"/>
              <a:ext cx="388063" cy="272151"/>
            </a:xfrm>
            <a:custGeom>
              <a:rect b="b" l="l" r="r" t="t"/>
              <a:pathLst>
                <a:path extrusionOk="0" h="3111" w="4436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4142302" y="692696"/>
              <a:ext cx="273901" cy="333043"/>
            </a:xfrm>
            <a:custGeom>
              <a:rect b="b" l="l" r="r" t="t"/>
              <a:pathLst>
                <a:path extrusionOk="0" h="3024" w="2487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4221676" y="1214411"/>
              <a:ext cx="280270" cy="313148"/>
            </a:xfrm>
            <a:custGeom>
              <a:rect b="b" l="l" r="r" t="t"/>
              <a:pathLst>
                <a:path extrusionOk="0" h="4086" w="3657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4871289" y="2163115"/>
              <a:ext cx="284572" cy="306011"/>
            </a:xfrm>
            <a:custGeom>
              <a:rect b="b" l="l" r="r" t="t"/>
              <a:pathLst>
                <a:path extrusionOk="0" h="5021437" w="46696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4246861" y="1796567"/>
              <a:ext cx="265718" cy="292583"/>
            </a:xfrm>
            <a:custGeom>
              <a:rect b="b" l="l" r="r" t="t"/>
              <a:pathLst>
                <a:path extrusionOk="0" h="3960440" w="3596792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4948431" y="1460681"/>
              <a:ext cx="217252" cy="281966"/>
            </a:xfrm>
            <a:custGeom>
              <a:rect b="b" l="l" r="r" t="t"/>
              <a:pathLst>
                <a:path extrusionOk="0" h="2443" w="1882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478310" y="2174359"/>
              <a:ext cx="309009" cy="316438"/>
            </a:xfrm>
            <a:custGeom>
              <a:rect b="b" l="l" r="r" t="t"/>
              <a:pathLst>
                <a:path extrusionOk="0" h="3876" w="3785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487050" y="76423"/>
              <a:ext cx="278849" cy="277149"/>
            </a:xfrm>
            <a:custGeom>
              <a:rect b="b" l="l" r="r" t="t"/>
              <a:pathLst>
                <a:path extrusionOk="0" h="3960440" w="39847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4840369" y="1208505"/>
              <a:ext cx="313419" cy="205786"/>
            </a:xfrm>
            <a:custGeom>
              <a:rect b="b" l="l" r="r" t="t"/>
              <a:pathLst>
                <a:path extrusionOk="0" h="2592287" w="3948136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 rot="-2700000">
              <a:off x="4931367" y="696684"/>
              <a:ext cx="326741" cy="325067"/>
            </a:xfrm>
            <a:custGeom>
              <a:rect b="b" l="l" r="r" t="t"/>
              <a:pathLst>
                <a:path extrusionOk="0" h="4988198" w="5013893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3783039" y="765645"/>
              <a:ext cx="279267" cy="309475"/>
            </a:xfrm>
            <a:custGeom>
              <a:rect b="b" l="l" r="r" t="t"/>
              <a:pathLst>
                <a:path extrusionOk="0" h="3960440" w="3573863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5193697" y="1768607"/>
              <a:ext cx="262796" cy="256174"/>
            </a:xfrm>
            <a:custGeom>
              <a:rect b="b" l="l" r="r" t="t"/>
              <a:pathLst>
                <a:path extrusionOk="0" h="3488520" w="3578696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4664106" y="1446924"/>
              <a:ext cx="196879" cy="277574"/>
            </a:xfrm>
            <a:custGeom>
              <a:rect b="b" l="l" r="r" t="t"/>
              <a:pathLst>
                <a:path extrusionOk="0" h="3959361" w="2808312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4642667" y="1811576"/>
              <a:ext cx="176275" cy="277574"/>
            </a:xfrm>
            <a:custGeom>
              <a:rect b="b" l="l" r="r" t="t"/>
              <a:pathLst>
                <a:path extrusionOk="0" h="3966044" w="2518668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5521965" y="903118"/>
              <a:ext cx="305387" cy="305387"/>
            </a:xfrm>
            <a:custGeom>
              <a:rect b="b" l="l" r="r" t="t"/>
              <a:pathLst>
                <a:path extrusionOk="0" h="3888432" w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6"/>
            <p:cNvGrpSpPr/>
            <p:nvPr/>
          </p:nvGrpSpPr>
          <p:grpSpPr>
            <a:xfrm>
              <a:off x="3333206" y="857594"/>
              <a:ext cx="343300" cy="201330"/>
              <a:chOff x="2627784" y="3959226"/>
              <a:chExt cx="3888432" cy="2280393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>
                  <a:gd fmla="val 25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>
                  <a:gd fmla="val 25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fmla="val 44102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fmla="val 44102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 rot="-3400400">
                <a:off x="3368262" y="3899876"/>
                <a:ext cx="288032" cy="1875445"/>
              </a:xfrm>
              <a:prstGeom prst="roundRect">
                <a:avLst>
                  <a:gd fmla="val 36068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fmla="val 36068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>
                  <a:gd fmla="val 16667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rect b="b" l="l" r="r" t="t"/>
                <a:pathLst>
                  <a:path extrusionOk="0" h="377555" w="1467163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rect b="b" l="l" r="r" t="t"/>
                <a:pathLst>
                  <a:path extrusionOk="0" h="401316" w="946970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2" name="Google Shape;622;p6"/>
            <p:cNvSpPr/>
            <p:nvPr/>
          </p:nvSpPr>
          <p:spPr>
            <a:xfrm>
              <a:off x="4156011" y="263026"/>
              <a:ext cx="223709" cy="305860"/>
            </a:xfrm>
            <a:custGeom>
              <a:rect b="b" l="l" r="r" t="t"/>
              <a:pathLst>
                <a:path extrusionOk="0" h="3758" w="256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4490582" y="1030315"/>
              <a:ext cx="296737" cy="296736"/>
            </a:xfrm>
            <a:custGeom>
              <a:rect b="b" l="l" r="r" t="t"/>
              <a:pathLst>
                <a:path extrusionOk="0" h="3848188" w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rect b="b" l="l" r="r" t="t"/>
              <a:pathLst>
                <a:path extrusionOk="0" h="3949150" w="20732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6"/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</p:grpSpPr>
          <p:sp>
            <p:nvSpPr>
              <p:cNvPr id="626" name="Google Shape;626;p6"/>
              <p:cNvSpPr/>
              <p:nvPr/>
            </p:nvSpPr>
            <p:spPr>
              <a:xfrm>
                <a:off x="4767053" y="1142826"/>
                <a:ext cx="2363788" cy="985838"/>
              </a:xfrm>
              <a:custGeom>
                <a:rect b="b" l="l" r="r" t="t"/>
                <a:pathLst>
                  <a:path extrusionOk="0" h="621" w="1489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6"/>
              <p:cNvSpPr/>
              <p:nvPr/>
            </p:nvSpPr>
            <p:spPr>
              <a:xfrm>
                <a:off x="3419872" y="2274221"/>
                <a:ext cx="1925638" cy="3692538"/>
              </a:xfrm>
              <a:custGeom>
                <a:rect b="b" l="l" r="r" t="t"/>
                <a:pathLst>
                  <a:path extrusionOk="0" h="2416" w="1213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6"/>
              <p:cNvSpPr/>
              <p:nvPr/>
            </p:nvSpPr>
            <p:spPr>
              <a:xfrm>
                <a:off x="3841671" y="2252358"/>
                <a:ext cx="1951038" cy="3489266"/>
              </a:xfrm>
              <a:custGeom>
                <a:rect b="b" l="l" r="r" t="t"/>
                <a:pathLst>
                  <a:path extrusionOk="0" h="2283" w="1229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6"/>
              <p:cNvSpPr/>
              <p:nvPr/>
            </p:nvSpPr>
            <p:spPr>
              <a:xfrm flipH="1">
                <a:off x="2062550" y="1142826"/>
                <a:ext cx="2363788" cy="985838"/>
              </a:xfrm>
              <a:custGeom>
                <a:rect b="b" l="l" r="r" t="t"/>
                <a:pathLst>
                  <a:path extrusionOk="0" h="621" w="1489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6"/>
              <p:cNvSpPr/>
              <p:nvPr/>
            </p:nvSpPr>
            <p:spPr>
              <a:xfrm>
                <a:off x="4366556" y="1001048"/>
                <a:ext cx="460794" cy="5174720"/>
              </a:xfrm>
              <a:custGeom>
                <a:rect b="b" l="l" r="r" t="t"/>
                <a:pathLst>
                  <a:path extrusionOk="0" h="3369" w="300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6"/>
            <p:cNvSpPr/>
            <p:nvPr/>
          </p:nvSpPr>
          <p:spPr>
            <a:xfrm>
              <a:off x="3485700" y="593822"/>
              <a:ext cx="262075" cy="197747"/>
            </a:xfrm>
            <a:custGeom>
              <a:rect b="b" l="l" r="r" t="t"/>
              <a:pathLst>
                <a:path extrusionOk="0" h="2988329" w="3960440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2925107" y="324353"/>
              <a:ext cx="262046" cy="237147"/>
            </a:xfrm>
            <a:custGeom>
              <a:rect b="b" l="l" r="r" t="t"/>
              <a:pathLst>
                <a:path extrusionOk="0" h="3594045" w="3971393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rect b="b" l="l" r="r" t="t"/>
              <a:pathLst>
                <a:path extrusionOk="0" h="3660228" w="429084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4864288" y="443057"/>
              <a:ext cx="254332" cy="236887"/>
            </a:xfrm>
            <a:custGeom>
              <a:rect b="b" l="l" r="r" t="t"/>
              <a:pathLst>
                <a:path extrusionOk="0" h="3716676" w="399038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3825094" y="1043782"/>
              <a:ext cx="271140" cy="292344"/>
            </a:xfrm>
            <a:custGeom>
              <a:rect b="b" l="l" r="r" t="t"/>
              <a:pathLst>
                <a:path extrusionOk="0" h="3626" w="3363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5325187" y="519003"/>
              <a:ext cx="267185" cy="286545"/>
            </a:xfrm>
            <a:custGeom>
              <a:rect b="b" l="l" r="r" t="t"/>
              <a:pathLst>
                <a:path extrusionOk="0" h="3626" w="3381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5235611" y="1064229"/>
              <a:ext cx="251451" cy="251451"/>
            </a:xfrm>
            <a:custGeom>
              <a:rect b="b" l="l" r="r" t="t"/>
              <a:pathLst>
                <a:path extrusionOk="0" h="3816424" w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 rot="-5400000">
              <a:off x="5434155" y="1230709"/>
              <a:ext cx="272228" cy="272559"/>
            </a:xfrm>
            <a:custGeom>
              <a:rect b="b" l="l" r="r" t="t"/>
              <a:pathLst>
                <a:path extrusionOk="0" h="3971952" w="3967137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3262532" y="335827"/>
              <a:ext cx="305482" cy="214459"/>
            </a:xfrm>
            <a:custGeom>
              <a:rect b="b" l="l" r="r" t="t"/>
              <a:pathLst>
                <a:path extrusionOk="0" h="3325069" w="3934890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4863131" y="1826407"/>
              <a:ext cx="330566" cy="201637"/>
            </a:xfrm>
            <a:custGeom>
              <a:rect b="b" l="l" r="r" t="t"/>
              <a:pathLst>
                <a:path extrusionOk="0" h="3087182" w="3990895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 rot="-346324">
              <a:off x="3149259" y="539297"/>
              <a:ext cx="226547" cy="281295"/>
            </a:xfrm>
            <a:custGeom>
              <a:rect b="b" l="l" r="r" t="t"/>
              <a:pathLst>
                <a:path extrusionOk="0" h="2420" w="1949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5652196" y="464392"/>
              <a:ext cx="272557" cy="272111"/>
            </a:xfrm>
            <a:custGeom>
              <a:rect b="b" l="l" r="r" t="t"/>
              <a:pathLst>
                <a:path extrusionOk="0" h="3782142" w="3788345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843077" y="415956"/>
              <a:ext cx="282062" cy="281027"/>
            </a:xfrm>
            <a:custGeom>
              <a:rect b="b" l="l" r="r" t="t"/>
              <a:pathLst>
                <a:path extrusionOk="0" h="3945921" w="3960440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4612312" y="708937"/>
              <a:ext cx="277876" cy="316802"/>
            </a:xfrm>
            <a:custGeom>
              <a:rect b="b" l="l" r="r" t="t"/>
              <a:pathLst>
                <a:path extrusionOk="0" h="3247" w="2942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4838792" y="48540"/>
              <a:ext cx="213534" cy="300406"/>
            </a:xfrm>
            <a:custGeom>
              <a:rect b="b" l="l" r="r" t="t"/>
              <a:pathLst>
                <a:path extrusionOk="0" h="3873" w="275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5793258" y="43425"/>
              <a:ext cx="273901" cy="333043"/>
            </a:xfrm>
            <a:custGeom>
              <a:rect b="b" l="l" r="r" t="t"/>
              <a:pathLst>
                <a:path extrusionOk="0" h="3024" w="2487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5415764" y="147954"/>
              <a:ext cx="309009" cy="316438"/>
            </a:xfrm>
            <a:custGeom>
              <a:rect b="b" l="l" r="r" t="t"/>
              <a:pathLst>
                <a:path extrusionOk="0" h="3876" w="3785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5325086" y="675294"/>
              <a:ext cx="196879" cy="277574"/>
            </a:xfrm>
            <a:custGeom>
              <a:rect b="b" l="l" r="r" t="t"/>
              <a:pathLst>
                <a:path extrusionOk="0" h="3959361" w="2808312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6107312" y="43425"/>
              <a:ext cx="305387" cy="305387"/>
            </a:xfrm>
            <a:custGeom>
              <a:rect b="b" l="l" r="r" t="t"/>
              <a:pathLst>
                <a:path extrusionOk="0" h="3888432" w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794115" y="14216"/>
              <a:ext cx="286470" cy="291957"/>
            </a:xfrm>
            <a:custGeom>
              <a:rect b="b" l="l" r="r" t="t"/>
              <a:pathLst>
                <a:path extrusionOk="0" h="1881" w="1776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3380997" y="166898"/>
              <a:ext cx="295509" cy="149725"/>
            </a:xfrm>
            <a:custGeom>
              <a:rect b="b" l="l" r="r" t="t"/>
              <a:pathLst>
                <a:path extrusionOk="0" h="1824" w="3600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3725628" y="94418"/>
              <a:ext cx="284572" cy="306011"/>
            </a:xfrm>
            <a:custGeom>
              <a:rect b="b" l="l" r="r" t="t"/>
              <a:pathLst>
                <a:path extrusionOk="0" h="5021437" w="46696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3" name="Google Shape;653;p6"/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</p:grpSpPr>
          <p:sp>
            <p:nvSpPr>
              <p:cNvPr id="654" name="Google Shape;654;p6"/>
              <p:cNvSpPr/>
              <p:nvPr/>
            </p:nvSpPr>
            <p:spPr>
              <a:xfrm>
                <a:off x="4767053" y="1142826"/>
                <a:ext cx="2363788" cy="985838"/>
              </a:xfrm>
              <a:custGeom>
                <a:rect b="b" l="l" r="r" t="t"/>
                <a:pathLst>
                  <a:path extrusionOk="0" h="621" w="1489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6"/>
              <p:cNvSpPr/>
              <p:nvPr/>
            </p:nvSpPr>
            <p:spPr>
              <a:xfrm>
                <a:off x="3419872" y="2274221"/>
                <a:ext cx="1925638" cy="3692538"/>
              </a:xfrm>
              <a:custGeom>
                <a:rect b="b" l="l" r="r" t="t"/>
                <a:pathLst>
                  <a:path extrusionOk="0" h="2416" w="1213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3841671" y="2252358"/>
                <a:ext cx="1951038" cy="3489266"/>
              </a:xfrm>
              <a:custGeom>
                <a:rect b="b" l="l" r="r" t="t"/>
                <a:pathLst>
                  <a:path extrusionOk="0" h="2283" w="1229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6"/>
              <p:cNvSpPr/>
              <p:nvPr/>
            </p:nvSpPr>
            <p:spPr>
              <a:xfrm flipH="1">
                <a:off x="2062550" y="1142826"/>
                <a:ext cx="2363788" cy="985838"/>
              </a:xfrm>
              <a:custGeom>
                <a:rect b="b" l="l" r="r" t="t"/>
                <a:pathLst>
                  <a:path extrusionOk="0" h="621" w="1489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6"/>
              <p:cNvSpPr/>
              <p:nvPr/>
            </p:nvSpPr>
            <p:spPr>
              <a:xfrm>
                <a:off x="4366556" y="1001048"/>
                <a:ext cx="460794" cy="5174720"/>
              </a:xfrm>
              <a:custGeom>
                <a:rect b="b" l="l" r="r" t="t"/>
                <a:pathLst>
                  <a:path extrusionOk="0" h="3369" w="300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9" name="Google Shape;659;p6"/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rect b="b" l="l" r="r" t="t"/>
              <a:pathLst>
                <a:path extrusionOk="0" h="3660228" w="429084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4099789" y="53492"/>
              <a:ext cx="313419" cy="205786"/>
            </a:xfrm>
            <a:custGeom>
              <a:rect b="b" l="l" r="r" t="t"/>
              <a:pathLst>
                <a:path extrusionOk="0" h="2592287" w="3948136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5836172" y="550811"/>
              <a:ext cx="271140" cy="292344"/>
            </a:xfrm>
            <a:custGeom>
              <a:rect b="b" l="l" r="r" t="t"/>
              <a:pathLst>
                <a:path extrusionOk="0" h="3626" w="3363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"/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rect b="b" l="l" r="r" t="t"/>
              <a:pathLst>
                <a:path extrusionOk="0" h="3660228" w="4290840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4229581" y="2162779"/>
              <a:ext cx="282062" cy="281027"/>
            </a:xfrm>
            <a:custGeom>
              <a:rect b="b" l="l" r="r" t="t"/>
              <a:pathLst>
                <a:path extrusionOk="0" h="3945921" w="3960440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4912032" y="1041811"/>
              <a:ext cx="273280" cy="166694"/>
            </a:xfrm>
            <a:custGeom>
              <a:rect b="b" l="l" r="r" t="t"/>
              <a:pathLst>
                <a:path extrusionOk="0" h="3087182" w="3990895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4118225" y="1037486"/>
              <a:ext cx="273280" cy="166694"/>
            </a:xfrm>
            <a:custGeom>
              <a:rect b="b" l="l" r="r" t="t"/>
              <a:pathLst>
                <a:path extrusionOk="0" h="3087182" w="3990895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3935401" y="1256727"/>
              <a:ext cx="262075" cy="197747"/>
            </a:xfrm>
            <a:custGeom>
              <a:rect b="b" l="l" r="r" t="t"/>
              <a:pathLst>
                <a:path extrusionOk="0" h="2988329" w="3960440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6"/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rgbClr val="3F3F3F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8" name="Google Shape;668;p6"/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669" name="Google Shape;669;p6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6"/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672" name="Google Shape;672;p6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"/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Content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79" name="Google Shape;679;p7"/>
          <p:cNvSpPr/>
          <p:nvPr/>
        </p:nvSpPr>
        <p:spPr>
          <a:xfrm flipH="1" rot="10800000">
            <a:off x="1146225" y="1966265"/>
            <a:ext cx="7903879" cy="2008900"/>
          </a:xfrm>
          <a:custGeom>
            <a:rect b="b" l="l" r="r" t="t"/>
            <a:pathLst>
              <a:path extrusionOk="0" h="2008900" w="7903879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7"/>
          <p:cNvSpPr/>
          <p:nvPr/>
        </p:nvSpPr>
        <p:spPr>
          <a:xfrm>
            <a:off x="1697904" y="254248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7"/>
          <p:cNvSpPr/>
          <p:nvPr/>
        </p:nvSpPr>
        <p:spPr>
          <a:xfrm>
            <a:off x="3663998" y="254248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7"/>
          <p:cNvSpPr/>
          <p:nvPr/>
        </p:nvSpPr>
        <p:spPr>
          <a:xfrm>
            <a:off x="5630092" y="254248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"/>
          <p:cNvSpPr/>
          <p:nvPr/>
        </p:nvSpPr>
        <p:spPr>
          <a:xfrm>
            <a:off x="7596186" y="2542488"/>
            <a:ext cx="866378" cy="866378"/>
          </a:xfrm>
          <a:prstGeom prst="ellipse">
            <a:avLst/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" name="Google Shape;684;p7"/>
          <p:cNvGrpSpPr/>
          <p:nvPr/>
        </p:nvGrpSpPr>
        <p:grpSpPr>
          <a:xfrm>
            <a:off x="1346703" y="4416979"/>
            <a:ext cx="1625933" cy="1674760"/>
            <a:chOff x="575693" y="4105536"/>
            <a:chExt cx="1625933" cy="1674760"/>
          </a:xfrm>
        </p:grpSpPr>
        <p:sp>
          <p:nvSpPr>
            <p:cNvPr id="685" name="Google Shape;685;p7"/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7"/>
          <p:cNvGrpSpPr/>
          <p:nvPr/>
        </p:nvGrpSpPr>
        <p:grpSpPr>
          <a:xfrm>
            <a:off x="3316267" y="4416979"/>
            <a:ext cx="1625933" cy="1674760"/>
            <a:chOff x="575693" y="4105536"/>
            <a:chExt cx="1625933" cy="1674760"/>
          </a:xfrm>
        </p:grpSpPr>
        <p:sp>
          <p:nvSpPr>
            <p:cNvPr id="688" name="Google Shape;688;p7"/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7"/>
          <p:cNvGrpSpPr/>
          <p:nvPr/>
        </p:nvGrpSpPr>
        <p:grpSpPr>
          <a:xfrm>
            <a:off x="5285831" y="4416979"/>
            <a:ext cx="1625933" cy="1674760"/>
            <a:chOff x="575693" y="4105536"/>
            <a:chExt cx="1625933" cy="1674760"/>
          </a:xfrm>
        </p:grpSpPr>
        <p:sp>
          <p:nvSpPr>
            <p:cNvPr id="691" name="Google Shape;691;p7"/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7"/>
          <p:cNvGrpSpPr/>
          <p:nvPr/>
        </p:nvGrpSpPr>
        <p:grpSpPr>
          <a:xfrm>
            <a:off x="7255395" y="4416979"/>
            <a:ext cx="1625933" cy="1674760"/>
            <a:chOff x="575693" y="4105536"/>
            <a:chExt cx="1625933" cy="1674760"/>
          </a:xfrm>
        </p:grpSpPr>
        <p:sp>
          <p:nvSpPr>
            <p:cNvPr id="694" name="Google Shape;694;p7"/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7"/>
          <p:cNvSpPr/>
          <p:nvPr/>
        </p:nvSpPr>
        <p:spPr>
          <a:xfrm>
            <a:off x="1147577" y="1966265"/>
            <a:ext cx="2016000" cy="2016000"/>
          </a:xfrm>
          <a:prstGeom prst="blockArc">
            <a:avLst>
              <a:gd fmla="val 10800000" name="adj1"/>
              <a:gd fmla="val 0" name="adj2"/>
              <a:gd fmla="val 2676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7"/>
          <p:cNvSpPr/>
          <p:nvPr/>
        </p:nvSpPr>
        <p:spPr>
          <a:xfrm rot="10800000">
            <a:off x="3112770" y="1966265"/>
            <a:ext cx="2016000" cy="2016000"/>
          </a:xfrm>
          <a:prstGeom prst="blockArc">
            <a:avLst>
              <a:gd fmla="val 10800000" name="adj1"/>
              <a:gd fmla="val 0" name="adj2"/>
              <a:gd fmla="val 2676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7"/>
          <p:cNvSpPr/>
          <p:nvPr/>
        </p:nvSpPr>
        <p:spPr>
          <a:xfrm>
            <a:off x="5077963" y="1966265"/>
            <a:ext cx="2016000" cy="2016000"/>
          </a:xfrm>
          <a:prstGeom prst="blockArc">
            <a:avLst>
              <a:gd fmla="val 10800000" name="adj1"/>
              <a:gd fmla="val 0" name="adj2"/>
              <a:gd fmla="val 2676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7"/>
          <p:cNvSpPr/>
          <p:nvPr/>
        </p:nvSpPr>
        <p:spPr>
          <a:xfrm rot="10800000">
            <a:off x="7043155" y="1966265"/>
            <a:ext cx="2016000" cy="2016000"/>
          </a:xfrm>
          <a:prstGeom prst="blockArc">
            <a:avLst>
              <a:gd fmla="val 10800000" name="adj1"/>
              <a:gd fmla="val 0" name="adj2"/>
              <a:gd fmla="val 2676" name="adj3"/>
            </a:avLst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7"/>
          <p:cNvGrpSpPr/>
          <p:nvPr/>
        </p:nvGrpSpPr>
        <p:grpSpPr>
          <a:xfrm>
            <a:off x="7929833" y="3800822"/>
            <a:ext cx="288032" cy="288032"/>
            <a:chOff x="1475656" y="1654935"/>
            <a:chExt cx="288032" cy="288032"/>
          </a:xfrm>
        </p:grpSpPr>
        <p:sp>
          <p:nvSpPr>
            <p:cNvPr id="701" name="Google Shape;701;p7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rgbClr val="9FFD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7"/>
          <p:cNvGrpSpPr/>
          <p:nvPr/>
        </p:nvGrpSpPr>
        <p:grpSpPr>
          <a:xfrm>
            <a:off x="1987077" y="1850824"/>
            <a:ext cx="288032" cy="288032"/>
            <a:chOff x="1475656" y="1654935"/>
            <a:chExt cx="288032" cy="288032"/>
          </a:xfrm>
        </p:grpSpPr>
        <p:sp>
          <p:nvSpPr>
            <p:cNvPr id="704" name="Google Shape;704;p7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7"/>
          <p:cNvGrpSpPr/>
          <p:nvPr/>
        </p:nvGrpSpPr>
        <p:grpSpPr>
          <a:xfrm>
            <a:off x="3988443" y="3793049"/>
            <a:ext cx="288032" cy="288032"/>
            <a:chOff x="1475656" y="1654935"/>
            <a:chExt cx="288032" cy="288032"/>
          </a:xfrm>
        </p:grpSpPr>
        <p:sp>
          <p:nvSpPr>
            <p:cNvPr id="707" name="Google Shape;707;p7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7"/>
          <p:cNvGrpSpPr/>
          <p:nvPr/>
        </p:nvGrpSpPr>
        <p:grpSpPr>
          <a:xfrm>
            <a:off x="5928466" y="1860349"/>
            <a:ext cx="288032" cy="288032"/>
            <a:chOff x="1475656" y="1654935"/>
            <a:chExt cx="288032" cy="288032"/>
          </a:xfrm>
        </p:grpSpPr>
        <p:sp>
          <p:nvSpPr>
            <p:cNvPr id="710" name="Google Shape;710;p7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2" name="Google Shape;712;p7"/>
          <p:cNvSpPr/>
          <p:nvPr/>
        </p:nvSpPr>
        <p:spPr>
          <a:xfrm>
            <a:off x="9550524" y="254248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" name="Google Shape;713;p7"/>
          <p:cNvGrpSpPr/>
          <p:nvPr/>
        </p:nvGrpSpPr>
        <p:grpSpPr>
          <a:xfrm>
            <a:off x="9224959" y="4416979"/>
            <a:ext cx="1625933" cy="1674760"/>
            <a:chOff x="575693" y="4105536"/>
            <a:chExt cx="1625933" cy="1674760"/>
          </a:xfrm>
        </p:grpSpPr>
        <p:sp>
          <p:nvSpPr>
            <p:cNvPr id="714" name="Google Shape;714;p7"/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7"/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6" name="Google Shape;716;p7"/>
          <p:cNvSpPr/>
          <p:nvPr/>
        </p:nvSpPr>
        <p:spPr>
          <a:xfrm>
            <a:off x="8998395" y="1966265"/>
            <a:ext cx="2016000" cy="2016000"/>
          </a:xfrm>
          <a:prstGeom prst="blockArc">
            <a:avLst>
              <a:gd fmla="val 10800000" name="adj1"/>
              <a:gd fmla="val 0" name="adj2"/>
              <a:gd fmla="val 2676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7"/>
          <p:cNvGrpSpPr/>
          <p:nvPr/>
        </p:nvGrpSpPr>
        <p:grpSpPr>
          <a:xfrm>
            <a:off x="9848898" y="1860349"/>
            <a:ext cx="288032" cy="288032"/>
            <a:chOff x="1475656" y="1654935"/>
            <a:chExt cx="288032" cy="288032"/>
          </a:xfrm>
        </p:grpSpPr>
        <p:sp>
          <p:nvSpPr>
            <p:cNvPr id="718" name="Google Shape;718;p7"/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0" name="Google Shape;720;p7"/>
          <p:cNvSpPr/>
          <p:nvPr/>
        </p:nvSpPr>
        <p:spPr>
          <a:xfrm>
            <a:off x="1980032" y="2842429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7"/>
          <p:cNvSpPr/>
          <p:nvPr/>
        </p:nvSpPr>
        <p:spPr>
          <a:xfrm>
            <a:off x="3939112" y="2812942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7"/>
          <p:cNvSpPr/>
          <p:nvPr/>
        </p:nvSpPr>
        <p:spPr>
          <a:xfrm rot="-2794009">
            <a:off x="5875166" y="2787598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7"/>
          <p:cNvSpPr/>
          <p:nvPr/>
        </p:nvSpPr>
        <p:spPr>
          <a:xfrm>
            <a:off x="7843200" y="2820571"/>
            <a:ext cx="346396" cy="266079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"/>
          <p:cNvSpPr/>
          <p:nvPr/>
        </p:nvSpPr>
        <p:spPr>
          <a:xfrm>
            <a:off x="9826351" y="2812942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"/>
          <p:cNvSpPr txBox="1"/>
          <p:nvPr>
            <p:ph idx="1" type="body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30" name="Google Shape;730;p8"/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731" name="Google Shape;731;p8"/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fmla="val 12588" name="adj"/>
              </a:avLst>
            </a:prstGeom>
            <a:solidFill>
              <a:schemeClr val="lt1"/>
            </a:solidFill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fmla="val 12588" name="adj"/>
              </a:avLst>
            </a:prstGeom>
            <a:solidFill>
              <a:schemeClr val="lt1"/>
            </a:solidFill>
            <a:ln cap="flat" cmpd="sng" w="381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fmla="val 12588" name="adj"/>
              </a:avLst>
            </a:prstGeom>
            <a:solidFill>
              <a:schemeClr val="lt1"/>
            </a:solidFill>
            <a:ln cap="flat" cmpd="sng" w="381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fmla="val 12588" name="adj"/>
              </a:avLst>
            </a:prstGeom>
            <a:solidFill>
              <a:schemeClr val="lt1"/>
            </a:solidFill>
            <a:ln cap="flat" cmpd="sng" w="38100">
              <a:solidFill>
                <a:srgbClr val="9FFDF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5" name="Google Shape;735;p8"/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fmla="val 16229915" name="adj1"/>
              <a:gd fmla="val 21506646" name="adj2"/>
              <a:gd fmla="val 15477" name="adj3"/>
            </a:avLst>
          </a:pr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8"/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fmla="val 16267252" name="adj1"/>
              <a:gd fmla="val 21557561" name="adj2"/>
              <a:gd fmla="val 15233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8"/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fmla="val 16302188" name="adj1"/>
              <a:gd fmla="val 21556929" name="adj2"/>
              <a:gd fmla="val 15741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8"/>
          <p:cNvSpPr/>
          <p:nvPr/>
        </p:nvSpPr>
        <p:spPr>
          <a:xfrm rot="-5400000">
            <a:off x="4239239" y="2060851"/>
            <a:ext cx="3709895" cy="3709895"/>
          </a:xfrm>
          <a:prstGeom prst="blockArc">
            <a:avLst>
              <a:gd fmla="val 16302188" name="adj1"/>
              <a:gd fmla="val 21530925" name="adj2"/>
              <a:gd fmla="val 15991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8"/>
          <p:cNvGrpSpPr/>
          <p:nvPr/>
        </p:nvGrpSpPr>
        <p:grpSpPr>
          <a:xfrm>
            <a:off x="4179669" y="1989302"/>
            <a:ext cx="3842092" cy="3833547"/>
            <a:chOff x="2646240" y="1848374"/>
            <a:chExt cx="3842092" cy="3833547"/>
          </a:xfrm>
        </p:grpSpPr>
        <p:sp>
          <p:nvSpPr>
            <p:cNvPr id="740" name="Google Shape;740;p8"/>
            <p:cNvSpPr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WEAKNESS</a:t>
              </a:r>
            </a:p>
          </p:txBody>
        </p:sp>
        <p:sp>
          <p:nvSpPr>
            <p:cNvPr id="741" name="Google Shape;741;p8"/>
            <p:cNvSpPr/>
            <p:nvPr/>
          </p:nvSpPr>
          <p:spPr>
            <a:xfrm rot="-2700000">
              <a:off x="2958282" y="2437888"/>
              <a:ext cx="2300361" cy="183542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STRENGTHS</a:t>
              </a:r>
            </a:p>
          </p:txBody>
        </p:sp>
        <p:sp>
          <p:nvSpPr>
            <p:cNvPr id="742" name="Google Shape;742;p8"/>
            <p:cNvSpPr/>
            <p:nvPr/>
          </p:nvSpPr>
          <p:spPr>
            <a:xfrm rot="-8100000">
              <a:off x="2958282" y="3301984"/>
              <a:ext cx="2300361" cy="183542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OPPORTUNITIES</a:t>
              </a:r>
            </a:p>
          </p:txBody>
        </p:sp>
        <p:sp>
          <p:nvSpPr>
            <p:cNvPr id="743" name="Google Shape;743;p8"/>
            <p:cNvSpPr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Arial"/>
                </a:rPr>
                <a:t>THREATS</a:t>
              </a:r>
            </a:p>
          </p:txBody>
        </p:sp>
      </p:grpSp>
      <p:sp>
        <p:nvSpPr>
          <p:cNvPr id="744" name="Google Shape;744;p8"/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5" name="Google Shape;745;p8"/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746" name="Google Shape;746;p8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8"/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749" name="Google Shape;749;p8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752" name="Google Shape;752;p8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" name="Google Shape;754;p8"/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755" name="Google Shape;755;p8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8"/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</p:grpSpPr>
        <p:sp>
          <p:nvSpPr>
            <p:cNvPr id="758" name="Google Shape;758;p8"/>
            <p:cNvSpPr/>
            <p:nvPr/>
          </p:nvSpPr>
          <p:spPr>
            <a:xfrm>
              <a:off x="7992414" y="5103900"/>
              <a:ext cx="575537" cy="575537"/>
            </a:xfrm>
            <a:custGeom>
              <a:rect b="b" l="l" r="r" t="t"/>
              <a:pathLst>
                <a:path extrusionOk="0" h="575537" w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322277" y="474531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342056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342056" y="4744038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322277" y="4839153"/>
              <a:ext cx="1899274" cy="1237406"/>
            </a:xfrm>
            <a:custGeom>
              <a:rect b="b" l="l" r="r" t="t"/>
              <a:pathLst>
                <a:path extrusionOk="0" h="1237405" w="1899273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860040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8234139" y="4321169"/>
              <a:ext cx="489207" cy="2158265"/>
            </a:xfrm>
            <a:custGeom>
              <a:rect b="b" l="l" r="r" t="t"/>
              <a:pathLst>
                <a:path extrusionOk="0" h="2158265" w="489206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8939173" y="550102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906083" y="4542751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603926" y="5826200"/>
              <a:ext cx="287769" cy="287769"/>
            </a:xfrm>
            <a:custGeom>
              <a:rect b="b" l="l" r="r" t="t"/>
              <a:pathLst>
                <a:path extrusionOk="0" h="287768" w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8"/>
          <p:cNvSpPr txBox="1"/>
          <p:nvPr/>
        </p:nvSpPr>
        <p:spPr>
          <a:xfrm>
            <a:off x="5220229" y="3592411"/>
            <a:ext cx="1781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b="1"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"/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9"/>
          <p:cNvSpPr txBox="1"/>
          <p:nvPr>
            <p:ph type="title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Images &amp; Contents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Google Shape;775;p9"/>
          <p:cNvGrpSpPr/>
          <p:nvPr/>
        </p:nvGrpSpPr>
        <p:grpSpPr>
          <a:xfrm>
            <a:off x="5724845" y="2090614"/>
            <a:ext cx="5751279" cy="892552"/>
            <a:chOff x="2556780" y="1766707"/>
            <a:chExt cx="4243788" cy="892552"/>
          </a:xfrm>
        </p:grpSpPr>
        <p:sp>
          <p:nvSpPr>
            <p:cNvPr id="776" name="Google Shape;776;p9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8" name="Google Shape;778;p9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9" name="Google Shape;779;p9"/>
          <p:cNvGrpSpPr/>
          <p:nvPr/>
        </p:nvGrpSpPr>
        <p:grpSpPr>
          <a:xfrm>
            <a:off x="6760532" y="3356506"/>
            <a:ext cx="4755476" cy="707886"/>
            <a:chOff x="1353016" y="1766707"/>
            <a:chExt cx="3318868" cy="707886"/>
          </a:xfrm>
        </p:grpSpPr>
        <p:sp>
          <p:nvSpPr>
            <p:cNvPr id="780" name="Google Shape;780;p9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9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3" name="Google Shape;783;p9"/>
          <p:cNvGrpSpPr/>
          <p:nvPr/>
        </p:nvGrpSpPr>
        <p:grpSpPr>
          <a:xfrm>
            <a:off x="6760532" y="4400622"/>
            <a:ext cx="4755476" cy="707886"/>
            <a:chOff x="1353016" y="1766707"/>
            <a:chExt cx="3318868" cy="707886"/>
          </a:xfrm>
        </p:grpSpPr>
        <p:sp>
          <p:nvSpPr>
            <p:cNvPr id="784" name="Google Shape;784;p9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9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9FFDF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7" name="Google Shape;787;p9"/>
          <p:cNvGrpSpPr/>
          <p:nvPr/>
        </p:nvGrpSpPr>
        <p:grpSpPr>
          <a:xfrm>
            <a:off x="6760532" y="5444738"/>
            <a:ext cx="4755476" cy="707886"/>
            <a:chOff x="1353016" y="1766707"/>
            <a:chExt cx="3318868" cy="707886"/>
          </a:xfrm>
        </p:grpSpPr>
        <p:sp>
          <p:nvSpPr>
            <p:cNvPr id="788" name="Google Shape;788;p9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6024990" y="4581015"/>
            <a:ext cx="411575" cy="344044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9"/>
          <p:cNvSpPr/>
          <p:nvPr/>
        </p:nvSpPr>
        <p:spPr>
          <a:xfrm>
            <a:off x="6015267" y="5635436"/>
            <a:ext cx="425042" cy="32649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9FFD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9"/>
          <p:cNvSpPr/>
          <p:nvPr/>
        </p:nvSpPr>
        <p:spPr>
          <a:xfrm>
            <a:off x="5988598" y="3569672"/>
            <a:ext cx="432135" cy="284005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9"/>
          <p:cNvSpPr/>
          <p:nvPr>
            <p:ph idx="2" type="pic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Genome Edi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and End Slide Master">
  <a:themeElements>
    <a:clrScheme name="Genome Editin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2018-04-24T17:14:44Z</dcterms:created>
  <dc:creator>Allppt.com;Googleslidesppt.com</dc:creator>
</cp:coreProperties>
</file>