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76" r:id="rId2"/>
  </p:sldIdLst>
  <p:sldSz cx="18288000" cy="10287000"/>
  <p:notesSz cx="6858000" cy="9144000"/>
  <p:embeddedFontLst>
    <p:embeddedFont>
      <p:font typeface="Tahoma" panose="020B0604030504040204" pitchFamily="34" charset="0"/>
      <p:regular r:id="rId4"/>
      <p:bold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252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1587C-C7B8-B40D-4355-57C2B9C86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236F354-89CA-23B2-B2AE-ECED5B63229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236F354-89CA-23B2-B2AE-ECED5B6322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68BF2A7-F0E1-3FD0-63CB-59820407D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7605EF2-4281-26F7-391A-DA78BD09F126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254DBA5-E976-FD38-F2F1-E0B75922AB23}"/>
              </a:ext>
            </a:extLst>
          </p:cNvPr>
          <p:cNvSpPr txBox="1">
            <a:spLocks/>
          </p:cNvSpPr>
          <p:nvPr/>
        </p:nvSpPr>
        <p:spPr>
          <a:xfrm>
            <a:off x="1327041" y="2171337"/>
            <a:ext cx="5084433" cy="1102077"/>
          </a:xfrm>
          <a:prstGeom prst="rect">
            <a:avLst/>
          </a:prstGeom>
          <a:solidFill>
            <a:schemeClr val="accent1"/>
          </a:solidFill>
        </p:spPr>
        <p:txBody>
          <a:bodyPr wrap="square" lIns="108000" tIns="108000" rIns="108000" bIns="108000" anchor="ctr" anchorCtr="0">
            <a:noAutofit/>
          </a:bodyPr>
          <a:lstStyle/>
          <a:p>
            <a:pPr defTabSz="1343025" fontAlgn="base">
              <a:spcBef>
                <a:spcPct val="0"/>
              </a:spcBef>
              <a:spcAft>
                <a:spcPct val="0"/>
              </a:spcAft>
              <a:buClr>
                <a:srgbClr val="002960"/>
              </a:buClr>
              <a:defRPr/>
            </a:pPr>
            <a:r>
              <a:rPr lang="en-US" sz="2400" b="1" kern="0" dirty="0"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Text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D0F91F3-863A-8CE1-80B0-C0FF3F7B0000}"/>
              </a:ext>
            </a:extLst>
          </p:cNvPr>
          <p:cNvSpPr txBox="1">
            <a:spLocks/>
          </p:cNvSpPr>
          <p:nvPr/>
        </p:nvSpPr>
        <p:spPr>
          <a:xfrm>
            <a:off x="1327041" y="3626400"/>
            <a:ext cx="5084433" cy="1102077"/>
          </a:xfrm>
          <a:prstGeom prst="rect">
            <a:avLst/>
          </a:prstGeom>
          <a:solidFill>
            <a:schemeClr val="accent1"/>
          </a:solidFill>
        </p:spPr>
        <p:txBody>
          <a:bodyPr wrap="square" lIns="108000" tIns="108000" rIns="108000" bIns="108000" anchor="ctr" anchorCtr="0">
            <a:noAutofit/>
          </a:bodyPr>
          <a:lstStyle/>
          <a:p>
            <a:pPr defTabSz="1343025" fontAlgn="base">
              <a:spcBef>
                <a:spcPct val="0"/>
              </a:spcBef>
              <a:spcAft>
                <a:spcPct val="0"/>
              </a:spcAft>
              <a:buClr>
                <a:srgbClr val="002960"/>
              </a:buClr>
              <a:defRPr/>
            </a:pPr>
            <a:r>
              <a:rPr lang="en-US" sz="2400" b="1" kern="0" dirty="0"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Text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5099166-8BCB-78E2-230C-C1F01C0E8859}"/>
              </a:ext>
            </a:extLst>
          </p:cNvPr>
          <p:cNvSpPr txBox="1">
            <a:spLocks/>
          </p:cNvSpPr>
          <p:nvPr/>
        </p:nvSpPr>
        <p:spPr>
          <a:xfrm>
            <a:off x="1327041" y="5081462"/>
            <a:ext cx="5084433" cy="1102077"/>
          </a:xfrm>
          <a:prstGeom prst="rect">
            <a:avLst/>
          </a:prstGeom>
          <a:solidFill>
            <a:schemeClr val="accent1"/>
          </a:solidFill>
        </p:spPr>
        <p:txBody>
          <a:bodyPr wrap="square" lIns="108000" tIns="108000" rIns="108000" bIns="108000" anchor="ctr" anchorCtr="0">
            <a:noAutofit/>
          </a:bodyPr>
          <a:lstStyle/>
          <a:p>
            <a:pPr defTabSz="1343025" fontAlgn="base">
              <a:spcBef>
                <a:spcPct val="0"/>
              </a:spcBef>
              <a:spcAft>
                <a:spcPct val="0"/>
              </a:spcAft>
              <a:buClr>
                <a:srgbClr val="002960"/>
              </a:buClr>
              <a:defRPr/>
            </a:pPr>
            <a:r>
              <a:rPr lang="en-US" sz="2400" b="1" kern="0" dirty="0"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Text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4C2C973-7E29-EBEA-1F81-B12B05A54E0E}"/>
              </a:ext>
            </a:extLst>
          </p:cNvPr>
          <p:cNvSpPr txBox="1">
            <a:spLocks/>
          </p:cNvSpPr>
          <p:nvPr/>
        </p:nvSpPr>
        <p:spPr>
          <a:xfrm>
            <a:off x="1327041" y="6536525"/>
            <a:ext cx="5084433" cy="1102077"/>
          </a:xfrm>
          <a:prstGeom prst="rect">
            <a:avLst/>
          </a:prstGeom>
          <a:solidFill>
            <a:schemeClr val="accent1"/>
          </a:solidFill>
        </p:spPr>
        <p:txBody>
          <a:bodyPr wrap="square" lIns="108000" tIns="108000" rIns="108000" bIns="108000" anchor="ctr" anchorCtr="0">
            <a:noAutofit/>
          </a:bodyPr>
          <a:lstStyle/>
          <a:p>
            <a:pPr defTabSz="1343025" fontAlgn="base">
              <a:spcBef>
                <a:spcPct val="0"/>
              </a:spcBef>
              <a:spcAft>
                <a:spcPct val="0"/>
              </a:spcAft>
              <a:buClr>
                <a:srgbClr val="002960"/>
              </a:buClr>
              <a:defRPr/>
            </a:pPr>
            <a:r>
              <a:rPr lang="en-US" sz="2400" b="1" kern="0" dirty="0"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Text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A30EA4D-95E6-0DB6-3BAB-B57C62FC84B7}"/>
              </a:ext>
            </a:extLst>
          </p:cNvPr>
          <p:cNvSpPr txBox="1">
            <a:spLocks/>
          </p:cNvSpPr>
          <p:nvPr/>
        </p:nvSpPr>
        <p:spPr>
          <a:xfrm>
            <a:off x="1327041" y="7991583"/>
            <a:ext cx="5084433" cy="1102077"/>
          </a:xfrm>
          <a:prstGeom prst="rect">
            <a:avLst/>
          </a:prstGeom>
          <a:solidFill>
            <a:schemeClr val="accent1"/>
          </a:solidFill>
        </p:spPr>
        <p:txBody>
          <a:bodyPr wrap="square" lIns="108000" tIns="108000" rIns="108000" bIns="108000" anchor="ctr" anchorCtr="0">
            <a:noAutofit/>
          </a:bodyPr>
          <a:lstStyle/>
          <a:p>
            <a:pPr defTabSz="1343025" fontAlgn="base">
              <a:spcBef>
                <a:spcPct val="0"/>
              </a:spcBef>
              <a:spcAft>
                <a:spcPct val="0"/>
              </a:spcAft>
              <a:buClr>
                <a:srgbClr val="002960"/>
              </a:buClr>
              <a:defRPr/>
            </a:pPr>
            <a:r>
              <a:rPr lang="en-US" sz="2400" b="1" kern="0" dirty="0">
                <a:solidFill>
                  <a:srgbClr val="FFFFFF"/>
                </a:solidFill>
                <a:ea typeface="Tahoma" pitchFamily="34" charset="0"/>
                <a:cs typeface="Tahoma" pitchFamily="34" charset="0"/>
              </a:rPr>
              <a:t>Text</a:t>
            </a:r>
          </a:p>
        </p:txBody>
      </p:sp>
      <p:grpSp>
        <p:nvGrpSpPr>
          <p:cNvPr id="10" name="Group 17">
            <a:extLst>
              <a:ext uri="{FF2B5EF4-FFF2-40B4-BE49-F238E27FC236}">
                <a16:creationId xmlns:a16="http://schemas.microsoft.com/office/drawing/2014/main" id="{152CCB99-3428-02A5-68FB-2ADED36F47CF}"/>
              </a:ext>
            </a:extLst>
          </p:cNvPr>
          <p:cNvGrpSpPr/>
          <p:nvPr/>
        </p:nvGrpSpPr>
        <p:grpSpPr>
          <a:xfrm>
            <a:off x="6794486" y="1471134"/>
            <a:ext cx="3134937" cy="452709"/>
            <a:chOff x="3062515" y="1537636"/>
            <a:chExt cx="1188000" cy="247343"/>
          </a:xfrm>
        </p:grpSpPr>
        <p:sp>
          <p:nvSpPr>
            <p:cNvPr id="36" name="Subtitle 2">
              <a:extLst>
                <a:ext uri="{FF2B5EF4-FFF2-40B4-BE49-F238E27FC236}">
                  <a16:creationId xmlns:a16="http://schemas.microsoft.com/office/drawing/2014/main" id="{8BE80E1A-C048-13BA-E4CC-CCC1896EC892}"/>
                </a:ext>
              </a:extLst>
            </p:cNvPr>
            <p:cNvSpPr txBox="1">
              <a:spLocks/>
            </p:cNvSpPr>
            <p:nvPr/>
          </p:nvSpPr>
          <p:spPr>
            <a:xfrm>
              <a:off x="3062515" y="1537636"/>
              <a:ext cx="1187449" cy="20178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1343025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defRPr/>
              </a:pPr>
              <a:r>
                <a:rPr lang="en-US" sz="2400" b="1" kern="0" dirty="0">
                  <a:solidFill>
                    <a:srgbClr val="002960"/>
                  </a:solidFill>
                  <a:ea typeface="Tahoma" pitchFamily="34" charset="0"/>
                  <a:cs typeface="Tahoma" pitchFamily="34" charset="0"/>
                </a:rPr>
                <a:t>Past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7EB8918-C52F-8BBD-131D-07A90D89A1FA}"/>
                </a:ext>
              </a:extLst>
            </p:cNvPr>
            <p:cNvCxnSpPr/>
            <p:nvPr/>
          </p:nvCxnSpPr>
          <p:spPr>
            <a:xfrm>
              <a:off x="3062515" y="1784979"/>
              <a:ext cx="1188000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8">
            <a:extLst>
              <a:ext uri="{FF2B5EF4-FFF2-40B4-BE49-F238E27FC236}">
                <a16:creationId xmlns:a16="http://schemas.microsoft.com/office/drawing/2014/main" id="{337209F4-150C-5FB4-1DD6-A771C57FF961}"/>
              </a:ext>
            </a:extLst>
          </p:cNvPr>
          <p:cNvGrpSpPr/>
          <p:nvPr/>
        </p:nvGrpSpPr>
        <p:grpSpPr>
          <a:xfrm>
            <a:off x="10309527" y="1471134"/>
            <a:ext cx="3134937" cy="452709"/>
            <a:chOff x="4394557" y="1537636"/>
            <a:chExt cx="1188000" cy="247343"/>
          </a:xfrm>
        </p:grpSpPr>
        <p:sp>
          <p:nvSpPr>
            <p:cNvPr id="34" name="Subtitle 2">
              <a:extLst>
                <a:ext uri="{FF2B5EF4-FFF2-40B4-BE49-F238E27FC236}">
                  <a16:creationId xmlns:a16="http://schemas.microsoft.com/office/drawing/2014/main" id="{E7FB4317-48F4-A6B0-9210-4426BFEE05D5}"/>
                </a:ext>
              </a:extLst>
            </p:cNvPr>
            <p:cNvSpPr txBox="1">
              <a:spLocks/>
            </p:cNvSpPr>
            <p:nvPr/>
          </p:nvSpPr>
          <p:spPr>
            <a:xfrm>
              <a:off x="4395108" y="1537636"/>
              <a:ext cx="1187449" cy="20178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1343025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defRPr/>
              </a:pPr>
              <a:r>
                <a:rPr lang="en-US" sz="2400" b="1" kern="0" dirty="0">
                  <a:solidFill>
                    <a:srgbClr val="002960"/>
                  </a:solidFill>
                  <a:ea typeface="Tahoma" pitchFamily="34" charset="0"/>
                  <a:cs typeface="Tahoma" pitchFamily="34" charset="0"/>
                </a:rPr>
                <a:t>Present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D836233-B072-1066-295A-CEA952AA1983}"/>
                </a:ext>
              </a:extLst>
            </p:cNvPr>
            <p:cNvCxnSpPr/>
            <p:nvPr/>
          </p:nvCxnSpPr>
          <p:spPr>
            <a:xfrm>
              <a:off x="4394557" y="1784979"/>
              <a:ext cx="1188000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9">
            <a:extLst>
              <a:ext uri="{FF2B5EF4-FFF2-40B4-BE49-F238E27FC236}">
                <a16:creationId xmlns:a16="http://schemas.microsoft.com/office/drawing/2014/main" id="{984C286F-9922-3600-09C7-FA845A65DA55}"/>
              </a:ext>
            </a:extLst>
          </p:cNvPr>
          <p:cNvGrpSpPr/>
          <p:nvPr/>
        </p:nvGrpSpPr>
        <p:grpSpPr>
          <a:xfrm>
            <a:off x="13826022" y="1471134"/>
            <a:ext cx="3134937" cy="452709"/>
            <a:chOff x="5727150" y="1537636"/>
            <a:chExt cx="1188000" cy="247343"/>
          </a:xfrm>
        </p:grpSpPr>
        <p:sp>
          <p:nvSpPr>
            <p:cNvPr id="32" name="Subtitle 2">
              <a:extLst>
                <a:ext uri="{FF2B5EF4-FFF2-40B4-BE49-F238E27FC236}">
                  <a16:creationId xmlns:a16="http://schemas.microsoft.com/office/drawing/2014/main" id="{CE01F941-7B3F-4B02-8DD7-3CD9FAFA5F55}"/>
                </a:ext>
              </a:extLst>
            </p:cNvPr>
            <p:cNvSpPr txBox="1">
              <a:spLocks/>
            </p:cNvSpPr>
            <p:nvPr/>
          </p:nvSpPr>
          <p:spPr>
            <a:xfrm>
              <a:off x="5727701" y="1537636"/>
              <a:ext cx="1187449" cy="20178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1343025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defRPr/>
              </a:pPr>
              <a:r>
                <a:rPr lang="en-US" sz="2400" b="1" kern="0" dirty="0">
                  <a:solidFill>
                    <a:srgbClr val="002960"/>
                  </a:solidFill>
                  <a:ea typeface="Tahoma" pitchFamily="34" charset="0"/>
                  <a:cs typeface="Tahoma" pitchFamily="34" charset="0"/>
                </a:rPr>
                <a:t>Future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BB992B9-B736-E3A8-5499-467A41FA095A}"/>
                </a:ext>
              </a:extLst>
            </p:cNvPr>
            <p:cNvCxnSpPr/>
            <p:nvPr/>
          </p:nvCxnSpPr>
          <p:spPr>
            <a:xfrm>
              <a:off x="5727150" y="1784979"/>
              <a:ext cx="1188000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11C1451-5BBC-4EEE-8EA5-12B01EC98288}"/>
              </a:ext>
            </a:extLst>
          </p:cNvPr>
          <p:cNvCxnSpPr/>
          <p:nvPr/>
        </p:nvCxnSpPr>
        <p:spPr>
          <a:xfrm>
            <a:off x="6794486" y="3449907"/>
            <a:ext cx="1016479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9EDABC7-B491-4E79-8FA0-7EE9DB6B2043}"/>
              </a:ext>
            </a:extLst>
          </p:cNvPr>
          <p:cNvCxnSpPr/>
          <p:nvPr/>
        </p:nvCxnSpPr>
        <p:spPr>
          <a:xfrm>
            <a:off x="6794486" y="4904969"/>
            <a:ext cx="1016479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D9FE2E0-336E-7AD1-4C9A-C518CE16DD10}"/>
              </a:ext>
            </a:extLst>
          </p:cNvPr>
          <p:cNvCxnSpPr/>
          <p:nvPr/>
        </p:nvCxnSpPr>
        <p:spPr>
          <a:xfrm>
            <a:off x="6794486" y="6360032"/>
            <a:ext cx="1016479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A7D8C7E-DB7A-229C-2E5C-FD380DE22E3C}"/>
              </a:ext>
            </a:extLst>
          </p:cNvPr>
          <p:cNvCxnSpPr/>
          <p:nvPr/>
        </p:nvCxnSpPr>
        <p:spPr>
          <a:xfrm>
            <a:off x="6794486" y="7815095"/>
            <a:ext cx="1016479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C:\Users\akila\AppData\Local\Microsoft\Windows\INetCache\IE\72OJV8FP\green_tick[1].jpg">
            <a:extLst>
              <a:ext uri="{FF2B5EF4-FFF2-40B4-BE49-F238E27FC236}">
                <a16:creationId xmlns:a16="http://schemas.microsoft.com/office/drawing/2014/main" id="{7F339F47-D32E-00B9-4937-E57231BAA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31086" y="2562706"/>
            <a:ext cx="461736" cy="319340"/>
          </a:xfrm>
          <a:prstGeom prst="rect">
            <a:avLst/>
          </a:prstGeom>
          <a:noFill/>
        </p:spPr>
      </p:pic>
      <p:pic>
        <p:nvPicPr>
          <p:cNvPr id="18" name="Picture 2" descr="C:\Users\akila\AppData\Local\Microsoft\Windows\INetCache\IE\72OJV8FP\green_tick[1].jpg">
            <a:extLst>
              <a:ext uri="{FF2B5EF4-FFF2-40B4-BE49-F238E27FC236}">
                <a16:creationId xmlns:a16="http://schemas.microsoft.com/office/drawing/2014/main" id="{969C0836-E7FF-BD46-4304-A148D6217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46126" y="2562706"/>
            <a:ext cx="461736" cy="319340"/>
          </a:xfrm>
          <a:prstGeom prst="rect">
            <a:avLst/>
          </a:prstGeom>
          <a:noFill/>
        </p:spPr>
      </p:pic>
      <p:pic>
        <p:nvPicPr>
          <p:cNvPr id="19" name="Picture 2" descr="C:\Users\akila\AppData\Local\Microsoft\Windows\INetCache\IE\72OJV8FP\green_tick[1].jpg">
            <a:extLst>
              <a:ext uri="{FF2B5EF4-FFF2-40B4-BE49-F238E27FC236}">
                <a16:creationId xmlns:a16="http://schemas.microsoft.com/office/drawing/2014/main" id="{CF96EB8F-E88D-CBC4-C3A8-DB18AED71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46126" y="4017769"/>
            <a:ext cx="461736" cy="319340"/>
          </a:xfrm>
          <a:prstGeom prst="rect">
            <a:avLst/>
          </a:prstGeom>
          <a:noFill/>
        </p:spPr>
      </p:pic>
      <p:pic>
        <p:nvPicPr>
          <p:cNvPr id="20" name="Picture 2" descr="C:\Users\akila\AppData\Local\Microsoft\Windows\INetCache\IE\72OJV8FP\green_tick[1].jpg">
            <a:extLst>
              <a:ext uri="{FF2B5EF4-FFF2-40B4-BE49-F238E27FC236}">
                <a16:creationId xmlns:a16="http://schemas.microsoft.com/office/drawing/2014/main" id="{CDD2BAF5-3C5E-A6FB-3B85-8C9E92164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162621" y="4017769"/>
            <a:ext cx="461736" cy="319340"/>
          </a:xfrm>
          <a:prstGeom prst="rect">
            <a:avLst/>
          </a:prstGeom>
          <a:noFill/>
        </p:spPr>
      </p:pic>
      <p:pic>
        <p:nvPicPr>
          <p:cNvPr id="21" name="Picture 2" descr="C:\Users\akila\AppData\Local\Microsoft\Windows\INetCache\IE\72OJV8FP\green_tick[1].jpg">
            <a:extLst>
              <a:ext uri="{FF2B5EF4-FFF2-40B4-BE49-F238E27FC236}">
                <a16:creationId xmlns:a16="http://schemas.microsoft.com/office/drawing/2014/main" id="{C365B852-251B-D47D-0BA8-25A794C7E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162621" y="5472832"/>
            <a:ext cx="461736" cy="319340"/>
          </a:xfrm>
          <a:prstGeom prst="rect">
            <a:avLst/>
          </a:prstGeom>
          <a:noFill/>
        </p:spPr>
      </p:pic>
      <p:pic>
        <p:nvPicPr>
          <p:cNvPr id="22" name="Picture 2" descr="C:\Users\akila\AppData\Local\Microsoft\Windows\INetCache\IE\72OJV8FP\green_tick[1].jpg">
            <a:extLst>
              <a:ext uri="{FF2B5EF4-FFF2-40B4-BE49-F238E27FC236}">
                <a16:creationId xmlns:a16="http://schemas.microsoft.com/office/drawing/2014/main" id="{1A3D2BB4-A690-6A1D-0E17-9CCABE559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162621" y="6927893"/>
            <a:ext cx="461736" cy="319340"/>
          </a:xfrm>
          <a:prstGeom prst="rect">
            <a:avLst/>
          </a:prstGeom>
          <a:noFill/>
        </p:spPr>
      </p:pic>
      <p:pic>
        <p:nvPicPr>
          <p:cNvPr id="23" name="Picture 2" descr="C:\Users\akila\AppData\Local\Microsoft\Windows\INetCache\IE\72OJV8FP\green_tick[1].jpg">
            <a:extLst>
              <a:ext uri="{FF2B5EF4-FFF2-40B4-BE49-F238E27FC236}">
                <a16:creationId xmlns:a16="http://schemas.microsoft.com/office/drawing/2014/main" id="{A1F57A42-976E-4DDA-F4CD-EB21D22F6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46126" y="6927893"/>
            <a:ext cx="461736" cy="319340"/>
          </a:xfrm>
          <a:prstGeom prst="rect">
            <a:avLst/>
          </a:prstGeom>
          <a:noFill/>
        </p:spPr>
      </p:pic>
      <p:pic>
        <p:nvPicPr>
          <p:cNvPr id="24" name="Picture 2" descr="C:\Users\akila\AppData\Local\Microsoft\Windows\INetCache\IE\72OJV8FP\green_tick[1].jpg">
            <a:extLst>
              <a:ext uri="{FF2B5EF4-FFF2-40B4-BE49-F238E27FC236}">
                <a16:creationId xmlns:a16="http://schemas.microsoft.com/office/drawing/2014/main" id="{7901324B-64F7-2CD3-F48B-068C87954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31086" y="6927893"/>
            <a:ext cx="461736" cy="319340"/>
          </a:xfrm>
          <a:prstGeom prst="rect">
            <a:avLst/>
          </a:prstGeom>
          <a:noFill/>
        </p:spPr>
      </p:pic>
      <p:pic>
        <p:nvPicPr>
          <p:cNvPr id="25" name="Picture 2" descr="C:\Users\akila\AppData\Local\Microsoft\Windows\INetCache\IE\72OJV8FP\green_tick[1].jpg">
            <a:extLst>
              <a:ext uri="{FF2B5EF4-FFF2-40B4-BE49-F238E27FC236}">
                <a16:creationId xmlns:a16="http://schemas.microsoft.com/office/drawing/2014/main" id="{000971BD-FE80-9D15-DE4D-227D92949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31086" y="8382952"/>
            <a:ext cx="461736" cy="319340"/>
          </a:xfrm>
          <a:prstGeom prst="rect">
            <a:avLst/>
          </a:prstGeom>
          <a:noFill/>
        </p:spPr>
      </p:pic>
      <p:pic>
        <p:nvPicPr>
          <p:cNvPr id="26" name="Picture 3" descr="C:\Users\akila\AppData\Local\Microsoft\Windows\INetCache\IE\DXN6MWRJ\1024px-Red_x.svg[1].png">
            <a:extLst>
              <a:ext uri="{FF2B5EF4-FFF2-40B4-BE49-F238E27FC236}">
                <a16:creationId xmlns:a16="http://schemas.microsoft.com/office/drawing/2014/main" id="{8C1C6258-155E-3E3D-55F5-87BAD0C76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77923" y="4049794"/>
            <a:ext cx="368066" cy="255290"/>
          </a:xfrm>
          <a:prstGeom prst="rect">
            <a:avLst/>
          </a:prstGeom>
          <a:noFill/>
        </p:spPr>
      </p:pic>
      <p:pic>
        <p:nvPicPr>
          <p:cNvPr id="27" name="Picture 3" descr="C:\Users\akila\AppData\Local\Microsoft\Windows\INetCache\IE\DXN6MWRJ\1024px-Red_x.svg[1].png">
            <a:extLst>
              <a:ext uri="{FF2B5EF4-FFF2-40B4-BE49-F238E27FC236}">
                <a16:creationId xmlns:a16="http://schemas.microsoft.com/office/drawing/2014/main" id="{2C103691-71FD-233C-6AC8-151FAE5C7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77923" y="5504857"/>
            <a:ext cx="368066" cy="255290"/>
          </a:xfrm>
          <a:prstGeom prst="rect">
            <a:avLst/>
          </a:prstGeom>
          <a:noFill/>
        </p:spPr>
      </p:pic>
      <p:pic>
        <p:nvPicPr>
          <p:cNvPr id="28" name="Picture 3" descr="C:\Users\akila\AppData\Local\Microsoft\Windows\INetCache\IE\DXN6MWRJ\1024px-Red_x.svg[1].png">
            <a:extLst>
              <a:ext uri="{FF2B5EF4-FFF2-40B4-BE49-F238E27FC236}">
                <a16:creationId xmlns:a16="http://schemas.microsoft.com/office/drawing/2014/main" id="{3F8FD846-BBB4-14C0-181A-46838F45E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692963" y="5504857"/>
            <a:ext cx="368066" cy="255290"/>
          </a:xfrm>
          <a:prstGeom prst="rect">
            <a:avLst/>
          </a:prstGeom>
          <a:noFill/>
        </p:spPr>
      </p:pic>
      <p:pic>
        <p:nvPicPr>
          <p:cNvPr id="29" name="Picture 3" descr="C:\Users\akila\AppData\Local\Microsoft\Windows\INetCache\IE\DXN6MWRJ\1024px-Red_x.svg[1].png">
            <a:extLst>
              <a:ext uri="{FF2B5EF4-FFF2-40B4-BE49-F238E27FC236}">
                <a16:creationId xmlns:a16="http://schemas.microsoft.com/office/drawing/2014/main" id="{0C8A7247-FB34-6D7A-4FD1-9D429E0DC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692963" y="8414978"/>
            <a:ext cx="368066" cy="255290"/>
          </a:xfrm>
          <a:prstGeom prst="rect">
            <a:avLst/>
          </a:prstGeom>
          <a:noFill/>
        </p:spPr>
      </p:pic>
      <p:pic>
        <p:nvPicPr>
          <p:cNvPr id="30" name="Picture 3" descr="C:\Users\akila\AppData\Local\Microsoft\Windows\INetCache\IE\DXN6MWRJ\1024px-Red_x.svg[1].png">
            <a:extLst>
              <a:ext uri="{FF2B5EF4-FFF2-40B4-BE49-F238E27FC236}">
                <a16:creationId xmlns:a16="http://schemas.microsoft.com/office/drawing/2014/main" id="{62A26AA0-5790-0E91-E756-839AEB707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09458" y="8414978"/>
            <a:ext cx="368066" cy="255290"/>
          </a:xfrm>
          <a:prstGeom prst="rect">
            <a:avLst/>
          </a:prstGeom>
          <a:noFill/>
        </p:spPr>
      </p:pic>
      <p:pic>
        <p:nvPicPr>
          <p:cNvPr id="31" name="Picture 3" descr="C:\Users\akila\AppData\Local\Microsoft\Windows\INetCache\IE\DXN6MWRJ\1024px-Red_x.svg[1].png">
            <a:extLst>
              <a:ext uri="{FF2B5EF4-FFF2-40B4-BE49-F238E27FC236}">
                <a16:creationId xmlns:a16="http://schemas.microsoft.com/office/drawing/2014/main" id="{A03F3965-E78F-C137-DD03-7FCD47AF6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09458" y="2594732"/>
            <a:ext cx="368066" cy="2552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83275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7992</TotalTime>
  <Words>10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Tahoma</vt:lpstr>
      <vt:lpstr>Crimson Pro</vt:lpstr>
      <vt:lpstr>Aptos</vt:lpstr>
      <vt:lpstr>Symbol</vt:lpstr>
      <vt:lpstr>Arial</vt:lpstr>
      <vt:lpstr>Custom Design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441</cp:revision>
  <dcterms:created xsi:type="dcterms:W3CDTF">2006-08-16T00:00:00Z</dcterms:created>
  <dcterms:modified xsi:type="dcterms:W3CDTF">2025-10-06T10:38:37Z</dcterms:modified>
  <cp:category/>
  <dc:identifier>DAGkDf5R9EM</dc:identifier>
</cp:coreProperties>
</file>