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heme/theme2.xml" ContentType="application/vnd.openxmlformats-officedocument.theme+xml"/>
  <Override PartName="/ppt/tags/tag3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60" r:id="rId1"/>
  </p:sldMasterIdLst>
  <p:notesMasterIdLst>
    <p:notesMasterId r:id="rId3"/>
  </p:notesMasterIdLst>
  <p:sldIdLst>
    <p:sldId id="2147374976" r:id="rId2"/>
  </p:sldIdLst>
  <p:sldSz cx="18288000" cy="10287000"/>
  <p:notesSz cx="6858000" cy="9144000"/>
  <p:embeddedFontLst>
    <p:embeddedFont>
      <p:font typeface="Tahoma" panose="020B0604030504040204" pitchFamily="34" charset="0"/>
      <p:regular r:id="rId4"/>
      <p:bold r:id="rId5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98D9D5"/>
    <a:srgbClr val="E67E22"/>
    <a:srgbClr val="28B1A7"/>
    <a:srgbClr val="19447A"/>
    <a:srgbClr val="409FA6"/>
    <a:srgbClr val="FFFFFF"/>
    <a:srgbClr val="176B86"/>
    <a:srgbClr val="195480"/>
    <a:srgbClr val="24AFA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072" autoAdjust="0"/>
    <p:restoredTop sz="96247" autoAdjust="0"/>
  </p:normalViewPr>
  <p:slideViewPr>
    <p:cSldViewPr>
      <p:cViewPr varScale="1">
        <p:scale>
          <a:sx n="74" d="100"/>
          <a:sy n="74" d="100"/>
        </p:scale>
        <p:origin x="684" y="60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-1356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font" Target="fonts/font2.fntdata"/><Relationship Id="rId4" Type="http://schemas.openxmlformats.org/officeDocument/2006/relationships/font" Target="fonts/font1.fntdata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54A9DF2-70EC-4B96-A053-2561A61F337D}" type="datetimeFigureOut">
              <a:rPr lang="en-US" smtClean="0"/>
              <a:t>10/6/2025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588163-CFC1-4ACA-9600-FB08ECAA64C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42730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2.xml"/><Relationship Id="rId4" Type="http://schemas.openxmlformats.org/officeDocument/2006/relationships/image" Target="../media/image2.emf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Cover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Text Placeholder 34">
            <a:extLst>
              <a:ext uri="{FF2B5EF4-FFF2-40B4-BE49-F238E27FC236}">
                <a16:creationId xmlns:a16="http://schemas.microsoft.com/office/drawing/2014/main" id="{D5D06DE6-9792-C027-9577-AFD1237BD94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288860" y="3866701"/>
            <a:ext cx="8091397" cy="1715400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4400" b="1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 sz="4600" b="1"/>
            </a:lvl2pPr>
            <a:lvl3pPr marL="914400" indent="0">
              <a:buFontTx/>
              <a:buNone/>
              <a:defRPr sz="4600" b="1"/>
            </a:lvl3pPr>
            <a:lvl4pPr marL="1371600" indent="0">
              <a:buFontTx/>
              <a:buNone/>
              <a:defRPr sz="4600" b="1"/>
            </a:lvl4pPr>
            <a:lvl5pPr marL="1828800" indent="0">
              <a:buFontTx/>
              <a:buNone/>
              <a:defRPr sz="4600" b="1"/>
            </a:lvl5pPr>
          </a:lstStyle>
          <a:p>
            <a:pPr lvl="0"/>
            <a:r>
              <a:rPr lang="en-US" dirty="0"/>
              <a:t>Presentation Title </a:t>
            </a:r>
          </a:p>
        </p:txBody>
      </p:sp>
      <p:sp>
        <p:nvSpPr>
          <p:cNvPr id="36" name="Text Placeholder 34">
            <a:extLst>
              <a:ext uri="{FF2B5EF4-FFF2-40B4-BE49-F238E27FC236}">
                <a16:creationId xmlns:a16="http://schemas.microsoft.com/office/drawing/2014/main" id="{618FCF8D-01B5-E382-DA13-DA3C3EE912C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288860" y="6057900"/>
            <a:ext cx="8091397" cy="438601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 sz="4600" b="1"/>
            </a:lvl2pPr>
            <a:lvl3pPr marL="914400" indent="0">
              <a:buFontTx/>
              <a:buNone/>
              <a:defRPr sz="4600" b="1"/>
            </a:lvl3pPr>
            <a:lvl4pPr marL="1371600" indent="0">
              <a:buFontTx/>
              <a:buNone/>
              <a:defRPr sz="4600" b="1"/>
            </a:lvl4pPr>
            <a:lvl5pPr marL="1828800" indent="0">
              <a:buFontTx/>
              <a:buNone/>
              <a:defRPr sz="4600" b="1"/>
            </a:lvl5pPr>
          </a:lstStyle>
          <a:p>
            <a:pPr lvl="0"/>
            <a:r>
              <a:rPr lang="en-US" dirty="0"/>
              <a:t>Date</a:t>
            </a:r>
          </a:p>
        </p:txBody>
      </p:sp>
      <p:grpSp>
        <p:nvGrpSpPr>
          <p:cNvPr id="42" name="Group 41">
            <a:extLst>
              <a:ext uri="{FF2B5EF4-FFF2-40B4-BE49-F238E27FC236}">
                <a16:creationId xmlns:a16="http://schemas.microsoft.com/office/drawing/2014/main" id="{C6B335A7-6109-B26B-B9B4-4A350117C7B4}"/>
              </a:ext>
            </a:extLst>
          </p:cNvPr>
          <p:cNvGrpSpPr/>
          <p:nvPr userDrawn="1"/>
        </p:nvGrpSpPr>
        <p:grpSpPr>
          <a:xfrm>
            <a:off x="1" y="0"/>
            <a:ext cx="701674" cy="10287000"/>
            <a:chOff x="1" y="0"/>
            <a:chExt cx="974394" cy="10287000"/>
          </a:xfrm>
        </p:grpSpPr>
        <p:sp>
          <p:nvSpPr>
            <p:cNvPr id="41" name="Freeform 4">
              <a:extLst>
                <a:ext uri="{FF2B5EF4-FFF2-40B4-BE49-F238E27FC236}">
                  <a16:creationId xmlns:a16="http://schemas.microsoft.com/office/drawing/2014/main" id="{2ED1CD4F-7C54-9762-2DC4-C4F5F3FA91CE}"/>
                </a:ext>
              </a:extLst>
            </p:cNvPr>
            <p:cNvSpPr/>
            <p:nvPr userDrawn="1"/>
          </p:nvSpPr>
          <p:spPr>
            <a:xfrm>
              <a:off x="649597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" name="Freeform 4">
              <a:extLst>
                <a:ext uri="{FF2B5EF4-FFF2-40B4-BE49-F238E27FC236}">
                  <a16:creationId xmlns:a16="http://schemas.microsoft.com/office/drawing/2014/main" id="{248D07B7-AD58-DF23-DDAD-324509531AD6}"/>
                </a:ext>
              </a:extLst>
            </p:cNvPr>
            <p:cNvSpPr/>
            <p:nvPr/>
          </p:nvSpPr>
          <p:spPr>
            <a:xfrm>
              <a:off x="1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0" name="Freeform 4">
              <a:extLst>
                <a:ext uri="{FF2B5EF4-FFF2-40B4-BE49-F238E27FC236}">
                  <a16:creationId xmlns:a16="http://schemas.microsoft.com/office/drawing/2014/main" id="{1A1AEC32-8D76-B228-34DA-4B63537F4B0E}"/>
                </a:ext>
              </a:extLst>
            </p:cNvPr>
            <p:cNvSpPr/>
            <p:nvPr userDrawn="1"/>
          </p:nvSpPr>
          <p:spPr>
            <a:xfrm>
              <a:off x="324799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</p:grpSp>
      <p:sp>
        <p:nvSpPr>
          <p:cNvPr id="18" name="Rectangle: Top Corners Rounded 17">
            <a:extLst>
              <a:ext uri="{FF2B5EF4-FFF2-40B4-BE49-F238E27FC236}">
                <a16:creationId xmlns:a16="http://schemas.microsoft.com/office/drawing/2014/main" id="{3291871F-0CB1-875A-9049-68A6FF376A9F}"/>
              </a:ext>
            </a:extLst>
          </p:cNvPr>
          <p:cNvSpPr/>
          <p:nvPr userDrawn="1"/>
        </p:nvSpPr>
        <p:spPr>
          <a:xfrm rot="16200000">
            <a:off x="13724272" y="4965082"/>
            <a:ext cx="8770621" cy="356836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72195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714375" y="1889656"/>
            <a:ext cx="16859250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19CB5D3D-57C5-FAB3-47E0-27E2CF1A9208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714375" y="5689604"/>
            <a:ext cx="16859250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05A63069-1EAF-AC1C-97F9-C6A4F1AC74F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76448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714375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19CB5D3D-57C5-FAB3-47E0-27E2CF1A9208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714375" y="5689604"/>
            <a:ext cx="8292465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9281160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1B8C256F-1E8E-317C-6DDA-154F8353D9A6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9281160" y="5689604"/>
            <a:ext cx="8292465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18F72F67-E422-837C-5299-028113A715B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989837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714375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19CB5D3D-57C5-FAB3-47E0-27E2CF1A9208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9281160" y="1889656"/>
            <a:ext cx="8292465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714375" y="5689604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1B8C256F-1E8E-317C-6DDA-154F8353D9A6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9281160" y="5689604"/>
            <a:ext cx="8292465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F5E5A91E-2C73-14D1-B898-2EBE3672C0E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189516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714375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714375" y="5689604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Chart Placeholder 7">
            <a:extLst>
              <a:ext uri="{FF2B5EF4-FFF2-40B4-BE49-F238E27FC236}">
                <a16:creationId xmlns:a16="http://schemas.microsoft.com/office/drawing/2014/main" id="{0D87B413-325F-DFE4-4CD4-DB642FFB8606}"/>
              </a:ext>
            </a:extLst>
          </p:cNvPr>
          <p:cNvSpPr>
            <a:spLocks noGrp="1"/>
          </p:cNvSpPr>
          <p:nvPr>
            <p:ph type="chart" sz="quarter" idx="17"/>
          </p:nvPr>
        </p:nvSpPr>
        <p:spPr>
          <a:xfrm>
            <a:off x="9281160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Chart Placeholder 7">
            <a:extLst>
              <a:ext uri="{FF2B5EF4-FFF2-40B4-BE49-F238E27FC236}">
                <a16:creationId xmlns:a16="http://schemas.microsoft.com/office/drawing/2014/main" id="{55F0A100-1971-96D3-AD25-96E598F8B47A}"/>
              </a:ext>
            </a:extLst>
          </p:cNvPr>
          <p:cNvSpPr>
            <a:spLocks noGrp="1"/>
          </p:cNvSpPr>
          <p:nvPr>
            <p:ph type="chart" sz="quarter" idx="18"/>
          </p:nvPr>
        </p:nvSpPr>
        <p:spPr>
          <a:xfrm>
            <a:off x="9281160" y="5689604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93705F-9234-C263-3A1B-3A252A19B0B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19039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5040630" y="1889656"/>
            <a:ext cx="388048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714375" y="1889656"/>
            <a:ext cx="388048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Chart Placeholder 7">
            <a:extLst>
              <a:ext uri="{FF2B5EF4-FFF2-40B4-BE49-F238E27FC236}">
                <a16:creationId xmlns:a16="http://schemas.microsoft.com/office/drawing/2014/main" id="{0D87B413-325F-DFE4-4CD4-DB642FFB8606}"/>
              </a:ext>
            </a:extLst>
          </p:cNvPr>
          <p:cNvSpPr>
            <a:spLocks noGrp="1"/>
          </p:cNvSpPr>
          <p:nvPr>
            <p:ph type="chart" sz="quarter" idx="17"/>
          </p:nvPr>
        </p:nvSpPr>
        <p:spPr>
          <a:xfrm>
            <a:off x="13693140" y="1889656"/>
            <a:ext cx="388048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Chart Placeholder 7">
            <a:extLst>
              <a:ext uri="{FF2B5EF4-FFF2-40B4-BE49-F238E27FC236}">
                <a16:creationId xmlns:a16="http://schemas.microsoft.com/office/drawing/2014/main" id="{55F0A100-1971-96D3-AD25-96E598F8B47A}"/>
              </a:ext>
            </a:extLst>
          </p:cNvPr>
          <p:cNvSpPr>
            <a:spLocks noGrp="1"/>
          </p:cNvSpPr>
          <p:nvPr>
            <p:ph type="chart" sz="quarter" idx="18"/>
          </p:nvPr>
        </p:nvSpPr>
        <p:spPr>
          <a:xfrm>
            <a:off x="9366885" y="1889656"/>
            <a:ext cx="388048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9E0C1D-F688-75FA-168B-CF3FAA201C0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548460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11218918" y="1889655"/>
            <a:ext cx="6354707" cy="732557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19CB5D3D-57C5-FAB3-47E0-27E2CF1A9208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714375" y="1889655"/>
            <a:ext cx="10230224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5B0F2C62-4F31-15FD-84E2-56D51B71A49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821856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6425564" y="1889656"/>
            <a:ext cx="5436871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714375" y="1889656"/>
            <a:ext cx="5436871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Chart Placeholder 7">
            <a:extLst>
              <a:ext uri="{FF2B5EF4-FFF2-40B4-BE49-F238E27FC236}">
                <a16:creationId xmlns:a16="http://schemas.microsoft.com/office/drawing/2014/main" id="{55F0A100-1971-96D3-AD25-96E598F8B47A}"/>
              </a:ext>
            </a:extLst>
          </p:cNvPr>
          <p:cNvSpPr>
            <a:spLocks noGrp="1"/>
          </p:cNvSpPr>
          <p:nvPr>
            <p:ph type="chart" sz="quarter" idx="18"/>
          </p:nvPr>
        </p:nvSpPr>
        <p:spPr>
          <a:xfrm>
            <a:off x="12136754" y="1889656"/>
            <a:ext cx="5436871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55A7FA16-0C02-E692-8526-16F583C3F045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714375" y="5689604"/>
            <a:ext cx="5436871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D42B77EF-A62E-AAFD-BC1D-629764A00EC2}"/>
              </a:ext>
            </a:extLst>
          </p:cNvPr>
          <p:cNvSpPr>
            <a:spLocks noGrp="1"/>
          </p:cNvSpPr>
          <p:nvPr>
            <p:ph idx="19"/>
          </p:nvPr>
        </p:nvSpPr>
        <p:spPr>
          <a:xfrm>
            <a:off x="6425564" y="5689604"/>
            <a:ext cx="5436871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9E870889-49DC-DDA8-AC0C-91F97C821391}"/>
              </a:ext>
            </a:extLst>
          </p:cNvPr>
          <p:cNvSpPr>
            <a:spLocks noGrp="1"/>
          </p:cNvSpPr>
          <p:nvPr>
            <p:ph idx="20"/>
          </p:nvPr>
        </p:nvSpPr>
        <p:spPr>
          <a:xfrm>
            <a:off x="12136754" y="5689604"/>
            <a:ext cx="5436871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7050601D-DC9F-2EFA-8CF3-B8A12ACF30A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454531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074A52-9FFC-AC39-C5C6-B5E84AC597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22253" y="317500"/>
            <a:ext cx="9420224" cy="1266827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242FC55-4D2C-6A55-9DC3-D3F5645AFAB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8122253" y="9520560"/>
            <a:ext cx="7776000" cy="44894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3DAABA0-A95A-CC14-B3A9-50073A443CF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B4638F13-1CD3-7690-D13A-99CF303E4C33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0" y="0"/>
            <a:ext cx="7315200" cy="10287000"/>
          </a:xfrm>
          <a:pattFill prst="pct5">
            <a:fgClr>
              <a:schemeClr val="bg1">
                <a:lumMod val="50000"/>
              </a:schemeClr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479370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2382" y="2382"/>
          <a:ext cx="2382" cy="238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382" y="2382"/>
                        <a:ext cx="2382" cy="238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E6AB0C77-779C-4A54-B4CE-0B85EED3D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49" y="321983"/>
            <a:ext cx="17016168" cy="1101705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defRPr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801453-F71C-4C51-9C43-7AD61258D9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28649" y="1893095"/>
            <a:ext cx="17015045" cy="5712618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FD90400-E7FB-45E1-BB98-088160338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5810818" y="9975444"/>
            <a:ext cx="2477183" cy="310614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 sz="1800">
                <a:solidFill>
                  <a:schemeClr val="bg1"/>
                </a:solidFill>
                <a:latin typeface="Crimson Pro" pitchFamily="2" charset="0"/>
              </a:defRPr>
            </a:lvl1pPr>
          </a:lstStyle>
          <a:p>
            <a:fld id="{4145DBE5-F440-4DC1-86E2-EA4CF186D26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32524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ver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Text Placeholder 34">
            <a:extLst>
              <a:ext uri="{FF2B5EF4-FFF2-40B4-BE49-F238E27FC236}">
                <a16:creationId xmlns:a16="http://schemas.microsoft.com/office/drawing/2014/main" id="{D5D06DE6-9792-C027-9577-AFD1237BD94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288860" y="3866701"/>
            <a:ext cx="8091397" cy="1715400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4400" b="1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 sz="4600" b="1"/>
            </a:lvl2pPr>
            <a:lvl3pPr marL="914400" indent="0">
              <a:buFontTx/>
              <a:buNone/>
              <a:defRPr sz="4600" b="1"/>
            </a:lvl3pPr>
            <a:lvl4pPr marL="1371600" indent="0">
              <a:buFontTx/>
              <a:buNone/>
              <a:defRPr sz="4600" b="1"/>
            </a:lvl4pPr>
            <a:lvl5pPr marL="1828800" indent="0">
              <a:buFontTx/>
              <a:buNone/>
              <a:defRPr sz="4600" b="1"/>
            </a:lvl5pPr>
          </a:lstStyle>
          <a:p>
            <a:pPr lvl="0"/>
            <a:r>
              <a:rPr lang="en-US" dirty="0"/>
              <a:t>Presentation Title </a:t>
            </a:r>
          </a:p>
        </p:txBody>
      </p:sp>
      <p:sp>
        <p:nvSpPr>
          <p:cNvPr id="36" name="Text Placeholder 34">
            <a:extLst>
              <a:ext uri="{FF2B5EF4-FFF2-40B4-BE49-F238E27FC236}">
                <a16:creationId xmlns:a16="http://schemas.microsoft.com/office/drawing/2014/main" id="{618FCF8D-01B5-E382-DA13-DA3C3EE912C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288860" y="6057900"/>
            <a:ext cx="8091397" cy="438601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 sz="4600" b="1"/>
            </a:lvl2pPr>
            <a:lvl3pPr marL="914400" indent="0">
              <a:buFontTx/>
              <a:buNone/>
              <a:defRPr sz="4600" b="1"/>
            </a:lvl3pPr>
            <a:lvl4pPr marL="1371600" indent="0">
              <a:buFontTx/>
              <a:buNone/>
              <a:defRPr sz="4600" b="1"/>
            </a:lvl4pPr>
            <a:lvl5pPr marL="1828800" indent="0">
              <a:buFontTx/>
              <a:buNone/>
              <a:defRPr sz="4600" b="1"/>
            </a:lvl5pPr>
          </a:lstStyle>
          <a:p>
            <a:pPr lvl="0"/>
            <a:r>
              <a:rPr lang="en-US" dirty="0"/>
              <a:t>Date</a:t>
            </a:r>
          </a:p>
        </p:txBody>
      </p:sp>
      <p:grpSp>
        <p:nvGrpSpPr>
          <p:cNvPr id="42" name="Group 41">
            <a:extLst>
              <a:ext uri="{FF2B5EF4-FFF2-40B4-BE49-F238E27FC236}">
                <a16:creationId xmlns:a16="http://schemas.microsoft.com/office/drawing/2014/main" id="{C6B335A7-6109-B26B-B9B4-4A350117C7B4}"/>
              </a:ext>
            </a:extLst>
          </p:cNvPr>
          <p:cNvGrpSpPr/>
          <p:nvPr userDrawn="1"/>
        </p:nvGrpSpPr>
        <p:grpSpPr>
          <a:xfrm>
            <a:off x="1" y="0"/>
            <a:ext cx="701674" cy="10287000"/>
            <a:chOff x="1" y="0"/>
            <a:chExt cx="974394" cy="10287000"/>
          </a:xfrm>
        </p:grpSpPr>
        <p:sp>
          <p:nvSpPr>
            <p:cNvPr id="41" name="Freeform 4">
              <a:extLst>
                <a:ext uri="{FF2B5EF4-FFF2-40B4-BE49-F238E27FC236}">
                  <a16:creationId xmlns:a16="http://schemas.microsoft.com/office/drawing/2014/main" id="{2ED1CD4F-7C54-9762-2DC4-C4F5F3FA91CE}"/>
                </a:ext>
              </a:extLst>
            </p:cNvPr>
            <p:cNvSpPr/>
            <p:nvPr userDrawn="1"/>
          </p:nvSpPr>
          <p:spPr>
            <a:xfrm>
              <a:off x="649597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" name="Freeform 4">
              <a:extLst>
                <a:ext uri="{FF2B5EF4-FFF2-40B4-BE49-F238E27FC236}">
                  <a16:creationId xmlns:a16="http://schemas.microsoft.com/office/drawing/2014/main" id="{248D07B7-AD58-DF23-DDAD-324509531AD6}"/>
                </a:ext>
              </a:extLst>
            </p:cNvPr>
            <p:cNvSpPr/>
            <p:nvPr/>
          </p:nvSpPr>
          <p:spPr>
            <a:xfrm>
              <a:off x="1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0" name="Freeform 4">
              <a:extLst>
                <a:ext uri="{FF2B5EF4-FFF2-40B4-BE49-F238E27FC236}">
                  <a16:creationId xmlns:a16="http://schemas.microsoft.com/office/drawing/2014/main" id="{1A1AEC32-8D76-B228-34DA-4B63537F4B0E}"/>
                </a:ext>
              </a:extLst>
            </p:cNvPr>
            <p:cNvSpPr/>
            <p:nvPr userDrawn="1"/>
          </p:nvSpPr>
          <p:spPr>
            <a:xfrm>
              <a:off x="324799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</p:grpSp>
      <p:grpSp>
        <p:nvGrpSpPr>
          <p:cNvPr id="8" name="Group 7">
            <a:extLst>
              <a:ext uri="{FF2B5EF4-FFF2-40B4-BE49-F238E27FC236}">
                <a16:creationId xmlns:a16="http://schemas.microsoft.com/office/drawing/2014/main" id="{BFB0A42F-E6A3-CB96-9852-85C86F511AD6}"/>
              </a:ext>
            </a:extLst>
          </p:cNvPr>
          <p:cNvGrpSpPr/>
          <p:nvPr userDrawn="1"/>
        </p:nvGrpSpPr>
        <p:grpSpPr>
          <a:xfrm>
            <a:off x="11692218" y="0"/>
            <a:ext cx="6595782" cy="10287000"/>
            <a:chOff x="7794812" y="0"/>
            <a:chExt cx="4397188" cy="6858000"/>
          </a:xfrm>
        </p:grpSpPr>
        <p:sp>
          <p:nvSpPr>
            <p:cNvPr id="9" name="Isosceles Triangle 8">
              <a:extLst>
                <a:ext uri="{FF2B5EF4-FFF2-40B4-BE49-F238E27FC236}">
                  <a16:creationId xmlns:a16="http://schemas.microsoft.com/office/drawing/2014/main" id="{04244303-0891-69A8-2D9D-161F4AE9C4AF}"/>
                </a:ext>
              </a:extLst>
            </p:cNvPr>
            <p:cNvSpPr/>
            <p:nvPr/>
          </p:nvSpPr>
          <p:spPr>
            <a:xfrm flipH="1">
              <a:off x="7794812" y="1371600"/>
              <a:ext cx="4397188" cy="5486400"/>
            </a:xfrm>
            <a:prstGeom prst="triangle">
              <a:avLst>
                <a:gd name="adj" fmla="val 0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 dirty="0"/>
            </a:p>
          </p:txBody>
        </p:sp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EAA11CFF-61B1-248D-7099-2F8686DECDAB}"/>
                </a:ext>
              </a:extLst>
            </p:cNvPr>
            <p:cNvSpPr/>
            <p:nvPr/>
          </p:nvSpPr>
          <p:spPr>
            <a:xfrm flipH="1">
              <a:off x="11261904" y="1371600"/>
              <a:ext cx="930096" cy="2407024"/>
            </a:xfrm>
            <a:custGeom>
              <a:avLst/>
              <a:gdLst>
                <a:gd name="connsiteX0" fmla="*/ 0 w 930096"/>
                <a:gd name="connsiteY0" fmla="*/ 0 h 2407024"/>
                <a:gd name="connsiteX1" fmla="*/ 0 w 930096"/>
                <a:gd name="connsiteY1" fmla="*/ 2407024 h 2407024"/>
                <a:gd name="connsiteX2" fmla="*/ 930096 w 930096"/>
                <a:gd name="connsiteY2" fmla="*/ 1160488 h 24070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930096" h="2407024">
                  <a:moveTo>
                    <a:pt x="0" y="0"/>
                  </a:moveTo>
                  <a:lnTo>
                    <a:pt x="0" y="2407024"/>
                  </a:lnTo>
                  <a:lnTo>
                    <a:pt x="930096" y="1160488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 dirty="0"/>
            </a:p>
          </p:txBody>
        </p:sp>
        <p:sp>
          <p:nvSpPr>
            <p:cNvPr id="11" name="Isosceles Triangle 10">
              <a:extLst>
                <a:ext uri="{FF2B5EF4-FFF2-40B4-BE49-F238E27FC236}">
                  <a16:creationId xmlns:a16="http://schemas.microsoft.com/office/drawing/2014/main" id="{606BB107-8387-8780-6BFC-A3410E9BB552}"/>
                </a:ext>
              </a:extLst>
            </p:cNvPr>
            <p:cNvSpPr/>
            <p:nvPr/>
          </p:nvSpPr>
          <p:spPr>
            <a:xfrm rot="10800000">
              <a:off x="9838765" y="0"/>
              <a:ext cx="2353235" cy="3778624"/>
            </a:xfrm>
            <a:prstGeom prst="triangle">
              <a:avLst>
                <a:gd name="adj" fmla="val 0"/>
              </a:avLst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 dirty="0"/>
            </a:p>
          </p:txBody>
        </p:sp>
      </p:grpSp>
    </p:spTree>
    <p:extLst>
      <p:ext uri="{BB962C8B-B14F-4D97-AF65-F5344CB8AC3E}">
        <p14:creationId xmlns:p14="http://schemas.microsoft.com/office/powerpoint/2010/main" val="7833343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E02299-2EDA-F216-AA02-DD369FDBBF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4375" y="1889656"/>
            <a:ext cx="16859250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222D0E30-8C97-0C62-9094-8D3CF38657E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36005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/3 Chart and 1/3 Conten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E02299-2EDA-F216-AA02-DD369FDBBF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197654" y="1889656"/>
            <a:ext cx="5375970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418B54F4-3212-393D-A934-571F2F7EC9D6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14375" y="1889656"/>
            <a:ext cx="11026079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303149-442B-8EAA-BA7D-E9F6CCBA736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24686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/2 Chart and 1/2 Conten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14375" y="317500"/>
            <a:ext cx="16859250" cy="1266827"/>
          </a:xfrm>
        </p:spPr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E02299-2EDA-F216-AA02-DD369FDBBF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372600" y="1889656"/>
            <a:ext cx="8201025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418B54F4-3212-393D-A934-571F2F7EC9D6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14375" y="1889656"/>
            <a:ext cx="8201025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51410E-3F60-2499-76A8-F25BD0C1A99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70725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53A7D6DD-B72F-C610-7786-CA13806E481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76848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9" name="Picture Placeholder 13">
            <a:extLst>
              <a:ext uri="{FF2B5EF4-FFF2-40B4-BE49-F238E27FC236}">
                <a16:creationId xmlns:a16="http://schemas.microsoft.com/office/drawing/2014/main" id="{9D74F7B4-56BE-27DF-FDAA-A1BCDA9A8F0B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2630550" y="2843450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0" name="Picture Placeholder 13">
            <a:extLst>
              <a:ext uri="{FF2B5EF4-FFF2-40B4-BE49-F238E27FC236}">
                <a16:creationId xmlns:a16="http://schemas.microsoft.com/office/drawing/2014/main" id="{0C3A3381-05D7-EDB1-879C-6EB643DC259B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428479" y="2843450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1" name="Picture Placeholder 13">
            <a:extLst>
              <a:ext uri="{FF2B5EF4-FFF2-40B4-BE49-F238E27FC236}">
                <a16:creationId xmlns:a16="http://schemas.microsoft.com/office/drawing/2014/main" id="{3D2462CD-6AA5-05E5-182A-40899E86BADF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0226408" y="2843450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2" name="Picture Placeholder 13">
            <a:extLst>
              <a:ext uri="{FF2B5EF4-FFF2-40B4-BE49-F238E27FC236}">
                <a16:creationId xmlns:a16="http://schemas.microsoft.com/office/drawing/2014/main" id="{BA0F11DD-391D-B2C8-92A6-95898DED8AAA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14024336" y="2843450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7" name="Picture Placeholder 13">
            <a:extLst>
              <a:ext uri="{FF2B5EF4-FFF2-40B4-BE49-F238E27FC236}">
                <a16:creationId xmlns:a16="http://schemas.microsoft.com/office/drawing/2014/main" id="{A5B87F88-1840-FD6F-7724-6FBDEB1A574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2630550" y="6665325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8" name="Picture Placeholder 13">
            <a:extLst>
              <a:ext uri="{FF2B5EF4-FFF2-40B4-BE49-F238E27FC236}">
                <a16:creationId xmlns:a16="http://schemas.microsoft.com/office/drawing/2014/main" id="{A7D84A63-B331-8622-DDC5-4D5301BF64AE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6428479" y="6665325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9" name="Picture Placeholder 13">
            <a:extLst>
              <a:ext uri="{FF2B5EF4-FFF2-40B4-BE49-F238E27FC236}">
                <a16:creationId xmlns:a16="http://schemas.microsoft.com/office/drawing/2014/main" id="{77DEBFB9-8C26-FDCE-39F7-E63395BC7EB5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10226408" y="6665325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30" name="Picture Placeholder 13">
            <a:extLst>
              <a:ext uri="{FF2B5EF4-FFF2-40B4-BE49-F238E27FC236}">
                <a16:creationId xmlns:a16="http://schemas.microsoft.com/office/drawing/2014/main" id="{44BA52C7-035F-7148-BCE9-2371B4EBE33A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4024336" y="6665325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F14FA3A6-A823-22B9-EE66-97CF5C1DEAE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98209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eam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5" name="Picture Placeholder 9">
            <a:extLst>
              <a:ext uri="{FF2B5EF4-FFF2-40B4-BE49-F238E27FC236}">
                <a16:creationId xmlns:a16="http://schemas.microsoft.com/office/drawing/2014/main" id="{5464D427-2C6E-5D04-E3B7-B54B4CFF37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714374" y="1889656"/>
            <a:ext cx="3871912" cy="2675550"/>
          </a:xfrm>
          <a:pattFill prst="pct10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16" name="Picture Placeholder 9">
            <a:extLst>
              <a:ext uri="{FF2B5EF4-FFF2-40B4-BE49-F238E27FC236}">
                <a16:creationId xmlns:a16="http://schemas.microsoft.com/office/drawing/2014/main" id="{1A55B09E-E458-56A4-BEBD-E3518AA50AB8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5043486" y="1889656"/>
            <a:ext cx="3871912" cy="2675550"/>
          </a:xfrm>
          <a:pattFill prst="pct10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17" name="Picture Placeholder 9">
            <a:extLst>
              <a:ext uri="{FF2B5EF4-FFF2-40B4-BE49-F238E27FC236}">
                <a16:creationId xmlns:a16="http://schemas.microsoft.com/office/drawing/2014/main" id="{D9712A65-1E55-1AAC-1F49-8686E5090E46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9372598" y="1889656"/>
            <a:ext cx="3871912" cy="2675550"/>
          </a:xfrm>
          <a:pattFill prst="pct10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18" name="Picture Placeholder 9">
            <a:extLst>
              <a:ext uri="{FF2B5EF4-FFF2-40B4-BE49-F238E27FC236}">
                <a16:creationId xmlns:a16="http://schemas.microsoft.com/office/drawing/2014/main" id="{138BBE78-D23B-C548-90A3-628D17816A8A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13701711" y="1889656"/>
            <a:ext cx="3871912" cy="2675550"/>
          </a:xfrm>
          <a:pattFill prst="pct10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1C935983-7755-5154-519D-9FE5EBA80E6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44352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*3 Grid Conten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lnSpc>
                <a:spcPct val="100000"/>
              </a:lnSpc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fld id="{E2D680B1-7F17-42D2-83E2-2C9AC13983B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82BE1B0A-3EFA-CDCD-ACC1-0E1BD80F69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1675" y="2562752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63077C04-EE84-814F-7B2F-0CC65C0D53C1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714375" y="1889656"/>
            <a:ext cx="5436871" cy="521565"/>
          </a:xfrm>
          <a:solidFill>
            <a:schemeClr val="accent1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bg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6293B461-3AC5-965C-0E00-0FEB9D48CE4B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6425564" y="2562752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27D520F5-6EC0-AC8D-1668-71F10795B5C4}"/>
              </a:ext>
            </a:extLst>
          </p:cNvPr>
          <p:cNvSpPr>
            <a:spLocks noGrp="1"/>
          </p:cNvSpPr>
          <p:nvPr>
            <p:ph idx="15" hasCustomPrompt="1"/>
          </p:nvPr>
        </p:nvSpPr>
        <p:spPr>
          <a:xfrm>
            <a:off x="6425564" y="1894624"/>
            <a:ext cx="5436871" cy="521565"/>
          </a:xfrm>
          <a:solidFill>
            <a:schemeClr val="accent2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bg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A08B1C77-9500-179A-EE6E-18BD895ED017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12136754" y="2562752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2B8B7790-3428-1A55-8625-94F1FC2419D2}"/>
              </a:ext>
            </a:extLst>
          </p:cNvPr>
          <p:cNvSpPr>
            <a:spLocks noGrp="1"/>
          </p:cNvSpPr>
          <p:nvPr>
            <p:ph idx="17" hasCustomPrompt="1"/>
          </p:nvPr>
        </p:nvSpPr>
        <p:spPr>
          <a:xfrm>
            <a:off x="12136754" y="1894624"/>
            <a:ext cx="5436871" cy="521565"/>
          </a:xfrm>
          <a:solidFill>
            <a:schemeClr val="accent3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tx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1A4714B2-4ED7-3602-5E04-E68455AC5979}"/>
              </a:ext>
            </a:extLst>
          </p:cNvPr>
          <p:cNvSpPr>
            <a:spLocks noGrp="1"/>
          </p:cNvSpPr>
          <p:nvPr>
            <p:ph idx="18"/>
          </p:nvPr>
        </p:nvSpPr>
        <p:spPr>
          <a:xfrm>
            <a:off x="701675" y="6362700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5916D0D2-1072-1B37-B2A3-E84B806E1C92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714375" y="5689604"/>
            <a:ext cx="5436871" cy="521565"/>
          </a:xfrm>
          <a:solidFill>
            <a:schemeClr val="accent1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bg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49F92FDE-4A52-5B65-C311-BCA14C41BB6A}"/>
              </a:ext>
            </a:extLst>
          </p:cNvPr>
          <p:cNvSpPr>
            <a:spLocks noGrp="1"/>
          </p:cNvSpPr>
          <p:nvPr>
            <p:ph idx="20"/>
          </p:nvPr>
        </p:nvSpPr>
        <p:spPr>
          <a:xfrm>
            <a:off x="6425564" y="6362700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36A15F03-CC85-9E5B-73B8-2E73B47E40CA}"/>
              </a:ext>
            </a:extLst>
          </p:cNvPr>
          <p:cNvSpPr>
            <a:spLocks noGrp="1"/>
          </p:cNvSpPr>
          <p:nvPr>
            <p:ph idx="21" hasCustomPrompt="1"/>
          </p:nvPr>
        </p:nvSpPr>
        <p:spPr>
          <a:xfrm>
            <a:off x="6425564" y="5689604"/>
            <a:ext cx="5436871" cy="521565"/>
          </a:xfrm>
          <a:solidFill>
            <a:schemeClr val="accent2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bg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49A53EF9-EA9A-60BD-3F5E-3045DE69141C}"/>
              </a:ext>
            </a:extLst>
          </p:cNvPr>
          <p:cNvSpPr>
            <a:spLocks noGrp="1"/>
          </p:cNvSpPr>
          <p:nvPr>
            <p:ph idx="22"/>
          </p:nvPr>
        </p:nvSpPr>
        <p:spPr>
          <a:xfrm>
            <a:off x="12136754" y="6362700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79413566-88CF-1923-92B0-48B2B74519A2}"/>
              </a:ext>
            </a:extLst>
          </p:cNvPr>
          <p:cNvSpPr>
            <a:spLocks noGrp="1"/>
          </p:cNvSpPr>
          <p:nvPr>
            <p:ph idx="23" hasCustomPrompt="1"/>
          </p:nvPr>
        </p:nvSpPr>
        <p:spPr>
          <a:xfrm>
            <a:off x="12136754" y="5689604"/>
            <a:ext cx="5436871" cy="521565"/>
          </a:xfrm>
          <a:solidFill>
            <a:schemeClr val="accent3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tx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05ACDC91-19E7-0788-BDCD-F383247D74F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81846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oleObject" Target="../embeddings/oleObject1.bin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1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hink-cell data - do not delete" hidden="1">
            <a:extLst>
              <a:ext uri="{FF2B5EF4-FFF2-40B4-BE49-F238E27FC236}">
                <a16:creationId xmlns:a16="http://schemas.microsoft.com/office/drawing/2014/main" id="{3F66BD8F-401F-2DBF-0BEE-85CAEC4F13C5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0"/>
            </p:custDataLst>
            <p:extLst>
              <p:ext uri="{D42A27DB-BD31-4B8C-83A1-F6EECF244321}">
                <p14:modId xmlns:p14="http://schemas.microsoft.com/office/powerpoint/2010/main" val="63558484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21" imgW="347" imgH="348" progId="TCLayout.ActiveDocument.1">
                  <p:embed/>
                </p:oleObj>
              </mc:Choice>
              <mc:Fallback>
                <p:oleObj name="think-cell Slide" r:id="rId21" imgW="347" imgH="348" progId="TCLayout.ActiveDocument.1">
                  <p:embed/>
                  <p:pic>
                    <p:nvPicPr>
                      <p:cNvPr id="7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3F66BD8F-401F-2DBF-0BEE-85CAEC4F13C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2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E4C60E1-108D-7890-2148-7CDB8BD502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4375" y="317500"/>
            <a:ext cx="16859250" cy="1266827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 dirty="0"/>
              <a:t>Click to add title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6527DE4-6E8F-79F4-2C2B-8BC05FCBFF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14375" y="1889656"/>
            <a:ext cx="16859250" cy="7325576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8E5665-37C2-54D6-D1C6-35E05DF839D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6773525" y="9501500"/>
            <a:ext cx="800100" cy="468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fld id="{E2D680B1-7F17-42D2-83E2-2C9AC13983B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1" name="Rectangle: Top Corners Rounded 20">
            <a:extLst>
              <a:ext uri="{FF2B5EF4-FFF2-40B4-BE49-F238E27FC236}">
                <a16:creationId xmlns:a16="http://schemas.microsoft.com/office/drawing/2014/main" id="{959F2CA7-B6BF-8125-5E2E-6835373F22E4}"/>
              </a:ext>
            </a:extLst>
          </p:cNvPr>
          <p:cNvSpPr/>
          <p:nvPr userDrawn="1"/>
        </p:nvSpPr>
        <p:spPr>
          <a:xfrm rot="5400000" flipH="1">
            <a:off x="-492444" y="809943"/>
            <a:ext cx="1289687" cy="304800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3D220426-4054-0550-CCFE-D2AFE3352B7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505200" y="9520560"/>
            <a:ext cx="8466600" cy="44894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EAC737F1-E18A-A2F6-7406-C694B5585016}"/>
              </a:ext>
            </a:extLst>
          </p:cNvPr>
          <p:cNvSpPr/>
          <p:nvPr userDrawn="1"/>
        </p:nvSpPr>
        <p:spPr>
          <a:xfrm>
            <a:off x="742950" y="9501500"/>
            <a:ext cx="2381250" cy="551500"/>
          </a:xfrm>
          <a:prstGeom prst="roundRect">
            <a:avLst>
              <a:gd name="adj" fmla="val 0"/>
            </a:avLst>
          </a:prstGeom>
          <a:solidFill>
            <a:schemeClr val="bg1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Logo Placeholder</a:t>
            </a:r>
          </a:p>
        </p:txBody>
      </p:sp>
    </p:spTree>
    <p:extLst>
      <p:ext uri="{BB962C8B-B14F-4D97-AF65-F5344CB8AC3E}">
        <p14:creationId xmlns:p14="http://schemas.microsoft.com/office/powerpoint/2010/main" val="28732720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0" r:id="rId1"/>
    <p:sldLayoutId id="2147483685" r:id="rId2"/>
    <p:sldLayoutId id="2147483662" r:id="rId3"/>
    <p:sldLayoutId id="2147483695" r:id="rId4"/>
    <p:sldLayoutId id="2147483696" r:id="rId5"/>
    <p:sldLayoutId id="2147483676" r:id="rId6"/>
    <p:sldLayoutId id="2147483697" r:id="rId7"/>
    <p:sldLayoutId id="2147483698" r:id="rId8"/>
    <p:sldLayoutId id="2147483678" r:id="rId9"/>
    <p:sldLayoutId id="2147483679" r:id="rId10"/>
    <p:sldLayoutId id="2147483681" r:id="rId11"/>
    <p:sldLayoutId id="2147483682" r:id="rId12"/>
    <p:sldLayoutId id="2147483683" r:id="rId13"/>
    <p:sldLayoutId id="2147483684" r:id="rId14"/>
    <p:sldLayoutId id="2147483680" r:id="rId15"/>
    <p:sldLayoutId id="2147483688" r:id="rId16"/>
    <p:sldLayoutId id="2147483692" r:id="rId17"/>
    <p:sldLayoutId id="2147483701" r:id="rId18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000" b="1" kern="1200">
          <a:solidFill>
            <a:schemeClr val="accent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1pPr>
    </p:titleStyle>
    <p:bodyStyle>
      <a:lvl1pPr marL="36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1pPr>
      <a:lvl2pPr marL="72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2pPr>
      <a:lvl3pPr marL="108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3pPr>
      <a:lvl4pPr marL="144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4pPr>
      <a:lvl5pPr marL="180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02" userDrawn="1">
          <p15:clr>
            <a:srgbClr val="F26B43"/>
          </p15:clr>
        </p15:guide>
        <p15:guide id="2" pos="442" userDrawn="1">
          <p15:clr>
            <a:srgbClr val="F26B43"/>
          </p15:clr>
        </p15:guide>
        <p15:guide id="3" pos="11078" userDrawn="1">
          <p15:clr>
            <a:srgbClr val="F26B43"/>
          </p15:clr>
        </p15:guide>
        <p15:guide id="4" orient="horz" pos="1008" userDrawn="1">
          <p15:clr>
            <a:srgbClr val="F26B43"/>
          </p15:clr>
        </p15:guide>
        <p15:guide id="5" orient="horz" pos="1190" userDrawn="1">
          <p15:clr>
            <a:srgbClr val="F26B43"/>
          </p15:clr>
        </p15:guide>
        <p15:guide id="6" orient="horz" pos="6278" userDrawn="1">
          <p15:clr>
            <a:srgbClr val="F26B43"/>
          </p15:clr>
        </p15:guide>
        <p15:guide id="7" orient="horz" pos="5818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18.xml"/><Relationship Id="rId1" Type="http://schemas.openxmlformats.org/officeDocument/2006/relationships/tags" Target="../tags/tag3.xml"/><Relationship Id="rId6" Type="http://schemas.openxmlformats.org/officeDocument/2006/relationships/image" Target="../media/image4.png"/><Relationship Id="rId5" Type="http://schemas.openxmlformats.org/officeDocument/2006/relationships/image" Target="../media/image3.jpeg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091587C-C7B8-B40D-4355-57C2B9C86EC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5" name="think-cell data - do not delete" hidden="1">
            <a:extLst>
              <a:ext uri="{FF2B5EF4-FFF2-40B4-BE49-F238E27FC236}">
                <a16:creationId xmlns:a16="http://schemas.microsoft.com/office/drawing/2014/main" id="{9236F354-89CA-23B2-B2AE-ECED5B632296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2382" y="2382"/>
          <a:ext cx="2382" cy="238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55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9236F354-89CA-23B2-B2AE-ECED5B63229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382" y="2382"/>
                        <a:ext cx="2382" cy="238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368BF2A7-F0E1-3FD0-63CB-59820407D5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en-US" dirty="0"/>
              <a:t>Table</a:t>
            </a:r>
          </a:p>
        </p:txBody>
      </p:sp>
      <p:sp>
        <p:nvSpPr>
          <p:cNvPr id="4" name="Slide Number Placeholder 2">
            <a:extLst>
              <a:ext uri="{FF2B5EF4-FFF2-40B4-BE49-F238E27FC236}">
                <a16:creationId xmlns:a16="http://schemas.microsoft.com/office/drawing/2014/main" id="{87605EF2-4281-26F7-391A-DA78BD09F126}"/>
              </a:ext>
            </a:extLst>
          </p:cNvPr>
          <p:cNvSpPr txBox="1">
            <a:spLocks/>
          </p:cNvSpPr>
          <p:nvPr/>
        </p:nvSpPr>
        <p:spPr>
          <a:xfrm>
            <a:off x="17375802" y="9974502"/>
            <a:ext cx="535782" cy="289716"/>
          </a:xfrm>
          <a:prstGeom prst="rect">
            <a:avLst/>
          </a:prstGeom>
        </p:spPr>
        <p:txBody>
          <a:bodyPr lIns="0" tIns="0" rIns="0" bIns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035116E7-405E-48DC-B8D6-0D33CD3BA034}" type="slidenum">
              <a:rPr lang="en-US">
                <a:solidFill>
                  <a:schemeClr val="bg1"/>
                </a:solidFill>
              </a:rPr>
              <a:pPr algn="ctr"/>
              <a:t>1</a:t>
            </a:fld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5" name="Subtitle 2">
            <a:extLst>
              <a:ext uri="{FF2B5EF4-FFF2-40B4-BE49-F238E27FC236}">
                <a16:creationId xmlns:a16="http://schemas.microsoft.com/office/drawing/2014/main" id="{B254DBA5-E976-FD38-F2F1-E0B75922AB23}"/>
              </a:ext>
            </a:extLst>
          </p:cNvPr>
          <p:cNvSpPr txBox="1">
            <a:spLocks/>
          </p:cNvSpPr>
          <p:nvPr/>
        </p:nvSpPr>
        <p:spPr>
          <a:xfrm>
            <a:off x="1327041" y="2171337"/>
            <a:ext cx="5084433" cy="1102077"/>
          </a:xfrm>
          <a:prstGeom prst="rect">
            <a:avLst/>
          </a:prstGeom>
          <a:solidFill>
            <a:schemeClr val="accent1"/>
          </a:solidFill>
        </p:spPr>
        <p:txBody>
          <a:bodyPr wrap="square" lIns="108000" tIns="108000" rIns="108000" bIns="108000" anchor="ctr" anchorCtr="0">
            <a:noAutofit/>
          </a:bodyPr>
          <a:lstStyle/>
          <a:p>
            <a:pPr defTabSz="1343025" fontAlgn="base">
              <a:spcBef>
                <a:spcPct val="0"/>
              </a:spcBef>
              <a:spcAft>
                <a:spcPct val="0"/>
              </a:spcAft>
              <a:buClr>
                <a:srgbClr val="002960"/>
              </a:buClr>
              <a:defRPr/>
            </a:pPr>
            <a:r>
              <a:rPr lang="en-US" sz="2400" b="1" kern="0" dirty="0">
                <a:solidFill>
                  <a:srgbClr val="FFFFFF"/>
                </a:solidFill>
                <a:ea typeface="Tahoma" pitchFamily="34" charset="0"/>
                <a:cs typeface="Tahoma" pitchFamily="34" charset="0"/>
              </a:rPr>
              <a:t>Text</a:t>
            </a:r>
          </a:p>
        </p:txBody>
      </p:sp>
      <p:sp>
        <p:nvSpPr>
          <p:cNvPr id="6" name="Subtitle 2">
            <a:extLst>
              <a:ext uri="{FF2B5EF4-FFF2-40B4-BE49-F238E27FC236}">
                <a16:creationId xmlns:a16="http://schemas.microsoft.com/office/drawing/2014/main" id="{8D0F91F3-863A-8CE1-80B0-C0FF3F7B0000}"/>
              </a:ext>
            </a:extLst>
          </p:cNvPr>
          <p:cNvSpPr txBox="1">
            <a:spLocks/>
          </p:cNvSpPr>
          <p:nvPr/>
        </p:nvSpPr>
        <p:spPr>
          <a:xfrm>
            <a:off x="1327041" y="3626400"/>
            <a:ext cx="5084433" cy="1102077"/>
          </a:xfrm>
          <a:prstGeom prst="rect">
            <a:avLst/>
          </a:prstGeom>
          <a:solidFill>
            <a:schemeClr val="accent1"/>
          </a:solidFill>
        </p:spPr>
        <p:txBody>
          <a:bodyPr wrap="square" lIns="108000" tIns="108000" rIns="108000" bIns="108000" anchor="ctr" anchorCtr="0">
            <a:noAutofit/>
          </a:bodyPr>
          <a:lstStyle/>
          <a:p>
            <a:pPr defTabSz="1343025" fontAlgn="base">
              <a:spcBef>
                <a:spcPct val="0"/>
              </a:spcBef>
              <a:spcAft>
                <a:spcPct val="0"/>
              </a:spcAft>
              <a:buClr>
                <a:srgbClr val="002960"/>
              </a:buClr>
              <a:defRPr/>
            </a:pPr>
            <a:r>
              <a:rPr lang="en-US" sz="2400" b="1" kern="0" dirty="0">
                <a:solidFill>
                  <a:srgbClr val="FFFFFF"/>
                </a:solidFill>
                <a:ea typeface="Tahoma" pitchFamily="34" charset="0"/>
                <a:cs typeface="Tahoma" pitchFamily="34" charset="0"/>
              </a:rPr>
              <a:t>Text</a:t>
            </a:r>
          </a:p>
        </p:txBody>
      </p:sp>
      <p:sp>
        <p:nvSpPr>
          <p:cNvPr id="7" name="Subtitle 2">
            <a:extLst>
              <a:ext uri="{FF2B5EF4-FFF2-40B4-BE49-F238E27FC236}">
                <a16:creationId xmlns:a16="http://schemas.microsoft.com/office/drawing/2014/main" id="{25099166-8BCB-78E2-230C-C1F01C0E8859}"/>
              </a:ext>
            </a:extLst>
          </p:cNvPr>
          <p:cNvSpPr txBox="1">
            <a:spLocks/>
          </p:cNvSpPr>
          <p:nvPr/>
        </p:nvSpPr>
        <p:spPr>
          <a:xfrm>
            <a:off x="1327041" y="5081462"/>
            <a:ext cx="5084433" cy="1102077"/>
          </a:xfrm>
          <a:prstGeom prst="rect">
            <a:avLst/>
          </a:prstGeom>
          <a:solidFill>
            <a:schemeClr val="accent1"/>
          </a:solidFill>
        </p:spPr>
        <p:txBody>
          <a:bodyPr wrap="square" lIns="108000" tIns="108000" rIns="108000" bIns="108000" anchor="ctr" anchorCtr="0">
            <a:noAutofit/>
          </a:bodyPr>
          <a:lstStyle/>
          <a:p>
            <a:pPr defTabSz="1343025" fontAlgn="base">
              <a:spcBef>
                <a:spcPct val="0"/>
              </a:spcBef>
              <a:spcAft>
                <a:spcPct val="0"/>
              </a:spcAft>
              <a:buClr>
                <a:srgbClr val="002960"/>
              </a:buClr>
              <a:defRPr/>
            </a:pPr>
            <a:r>
              <a:rPr lang="en-US" sz="2400" b="1" kern="0" dirty="0">
                <a:solidFill>
                  <a:srgbClr val="FFFFFF"/>
                </a:solidFill>
                <a:ea typeface="Tahoma" pitchFamily="34" charset="0"/>
                <a:cs typeface="Tahoma" pitchFamily="34" charset="0"/>
              </a:rPr>
              <a:t>Text</a:t>
            </a:r>
          </a:p>
        </p:txBody>
      </p:sp>
      <p:sp>
        <p:nvSpPr>
          <p:cNvPr id="8" name="Subtitle 2">
            <a:extLst>
              <a:ext uri="{FF2B5EF4-FFF2-40B4-BE49-F238E27FC236}">
                <a16:creationId xmlns:a16="http://schemas.microsoft.com/office/drawing/2014/main" id="{54C2C973-7E29-EBEA-1F81-B12B05A54E0E}"/>
              </a:ext>
            </a:extLst>
          </p:cNvPr>
          <p:cNvSpPr txBox="1">
            <a:spLocks/>
          </p:cNvSpPr>
          <p:nvPr/>
        </p:nvSpPr>
        <p:spPr>
          <a:xfrm>
            <a:off x="1327041" y="6536525"/>
            <a:ext cx="5084433" cy="1102077"/>
          </a:xfrm>
          <a:prstGeom prst="rect">
            <a:avLst/>
          </a:prstGeom>
          <a:solidFill>
            <a:schemeClr val="accent1"/>
          </a:solidFill>
        </p:spPr>
        <p:txBody>
          <a:bodyPr wrap="square" lIns="108000" tIns="108000" rIns="108000" bIns="108000" anchor="ctr" anchorCtr="0">
            <a:noAutofit/>
          </a:bodyPr>
          <a:lstStyle/>
          <a:p>
            <a:pPr defTabSz="1343025" fontAlgn="base">
              <a:spcBef>
                <a:spcPct val="0"/>
              </a:spcBef>
              <a:spcAft>
                <a:spcPct val="0"/>
              </a:spcAft>
              <a:buClr>
                <a:srgbClr val="002960"/>
              </a:buClr>
              <a:defRPr/>
            </a:pPr>
            <a:r>
              <a:rPr lang="en-US" sz="2400" b="1" kern="0" dirty="0">
                <a:solidFill>
                  <a:srgbClr val="FFFFFF"/>
                </a:solidFill>
                <a:ea typeface="Tahoma" pitchFamily="34" charset="0"/>
                <a:cs typeface="Tahoma" pitchFamily="34" charset="0"/>
              </a:rPr>
              <a:t>Text</a:t>
            </a:r>
          </a:p>
        </p:txBody>
      </p:sp>
      <p:sp>
        <p:nvSpPr>
          <p:cNvPr id="9" name="Subtitle 2">
            <a:extLst>
              <a:ext uri="{FF2B5EF4-FFF2-40B4-BE49-F238E27FC236}">
                <a16:creationId xmlns:a16="http://schemas.microsoft.com/office/drawing/2014/main" id="{2A30EA4D-95E6-0DB6-3BAB-B57C62FC84B7}"/>
              </a:ext>
            </a:extLst>
          </p:cNvPr>
          <p:cNvSpPr txBox="1">
            <a:spLocks/>
          </p:cNvSpPr>
          <p:nvPr/>
        </p:nvSpPr>
        <p:spPr>
          <a:xfrm>
            <a:off x="1327041" y="7991583"/>
            <a:ext cx="5084433" cy="1102077"/>
          </a:xfrm>
          <a:prstGeom prst="rect">
            <a:avLst/>
          </a:prstGeom>
          <a:solidFill>
            <a:schemeClr val="accent1"/>
          </a:solidFill>
        </p:spPr>
        <p:txBody>
          <a:bodyPr wrap="square" lIns="108000" tIns="108000" rIns="108000" bIns="108000" anchor="ctr" anchorCtr="0">
            <a:noAutofit/>
          </a:bodyPr>
          <a:lstStyle/>
          <a:p>
            <a:pPr defTabSz="1343025" fontAlgn="base">
              <a:spcBef>
                <a:spcPct val="0"/>
              </a:spcBef>
              <a:spcAft>
                <a:spcPct val="0"/>
              </a:spcAft>
              <a:buClr>
                <a:srgbClr val="002960"/>
              </a:buClr>
              <a:defRPr/>
            </a:pPr>
            <a:r>
              <a:rPr lang="en-US" sz="2400" b="1" kern="0" dirty="0">
                <a:solidFill>
                  <a:srgbClr val="FFFFFF"/>
                </a:solidFill>
                <a:ea typeface="Tahoma" pitchFamily="34" charset="0"/>
                <a:cs typeface="Tahoma" pitchFamily="34" charset="0"/>
              </a:rPr>
              <a:t>Text</a:t>
            </a:r>
          </a:p>
        </p:txBody>
      </p:sp>
      <p:grpSp>
        <p:nvGrpSpPr>
          <p:cNvPr id="10" name="Group 17">
            <a:extLst>
              <a:ext uri="{FF2B5EF4-FFF2-40B4-BE49-F238E27FC236}">
                <a16:creationId xmlns:a16="http://schemas.microsoft.com/office/drawing/2014/main" id="{152CCB99-3428-02A5-68FB-2ADED36F47CF}"/>
              </a:ext>
            </a:extLst>
          </p:cNvPr>
          <p:cNvGrpSpPr/>
          <p:nvPr/>
        </p:nvGrpSpPr>
        <p:grpSpPr>
          <a:xfrm>
            <a:off x="6794486" y="1471134"/>
            <a:ext cx="3134937" cy="452709"/>
            <a:chOff x="3062515" y="1537636"/>
            <a:chExt cx="1188000" cy="247343"/>
          </a:xfrm>
        </p:grpSpPr>
        <p:sp>
          <p:nvSpPr>
            <p:cNvPr id="36" name="Subtitle 2">
              <a:extLst>
                <a:ext uri="{FF2B5EF4-FFF2-40B4-BE49-F238E27FC236}">
                  <a16:creationId xmlns:a16="http://schemas.microsoft.com/office/drawing/2014/main" id="{8BE80E1A-C048-13BA-E4CC-CCC1896EC892}"/>
                </a:ext>
              </a:extLst>
            </p:cNvPr>
            <p:cNvSpPr txBox="1">
              <a:spLocks/>
            </p:cNvSpPr>
            <p:nvPr/>
          </p:nvSpPr>
          <p:spPr>
            <a:xfrm>
              <a:off x="3062515" y="1537636"/>
              <a:ext cx="1187449" cy="201789"/>
            </a:xfrm>
            <a:prstGeom prst="rect">
              <a:avLst/>
            </a:prstGeom>
          </p:spPr>
          <p:txBody>
            <a:bodyPr wrap="square" lIns="0" tIns="0" rIns="0" bIns="0">
              <a:spAutoFit/>
            </a:bodyPr>
            <a:lstStyle/>
            <a:p>
              <a:pPr defTabSz="1343025" fontAlgn="base">
                <a:spcBef>
                  <a:spcPct val="0"/>
                </a:spcBef>
                <a:spcAft>
                  <a:spcPct val="0"/>
                </a:spcAft>
                <a:buClr>
                  <a:srgbClr val="002960"/>
                </a:buClr>
                <a:defRPr/>
              </a:pPr>
              <a:r>
                <a:rPr lang="en-US" sz="2400" b="1" kern="0" dirty="0">
                  <a:solidFill>
                    <a:srgbClr val="002960"/>
                  </a:solidFill>
                  <a:ea typeface="Tahoma" pitchFamily="34" charset="0"/>
                  <a:cs typeface="Tahoma" pitchFamily="34" charset="0"/>
                </a:rPr>
                <a:t>Past</a:t>
              </a:r>
            </a:p>
          </p:txBody>
        </p:sp>
        <p:cxnSp>
          <p:nvCxnSpPr>
            <p:cNvPr id="37" name="Straight Connector 36">
              <a:extLst>
                <a:ext uri="{FF2B5EF4-FFF2-40B4-BE49-F238E27FC236}">
                  <a16:creationId xmlns:a16="http://schemas.microsoft.com/office/drawing/2014/main" id="{C7EB8918-C52F-8BBD-131D-07A90D89A1FA}"/>
                </a:ext>
              </a:extLst>
            </p:cNvPr>
            <p:cNvCxnSpPr/>
            <p:nvPr/>
          </p:nvCxnSpPr>
          <p:spPr>
            <a:xfrm>
              <a:off x="3062515" y="1784979"/>
              <a:ext cx="1188000" cy="0"/>
            </a:xfrm>
            <a:prstGeom prst="line">
              <a:avLst/>
            </a:prstGeom>
            <a:ln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" name="Group 18">
            <a:extLst>
              <a:ext uri="{FF2B5EF4-FFF2-40B4-BE49-F238E27FC236}">
                <a16:creationId xmlns:a16="http://schemas.microsoft.com/office/drawing/2014/main" id="{337209F4-150C-5FB4-1DD6-A771C57FF961}"/>
              </a:ext>
            </a:extLst>
          </p:cNvPr>
          <p:cNvGrpSpPr/>
          <p:nvPr/>
        </p:nvGrpSpPr>
        <p:grpSpPr>
          <a:xfrm>
            <a:off x="10309527" y="1471134"/>
            <a:ext cx="3134937" cy="452709"/>
            <a:chOff x="4394557" y="1537636"/>
            <a:chExt cx="1188000" cy="247343"/>
          </a:xfrm>
        </p:grpSpPr>
        <p:sp>
          <p:nvSpPr>
            <p:cNvPr id="34" name="Subtitle 2">
              <a:extLst>
                <a:ext uri="{FF2B5EF4-FFF2-40B4-BE49-F238E27FC236}">
                  <a16:creationId xmlns:a16="http://schemas.microsoft.com/office/drawing/2014/main" id="{E7FB4317-48F4-A6B0-9210-4426BFEE05D5}"/>
                </a:ext>
              </a:extLst>
            </p:cNvPr>
            <p:cNvSpPr txBox="1">
              <a:spLocks/>
            </p:cNvSpPr>
            <p:nvPr/>
          </p:nvSpPr>
          <p:spPr>
            <a:xfrm>
              <a:off x="4395108" y="1537636"/>
              <a:ext cx="1187449" cy="201789"/>
            </a:xfrm>
            <a:prstGeom prst="rect">
              <a:avLst/>
            </a:prstGeom>
          </p:spPr>
          <p:txBody>
            <a:bodyPr wrap="square" lIns="0" tIns="0" rIns="0" bIns="0">
              <a:spAutoFit/>
            </a:bodyPr>
            <a:lstStyle/>
            <a:p>
              <a:pPr defTabSz="1343025" fontAlgn="base">
                <a:spcBef>
                  <a:spcPct val="0"/>
                </a:spcBef>
                <a:spcAft>
                  <a:spcPct val="0"/>
                </a:spcAft>
                <a:buClr>
                  <a:srgbClr val="002960"/>
                </a:buClr>
                <a:defRPr/>
              </a:pPr>
              <a:r>
                <a:rPr lang="en-US" sz="2400" b="1" kern="0" dirty="0">
                  <a:solidFill>
                    <a:srgbClr val="002960"/>
                  </a:solidFill>
                  <a:ea typeface="Tahoma" pitchFamily="34" charset="0"/>
                  <a:cs typeface="Tahoma" pitchFamily="34" charset="0"/>
                </a:rPr>
                <a:t>Present</a:t>
              </a:r>
            </a:p>
          </p:txBody>
        </p:sp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8D836233-B072-1066-295A-CEA952AA1983}"/>
                </a:ext>
              </a:extLst>
            </p:cNvPr>
            <p:cNvCxnSpPr/>
            <p:nvPr/>
          </p:nvCxnSpPr>
          <p:spPr>
            <a:xfrm>
              <a:off x="4394557" y="1784979"/>
              <a:ext cx="1188000" cy="0"/>
            </a:xfrm>
            <a:prstGeom prst="line">
              <a:avLst/>
            </a:prstGeom>
            <a:ln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2" name="Group 19">
            <a:extLst>
              <a:ext uri="{FF2B5EF4-FFF2-40B4-BE49-F238E27FC236}">
                <a16:creationId xmlns:a16="http://schemas.microsoft.com/office/drawing/2014/main" id="{984C286F-9922-3600-09C7-FA845A65DA55}"/>
              </a:ext>
            </a:extLst>
          </p:cNvPr>
          <p:cNvGrpSpPr/>
          <p:nvPr/>
        </p:nvGrpSpPr>
        <p:grpSpPr>
          <a:xfrm>
            <a:off x="13826022" y="1471134"/>
            <a:ext cx="3134937" cy="452709"/>
            <a:chOff x="5727150" y="1537636"/>
            <a:chExt cx="1188000" cy="247343"/>
          </a:xfrm>
        </p:grpSpPr>
        <p:sp>
          <p:nvSpPr>
            <p:cNvPr id="32" name="Subtitle 2">
              <a:extLst>
                <a:ext uri="{FF2B5EF4-FFF2-40B4-BE49-F238E27FC236}">
                  <a16:creationId xmlns:a16="http://schemas.microsoft.com/office/drawing/2014/main" id="{CE01F941-7B3F-4B02-8DD7-3CD9FAFA5F55}"/>
                </a:ext>
              </a:extLst>
            </p:cNvPr>
            <p:cNvSpPr txBox="1">
              <a:spLocks/>
            </p:cNvSpPr>
            <p:nvPr/>
          </p:nvSpPr>
          <p:spPr>
            <a:xfrm>
              <a:off x="5727701" y="1537636"/>
              <a:ext cx="1187449" cy="201789"/>
            </a:xfrm>
            <a:prstGeom prst="rect">
              <a:avLst/>
            </a:prstGeom>
          </p:spPr>
          <p:txBody>
            <a:bodyPr wrap="square" lIns="0" tIns="0" rIns="0" bIns="0">
              <a:spAutoFit/>
            </a:bodyPr>
            <a:lstStyle/>
            <a:p>
              <a:pPr defTabSz="1343025" fontAlgn="base">
                <a:spcBef>
                  <a:spcPct val="0"/>
                </a:spcBef>
                <a:spcAft>
                  <a:spcPct val="0"/>
                </a:spcAft>
                <a:buClr>
                  <a:srgbClr val="002960"/>
                </a:buClr>
                <a:defRPr/>
              </a:pPr>
              <a:r>
                <a:rPr lang="en-US" sz="2400" b="1" kern="0" dirty="0">
                  <a:solidFill>
                    <a:srgbClr val="002960"/>
                  </a:solidFill>
                  <a:ea typeface="Tahoma" pitchFamily="34" charset="0"/>
                  <a:cs typeface="Tahoma" pitchFamily="34" charset="0"/>
                </a:rPr>
                <a:t>Future</a:t>
              </a:r>
            </a:p>
          </p:txBody>
        </p:sp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6BB992B9-B736-E3A8-5499-467A41FA095A}"/>
                </a:ext>
              </a:extLst>
            </p:cNvPr>
            <p:cNvCxnSpPr/>
            <p:nvPr/>
          </p:nvCxnSpPr>
          <p:spPr>
            <a:xfrm>
              <a:off x="5727150" y="1784979"/>
              <a:ext cx="1188000" cy="0"/>
            </a:xfrm>
            <a:prstGeom prst="line">
              <a:avLst/>
            </a:prstGeom>
            <a:ln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E11C1451-5BBC-4EEE-8EA5-12B01EC98288}"/>
              </a:ext>
            </a:extLst>
          </p:cNvPr>
          <p:cNvCxnSpPr/>
          <p:nvPr/>
        </p:nvCxnSpPr>
        <p:spPr>
          <a:xfrm>
            <a:off x="6794486" y="3449907"/>
            <a:ext cx="10164798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A9EDABC7-B491-4E79-8FA0-7EE9DB6B2043}"/>
              </a:ext>
            </a:extLst>
          </p:cNvPr>
          <p:cNvCxnSpPr/>
          <p:nvPr/>
        </p:nvCxnSpPr>
        <p:spPr>
          <a:xfrm>
            <a:off x="6794486" y="4904969"/>
            <a:ext cx="10164798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4D9FE2E0-336E-7AD1-4C9A-C518CE16DD10}"/>
              </a:ext>
            </a:extLst>
          </p:cNvPr>
          <p:cNvCxnSpPr/>
          <p:nvPr/>
        </p:nvCxnSpPr>
        <p:spPr>
          <a:xfrm>
            <a:off x="6794486" y="6360032"/>
            <a:ext cx="10164798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FA7D8C7E-DB7A-229C-2E5C-FD380DE22E3C}"/>
              </a:ext>
            </a:extLst>
          </p:cNvPr>
          <p:cNvCxnSpPr/>
          <p:nvPr/>
        </p:nvCxnSpPr>
        <p:spPr>
          <a:xfrm>
            <a:off x="6794486" y="7815095"/>
            <a:ext cx="10164798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7" name="Picture 2" descr="C:\Users\akila\AppData\Local\Microsoft\Windows\INetCache\IE\72OJV8FP\green_tick[1].jpg">
            <a:extLst>
              <a:ext uri="{FF2B5EF4-FFF2-40B4-BE49-F238E27FC236}">
                <a16:creationId xmlns:a16="http://schemas.microsoft.com/office/drawing/2014/main" id="{7F339F47-D32E-00B9-4937-E57231BAA61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8131086" y="2562706"/>
            <a:ext cx="461736" cy="319340"/>
          </a:xfrm>
          <a:prstGeom prst="rect">
            <a:avLst/>
          </a:prstGeom>
          <a:noFill/>
        </p:spPr>
      </p:pic>
      <p:pic>
        <p:nvPicPr>
          <p:cNvPr id="18" name="Picture 2" descr="C:\Users\akila\AppData\Local\Microsoft\Windows\INetCache\IE\72OJV8FP\green_tick[1].jpg">
            <a:extLst>
              <a:ext uri="{FF2B5EF4-FFF2-40B4-BE49-F238E27FC236}">
                <a16:creationId xmlns:a16="http://schemas.microsoft.com/office/drawing/2014/main" id="{969C0836-E7FF-BD46-4304-A148D6217AA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1646126" y="2562706"/>
            <a:ext cx="461736" cy="319340"/>
          </a:xfrm>
          <a:prstGeom prst="rect">
            <a:avLst/>
          </a:prstGeom>
          <a:noFill/>
        </p:spPr>
      </p:pic>
      <p:pic>
        <p:nvPicPr>
          <p:cNvPr id="19" name="Picture 2" descr="C:\Users\akila\AppData\Local\Microsoft\Windows\INetCache\IE\72OJV8FP\green_tick[1].jpg">
            <a:extLst>
              <a:ext uri="{FF2B5EF4-FFF2-40B4-BE49-F238E27FC236}">
                <a16:creationId xmlns:a16="http://schemas.microsoft.com/office/drawing/2014/main" id="{CF96EB8F-E88D-CBC4-C3A8-DB18AED7170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1646126" y="4017769"/>
            <a:ext cx="461736" cy="319340"/>
          </a:xfrm>
          <a:prstGeom prst="rect">
            <a:avLst/>
          </a:prstGeom>
          <a:noFill/>
        </p:spPr>
      </p:pic>
      <p:pic>
        <p:nvPicPr>
          <p:cNvPr id="20" name="Picture 2" descr="C:\Users\akila\AppData\Local\Microsoft\Windows\INetCache\IE\72OJV8FP\green_tick[1].jpg">
            <a:extLst>
              <a:ext uri="{FF2B5EF4-FFF2-40B4-BE49-F238E27FC236}">
                <a16:creationId xmlns:a16="http://schemas.microsoft.com/office/drawing/2014/main" id="{CDD2BAF5-3C5E-A6FB-3B85-8C9E92164B1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5162621" y="4017769"/>
            <a:ext cx="461736" cy="319340"/>
          </a:xfrm>
          <a:prstGeom prst="rect">
            <a:avLst/>
          </a:prstGeom>
          <a:noFill/>
        </p:spPr>
      </p:pic>
      <p:pic>
        <p:nvPicPr>
          <p:cNvPr id="21" name="Picture 2" descr="C:\Users\akila\AppData\Local\Microsoft\Windows\INetCache\IE\72OJV8FP\green_tick[1].jpg">
            <a:extLst>
              <a:ext uri="{FF2B5EF4-FFF2-40B4-BE49-F238E27FC236}">
                <a16:creationId xmlns:a16="http://schemas.microsoft.com/office/drawing/2014/main" id="{C365B852-251B-D47D-0BA8-25A794C7E63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5162621" y="5472832"/>
            <a:ext cx="461736" cy="319340"/>
          </a:xfrm>
          <a:prstGeom prst="rect">
            <a:avLst/>
          </a:prstGeom>
          <a:noFill/>
        </p:spPr>
      </p:pic>
      <p:pic>
        <p:nvPicPr>
          <p:cNvPr id="22" name="Picture 2" descr="C:\Users\akila\AppData\Local\Microsoft\Windows\INetCache\IE\72OJV8FP\green_tick[1].jpg">
            <a:extLst>
              <a:ext uri="{FF2B5EF4-FFF2-40B4-BE49-F238E27FC236}">
                <a16:creationId xmlns:a16="http://schemas.microsoft.com/office/drawing/2014/main" id="{1A3D2BB4-A690-6A1D-0E17-9CCABE5599C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5162621" y="6927893"/>
            <a:ext cx="461736" cy="319340"/>
          </a:xfrm>
          <a:prstGeom prst="rect">
            <a:avLst/>
          </a:prstGeom>
          <a:noFill/>
        </p:spPr>
      </p:pic>
      <p:pic>
        <p:nvPicPr>
          <p:cNvPr id="23" name="Picture 2" descr="C:\Users\akila\AppData\Local\Microsoft\Windows\INetCache\IE\72OJV8FP\green_tick[1].jpg">
            <a:extLst>
              <a:ext uri="{FF2B5EF4-FFF2-40B4-BE49-F238E27FC236}">
                <a16:creationId xmlns:a16="http://schemas.microsoft.com/office/drawing/2014/main" id="{A1F57A42-976E-4DDA-F4CD-EB21D22F6A7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1646126" y="6927893"/>
            <a:ext cx="461736" cy="319340"/>
          </a:xfrm>
          <a:prstGeom prst="rect">
            <a:avLst/>
          </a:prstGeom>
          <a:noFill/>
        </p:spPr>
      </p:pic>
      <p:pic>
        <p:nvPicPr>
          <p:cNvPr id="24" name="Picture 2" descr="C:\Users\akila\AppData\Local\Microsoft\Windows\INetCache\IE\72OJV8FP\green_tick[1].jpg">
            <a:extLst>
              <a:ext uri="{FF2B5EF4-FFF2-40B4-BE49-F238E27FC236}">
                <a16:creationId xmlns:a16="http://schemas.microsoft.com/office/drawing/2014/main" id="{7901324B-64F7-2CD3-F48B-068C87954D2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8131086" y="6927893"/>
            <a:ext cx="461736" cy="319340"/>
          </a:xfrm>
          <a:prstGeom prst="rect">
            <a:avLst/>
          </a:prstGeom>
          <a:noFill/>
        </p:spPr>
      </p:pic>
      <p:pic>
        <p:nvPicPr>
          <p:cNvPr id="25" name="Picture 2" descr="C:\Users\akila\AppData\Local\Microsoft\Windows\INetCache\IE\72OJV8FP\green_tick[1].jpg">
            <a:extLst>
              <a:ext uri="{FF2B5EF4-FFF2-40B4-BE49-F238E27FC236}">
                <a16:creationId xmlns:a16="http://schemas.microsoft.com/office/drawing/2014/main" id="{000971BD-FE80-9D15-DE4D-227D92949C6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8131086" y="8382952"/>
            <a:ext cx="461736" cy="319340"/>
          </a:xfrm>
          <a:prstGeom prst="rect">
            <a:avLst/>
          </a:prstGeom>
          <a:noFill/>
        </p:spPr>
      </p:pic>
      <p:pic>
        <p:nvPicPr>
          <p:cNvPr id="26" name="Picture 3" descr="C:\Users\akila\AppData\Local\Microsoft\Windows\INetCache\IE\DXN6MWRJ\1024px-Red_x.svg[1].png">
            <a:extLst>
              <a:ext uri="{FF2B5EF4-FFF2-40B4-BE49-F238E27FC236}">
                <a16:creationId xmlns:a16="http://schemas.microsoft.com/office/drawing/2014/main" id="{8C1C6258-155E-3E3D-55F5-87BAD0C7639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8177923" y="4049794"/>
            <a:ext cx="368066" cy="255290"/>
          </a:xfrm>
          <a:prstGeom prst="rect">
            <a:avLst/>
          </a:prstGeom>
          <a:noFill/>
        </p:spPr>
      </p:pic>
      <p:pic>
        <p:nvPicPr>
          <p:cNvPr id="27" name="Picture 3" descr="C:\Users\akila\AppData\Local\Microsoft\Windows\INetCache\IE\DXN6MWRJ\1024px-Red_x.svg[1].png">
            <a:extLst>
              <a:ext uri="{FF2B5EF4-FFF2-40B4-BE49-F238E27FC236}">
                <a16:creationId xmlns:a16="http://schemas.microsoft.com/office/drawing/2014/main" id="{2C103691-71FD-233C-6AC8-151FAE5C776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8177923" y="5504857"/>
            <a:ext cx="368066" cy="255290"/>
          </a:xfrm>
          <a:prstGeom prst="rect">
            <a:avLst/>
          </a:prstGeom>
          <a:noFill/>
        </p:spPr>
      </p:pic>
      <p:pic>
        <p:nvPicPr>
          <p:cNvPr id="28" name="Picture 3" descr="C:\Users\akila\AppData\Local\Microsoft\Windows\INetCache\IE\DXN6MWRJ\1024px-Red_x.svg[1].png">
            <a:extLst>
              <a:ext uri="{FF2B5EF4-FFF2-40B4-BE49-F238E27FC236}">
                <a16:creationId xmlns:a16="http://schemas.microsoft.com/office/drawing/2014/main" id="{3F8FD846-BBB4-14C0-181A-46838F45E17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1692963" y="5504857"/>
            <a:ext cx="368066" cy="255290"/>
          </a:xfrm>
          <a:prstGeom prst="rect">
            <a:avLst/>
          </a:prstGeom>
          <a:noFill/>
        </p:spPr>
      </p:pic>
      <p:pic>
        <p:nvPicPr>
          <p:cNvPr id="29" name="Picture 3" descr="C:\Users\akila\AppData\Local\Microsoft\Windows\INetCache\IE\DXN6MWRJ\1024px-Red_x.svg[1].png">
            <a:extLst>
              <a:ext uri="{FF2B5EF4-FFF2-40B4-BE49-F238E27FC236}">
                <a16:creationId xmlns:a16="http://schemas.microsoft.com/office/drawing/2014/main" id="{0C8A7247-FB34-6D7A-4FD1-9D429E0DC43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1692963" y="8414978"/>
            <a:ext cx="368066" cy="255290"/>
          </a:xfrm>
          <a:prstGeom prst="rect">
            <a:avLst/>
          </a:prstGeom>
          <a:noFill/>
        </p:spPr>
      </p:pic>
      <p:pic>
        <p:nvPicPr>
          <p:cNvPr id="30" name="Picture 3" descr="C:\Users\akila\AppData\Local\Microsoft\Windows\INetCache\IE\DXN6MWRJ\1024px-Red_x.svg[1].png">
            <a:extLst>
              <a:ext uri="{FF2B5EF4-FFF2-40B4-BE49-F238E27FC236}">
                <a16:creationId xmlns:a16="http://schemas.microsoft.com/office/drawing/2014/main" id="{62A26AA0-5790-0E91-E756-839AEB707A8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5209458" y="8414978"/>
            <a:ext cx="368066" cy="255290"/>
          </a:xfrm>
          <a:prstGeom prst="rect">
            <a:avLst/>
          </a:prstGeom>
          <a:noFill/>
        </p:spPr>
      </p:pic>
      <p:pic>
        <p:nvPicPr>
          <p:cNvPr id="31" name="Picture 3" descr="C:\Users\akila\AppData\Local\Microsoft\Windows\INetCache\IE\DXN6MWRJ\1024px-Red_x.svg[1].png">
            <a:extLst>
              <a:ext uri="{FF2B5EF4-FFF2-40B4-BE49-F238E27FC236}">
                <a16:creationId xmlns:a16="http://schemas.microsoft.com/office/drawing/2014/main" id="{A03F3965-E78F-C137-DD03-7FCD47AF61C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5209458" y="2594732"/>
            <a:ext cx="368066" cy="25529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248327567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Custom Design">
  <a:themeElements>
    <a:clrScheme name="AnalystAcademy">
      <a:dk1>
        <a:sysClr val="windowText" lastClr="000000"/>
      </a:dk1>
      <a:lt1>
        <a:sysClr val="window" lastClr="FFFFFF"/>
      </a:lt1>
      <a:dk2>
        <a:srgbClr val="121418"/>
      </a:dk2>
      <a:lt2>
        <a:srgbClr val="FFFFFF"/>
      </a:lt2>
      <a:accent1>
        <a:srgbClr val="04162B"/>
      </a:accent1>
      <a:accent2>
        <a:srgbClr val="359CD5"/>
      </a:accent2>
      <a:accent3>
        <a:srgbClr val="DCDCDC"/>
      </a:accent3>
      <a:accent4>
        <a:srgbClr val="5C946E"/>
      </a:accent4>
      <a:accent5>
        <a:srgbClr val="F4B400"/>
      </a:accent5>
      <a:accent6>
        <a:srgbClr val="E67E22"/>
      </a:accent6>
      <a:hlink>
        <a:srgbClr val="002060"/>
      </a:hlink>
      <a:folHlink>
        <a:srgbClr val="0070C0"/>
      </a:folHlink>
    </a:clrScheme>
    <a:fontScheme name="Analyst Academy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15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 algn="l">
          <a:defRPr dirty="0">
            <a:latin typeface="Arial" panose="020B0604020202020204" pitchFamily="34" charset="0"/>
            <a:cs typeface="Arial" panose="020B0604020202020204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7992</TotalTime>
  <Words>10</Words>
  <Application>Microsoft Office PowerPoint</Application>
  <PresentationFormat>Custom</PresentationFormat>
  <Paragraphs>10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Tahoma</vt:lpstr>
      <vt:lpstr>Crimson Pro</vt:lpstr>
      <vt:lpstr>Aptos</vt:lpstr>
      <vt:lpstr>Symbol</vt:lpstr>
      <vt:lpstr>Arial</vt:lpstr>
      <vt:lpstr>Custom Design</vt:lpstr>
      <vt:lpstr>think-cell Slide</vt:lpstr>
      <vt:lpstr>Table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Analyst Academy Template</dc:title>
  <dc:subject/>
  <dc:creator>Analyst Academy LLC</dc:creator>
  <cp:keywords/>
  <dc:description/>
  <cp:lastModifiedBy>Diam Cabatay</cp:lastModifiedBy>
  <cp:revision>441</cp:revision>
  <dcterms:created xsi:type="dcterms:W3CDTF">2006-08-16T00:00:00Z</dcterms:created>
  <dcterms:modified xsi:type="dcterms:W3CDTF">2025-10-06T10:38:37Z</dcterms:modified>
  <cp:category/>
  <dc:identifier>DAGkDf5R9EM</dc:identifier>
</cp:coreProperties>
</file>