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9.png"/><Relationship Id="rId11" Type="http://schemas.openxmlformats.org/officeDocument/2006/relationships/image" Target="../media/image1.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8455" y="4755"/>
            <a:ext cx="4564766" cy="504645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 name="Google Shape;12;p2"/>
          <p:cNvSpPr/>
          <p:nvPr/>
        </p:nvSpPr>
        <p:spPr>
          <a:xfrm flipH="1">
            <a:off x="-481197" y="-38325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995850" y="-5200"/>
            <a:ext cx="9241083" cy="6865609"/>
          </a:xfrm>
          <a:custGeom>
            <a:rect b="b" l="l" r="r" t="t"/>
            <a:pathLst>
              <a:path extrusionOk="0" h="6848488" w="9241083">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txBox="1"/>
          <p:nvPr>
            <p:ph type="title"/>
          </p:nvPr>
        </p:nvSpPr>
        <p:spPr>
          <a:xfrm>
            <a:off x="5227600" y="2116000"/>
            <a:ext cx="4317600" cy="2606100"/>
          </a:xfrm>
          <a:prstGeom prst="rect">
            <a:avLst/>
          </a:prstGeom>
        </p:spPr>
        <p:txBody>
          <a:bodyPr anchorCtr="0" anchor="t" bIns="121900" lIns="121900" spcFirstLastPara="1" rIns="121900" wrap="square" tIns="12190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15" name="Google Shape;15;p2"/>
          <p:cNvSpPr txBox="1"/>
          <p:nvPr>
            <p:ph idx="1" type="subTitle"/>
          </p:nvPr>
        </p:nvSpPr>
        <p:spPr>
          <a:xfrm>
            <a:off x="737600" y="6020100"/>
            <a:ext cx="11379900" cy="717900"/>
          </a:xfrm>
          <a:prstGeom prst="rect">
            <a:avLst/>
          </a:prstGeom>
        </p:spPr>
        <p:txBody>
          <a:bodyPr anchorCtr="0" anchor="t" bIns="121900" lIns="121900" spcFirstLastPara="1" rIns="121900" wrap="square" tIns="121900">
            <a:noAutofit/>
          </a:bodyPr>
          <a:lstStyle>
            <a:lvl1pPr lvl="0" algn="r">
              <a:spcBef>
                <a:spcPts val="0"/>
              </a:spcBef>
              <a:spcAft>
                <a:spcPts val="0"/>
              </a:spcAft>
              <a:buClr>
                <a:schemeClr val="lt1"/>
              </a:buClr>
              <a:buSzPts val="1900"/>
              <a:buNone/>
              <a:defRPr>
                <a:solidFill>
                  <a:schemeClr val="lt1"/>
                </a:solidFill>
              </a:defRPr>
            </a:lvl1pPr>
            <a:lvl2pPr lvl="1" algn="r">
              <a:spcBef>
                <a:spcPts val="2100"/>
              </a:spcBef>
              <a:spcAft>
                <a:spcPts val="0"/>
              </a:spcAft>
              <a:buClr>
                <a:schemeClr val="lt1"/>
              </a:buClr>
              <a:buSzPts val="1900"/>
              <a:buNone/>
              <a:defRPr>
                <a:solidFill>
                  <a:schemeClr val="lt1"/>
                </a:solidFill>
              </a:defRPr>
            </a:lvl2pPr>
            <a:lvl3pPr lvl="2" algn="r">
              <a:spcBef>
                <a:spcPts val="2100"/>
              </a:spcBef>
              <a:spcAft>
                <a:spcPts val="0"/>
              </a:spcAft>
              <a:buClr>
                <a:schemeClr val="lt1"/>
              </a:buClr>
              <a:buSzPts val="1900"/>
              <a:buNone/>
              <a:defRPr>
                <a:solidFill>
                  <a:schemeClr val="lt1"/>
                </a:solidFill>
              </a:defRPr>
            </a:lvl3pPr>
            <a:lvl4pPr lvl="3" algn="r">
              <a:spcBef>
                <a:spcPts val="2100"/>
              </a:spcBef>
              <a:spcAft>
                <a:spcPts val="0"/>
              </a:spcAft>
              <a:buClr>
                <a:schemeClr val="lt1"/>
              </a:buClr>
              <a:buSzPts val="1900"/>
              <a:buNone/>
              <a:defRPr>
                <a:solidFill>
                  <a:schemeClr val="lt1"/>
                </a:solidFill>
              </a:defRPr>
            </a:lvl4pPr>
            <a:lvl5pPr lvl="4" algn="r">
              <a:spcBef>
                <a:spcPts val="2100"/>
              </a:spcBef>
              <a:spcAft>
                <a:spcPts val="0"/>
              </a:spcAft>
              <a:buClr>
                <a:schemeClr val="lt1"/>
              </a:buClr>
              <a:buSzPts val="1900"/>
              <a:buNone/>
              <a:defRPr>
                <a:solidFill>
                  <a:schemeClr val="lt1"/>
                </a:solidFill>
              </a:defRPr>
            </a:lvl5pPr>
            <a:lvl6pPr lvl="5" algn="r">
              <a:spcBef>
                <a:spcPts val="2100"/>
              </a:spcBef>
              <a:spcAft>
                <a:spcPts val="0"/>
              </a:spcAft>
              <a:buClr>
                <a:schemeClr val="lt1"/>
              </a:buClr>
              <a:buSzPts val="1900"/>
              <a:buNone/>
              <a:defRPr>
                <a:solidFill>
                  <a:schemeClr val="lt1"/>
                </a:solidFill>
              </a:defRPr>
            </a:lvl6pPr>
            <a:lvl7pPr lvl="6" algn="r">
              <a:spcBef>
                <a:spcPts val="2100"/>
              </a:spcBef>
              <a:spcAft>
                <a:spcPts val="0"/>
              </a:spcAft>
              <a:buClr>
                <a:schemeClr val="lt1"/>
              </a:buClr>
              <a:buSzPts val="1900"/>
              <a:buNone/>
              <a:defRPr>
                <a:solidFill>
                  <a:schemeClr val="lt1"/>
                </a:solidFill>
              </a:defRPr>
            </a:lvl7pPr>
            <a:lvl8pPr lvl="7" algn="r">
              <a:spcBef>
                <a:spcPts val="2100"/>
              </a:spcBef>
              <a:spcAft>
                <a:spcPts val="0"/>
              </a:spcAft>
              <a:buClr>
                <a:schemeClr val="lt1"/>
              </a:buClr>
              <a:buSzPts val="1900"/>
              <a:buNone/>
              <a:defRPr>
                <a:solidFill>
                  <a:schemeClr val="lt1"/>
                </a:solidFill>
              </a:defRPr>
            </a:lvl8pPr>
            <a:lvl9pPr lvl="8" algn="r">
              <a:spcBef>
                <a:spcPts val="2100"/>
              </a:spcBef>
              <a:spcAft>
                <a:spcPts val="2100"/>
              </a:spcAft>
              <a:buClr>
                <a:schemeClr val="lt1"/>
              </a:buClr>
              <a:buSzPts val="1900"/>
              <a:buNone/>
              <a:defRPr>
                <a:solidFill>
                  <a:schemeClr val="lt1"/>
                </a:solidFill>
              </a:defRPr>
            </a:lvl9pPr>
          </a:lstStyle>
          <a:p/>
        </p:txBody>
      </p:sp>
      <p:sp>
        <p:nvSpPr>
          <p:cNvPr id="16" name="Google Shape;16;p2"/>
          <p:cNvSpPr/>
          <p:nvPr/>
        </p:nvSpPr>
        <p:spPr>
          <a:xfrm>
            <a:off x="10648940" y="3108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rot="-677627">
            <a:off x="8851736" y="-309558"/>
            <a:ext cx="2996030" cy="4937377"/>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txBox="1"/>
          <p:nvPr/>
        </p:nvSpPr>
        <p:spPr>
          <a:xfrm rot="5400000">
            <a:off x="-628400" y="607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89" name="Shape 89"/>
        <p:cNvGrpSpPr/>
        <p:nvPr/>
      </p:nvGrpSpPr>
      <p:grpSpPr>
        <a:xfrm>
          <a:off x="0" y="0"/>
          <a:ext cx="0" cy="0"/>
          <a:chOff x="0" y="0"/>
          <a:chExt cx="0" cy="0"/>
        </a:xfrm>
      </p:grpSpPr>
      <p:sp>
        <p:nvSpPr>
          <p:cNvPr id="90" name="Google Shape;90;p11"/>
          <p:cNvSpPr/>
          <p:nvPr/>
        </p:nvSpPr>
        <p:spPr>
          <a:xfrm flipH="1">
            <a:off x="7" y="4750"/>
            <a:ext cx="9241083" cy="6848488"/>
          </a:xfrm>
          <a:custGeom>
            <a:rect b="b" l="l" r="r" t="t"/>
            <a:pathLst>
              <a:path extrusionOk="0" h="6848488" w="9241083">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 name="Google Shape;91;p11"/>
          <p:cNvSpPr/>
          <p:nvPr/>
        </p:nvSpPr>
        <p:spPr>
          <a:xfrm>
            <a:off x="140127" y="1256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1"/>
          <p:cNvSpPr txBox="1"/>
          <p:nvPr>
            <p:ph idx="1" type="subTitle"/>
          </p:nvPr>
        </p:nvSpPr>
        <p:spPr>
          <a:xfrm>
            <a:off x="5132406" y="7393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93" name="Google Shape;93;p11"/>
          <p:cNvSpPr txBox="1"/>
          <p:nvPr>
            <p:ph idx="2" type="subTitle"/>
          </p:nvPr>
        </p:nvSpPr>
        <p:spPr>
          <a:xfrm>
            <a:off x="5132406" y="23442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94" name="Google Shape;94;p11"/>
          <p:cNvSpPr txBox="1"/>
          <p:nvPr>
            <p:ph idx="3" type="subTitle"/>
          </p:nvPr>
        </p:nvSpPr>
        <p:spPr>
          <a:xfrm>
            <a:off x="5132406" y="39491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95" name="Google Shape;95;p11"/>
          <p:cNvSpPr txBox="1"/>
          <p:nvPr>
            <p:ph type="title"/>
          </p:nvPr>
        </p:nvSpPr>
        <p:spPr>
          <a:xfrm>
            <a:off x="415600" y="593375"/>
            <a:ext cx="3813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2"/>
              </a:buClr>
              <a:buSzPts val="4000"/>
              <a:buFont typeface="Aldrich"/>
              <a:buNone/>
              <a:defRPr>
                <a:solidFill>
                  <a:schemeClr val="lt2"/>
                </a:solidFill>
              </a:defRPr>
            </a:lvl1pPr>
            <a:lvl2pPr lvl="1"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2pPr>
            <a:lvl3pPr lvl="2"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3pPr>
            <a:lvl4pPr lvl="3"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4pPr>
            <a:lvl5pPr lvl="4"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5pPr>
            <a:lvl6pPr lvl="5"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6pPr>
            <a:lvl7pPr lvl="6"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7pPr>
            <a:lvl8pPr lvl="7"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8pPr>
            <a:lvl9pPr lvl="8"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9pPr>
          </a:lstStyle>
          <a:p/>
        </p:txBody>
      </p:sp>
      <p:sp>
        <p:nvSpPr>
          <p:cNvPr id="96" name="Google Shape;96;p11"/>
          <p:cNvSpPr txBox="1"/>
          <p:nvPr>
            <p:ph idx="4" type="body"/>
          </p:nvPr>
        </p:nvSpPr>
        <p:spPr>
          <a:xfrm>
            <a:off x="5132400" y="11773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7" name="Google Shape;97;p11"/>
          <p:cNvSpPr txBox="1"/>
          <p:nvPr>
            <p:ph idx="5" type="body"/>
          </p:nvPr>
        </p:nvSpPr>
        <p:spPr>
          <a:xfrm>
            <a:off x="5132400" y="27707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8" name="Google Shape;98;p11"/>
          <p:cNvSpPr txBox="1"/>
          <p:nvPr>
            <p:ph idx="6" type="body"/>
          </p:nvPr>
        </p:nvSpPr>
        <p:spPr>
          <a:xfrm>
            <a:off x="5132400" y="43624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9" name="Google Shape;99;p11"/>
          <p:cNvSpPr/>
          <p:nvPr/>
        </p:nvSpPr>
        <p:spPr>
          <a:xfrm>
            <a:off x="10807002" y="562946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1"/>
          <p:cNvSpPr/>
          <p:nvPr/>
        </p:nvSpPr>
        <p:spPr>
          <a:xfrm rot="-1501908">
            <a:off x="9482195" y="-1912387"/>
            <a:ext cx="2997170" cy="493925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01" name="Shape 101"/>
        <p:cNvGrpSpPr/>
        <p:nvPr/>
      </p:nvGrpSpPr>
      <p:grpSpPr>
        <a:xfrm>
          <a:off x="0" y="0"/>
          <a:ext cx="0" cy="0"/>
          <a:chOff x="0" y="0"/>
          <a:chExt cx="0" cy="0"/>
        </a:xfrm>
      </p:grpSpPr>
      <p:sp>
        <p:nvSpPr>
          <p:cNvPr id="102" name="Google Shape;102;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3" name="Google Shape;103;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4" name="Google Shape;104;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5" name="Google Shape;105;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6" name="Google Shape;106;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7" name="Google Shape;107;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8" name="Google Shape;108;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9" name="Google Shape;109;p12"/>
          <p:cNvSpPr/>
          <p:nvPr/>
        </p:nvSpPr>
        <p:spPr>
          <a:xfrm>
            <a:off x="8529930" y="1433079"/>
            <a:ext cx="2027645" cy="3041466"/>
          </a:xfrm>
          <a:custGeom>
            <a:rect b="b" l="l" r="r" t="t"/>
            <a:pathLst>
              <a:path extrusionOk="0" h="1675739" w="1117160">
                <a:moveTo>
                  <a:pt x="233805" y="1404429"/>
                </a:moveTo>
                <a:lnTo>
                  <a:pt x="253436" y="1627861"/>
                </a:lnTo>
                <a:lnTo>
                  <a:pt x="871704" y="1627861"/>
                </a:lnTo>
                <a:lnTo>
                  <a:pt x="889897" y="1404429"/>
                </a:lnTo>
                <a:close/>
                <a:moveTo>
                  <a:pt x="600819" y="712724"/>
                </a:moveTo>
                <a:lnTo>
                  <a:pt x="598797" y="718333"/>
                </a:lnTo>
                <a:cubicBezTo>
                  <a:pt x="545174" y="777223"/>
                  <a:pt x="522033" y="831326"/>
                  <a:pt x="530172" y="879204"/>
                </a:cubicBezTo>
                <a:cubicBezTo>
                  <a:pt x="535279" y="909048"/>
                  <a:pt x="551238" y="928199"/>
                  <a:pt x="569751" y="950383"/>
                </a:cubicBezTo>
                <a:cubicBezTo>
                  <a:pt x="582040" y="965225"/>
                  <a:pt x="596084" y="981983"/>
                  <a:pt x="607416" y="1003209"/>
                </a:cubicBezTo>
                <a:cubicBezTo>
                  <a:pt x="629679" y="1044623"/>
                  <a:pt x="636861" y="1093130"/>
                  <a:pt x="628961" y="1147921"/>
                </a:cubicBezTo>
                <a:lnTo>
                  <a:pt x="625371" y="1163714"/>
                </a:lnTo>
                <a:lnTo>
                  <a:pt x="631028" y="1162152"/>
                </a:lnTo>
                <a:cubicBezTo>
                  <a:pt x="694026" y="1125758"/>
                  <a:pt x="738283" y="1040594"/>
                  <a:pt x="738283" y="941606"/>
                </a:cubicBezTo>
                <a:cubicBezTo>
                  <a:pt x="738283" y="842617"/>
                  <a:pt x="694026" y="757454"/>
                  <a:pt x="631028" y="721059"/>
                </a:cubicBezTo>
                <a:close/>
                <a:moveTo>
                  <a:pt x="547376" y="706450"/>
                </a:moveTo>
                <a:lnTo>
                  <a:pt x="494430" y="721059"/>
                </a:lnTo>
                <a:cubicBezTo>
                  <a:pt x="431432" y="757454"/>
                  <a:pt x="387175" y="842617"/>
                  <a:pt x="387175" y="941606"/>
                </a:cubicBezTo>
                <a:cubicBezTo>
                  <a:pt x="387175" y="1073590"/>
                  <a:pt x="465855" y="1180997"/>
                  <a:pt x="562729" y="1180997"/>
                </a:cubicBezTo>
                <a:lnTo>
                  <a:pt x="573559" y="1178009"/>
                </a:lnTo>
                <a:lnTo>
                  <a:pt x="581713" y="1143113"/>
                </a:lnTo>
                <a:cubicBezTo>
                  <a:pt x="588723" y="1097658"/>
                  <a:pt x="583277" y="1059027"/>
                  <a:pt x="565442" y="1025871"/>
                </a:cubicBezTo>
                <a:cubicBezTo>
                  <a:pt x="556345" y="1008954"/>
                  <a:pt x="545014" y="995388"/>
                  <a:pt x="533045" y="981025"/>
                </a:cubicBezTo>
                <a:cubicBezTo>
                  <a:pt x="511978" y="955809"/>
                  <a:pt x="490274" y="929795"/>
                  <a:pt x="483092" y="887184"/>
                </a:cubicBezTo>
                <a:cubicBezTo>
                  <a:pt x="475072" y="839904"/>
                  <a:pt x="488239" y="790021"/>
                  <a:pt x="522322" y="738342"/>
                </a:cubicBezTo>
                <a:close/>
                <a:moveTo>
                  <a:pt x="562729" y="654336"/>
                </a:moveTo>
                <a:cubicBezTo>
                  <a:pt x="685936" y="654336"/>
                  <a:pt x="786161" y="783288"/>
                  <a:pt x="786161" y="941606"/>
                </a:cubicBezTo>
                <a:cubicBezTo>
                  <a:pt x="786161" y="1099923"/>
                  <a:pt x="685936" y="1228875"/>
                  <a:pt x="562729" y="1228875"/>
                </a:cubicBezTo>
                <a:cubicBezTo>
                  <a:pt x="439522" y="1228875"/>
                  <a:pt x="339297" y="1099923"/>
                  <a:pt x="339297" y="941606"/>
                </a:cubicBezTo>
                <a:cubicBezTo>
                  <a:pt x="339297" y="783288"/>
                  <a:pt x="439522" y="654336"/>
                  <a:pt x="562729" y="654336"/>
                </a:cubicBezTo>
                <a:close/>
                <a:moveTo>
                  <a:pt x="89373" y="542620"/>
                </a:moveTo>
                <a:lnTo>
                  <a:pt x="151774" y="1356551"/>
                </a:lnTo>
                <a:lnTo>
                  <a:pt x="181618" y="1356551"/>
                </a:lnTo>
                <a:lnTo>
                  <a:pt x="229656" y="1356551"/>
                </a:lnTo>
                <a:lnTo>
                  <a:pt x="893728" y="1356551"/>
                </a:lnTo>
                <a:lnTo>
                  <a:pt x="941765" y="1356551"/>
                </a:lnTo>
                <a:lnTo>
                  <a:pt x="949586" y="1356551"/>
                </a:lnTo>
                <a:lnTo>
                  <a:pt x="1027468" y="542620"/>
                </a:lnTo>
                <a:lnTo>
                  <a:pt x="1007997" y="542620"/>
                </a:lnTo>
                <a:lnTo>
                  <a:pt x="959959" y="542620"/>
                </a:lnTo>
                <a:lnTo>
                  <a:pt x="158477" y="542620"/>
                </a:lnTo>
                <a:lnTo>
                  <a:pt x="110439" y="542620"/>
                </a:lnTo>
                <a:close/>
                <a:moveTo>
                  <a:pt x="145869" y="398985"/>
                </a:moveTo>
                <a:lnTo>
                  <a:pt x="154328" y="494742"/>
                </a:lnTo>
                <a:lnTo>
                  <a:pt x="963789" y="494742"/>
                </a:lnTo>
                <a:lnTo>
                  <a:pt x="971609" y="398985"/>
                </a:lnTo>
                <a:close/>
                <a:moveTo>
                  <a:pt x="47878" y="207472"/>
                </a:moveTo>
                <a:lnTo>
                  <a:pt x="47878" y="351107"/>
                </a:lnTo>
                <a:lnTo>
                  <a:pt x="119696" y="351107"/>
                </a:lnTo>
                <a:lnTo>
                  <a:pt x="997464" y="351107"/>
                </a:lnTo>
                <a:lnTo>
                  <a:pt x="1069281" y="351107"/>
                </a:lnTo>
                <a:lnTo>
                  <a:pt x="1069281" y="207472"/>
                </a:lnTo>
                <a:close/>
                <a:moveTo>
                  <a:pt x="207792" y="47878"/>
                </a:moveTo>
                <a:lnTo>
                  <a:pt x="163106" y="159594"/>
                </a:lnTo>
                <a:lnTo>
                  <a:pt x="986133" y="159594"/>
                </a:lnTo>
                <a:lnTo>
                  <a:pt x="941447" y="47878"/>
                </a:lnTo>
                <a:close/>
                <a:moveTo>
                  <a:pt x="191513" y="0"/>
                </a:moveTo>
                <a:lnTo>
                  <a:pt x="957566" y="0"/>
                </a:lnTo>
                <a:cubicBezTo>
                  <a:pt x="967301" y="0"/>
                  <a:pt x="976238" y="5905"/>
                  <a:pt x="979749" y="15002"/>
                </a:cubicBezTo>
                <a:lnTo>
                  <a:pt x="1037586" y="159594"/>
                </a:lnTo>
                <a:lnTo>
                  <a:pt x="1093220" y="159594"/>
                </a:lnTo>
                <a:cubicBezTo>
                  <a:pt x="1106467" y="159594"/>
                  <a:pt x="1117160" y="170287"/>
                  <a:pt x="1117160" y="183533"/>
                </a:cubicBezTo>
                <a:lnTo>
                  <a:pt x="1117160" y="375046"/>
                </a:lnTo>
                <a:cubicBezTo>
                  <a:pt x="1117160" y="388293"/>
                  <a:pt x="1106467" y="398985"/>
                  <a:pt x="1093220" y="398985"/>
                </a:cubicBezTo>
                <a:lnTo>
                  <a:pt x="1019613" y="398985"/>
                </a:lnTo>
                <a:lnTo>
                  <a:pt x="1011827" y="494742"/>
                </a:lnTo>
                <a:lnTo>
                  <a:pt x="1053801" y="494742"/>
                </a:lnTo>
                <a:cubicBezTo>
                  <a:pt x="1060504" y="494742"/>
                  <a:pt x="1067047" y="497615"/>
                  <a:pt x="1071516" y="502562"/>
                </a:cubicBezTo>
                <a:cubicBezTo>
                  <a:pt x="1076144" y="507510"/>
                  <a:pt x="1078219" y="514213"/>
                  <a:pt x="1077580" y="520915"/>
                </a:cubicBezTo>
                <a:lnTo>
                  <a:pt x="995230" y="1382724"/>
                </a:lnTo>
                <a:cubicBezTo>
                  <a:pt x="993953" y="1395013"/>
                  <a:pt x="983739" y="1404429"/>
                  <a:pt x="971291" y="1404429"/>
                </a:cubicBezTo>
                <a:lnTo>
                  <a:pt x="937935" y="1404429"/>
                </a:lnTo>
                <a:lnTo>
                  <a:pt x="917667" y="1653715"/>
                </a:lnTo>
                <a:cubicBezTo>
                  <a:pt x="916709" y="1666163"/>
                  <a:pt x="906335" y="1675739"/>
                  <a:pt x="893728" y="1675739"/>
                </a:cubicBezTo>
                <a:lnTo>
                  <a:pt x="231412" y="1675739"/>
                </a:lnTo>
                <a:cubicBezTo>
                  <a:pt x="219123" y="1675739"/>
                  <a:pt x="208749" y="1666323"/>
                  <a:pt x="207632" y="1653875"/>
                </a:cubicBezTo>
                <a:lnTo>
                  <a:pt x="185768" y="1404429"/>
                </a:lnTo>
                <a:lnTo>
                  <a:pt x="129591" y="1404429"/>
                </a:lnTo>
                <a:cubicBezTo>
                  <a:pt x="116983" y="1404429"/>
                  <a:pt x="106609" y="1394853"/>
                  <a:pt x="105652" y="1382246"/>
                </a:cubicBezTo>
                <a:lnTo>
                  <a:pt x="39580" y="520437"/>
                </a:lnTo>
                <a:cubicBezTo>
                  <a:pt x="39101" y="513893"/>
                  <a:pt x="41335" y="507350"/>
                  <a:pt x="45963" y="502403"/>
                </a:cubicBezTo>
                <a:cubicBezTo>
                  <a:pt x="50432" y="497455"/>
                  <a:pt x="56816" y="494742"/>
                  <a:pt x="63519" y="494742"/>
                </a:cubicBezTo>
                <a:lnTo>
                  <a:pt x="106130" y="494742"/>
                </a:lnTo>
                <a:lnTo>
                  <a:pt x="97814" y="398985"/>
                </a:lnTo>
                <a:lnTo>
                  <a:pt x="23939" y="398985"/>
                </a:lnTo>
                <a:cubicBezTo>
                  <a:pt x="10693" y="398985"/>
                  <a:pt x="0" y="388293"/>
                  <a:pt x="0" y="375046"/>
                </a:cubicBezTo>
                <a:lnTo>
                  <a:pt x="0" y="183533"/>
                </a:lnTo>
                <a:cubicBezTo>
                  <a:pt x="0" y="170287"/>
                  <a:pt x="10693" y="159594"/>
                  <a:pt x="23939" y="159594"/>
                </a:cubicBezTo>
                <a:lnTo>
                  <a:pt x="111493" y="159594"/>
                </a:lnTo>
                <a:lnTo>
                  <a:pt x="169330" y="15002"/>
                </a:lnTo>
                <a:cubicBezTo>
                  <a:pt x="173001" y="5905"/>
                  <a:pt x="181778" y="0"/>
                  <a:pt x="191513"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2"/>
          <p:cNvSpPr/>
          <p:nvPr/>
        </p:nvSpPr>
        <p:spPr>
          <a:xfrm>
            <a:off x="4960155" y="1433079"/>
            <a:ext cx="2027645" cy="3041466"/>
          </a:xfrm>
          <a:custGeom>
            <a:rect b="b" l="l" r="r" t="t"/>
            <a:pathLst>
              <a:path extrusionOk="0" h="1675739" w="1117160">
                <a:moveTo>
                  <a:pt x="233805" y="1404429"/>
                </a:moveTo>
                <a:lnTo>
                  <a:pt x="253436" y="1627861"/>
                </a:lnTo>
                <a:lnTo>
                  <a:pt x="871704" y="1627861"/>
                </a:lnTo>
                <a:lnTo>
                  <a:pt x="889897" y="1404429"/>
                </a:lnTo>
                <a:close/>
                <a:moveTo>
                  <a:pt x="600819" y="712724"/>
                </a:moveTo>
                <a:lnTo>
                  <a:pt x="598797" y="718333"/>
                </a:lnTo>
                <a:cubicBezTo>
                  <a:pt x="545174" y="777223"/>
                  <a:pt x="522033" y="831326"/>
                  <a:pt x="530172" y="879204"/>
                </a:cubicBezTo>
                <a:cubicBezTo>
                  <a:pt x="535279" y="909048"/>
                  <a:pt x="551238" y="928199"/>
                  <a:pt x="569751" y="950383"/>
                </a:cubicBezTo>
                <a:cubicBezTo>
                  <a:pt x="582040" y="965225"/>
                  <a:pt x="596084" y="981983"/>
                  <a:pt x="607416" y="1003209"/>
                </a:cubicBezTo>
                <a:cubicBezTo>
                  <a:pt x="629679" y="1044623"/>
                  <a:pt x="636861" y="1093130"/>
                  <a:pt x="628961" y="1147921"/>
                </a:cubicBezTo>
                <a:lnTo>
                  <a:pt x="625371" y="1163714"/>
                </a:lnTo>
                <a:lnTo>
                  <a:pt x="631028" y="1162152"/>
                </a:lnTo>
                <a:cubicBezTo>
                  <a:pt x="694026" y="1125758"/>
                  <a:pt x="738283" y="1040594"/>
                  <a:pt x="738283" y="941606"/>
                </a:cubicBezTo>
                <a:cubicBezTo>
                  <a:pt x="738283" y="842617"/>
                  <a:pt x="694026" y="757454"/>
                  <a:pt x="631028" y="721059"/>
                </a:cubicBezTo>
                <a:close/>
                <a:moveTo>
                  <a:pt x="547376" y="706450"/>
                </a:moveTo>
                <a:lnTo>
                  <a:pt x="494430" y="721059"/>
                </a:lnTo>
                <a:cubicBezTo>
                  <a:pt x="431432" y="757454"/>
                  <a:pt x="387175" y="842617"/>
                  <a:pt x="387175" y="941606"/>
                </a:cubicBezTo>
                <a:cubicBezTo>
                  <a:pt x="387175" y="1073590"/>
                  <a:pt x="465855" y="1180997"/>
                  <a:pt x="562729" y="1180997"/>
                </a:cubicBezTo>
                <a:lnTo>
                  <a:pt x="573559" y="1178009"/>
                </a:lnTo>
                <a:lnTo>
                  <a:pt x="581713" y="1143113"/>
                </a:lnTo>
                <a:cubicBezTo>
                  <a:pt x="588723" y="1097658"/>
                  <a:pt x="583277" y="1059027"/>
                  <a:pt x="565442" y="1025871"/>
                </a:cubicBezTo>
                <a:cubicBezTo>
                  <a:pt x="556345" y="1008954"/>
                  <a:pt x="545014" y="995388"/>
                  <a:pt x="533045" y="981025"/>
                </a:cubicBezTo>
                <a:cubicBezTo>
                  <a:pt x="511978" y="955809"/>
                  <a:pt x="490274" y="929795"/>
                  <a:pt x="483092" y="887184"/>
                </a:cubicBezTo>
                <a:cubicBezTo>
                  <a:pt x="475072" y="839904"/>
                  <a:pt x="488239" y="790021"/>
                  <a:pt x="522322" y="738342"/>
                </a:cubicBezTo>
                <a:close/>
                <a:moveTo>
                  <a:pt x="562729" y="654336"/>
                </a:moveTo>
                <a:cubicBezTo>
                  <a:pt x="685936" y="654336"/>
                  <a:pt x="786161" y="783288"/>
                  <a:pt x="786161" y="941606"/>
                </a:cubicBezTo>
                <a:cubicBezTo>
                  <a:pt x="786161" y="1099923"/>
                  <a:pt x="685936" y="1228875"/>
                  <a:pt x="562729" y="1228875"/>
                </a:cubicBezTo>
                <a:cubicBezTo>
                  <a:pt x="439522" y="1228875"/>
                  <a:pt x="339297" y="1099923"/>
                  <a:pt x="339297" y="941606"/>
                </a:cubicBezTo>
                <a:cubicBezTo>
                  <a:pt x="339297" y="783288"/>
                  <a:pt x="439522" y="654336"/>
                  <a:pt x="562729" y="654336"/>
                </a:cubicBezTo>
                <a:close/>
                <a:moveTo>
                  <a:pt x="89373" y="542620"/>
                </a:moveTo>
                <a:lnTo>
                  <a:pt x="151774" y="1356551"/>
                </a:lnTo>
                <a:lnTo>
                  <a:pt x="181618" y="1356551"/>
                </a:lnTo>
                <a:lnTo>
                  <a:pt x="229656" y="1356551"/>
                </a:lnTo>
                <a:lnTo>
                  <a:pt x="893728" y="1356551"/>
                </a:lnTo>
                <a:lnTo>
                  <a:pt x="941765" y="1356551"/>
                </a:lnTo>
                <a:lnTo>
                  <a:pt x="949586" y="1356551"/>
                </a:lnTo>
                <a:lnTo>
                  <a:pt x="1027468" y="542620"/>
                </a:lnTo>
                <a:lnTo>
                  <a:pt x="1007997" y="542620"/>
                </a:lnTo>
                <a:lnTo>
                  <a:pt x="959959" y="542620"/>
                </a:lnTo>
                <a:lnTo>
                  <a:pt x="158477" y="542620"/>
                </a:lnTo>
                <a:lnTo>
                  <a:pt x="110439" y="542620"/>
                </a:lnTo>
                <a:close/>
                <a:moveTo>
                  <a:pt x="145869" y="398985"/>
                </a:moveTo>
                <a:lnTo>
                  <a:pt x="154328" y="494742"/>
                </a:lnTo>
                <a:lnTo>
                  <a:pt x="963789" y="494742"/>
                </a:lnTo>
                <a:lnTo>
                  <a:pt x="971609" y="398985"/>
                </a:lnTo>
                <a:close/>
                <a:moveTo>
                  <a:pt x="47878" y="207472"/>
                </a:moveTo>
                <a:lnTo>
                  <a:pt x="47878" y="351107"/>
                </a:lnTo>
                <a:lnTo>
                  <a:pt x="119696" y="351107"/>
                </a:lnTo>
                <a:lnTo>
                  <a:pt x="997464" y="351107"/>
                </a:lnTo>
                <a:lnTo>
                  <a:pt x="1069281" y="351107"/>
                </a:lnTo>
                <a:lnTo>
                  <a:pt x="1069281" y="207472"/>
                </a:lnTo>
                <a:close/>
                <a:moveTo>
                  <a:pt x="207792" y="47878"/>
                </a:moveTo>
                <a:lnTo>
                  <a:pt x="163106" y="159594"/>
                </a:lnTo>
                <a:lnTo>
                  <a:pt x="986133" y="159594"/>
                </a:lnTo>
                <a:lnTo>
                  <a:pt x="941447" y="47878"/>
                </a:lnTo>
                <a:close/>
                <a:moveTo>
                  <a:pt x="191513" y="0"/>
                </a:moveTo>
                <a:lnTo>
                  <a:pt x="957566" y="0"/>
                </a:lnTo>
                <a:cubicBezTo>
                  <a:pt x="967301" y="0"/>
                  <a:pt x="976238" y="5905"/>
                  <a:pt x="979749" y="15002"/>
                </a:cubicBezTo>
                <a:lnTo>
                  <a:pt x="1037586" y="159594"/>
                </a:lnTo>
                <a:lnTo>
                  <a:pt x="1093220" y="159594"/>
                </a:lnTo>
                <a:cubicBezTo>
                  <a:pt x="1106467" y="159594"/>
                  <a:pt x="1117160" y="170287"/>
                  <a:pt x="1117160" y="183533"/>
                </a:cubicBezTo>
                <a:lnTo>
                  <a:pt x="1117160" y="375046"/>
                </a:lnTo>
                <a:cubicBezTo>
                  <a:pt x="1117160" y="388293"/>
                  <a:pt x="1106467" y="398985"/>
                  <a:pt x="1093220" y="398985"/>
                </a:cubicBezTo>
                <a:lnTo>
                  <a:pt x="1019613" y="398985"/>
                </a:lnTo>
                <a:lnTo>
                  <a:pt x="1011827" y="494742"/>
                </a:lnTo>
                <a:lnTo>
                  <a:pt x="1053801" y="494742"/>
                </a:lnTo>
                <a:cubicBezTo>
                  <a:pt x="1060504" y="494742"/>
                  <a:pt x="1067047" y="497615"/>
                  <a:pt x="1071516" y="502562"/>
                </a:cubicBezTo>
                <a:cubicBezTo>
                  <a:pt x="1076144" y="507510"/>
                  <a:pt x="1078219" y="514213"/>
                  <a:pt x="1077580" y="520915"/>
                </a:cubicBezTo>
                <a:lnTo>
                  <a:pt x="995230" y="1382724"/>
                </a:lnTo>
                <a:cubicBezTo>
                  <a:pt x="993953" y="1395013"/>
                  <a:pt x="983739" y="1404429"/>
                  <a:pt x="971291" y="1404429"/>
                </a:cubicBezTo>
                <a:lnTo>
                  <a:pt x="937935" y="1404429"/>
                </a:lnTo>
                <a:lnTo>
                  <a:pt x="917667" y="1653715"/>
                </a:lnTo>
                <a:cubicBezTo>
                  <a:pt x="916709" y="1666163"/>
                  <a:pt x="906335" y="1675739"/>
                  <a:pt x="893728" y="1675739"/>
                </a:cubicBezTo>
                <a:lnTo>
                  <a:pt x="231412" y="1675739"/>
                </a:lnTo>
                <a:cubicBezTo>
                  <a:pt x="219123" y="1675739"/>
                  <a:pt x="208749" y="1666323"/>
                  <a:pt x="207632" y="1653875"/>
                </a:cubicBezTo>
                <a:lnTo>
                  <a:pt x="185768" y="1404429"/>
                </a:lnTo>
                <a:lnTo>
                  <a:pt x="129591" y="1404429"/>
                </a:lnTo>
                <a:cubicBezTo>
                  <a:pt x="116983" y="1404429"/>
                  <a:pt x="106609" y="1394853"/>
                  <a:pt x="105652" y="1382246"/>
                </a:cubicBezTo>
                <a:lnTo>
                  <a:pt x="39580" y="520437"/>
                </a:lnTo>
                <a:cubicBezTo>
                  <a:pt x="39101" y="513893"/>
                  <a:pt x="41335" y="507350"/>
                  <a:pt x="45963" y="502403"/>
                </a:cubicBezTo>
                <a:cubicBezTo>
                  <a:pt x="50432" y="497455"/>
                  <a:pt x="56816" y="494742"/>
                  <a:pt x="63519" y="494742"/>
                </a:cubicBezTo>
                <a:lnTo>
                  <a:pt x="106130" y="494742"/>
                </a:lnTo>
                <a:lnTo>
                  <a:pt x="97814" y="398985"/>
                </a:lnTo>
                <a:lnTo>
                  <a:pt x="23939" y="398985"/>
                </a:lnTo>
                <a:cubicBezTo>
                  <a:pt x="10693" y="398985"/>
                  <a:pt x="0" y="388293"/>
                  <a:pt x="0" y="375046"/>
                </a:cubicBezTo>
                <a:lnTo>
                  <a:pt x="0" y="183533"/>
                </a:lnTo>
                <a:cubicBezTo>
                  <a:pt x="0" y="170287"/>
                  <a:pt x="10693" y="159594"/>
                  <a:pt x="23939" y="159594"/>
                </a:cubicBezTo>
                <a:lnTo>
                  <a:pt x="111493" y="159594"/>
                </a:lnTo>
                <a:lnTo>
                  <a:pt x="169330" y="15002"/>
                </a:lnTo>
                <a:cubicBezTo>
                  <a:pt x="173001" y="5905"/>
                  <a:pt x="181778" y="0"/>
                  <a:pt x="191513"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2"/>
          <p:cNvSpPr/>
          <p:nvPr/>
        </p:nvSpPr>
        <p:spPr>
          <a:xfrm>
            <a:off x="1390380" y="1433079"/>
            <a:ext cx="2027645" cy="3041466"/>
          </a:xfrm>
          <a:custGeom>
            <a:rect b="b" l="l" r="r" t="t"/>
            <a:pathLst>
              <a:path extrusionOk="0" h="1675739" w="1117160">
                <a:moveTo>
                  <a:pt x="233805" y="1404429"/>
                </a:moveTo>
                <a:lnTo>
                  <a:pt x="253436" y="1627861"/>
                </a:lnTo>
                <a:lnTo>
                  <a:pt x="871704" y="1627861"/>
                </a:lnTo>
                <a:lnTo>
                  <a:pt x="889897" y="1404429"/>
                </a:lnTo>
                <a:close/>
                <a:moveTo>
                  <a:pt x="600819" y="712724"/>
                </a:moveTo>
                <a:lnTo>
                  <a:pt x="598797" y="718333"/>
                </a:lnTo>
                <a:cubicBezTo>
                  <a:pt x="545174" y="777223"/>
                  <a:pt x="522033" y="831326"/>
                  <a:pt x="530172" y="879204"/>
                </a:cubicBezTo>
                <a:cubicBezTo>
                  <a:pt x="535279" y="909048"/>
                  <a:pt x="551238" y="928199"/>
                  <a:pt x="569751" y="950383"/>
                </a:cubicBezTo>
                <a:cubicBezTo>
                  <a:pt x="582040" y="965225"/>
                  <a:pt x="596084" y="981983"/>
                  <a:pt x="607416" y="1003209"/>
                </a:cubicBezTo>
                <a:cubicBezTo>
                  <a:pt x="629679" y="1044623"/>
                  <a:pt x="636861" y="1093130"/>
                  <a:pt x="628961" y="1147921"/>
                </a:cubicBezTo>
                <a:lnTo>
                  <a:pt x="625371" y="1163714"/>
                </a:lnTo>
                <a:lnTo>
                  <a:pt x="631028" y="1162152"/>
                </a:lnTo>
                <a:cubicBezTo>
                  <a:pt x="694026" y="1125758"/>
                  <a:pt x="738283" y="1040594"/>
                  <a:pt x="738283" y="941606"/>
                </a:cubicBezTo>
                <a:cubicBezTo>
                  <a:pt x="738283" y="842617"/>
                  <a:pt x="694026" y="757454"/>
                  <a:pt x="631028" y="721059"/>
                </a:cubicBezTo>
                <a:close/>
                <a:moveTo>
                  <a:pt x="547376" y="706450"/>
                </a:moveTo>
                <a:lnTo>
                  <a:pt x="494430" y="721059"/>
                </a:lnTo>
                <a:cubicBezTo>
                  <a:pt x="431432" y="757454"/>
                  <a:pt x="387175" y="842617"/>
                  <a:pt x="387175" y="941606"/>
                </a:cubicBezTo>
                <a:cubicBezTo>
                  <a:pt x="387175" y="1073590"/>
                  <a:pt x="465855" y="1180997"/>
                  <a:pt x="562729" y="1180997"/>
                </a:cubicBezTo>
                <a:lnTo>
                  <a:pt x="573559" y="1178009"/>
                </a:lnTo>
                <a:lnTo>
                  <a:pt x="581713" y="1143113"/>
                </a:lnTo>
                <a:cubicBezTo>
                  <a:pt x="588723" y="1097658"/>
                  <a:pt x="583277" y="1059027"/>
                  <a:pt x="565442" y="1025871"/>
                </a:cubicBezTo>
                <a:cubicBezTo>
                  <a:pt x="556345" y="1008954"/>
                  <a:pt x="545014" y="995388"/>
                  <a:pt x="533045" y="981025"/>
                </a:cubicBezTo>
                <a:cubicBezTo>
                  <a:pt x="511978" y="955809"/>
                  <a:pt x="490274" y="929795"/>
                  <a:pt x="483092" y="887184"/>
                </a:cubicBezTo>
                <a:cubicBezTo>
                  <a:pt x="475072" y="839904"/>
                  <a:pt x="488239" y="790021"/>
                  <a:pt x="522322" y="738342"/>
                </a:cubicBezTo>
                <a:close/>
                <a:moveTo>
                  <a:pt x="562729" y="654336"/>
                </a:moveTo>
                <a:cubicBezTo>
                  <a:pt x="685936" y="654336"/>
                  <a:pt x="786161" y="783288"/>
                  <a:pt x="786161" y="941606"/>
                </a:cubicBezTo>
                <a:cubicBezTo>
                  <a:pt x="786161" y="1099923"/>
                  <a:pt x="685936" y="1228875"/>
                  <a:pt x="562729" y="1228875"/>
                </a:cubicBezTo>
                <a:cubicBezTo>
                  <a:pt x="439522" y="1228875"/>
                  <a:pt x="339297" y="1099923"/>
                  <a:pt x="339297" y="941606"/>
                </a:cubicBezTo>
                <a:cubicBezTo>
                  <a:pt x="339297" y="783288"/>
                  <a:pt x="439522" y="654336"/>
                  <a:pt x="562729" y="654336"/>
                </a:cubicBezTo>
                <a:close/>
                <a:moveTo>
                  <a:pt x="89373" y="542620"/>
                </a:moveTo>
                <a:lnTo>
                  <a:pt x="151774" y="1356551"/>
                </a:lnTo>
                <a:lnTo>
                  <a:pt x="181618" y="1356551"/>
                </a:lnTo>
                <a:lnTo>
                  <a:pt x="229656" y="1356551"/>
                </a:lnTo>
                <a:lnTo>
                  <a:pt x="893728" y="1356551"/>
                </a:lnTo>
                <a:lnTo>
                  <a:pt x="941765" y="1356551"/>
                </a:lnTo>
                <a:lnTo>
                  <a:pt x="949586" y="1356551"/>
                </a:lnTo>
                <a:lnTo>
                  <a:pt x="1027468" y="542620"/>
                </a:lnTo>
                <a:lnTo>
                  <a:pt x="1007997" y="542620"/>
                </a:lnTo>
                <a:lnTo>
                  <a:pt x="959959" y="542620"/>
                </a:lnTo>
                <a:lnTo>
                  <a:pt x="158477" y="542620"/>
                </a:lnTo>
                <a:lnTo>
                  <a:pt x="110439" y="542620"/>
                </a:lnTo>
                <a:close/>
                <a:moveTo>
                  <a:pt x="145869" y="398985"/>
                </a:moveTo>
                <a:lnTo>
                  <a:pt x="154328" y="494742"/>
                </a:lnTo>
                <a:lnTo>
                  <a:pt x="963789" y="494742"/>
                </a:lnTo>
                <a:lnTo>
                  <a:pt x="971609" y="398985"/>
                </a:lnTo>
                <a:close/>
                <a:moveTo>
                  <a:pt x="47878" y="207472"/>
                </a:moveTo>
                <a:lnTo>
                  <a:pt x="47878" y="351107"/>
                </a:lnTo>
                <a:lnTo>
                  <a:pt x="119696" y="351107"/>
                </a:lnTo>
                <a:lnTo>
                  <a:pt x="997464" y="351107"/>
                </a:lnTo>
                <a:lnTo>
                  <a:pt x="1069281" y="351107"/>
                </a:lnTo>
                <a:lnTo>
                  <a:pt x="1069281" y="207472"/>
                </a:lnTo>
                <a:close/>
                <a:moveTo>
                  <a:pt x="207792" y="47878"/>
                </a:moveTo>
                <a:lnTo>
                  <a:pt x="163106" y="159594"/>
                </a:lnTo>
                <a:lnTo>
                  <a:pt x="986133" y="159594"/>
                </a:lnTo>
                <a:lnTo>
                  <a:pt x="941447" y="47878"/>
                </a:lnTo>
                <a:close/>
                <a:moveTo>
                  <a:pt x="191513" y="0"/>
                </a:moveTo>
                <a:lnTo>
                  <a:pt x="957566" y="0"/>
                </a:lnTo>
                <a:cubicBezTo>
                  <a:pt x="967301" y="0"/>
                  <a:pt x="976238" y="5905"/>
                  <a:pt x="979749" y="15002"/>
                </a:cubicBezTo>
                <a:lnTo>
                  <a:pt x="1037586" y="159594"/>
                </a:lnTo>
                <a:lnTo>
                  <a:pt x="1093220" y="159594"/>
                </a:lnTo>
                <a:cubicBezTo>
                  <a:pt x="1106467" y="159594"/>
                  <a:pt x="1117160" y="170287"/>
                  <a:pt x="1117160" y="183533"/>
                </a:cubicBezTo>
                <a:lnTo>
                  <a:pt x="1117160" y="375046"/>
                </a:lnTo>
                <a:cubicBezTo>
                  <a:pt x="1117160" y="388293"/>
                  <a:pt x="1106467" y="398985"/>
                  <a:pt x="1093220" y="398985"/>
                </a:cubicBezTo>
                <a:lnTo>
                  <a:pt x="1019613" y="398985"/>
                </a:lnTo>
                <a:lnTo>
                  <a:pt x="1011827" y="494742"/>
                </a:lnTo>
                <a:lnTo>
                  <a:pt x="1053801" y="494742"/>
                </a:lnTo>
                <a:cubicBezTo>
                  <a:pt x="1060504" y="494742"/>
                  <a:pt x="1067047" y="497615"/>
                  <a:pt x="1071516" y="502562"/>
                </a:cubicBezTo>
                <a:cubicBezTo>
                  <a:pt x="1076144" y="507510"/>
                  <a:pt x="1078219" y="514213"/>
                  <a:pt x="1077580" y="520915"/>
                </a:cubicBezTo>
                <a:lnTo>
                  <a:pt x="995230" y="1382724"/>
                </a:lnTo>
                <a:cubicBezTo>
                  <a:pt x="993953" y="1395013"/>
                  <a:pt x="983739" y="1404429"/>
                  <a:pt x="971291" y="1404429"/>
                </a:cubicBezTo>
                <a:lnTo>
                  <a:pt x="937935" y="1404429"/>
                </a:lnTo>
                <a:lnTo>
                  <a:pt x="917667" y="1653715"/>
                </a:lnTo>
                <a:cubicBezTo>
                  <a:pt x="916709" y="1666163"/>
                  <a:pt x="906335" y="1675739"/>
                  <a:pt x="893728" y="1675739"/>
                </a:cubicBezTo>
                <a:lnTo>
                  <a:pt x="231412" y="1675739"/>
                </a:lnTo>
                <a:cubicBezTo>
                  <a:pt x="219123" y="1675739"/>
                  <a:pt x="208749" y="1666323"/>
                  <a:pt x="207632" y="1653875"/>
                </a:cubicBezTo>
                <a:lnTo>
                  <a:pt x="185768" y="1404429"/>
                </a:lnTo>
                <a:lnTo>
                  <a:pt x="129591" y="1404429"/>
                </a:lnTo>
                <a:cubicBezTo>
                  <a:pt x="116983" y="1404429"/>
                  <a:pt x="106609" y="1394853"/>
                  <a:pt x="105652" y="1382246"/>
                </a:cubicBezTo>
                <a:lnTo>
                  <a:pt x="39580" y="520437"/>
                </a:lnTo>
                <a:cubicBezTo>
                  <a:pt x="39101" y="513893"/>
                  <a:pt x="41335" y="507350"/>
                  <a:pt x="45963" y="502403"/>
                </a:cubicBezTo>
                <a:cubicBezTo>
                  <a:pt x="50432" y="497455"/>
                  <a:pt x="56816" y="494742"/>
                  <a:pt x="63519" y="494742"/>
                </a:cubicBezTo>
                <a:lnTo>
                  <a:pt x="106130" y="494742"/>
                </a:lnTo>
                <a:lnTo>
                  <a:pt x="97814" y="398985"/>
                </a:lnTo>
                <a:lnTo>
                  <a:pt x="23939" y="398985"/>
                </a:lnTo>
                <a:cubicBezTo>
                  <a:pt x="10693" y="398985"/>
                  <a:pt x="0" y="388293"/>
                  <a:pt x="0" y="375046"/>
                </a:cubicBezTo>
                <a:lnTo>
                  <a:pt x="0" y="183533"/>
                </a:lnTo>
                <a:cubicBezTo>
                  <a:pt x="0" y="170287"/>
                  <a:pt x="10693" y="159594"/>
                  <a:pt x="23939" y="159594"/>
                </a:cubicBezTo>
                <a:lnTo>
                  <a:pt x="111493" y="159594"/>
                </a:lnTo>
                <a:lnTo>
                  <a:pt x="169330" y="15002"/>
                </a:lnTo>
                <a:cubicBezTo>
                  <a:pt x="173001" y="5905"/>
                  <a:pt x="181778" y="0"/>
                  <a:pt x="191513"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2"/>
          <p:cNvSpPr/>
          <p:nvPr/>
        </p:nvSpPr>
        <p:spPr>
          <a:xfrm flipH="1" rot="5400000">
            <a:off x="9556706" y="4222716"/>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12"/>
          <p:cNvSpPr/>
          <p:nvPr/>
        </p:nvSpPr>
        <p:spPr>
          <a:xfrm flipH="1" rot="-5400000">
            <a:off x="215956" y="-215959"/>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12"/>
          <p:cNvSpPr/>
          <p:nvPr/>
        </p:nvSpPr>
        <p:spPr>
          <a:xfrm>
            <a:off x="10711752" y="1819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2"/>
          <p:cNvSpPr/>
          <p:nvPr/>
        </p:nvSpPr>
        <p:spPr>
          <a:xfrm flipH="1">
            <a:off x="-481197" y="-38325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16" name="Shape 116"/>
        <p:cNvGrpSpPr/>
        <p:nvPr/>
      </p:nvGrpSpPr>
      <p:grpSpPr>
        <a:xfrm>
          <a:off x="0" y="0"/>
          <a:ext cx="0" cy="0"/>
          <a:chOff x="0" y="0"/>
          <a:chExt cx="0" cy="0"/>
        </a:xfrm>
      </p:grpSpPr>
      <p:sp>
        <p:nvSpPr>
          <p:cNvPr id="117" name="Google Shape;117;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18" name="Google Shape;118;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119" name="Google Shape;119;p13"/>
          <p:cNvSpPr/>
          <p:nvPr/>
        </p:nvSpPr>
        <p:spPr>
          <a:xfrm>
            <a:off x="254427" y="3161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3"/>
          <p:cNvSpPr/>
          <p:nvPr/>
        </p:nvSpPr>
        <p:spPr>
          <a:xfrm rot="-5400000">
            <a:off x="215956" y="4222716"/>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22" name="Shape 122"/>
        <p:cNvGrpSpPr/>
        <p:nvPr/>
      </p:nvGrpSpPr>
      <p:grpSpPr>
        <a:xfrm>
          <a:off x="0" y="0"/>
          <a:ext cx="0" cy="0"/>
          <a:chOff x="0" y="0"/>
          <a:chExt cx="0" cy="0"/>
        </a:xfrm>
      </p:grpSpPr>
      <p:sp>
        <p:nvSpPr>
          <p:cNvPr id="123" name="Google Shape;123;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124" name="Google Shape;124;p14"/>
          <p:cNvSpPr/>
          <p:nvPr/>
        </p:nvSpPr>
        <p:spPr>
          <a:xfrm flipH="1">
            <a:off x="-481197" y="-38325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25" name="Shape 125"/>
        <p:cNvGrpSpPr/>
        <p:nvPr/>
      </p:nvGrpSpPr>
      <p:grpSpPr>
        <a:xfrm>
          <a:off x="0" y="0"/>
          <a:ext cx="0" cy="0"/>
          <a:chOff x="0" y="0"/>
          <a:chExt cx="0" cy="0"/>
        </a:xfrm>
      </p:grpSpPr>
      <p:sp>
        <p:nvSpPr>
          <p:cNvPr id="126" name="Google Shape;126;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27" name="Google Shape;127;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28" name="Google Shape;128;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29" name="Google Shape;129;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30" name="Google Shape;130;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31" name="Google Shape;131;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32" name="Google Shape;132;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33" name="Google Shape;133;p15"/>
          <p:cNvSpPr/>
          <p:nvPr/>
        </p:nvSpPr>
        <p:spPr>
          <a:xfrm flipH="1" rot="457384">
            <a:off x="138755" y="-237617"/>
            <a:ext cx="1719474" cy="3813973"/>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15"/>
          <p:cNvSpPr/>
          <p:nvPr/>
        </p:nvSpPr>
        <p:spPr>
          <a:xfrm flipH="1" rot="5400000">
            <a:off x="9556706" y="4222716"/>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15"/>
          <p:cNvSpPr/>
          <p:nvPr/>
        </p:nvSpPr>
        <p:spPr>
          <a:xfrm>
            <a:off x="10711752" y="1819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36" name="Shape 136"/>
        <p:cNvGrpSpPr/>
        <p:nvPr/>
      </p:nvGrpSpPr>
      <p:grpSpPr>
        <a:xfrm>
          <a:off x="0" y="0"/>
          <a:ext cx="0" cy="0"/>
          <a:chOff x="0" y="0"/>
          <a:chExt cx="0" cy="0"/>
        </a:xfrm>
      </p:grpSpPr>
      <p:sp>
        <p:nvSpPr>
          <p:cNvPr id="137" name="Google Shape;137;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38" name="Google Shape;138;p16"/>
          <p:cNvSpPr txBox="1"/>
          <p:nvPr>
            <p:ph idx="2"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39" name="Google Shape;139;p16"/>
          <p:cNvSpPr txBox="1"/>
          <p:nvPr>
            <p:ph idx="3"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40" name="Google Shape;140;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1" name="Google Shape;141;p16"/>
          <p:cNvSpPr txBox="1"/>
          <p:nvPr>
            <p:ph idx="4"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42" name="Google Shape;142;p16"/>
          <p:cNvSpPr txBox="1"/>
          <p:nvPr>
            <p:ph idx="5"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3" name="Google Shape;143;p16"/>
          <p:cNvSpPr txBox="1"/>
          <p:nvPr>
            <p:ph idx="6"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4" name="Google Shape;144;p16"/>
          <p:cNvSpPr txBox="1"/>
          <p:nvPr>
            <p:ph idx="7"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5" name="Google Shape;145;p16"/>
          <p:cNvSpPr txBox="1"/>
          <p:nvPr>
            <p:ph idx="8"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6" name="Google Shape;146;p16"/>
          <p:cNvSpPr txBox="1"/>
          <p:nvPr>
            <p:ph idx="9"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47" name="Google Shape;147;p16"/>
          <p:cNvSpPr txBox="1"/>
          <p:nvPr>
            <p:ph idx="13"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48" name="Google Shape;148;p16"/>
          <p:cNvSpPr txBox="1"/>
          <p:nvPr>
            <p:ph idx="14"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000"/>
              <a:buNone/>
              <a:defRPr b="1" sz="2000">
                <a:solidFill>
                  <a:schemeClr val="dk1"/>
                </a:solidFill>
              </a:defRPr>
            </a:lvl1pPr>
            <a:lvl2pPr lvl="1" rtl="0">
              <a:spcBef>
                <a:spcPts val="2100"/>
              </a:spcBef>
              <a:spcAft>
                <a:spcPts val="0"/>
              </a:spcAft>
              <a:buClr>
                <a:schemeClr val="dk1"/>
              </a:buClr>
              <a:buSzPts val="2000"/>
              <a:buNone/>
              <a:defRPr b="1" sz="2000">
                <a:solidFill>
                  <a:schemeClr val="dk1"/>
                </a:solidFill>
              </a:defRPr>
            </a:lvl2pPr>
            <a:lvl3pPr lvl="2" rtl="0">
              <a:spcBef>
                <a:spcPts val="2100"/>
              </a:spcBef>
              <a:spcAft>
                <a:spcPts val="0"/>
              </a:spcAft>
              <a:buClr>
                <a:schemeClr val="dk1"/>
              </a:buClr>
              <a:buSzPts val="2000"/>
              <a:buNone/>
              <a:defRPr b="1" sz="2000">
                <a:solidFill>
                  <a:schemeClr val="dk1"/>
                </a:solidFill>
              </a:defRPr>
            </a:lvl3pPr>
            <a:lvl4pPr lvl="3" rtl="0">
              <a:spcBef>
                <a:spcPts val="2100"/>
              </a:spcBef>
              <a:spcAft>
                <a:spcPts val="0"/>
              </a:spcAft>
              <a:buClr>
                <a:schemeClr val="dk1"/>
              </a:buClr>
              <a:buSzPts val="2000"/>
              <a:buNone/>
              <a:defRPr b="1" sz="2000">
                <a:solidFill>
                  <a:schemeClr val="dk1"/>
                </a:solidFill>
              </a:defRPr>
            </a:lvl4pPr>
            <a:lvl5pPr lvl="4" rtl="0">
              <a:spcBef>
                <a:spcPts val="2100"/>
              </a:spcBef>
              <a:spcAft>
                <a:spcPts val="0"/>
              </a:spcAft>
              <a:buClr>
                <a:schemeClr val="dk1"/>
              </a:buClr>
              <a:buSzPts val="2000"/>
              <a:buNone/>
              <a:defRPr b="1" sz="2000">
                <a:solidFill>
                  <a:schemeClr val="dk1"/>
                </a:solidFill>
              </a:defRPr>
            </a:lvl5pPr>
            <a:lvl6pPr lvl="5" rtl="0">
              <a:spcBef>
                <a:spcPts val="2100"/>
              </a:spcBef>
              <a:spcAft>
                <a:spcPts val="0"/>
              </a:spcAft>
              <a:buClr>
                <a:schemeClr val="dk1"/>
              </a:buClr>
              <a:buSzPts val="2000"/>
              <a:buNone/>
              <a:defRPr b="1" sz="2000">
                <a:solidFill>
                  <a:schemeClr val="dk1"/>
                </a:solidFill>
              </a:defRPr>
            </a:lvl6pPr>
            <a:lvl7pPr lvl="6" rtl="0">
              <a:spcBef>
                <a:spcPts val="2100"/>
              </a:spcBef>
              <a:spcAft>
                <a:spcPts val="0"/>
              </a:spcAft>
              <a:buClr>
                <a:schemeClr val="dk1"/>
              </a:buClr>
              <a:buSzPts val="2000"/>
              <a:buNone/>
              <a:defRPr b="1" sz="2000">
                <a:solidFill>
                  <a:schemeClr val="dk1"/>
                </a:solidFill>
              </a:defRPr>
            </a:lvl7pPr>
            <a:lvl8pPr lvl="7" rtl="0">
              <a:spcBef>
                <a:spcPts val="2100"/>
              </a:spcBef>
              <a:spcAft>
                <a:spcPts val="0"/>
              </a:spcAft>
              <a:buClr>
                <a:schemeClr val="dk1"/>
              </a:buClr>
              <a:buSzPts val="2000"/>
              <a:buNone/>
              <a:defRPr b="1" sz="2000">
                <a:solidFill>
                  <a:schemeClr val="dk1"/>
                </a:solidFill>
              </a:defRPr>
            </a:lvl8pPr>
            <a:lvl9pPr lvl="8" rtl="0">
              <a:spcBef>
                <a:spcPts val="2100"/>
              </a:spcBef>
              <a:spcAft>
                <a:spcPts val="2100"/>
              </a:spcAft>
              <a:buClr>
                <a:schemeClr val="dk1"/>
              </a:buClr>
              <a:buSzPts val="2000"/>
              <a:buNone/>
              <a:defRPr b="1" sz="2000">
                <a:solidFill>
                  <a:schemeClr val="dk1"/>
                </a:solidFill>
              </a:defRPr>
            </a:lvl9pPr>
          </a:lstStyle>
          <a:p/>
        </p:txBody>
      </p:sp>
      <p:sp>
        <p:nvSpPr>
          <p:cNvPr id="149" name="Google Shape;149;p16"/>
          <p:cNvSpPr txBox="1"/>
          <p:nvPr>
            <p:ph idx="15"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0" name="Google Shape;150;p16"/>
          <p:cNvSpPr/>
          <p:nvPr/>
        </p:nvSpPr>
        <p:spPr>
          <a:xfrm rot="-5400000">
            <a:off x="191963" y="4222716"/>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16"/>
          <p:cNvSpPr/>
          <p:nvPr/>
        </p:nvSpPr>
        <p:spPr>
          <a:xfrm rot="5400000">
            <a:off x="9532713" y="-215959"/>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16"/>
          <p:cNvSpPr/>
          <p:nvPr/>
        </p:nvSpPr>
        <p:spPr>
          <a:xfrm flipH="1">
            <a:off x="10799989" y="538256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6"/>
          <p:cNvSpPr/>
          <p:nvPr/>
        </p:nvSpPr>
        <p:spPr>
          <a:xfrm>
            <a:off x="9671400" y="-457201"/>
            <a:ext cx="2996832" cy="388192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16"/>
          <p:cNvSpPr/>
          <p:nvPr/>
        </p:nvSpPr>
        <p:spPr>
          <a:xfrm rot="8795940">
            <a:off x="-387266" y="4324249"/>
            <a:ext cx="2996872" cy="3882425"/>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16"/>
          <p:cNvSpPr txBox="1"/>
          <p:nvPr/>
        </p:nvSpPr>
        <p:spPr>
          <a:xfrm rot="5400000">
            <a:off x="-628400" y="607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Barlow Condensed"/>
                <a:ea typeface="Barlow Condensed"/>
                <a:cs typeface="Barlow Condensed"/>
                <a:sym typeface="Barlow Condensed"/>
              </a:rPr>
              <a:t>SLIDESMANIA.COM</a:t>
            </a:r>
            <a:endParaRPr>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solidFill>
          <a:schemeClr val="accent4"/>
        </a:solidFill>
      </p:bgPr>
    </p:bg>
    <p:spTree>
      <p:nvGrpSpPr>
        <p:cNvPr id="156" name="Shape 156"/>
        <p:cNvGrpSpPr/>
        <p:nvPr/>
      </p:nvGrpSpPr>
      <p:grpSpPr>
        <a:xfrm>
          <a:off x="0" y="0"/>
          <a:ext cx="0" cy="0"/>
          <a:chOff x="0" y="0"/>
          <a:chExt cx="0" cy="0"/>
        </a:xfrm>
      </p:grpSpPr>
      <p:sp>
        <p:nvSpPr>
          <p:cNvPr id="157" name="Google Shape;157;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58" name="Google Shape;158;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59" name="Google Shape;159;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2"/>
              </a:buClr>
              <a:buSzPts val="4000"/>
              <a:buFont typeface="Aldrich"/>
              <a:buNone/>
              <a:defRPr>
                <a:solidFill>
                  <a:schemeClr val="lt2"/>
                </a:solidFill>
              </a:defRPr>
            </a:lvl1pPr>
            <a:lvl2pPr lvl="1"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2pPr>
            <a:lvl3pPr lvl="2"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3pPr>
            <a:lvl4pPr lvl="3"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4pPr>
            <a:lvl5pPr lvl="4"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5pPr>
            <a:lvl6pPr lvl="5"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6pPr>
            <a:lvl7pPr lvl="6"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7pPr>
            <a:lvl8pPr lvl="7"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8pPr>
            <a:lvl9pPr lvl="8"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9pPr>
          </a:lstStyle>
          <a:p/>
        </p:txBody>
      </p:sp>
      <p:sp>
        <p:nvSpPr>
          <p:cNvPr id="160" name="Google Shape;160;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lt1"/>
              </a:buClr>
              <a:buSzPts val="1400"/>
              <a:buChar char="●"/>
              <a:defRPr sz="1400">
                <a:solidFill>
                  <a:schemeClr val="lt1"/>
                </a:solidFill>
              </a:defRPr>
            </a:lvl1pPr>
            <a:lvl2pPr indent="-317500" lvl="1" marL="914400">
              <a:lnSpc>
                <a:spcPct val="100000"/>
              </a:lnSpc>
              <a:spcBef>
                <a:spcPts val="0"/>
              </a:spcBef>
              <a:spcAft>
                <a:spcPts val="0"/>
              </a:spcAft>
              <a:buClr>
                <a:schemeClr val="lt1"/>
              </a:buClr>
              <a:buSzPts val="1400"/>
              <a:buChar char="○"/>
              <a:defRPr sz="1400">
                <a:solidFill>
                  <a:schemeClr val="lt1"/>
                </a:solidFill>
              </a:defRPr>
            </a:lvl2pPr>
            <a:lvl3pPr indent="-317500" lvl="2" marL="1371600">
              <a:lnSpc>
                <a:spcPct val="100000"/>
              </a:lnSpc>
              <a:spcBef>
                <a:spcPts val="0"/>
              </a:spcBef>
              <a:spcAft>
                <a:spcPts val="0"/>
              </a:spcAft>
              <a:buClr>
                <a:schemeClr val="lt1"/>
              </a:buClr>
              <a:buSzPts val="1400"/>
              <a:buChar char="■"/>
              <a:defRPr sz="1400">
                <a:solidFill>
                  <a:schemeClr val="lt1"/>
                </a:solidFill>
              </a:defRPr>
            </a:lvl3pPr>
            <a:lvl4pPr indent="-317500" lvl="3" marL="1828800">
              <a:lnSpc>
                <a:spcPct val="100000"/>
              </a:lnSpc>
              <a:spcBef>
                <a:spcPts val="0"/>
              </a:spcBef>
              <a:spcAft>
                <a:spcPts val="0"/>
              </a:spcAft>
              <a:buClr>
                <a:schemeClr val="lt1"/>
              </a:buClr>
              <a:buSzPts val="1400"/>
              <a:buChar char="●"/>
              <a:defRPr sz="1400">
                <a:solidFill>
                  <a:schemeClr val="lt1"/>
                </a:solidFill>
              </a:defRPr>
            </a:lvl4pPr>
            <a:lvl5pPr indent="-317500" lvl="4" marL="2286000">
              <a:lnSpc>
                <a:spcPct val="100000"/>
              </a:lnSpc>
              <a:spcBef>
                <a:spcPts val="0"/>
              </a:spcBef>
              <a:spcAft>
                <a:spcPts val="0"/>
              </a:spcAft>
              <a:buClr>
                <a:schemeClr val="lt1"/>
              </a:buClr>
              <a:buSzPts val="1400"/>
              <a:buChar char="○"/>
              <a:defRPr sz="1400">
                <a:solidFill>
                  <a:schemeClr val="lt1"/>
                </a:solidFill>
              </a:defRPr>
            </a:lvl5pPr>
            <a:lvl6pPr indent="-317500" lvl="5" marL="2743200">
              <a:lnSpc>
                <a:spcPct val="100000"/>
              </a:lnSpc>
              <a:spcBef>
                <a:spcPts val="0"/>
              </a:spcBef>
              <a:spcAft>
                <a:spcPts val="0"/>
              </a:spcAft>
              <a:buClr>
                <a:schemeClr val="lt1"/>
              </a:buClr>
              <a:buSzPts val="1400"/>
              <a:buChar char="■"/>
              <a:defRPr sz="1400">
                <a:solidFill>
                  <a:schemeClr val="lt1"/>
                </a:solidFill>
              </a:defRPr>
            </a:lvl6pPr>
            <a:lvl7pPr indent="-317500" lvl="6" marL="3200400">
              <a:lnSpc>
                <a:spcPct val="100000"/>
              </a:lnSpc>
              <a:spcBef>
                <a:spcPts val="0"/>
              </a:spcBef>
              <a:spcAft>
                <a:spcPts val="0"/>
              </a:spcAft>
              <a:buClr>
                <a:schemeClr val="lt1"/>
              </a:buClr>
              <a:buSzPts val="1400"/>
              <a:buChar char="●"/>
              <a:defRPr sz="1400">
                <a:solidFill>
                  <a:schemeClr val="lt1"/>
                </a:solidFill>
              </a:defRPr>
            </a:lvl7pPr>
            <a:lvl8pPr indent="-317500" lvl="7" marL="3657600">
              <a:lnSpc>
                <a:spcPct val="100000"/>
              </a:lnSpc>
              <a:spcBef>
                <a:spcPts val="0"/>
              </a:spcBef>
              <a:spcAft>
                <a:spcPts val="0"/>
              </a:spcAft>
              <a:buClr>
                <a:schemeClr val="lt1"/>
              </a:buClr>
              <a:buSzPts val="1400"/>
              <a:buChar char="○"/>
              <a:defRPr sz="1400">
                <a:solidFill>
                  <a:schemeClr val="lt1"/>
                </a:solidFill>
              </a:defRPr>
            </a:lvl8pPr>
            <a:lvl9pPr indent="-317500" lvl="8" marL="4114800">
              <a:lnSpc>
                <a:spcPct val="100000"/>
              </a:lnSpc>
              <a:spcBef>
                <a:spcPts val="0"/>
              </a:spcBef>
              <a:spcAft>
                <a:spcPts val="0"/>
              </a:spcAft>
              <a:buClr>
                <a:schemeClr val="lt1"/>
              </a:buClr>
              <a:buSzPts val="1400"/>
              <a:buChar char="■"/>
              <a:defRPr sz="1400">
                <a:solidFill>
                  <a:schemeClr val="lt1"/>
                </a:solidFill>
              </a:defRPr>
            </a:lvl9pPr>
          </a:lstStyle>
          <a:p/>
        </p:txBody>
      </p:sp>
      <p:sp>
        <p:nvSpPr>
          <p:cNvPr id="161" name="Google Shape;161;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lt1"/>
              </a:buClr>
              <a:buSzPts val="1400"/>
              <a:buChar char="●"/>
              <a:defRPr sz="1400">
                <a:solidFill>
                  <a:schemeClr val="lt1"/>
                </a:solidFill>
              </a:defRPr>
            </a:lvl1pPr>
            <a:lvl2pPr indent="-317500" lvl="1" marL="914400" rtl="0">
              <a:lnSpc>
                <a:spcPct val="100000"/>
              </a:lnSpc>
              <a:spcBef>
                <a:spcPts val="0"/>
              </a:spcBef>
              <a:spcAft>
                <a:spcPts val="0"/>
              </a:spcAft>
              <a:buClr>
                <a:schemeClr val="lt1"/>
              </a:buClr>
              <a:buSzPts val="1400"/>
              <a:buChar char="○"/>
              <a:defRPr sz="1400">
                <a:solidFill>
                  <a:schemeClr val="lt1"/>
                </a:solidFill>
              </a:defRPr>
            </a:lvl2pPr>
            <a:lvl3pPr indent="-317500" lvl="2" marL="1371600" rtl="0">
              <a:lnSpc>
                <a:spcPct val="100000"/>
              </a:lnSpc>
              <a:spcBef>
                <a:spcPts val="0"/>
              </a:spcBef>
              <a:spcAft>
                <a:spcPts val="0"/>
              </a:spcAft>
              <a:buClr>
                <a:schemeClr val="lt1"/>
              </a:buClr>
              <a:buSzPts val="1400"/>
              <a:buChar char="■"/>
              <a:defRPr sz="1400">
                <a:solidFill>
                  <a:schemeClr val="lt1"/>
                </a:solidFill>
              </a:defRPr>
            </a:lvl3pPr>
            <a:lvl4pPr indent="-317500" lvl="3" marL="1828800" rtl="0">
              <a:lnSpc>
                <a:spcPct val="100000"/>
              </a:lnSpc>
              <a:spcBef>
                <a:spcPts val="0"/>
              </a:spcBef>
              <a:spcAft>
                <a:spcPts val="0"/>
              </a:spcAft>
              <a:buClr>
                <a:schemeClr val="lt1"/>
              </a:buClr>
              <a:buSzPts val="1400"/>
              <a:buChar char="●"/>
              <a:defRPr sz="1400">
                <a:solidFill>
                  <a:schemeClr val="lt1"/>
                </a:solidFill>
              </a:defRPr>
            </a:lvl4pPr>
            <a:lvl5pPr indent="-317500" lvl="4" marL="2286000" rtl="0">
              <a:lnSpc>
                <a:spcPct val="100000"/>
              </a:lnSpc>
              <a:spcBef>
                <a:spcPts val="0"/>
              </a:spcBef>
              <a:spcAft>
                <a:spcPts val="0"/>
              </a:spcAft>
              <a:buClr>
                <a:schemeClr val="lt1"/>
              </a:buClr>
              <a:buSzPts val="1400"/>
              <a:buChar char="○"/>
              <a:defRPr sz="1400">
                <a:solidFill>
                  <a:schemeClr val="lt1"/>
                </a:solidFill>
              </a:defRPr>
            </a:lvl5pPr>
            <a:lvl6pPr indent="-317500" lvl="5" marL="2743200" rtl="0">
              <a:lnSpc>
                <a:spcPct val="100000"/>
              </a:lnSpc>
              <a:spcBef>
                <a:spcPts val="0"/>
              </a:spcBef>
              <a:spcAft>
                <a:spcPts val="0"/>
              </a:spcAft>
              <a:buClr>
                <a:schemeClr val="lt1"/>
              </a:buClr>
              <a:buSzPts val="1400"/>
              <a:buChar char="■"/>
              <a:defRPr sz="1400">
                <a:solidFill>
                  <a:schemeClr val="lt1"/>
                </a:solidFill>
              </a:defRPr>
            </a:lvl6pPr>
            <a:lvl7pPr indent="-317500" lvl="6" marL="3200400" rtl="0">
              <a:lnSpc>
                <a:spcPct val="100000"/>
              </a:lnSpc>
              <a:spcBef>
                <a:spcPts val="0"/>
              </a:spcBef>
              <a:spcAft>
                <a:spcPts val="0"/>
              </a:spcAft>
              <a:buClr>
                <a:schemeClr val="lt1"/>
              </a:buClr>
              <a:buSzPts val="1400"/>
              <a:buChar char="●"/>
              <a:defRPr sz="1400">
                <a:solidFill>
                  <a:schemeClr val="lt1"/>
                </a:solidFill>
              </a:defRPr>
            </a:lvl7pPr>
            <a:lvl8pPr indent="-317500" lvl="7" marL="3657600" rtl="0">
              <a:lnSpc>
                <a:spcPct val="100000"/>
              </a:lnSpc>
              <a:spcBef>
                <a:spcPts val="0"/>
              </a:spcBef>
              <a:spcAft>
                <a:spcPts val="0"/>
              </a:spcAft>
              <a:buClr>
                <a:schemeClr val="lt1"/>
              </a:buClr>
              <a:buSzPts val="1400"/>
              <a:buChar char="○"/>
              <a:defRPr sz="1400">
                <a:solidFill>
                  <a:schemeClr val="lt1"/>
                </a:solidFill>
              </a:defRPr>
            </a:lvl8pPr>
            <a:lvl9pPr indent="-317500" lvl="8" marL="4114800" rtl="0">
              <a:lnSpc>
                <a:spcPct val="100000"/>
              </a:lnSpc>
              <a:spcBef>
                <a:spcPts val="0"/>
              </a:spcBef>
              <a:spcAft>
                <a:spcPts val="0"/>
              </a:spcAft>
              <a:buClr>
                <a:schemeClr val="lt1"/>
              </a:buClr>
              <a:buSzPts val="1400"/>
              <a:buChar char="■"/>
              <a:defRPr sz="1400">
                <a:solidFill>
                  <a:schemeClr val="lt1"/>
                </a:solidFill>
              </a:defRPr>
            </a:lvl9pPr>
          </a:lstStyle>
          <a:p/>
        </p:txBody>
      </p:sp>
      <p:sp>
        <p:nvSpPr>
          <p:cNvPr id="162" name="Google Shape;162;p17"/>
          <p:cNvSpPr/>
          <p:nvPr/>
        </p:nvSpPr>
        <p:spPr>
          <a:xfrm rot="5400000">
            <a:off x="9532713" y="-215959"/>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17"/>
          <p:cNvSpPr/>
          <p:nvPr/>
        </p:nvSpPr>
        <p:spPr>
          <a:xfrm>
            <a:off x="9671400" y="-1047751"/>
            <a:ext cx="2996832" cy="388192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17"/>
          <p:cNvSpPr/>
          <p:nvPr/>
        </p:nvSpPr>
        <p:spPr>
          <a:xfrm>
            <a:off x="253302" y="542066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66" name="Shape 166"/>
        <p:cNvGrpSpPr/>
        <p:nvPr/>
      </p:nvGrpSpPr>
      <p:grpSpPr>
        <a:xfrm>
          <a:off x="0" y="0"/>
          <a:ext cx="0" cy="0"/>
          <a:chOff x="0" y="0"/>
          <a:chExt cx="0" cy="0"/>
        </a:xfrm>
      </p:grpSpPr>
      <p:sp>
        <p:nvSpPr>
          <p:cNvPr id="167" name="Google Shape;167;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 name="Google Shape;168;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 name="Google Shape;169;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70" name="Google Shape;170;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71" name="Google Shape;171;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72" name="Google Shape;172;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3" name="Google Shape;173;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74" name="Google Shape;174;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5" name="Google Shape;175;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6" name="Google Shape;176;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7" name="Google Shape;177;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78" name="Google Shape;178;p18"/>
          <p:cNvSpPr/>
          <p:nvPr/>
        </p:nvSpPr>
        <p:spPr>
          <a:xfrm rot="5400000">
            <a:off x="9598242" y="-265562"/>
            <a:ext cx="2510621"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18"/>
          <p:cNvSpPr/>
          <p:nvPr/>
        </p:nvSpPr>
        <p:spPr>
          <a:xfrm>
            <a:off x="9671400" y="-1047751"/>
            <a:ext cx="2996832" cy="388192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18"/>
          <p:cNvSpPr/>
          <p:nvPr/>
        </p:nvSpPr>
        <p:spPr>
          <a:xfrm rot="-5400000">
            <a:off x="140097" y="4275588"/>
            <a:ext cx="2419326" cy="2851244"/>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18"/>
          <p:cNvSpPr/>
          <p:nvPr/>
        </p:nvSpPr>
        <p:spPr>
          <a:xfrm rot="10800000">
            <a:off x="-576097" y="4076699"/>
            <a:ext cx="2996832" cy="388192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18"/>
          <p:cNvSpPr/>
          <p:nvPr/>
        </p:nvSpPr>
        <p:spPr>
          <a:xfrm>
            <a:off x="82977" y="1256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8"/>
          <p:cNvSpPr/>
          <p:nvPr/>
        </p:nvSpPr>
        <p:spPr>
          <a:xfrm>
            <a:off x="8152521" y="5679552"/>
            <a:ext cx="4421505" cy="1178722"/>
          </a:xfrm>
          <a:custGeom>
            <a:rect b="b" l="l" r="r" t="t"/>
            <a:pathLst>
              <a:path extrusionOk="0" h="279318" w="1047750">
                <a:moveTo>
                  <a:pt x="842963" y="2141"/>
                </a:moveTo>
                <a:cubicBezTo>
                  <a:pt x="696278" y="-14051"/>
                  <a:pt x="672465" y="66911"/>
                  <a:pt x="583883" y="66911"/>
                </a:cubicBezTo>
                <a:cubicBezTo>
                  <a:pt x="495300" y="67864"/>
                  <a:pt x="441960" y="6904"/>
                  <a:pt x="302895" y="3094"/>
                </a:cubicBezTo>
                <a:cubicBezTo>
                  <a:pt x="160973" y="-716"/>
                  <a:pt x="61913" y="88819"/>
                  <a:pt x="22860" y="198356"/>
                </a:cubicBezTo>
                <a:lnTo>
                  <a:pt x="0" y="279319"/>
                </a:lnTo>
                <a:lnTo>
                  <a:pt x="1047750" y="279319"/>
                </a:lnTo>
                <a:lnTo>
                  <a:pt x="1044893" y="198356"/>
                </a:lnTo>
                <a:cubicBezTo>
                  <a:pt x="1044893" y="133586"/>
                  <a:pt x="992505" y="19286"/>
                  <a:pt x="842963" y="21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18"/>
          <p:cNvSpPr/>
          <p:nvPr/>
        </p:nvSpPr>
        <p:spPr>
          <a:xfrm>
            <a:off x="7513851" y="5509286"/>
            <a:ext cx="5060633" cy="1349111"/>
          </a:xfrm>
          <a:custGeom>
            <a:rect b="b" l="l" r="r" t="t"/>
            <a:pathLst>
              <a:path extrusionOk="0" h="279319" w="1047750">
                <a:moveTo>
                  <a:pt x="1047750" y="279319"/>
                </a:moveTo>
                <a:cubicBezTo>
                  <a:pt x="1046798" y="252331"/>
                  <a:pt x="1045845" y="225344"/>
                  <a:pt x="1044893" y="198356"/>
                </a:cubicBezTo>
                <a:cubicBezTo>
                  <a:pt x="1044893" y="133586"/>
                  <a:pt x="992505" y="19286"/>
                  <a:pt x="842963" y="2141"/>
                </a:cubicBezTo>
                <a:cubicBezTo>
                  <a:pt x="696278" y="-14051"/>
                  <a:pt x="672465" y="66911"/>
                  <a:pt x="583883" y="66911"/>
                </a:cubicBezTo>
                <a:cubicBezTo>
                  <a:pt x="495300" y="67864"/>
                  <a:pt x="441960" y="6904"/>
                  <a:pt x="302895" y="3094"/>
                </a:cubicBezTo>
                <a:cubicBezTo>
                  <a:pt x="160973" y="-716"/>
                  <a:pt x="61913" y="88819"/>
                  <a:pt x="22860" y="198356"/>
                </a:cubicBezTo>
                <a:lnTo>
                  <a:pt x="0" y="279319"/>
                </a:lnTo>
              </a:path>
            </a:pathLst>
          </a:custGeom>
          <a:noFill/>
          <a:ln cap="flat" cmpd="sng" w="381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86" name="Shape 186"/>
        <p:cNvGrpSpPr/>
        <p:nvPr/>
      </p:nvGrpSpPr>
      <p:grpSpPr>
        <a:xfrm>
          <a:off x="0" y="0"/>
          <a:ext cx="0" cy="0"/>
          <a:chOff x="0" y="0"/>
          <a:chExt cx="0" cy="0"/>
        </a:xfrm>
      </p:grpSpPr>
      <p:sp>
        <p:nvSpPr>
          <p:cNvPr id="187" name="Google Shape;187;p19"/>
          <p:cNvSpPr/>
          <p:nvPr/>
        </p:nvSpPr>
        <p:spPr>
          <a:xfrm>
            <a:off x="8450" y="4750"/>
            <a:ext cx="3971346" cy="4390412"/>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19"/>
          <p:cNvSpPr/>
          <p:nvPr/>
        </p:nvSpPr>
        <p:spPr>
          <a:xfrm>
            <a:off x="10712877" y="532629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9"/>
          <p:cNvSpPr txBox="1"/>
          <p:nvPr>
            <p:ph type="title"/>
          </p:nvPr>
        </p:nvSpPr>
        <p:spPr>
          <a:xfrm>
            <a:off x="2000364" y="1660175"/>
            <a:ext cx="42252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0" name="Google Shape;190;p19"/>
          <p:cNvSpPr txBox="1"/>
          <p:nvPr>
            <p:ph idx="1" type="body"/>
          </p:nvPr>
        </p:nvSpPr>
        <p:spPr>
          <a:xfrm>
            <a:off x="2000250" y="2783500"/>
            <a:ext cx="42252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91" name="Google Shape;191;p19"/>
          <p:cNvSpPr/>
          <p:nvPr/>
        </p:nvSpPr>
        <p:spPr>
          <a:xfrm>
            <a:off x="2655099" y="1936737"/>
            <a:ext cx="2591811" cy="3887714"/>
          </a:xfrm>
          <a:custGeom>
            <a:rect b="b" l="l" r="r" t="t"/>
            <a:pathLst>
              <a:path extrusionOk="0" h="1675739" w="1117160">
                <a:moveTo>
                  <a:pt x="233805" y="1404429"/>
                </a:moveTo>
                <a:lnTo>
                  <a:pt x="253436" y="1627861"/>
                </a:lnTo>
                <a:lnTo>
                  <a:pt x="871704" y="1627861"/>
                </a:lnTo>
                <a:lnTo>
                  <a:pt x="889897" y="1404429"/>
                </a:lnTo>
                <a:close/>
                <a:moveTo>
                  <a:pt x="600819" y="712724"/>
                </a:moveTo>
                <a:lnTo>
                  <a:pt x="598797" y="718333"/>
                </a:lnTo>
                <a:cubicBezTo>
                  <a:pt x="545174" y="777223"/>
                  <a:pt x="522033" y="831326"/>
                  <a:pt x="530172" y="879204"/>
                </a:cubicBezTo>
                <a:cubicBezTo>
                  <a:pt x="535279" y="909048"/>
                  <a:pt x="551238" y="928199"/>
                  <a:pt x="569751" y="950383"/>
                </a:cubicBezTo>
                <a:cubicBezTo>
                  <a:pt x="582040" y="965225"/>
                  <a:pt x="596084" y="981983"/>
                  <a:pt x="607416" y="1003209"/>
                </a:cubicBezTo>
                <a:cubicBezTo>
                  <a:pt x="629679" y="1044623"/>
                  <a:pt x="636861" y="1093130"/>
                  <a:pt x="628961" y="1147921"/>
                </a:cubicBezTo>
                <a:lnTo>
                  <a:pt x="625371" y="1163714"/>
                </a:lnTo>
                <a:lnTo>
                  <a:pt x="631028" y="1162152"/>
                </a:lnTo>
                <a:cubicBezTo>
                  <a:pt x="694026" y="1125758"/>
                  <a:pt x="738283" y="1040594"/>
                  <a:pt x="738283" y="941606"/>
                </a:cubicBezTo>
                <a:cubicBezTo>
                  <a:pt x="738283" y="842617"/>
                  <a:pt x="694026" y="757454"/>
                  <a:pt x="631028" y="721059"/>
                </a:cubicBezTo>
                <a:close/>
                <a:moveTo>
                  <a:pt x="547376" y="706450"/>
                </a:moveTo>
                <a:lnTo>
                  <a:pt x="494430" y="721059"/>
                </a:lnTo>
                <a:cubicBezTo>
                  <a:pt x="431432" y="757454"/>
                  <a:pt x="387175" y="842617"/>
                  <a:pt x="387175" y="941606"/>
                </a:cubicBezTo>
                <a:cubicBezTo>
                  <a:pt x="387175" y="1073590"/>
                  <a:pt x="465855" y="1180997"/>
                  <a:pt x="562729" y="1180997"/>
                </a:cubicBezTo>
                <a:lnTo>
                  <a:pt x="573559" y="1178009"/>
                </a:lnTo>
                <a:lnTo>
                  <a:pt x="581713" y="1143113"/>
                </a:lnTo>
                <a:cubicBezTo>
                  <a:pt x="588723" y="1097658"/>
                  <a:pt x="583277" y="1059027"/>
                  <a:pt x="565442" y="1025871"/>
                </a:cubicBezTo>
                <a:cubicBezTo>
                  <a:pt x="556345" y="1008954"/>
                  <a:pt x="545014" y="995388"/>
                  <a:pt x="533045" y="981025"/>
                </a:cubicBezTo>
                <a:cubicBezTo>
                  <a:pt x="511978" y="955809"/>
                  <a:pt x="490274" y="929795"/>
                  <a:pt x="483092" y="887184"/>
                </a:cubicBezTo>
                <a:cubicBezTo>
                  <a:pt x="475072" y="839904"/>
                  <a:pt x="488239" y="790021"/>
                  <a:pt x="522322" y="738342"/>
                </a:cubicBezTo>
                <a:close/>
                <a:moveTo>
                  <a:pt x="562729" y="654336"/>
                </a:moveTo>
                <a:cubicBezTo>
                  <a:pt x="685936" y="654336"/>
                  <a:pt x="786161" y="783288"/>
                  <a:pt x="786161" y="941606"/>
                </a:cubicBezTo>
                <a:cubicBezTo>
                  <a:pt x="786161" y="1099923"/>
                  <a:pt x="685936" y="1228875"/>
                  <a:pt x="562729" y="1228875"/>
                </a:cubicBezTo>
                <a:cubicBezTo>
                  <a:pt x="439522" y="1228875"/>
                  <a:pt x="339297" y="1099923"/>
                  <a:pt x="339297" y="941606"/>
                </a:cubicBezTo>
                <a:cubicBezTo>
                  <a:pt x="339297" y="783288"/>
                  <a:pt x="439522" y="654336"/>
                  <a:pt x="562729" y="654336"/>
                </a:cubicBezTo>
                <a:close/>
                <a:moveTo>
                  <a:pt x="89373" y="542620"/>
                </a:moveTo>
                <a:lnTo>
                  <a:pt x="151774" y="1356551"/>
                </a:lnTo>
                <a:lnTo>
                  <a:pt x="181618" y="1356551"/>
                </a:lnTo>
                <a:lnTo>
                  <a:pt x="229656" y="1356551"/>
                </a:lnTo>
                <a:lnTo>
                  <a:pt x="893728" y="1356551"/>
                </a:lnTo>
                <a:lnTo>
                  <a:pt x="941765" y="1356551"/>
                </a:lnTo>
                <a:lnTo>
                  <a:pt x="949586" y="1356551"/>
                </a:lnTo>
                <a:lnTo>
                  <a:pt x="1027468" y="542620"/>
                </a:lnTo>
                <a:lnTo>
                  <a:pt x="1007997" y="542620"/>
                </a:lnTo>
                <a:lnTo>
                  <a:pt x="959959" y="542620"/>
                </a:lnTo>
                <a:lnTo>
                  <a:pt x="158477" y="542620"/>
                </a:lnTo>
                <a:lnTo>
                  <a:pt x="110439" y="542620"/>
                </a:lnTo>
                <a:close/>
                <a:moveTo>
                  <a:pt x="145869" y="398985"/>
                </a:moveTo>
                <a:lnTo>
                  <a:pt x="154328" y="494742"/>
                </a:lnTo>
                <a:lnTo>
                  <a:pt x="963789" y="494742"/>
                </a:lnTo>
                <a:lnTo>
                  <a:pt x="971609" y="398985"/>
                </a:lnTo>
                <a:close/>
                <a:moveTo>
                  <a:pt x="47878" y="207472"/>
                </a:moveTo>
                <a:lnTo>
                  <a:pt x="47878" y="351107"/>
                </a:lnTo>
                <a:lnTo>
                  <a:pt x="119696" y="351107"/>
                </a:lnTo>
                <a:lnTo>
                  <a:pt x="997464" y="351107"/>
                </a:lnTo>
                <a:lnTo>
                  <a:pt x="1069281" y="351107"/>
                </a:lnTo>
                <a:lnTo>
                  <a:pt x="1069281" y="207472"/>
                </a:lnTo>
                <a:close/>
                <a:moveTo>
                  <a:pt x="207792" y="47878"/>
                </a:moveTo>
                <a:lnTo>
                  <a:pt x="163106" y="159594"/>
                </a:lnTo>
                <a:lnTo>
                  <a:pt x="986133" y="159594"/>
                </a:lnTo>
                <a:lnTo>
                  <a:pt x="941447" y="47878"/>
                </a:lnTo>
                <a:close/>
                <a:moveTo>
                  <a:pt x="191513" y="0"/>
                </a:moveTo>
                <a:lnTo>
                  <a:pt x="957566" y="0"/>
                </a:lnTo>
                <a:cubicBezTo>
                  <a:pt x="967301" y="0"/>
                  <a:pt x="976238" y="5905"/>
                  <a:pt x="979749" y="15002"/>
                </a:cubicBezTo>
                <a:lnTo>
                  <a:pt x="1037586" y="159594"/>
                </a:lnTo>
                <a:lnTo>
                  <a:pt x="1093220" y="159594"/>
                </a:lnTo>
                <a:cubicBezTo>
                  <a:pt x="1106467" y="159594"/>
                  <a:pt x="1117160" y="170287"/>
                  <a:pt x="1117160" y="183533"/>
                </a:cubicBezTo>
                <a:lnTo>
                  <a:pt x="1117160" y="375046"/>
                </a:lnTo>
                <a:cubicBezTo>
                  <a:pt x="1117160" y="388293"/>
                  <a:pt x="1106467" y="398985"/>
                  <a:pt x="1093220" y="398985"/>
                </a:cubicBezTo>
                <a:lnTo>
                  <a:pt x="1019613" y="398985"/>
                </a:lnTo>
                <a:lnTo>
                  <a:pt x="1011827" y="494742"/>
                </a:lnTo>
                <a:lnTo>
                  <a:pt x="1053801" y="494742"/>
                </a:lnTo>
                <a:cubicBezTo>
                  <a:pt x="1060504" y="494742"/>
                  <a:pt x="1067047" y="497615"/>
                  <a:pt x="1071516" y="502562"/>
                </a:cubicBezTo>
                <a:cubicBezTo>
                  <a:pt x="1076144" y="507510"/>
                  <a:pt x="1078219" y="514213"/>
                  <a:pt x="1077580" y="520915"/>
                </a:cubicBezTo>
                <a:lnTo>
                  <a:pt x="995230" y="1382724"/>
                </a:lnTo>
                <a:cubicBezTo>
                  <a:pt x="993953" y="1395013"/>
                  <a:pt x="983739" y="1404429"/>
                  <a:pt x="971291" y="1404429"/>
                </a:cubicBezTo>
                <a:lnTo>
                  <a:pt x="937935" y="1404429"/>
                </a:lnTo>
                <a:lnTo>
                  <a:pt x="917667" y="1653715"/>
                </a:lnTo>
                <a:cubicBezTo>
                  <a:pt x="916709" y="1666163"/>
                  <a:pt x="906335" y="1675739"/>
                  <a:pt x="893728" y="1675739"/>
                </a:cubicBezTo>
                <a:lnTo>
                  <a:pt x="231412" y="1675739"/>
                </a:lnTo>
                <a:cubicBezTo>
                  <a:pt x="219123" y="1675739"/>
                  <a:pt x="208749" y="1666323"/>
                  <a:pt x="207632" y="1653875"/>
                </a:cubicBezTo>
                <a:lnTo>
                  <a:pt x="185768" y="1404429"/>
                </a:lnTo>
                <a:lnTo>
                  <a:pt x="129591" y="1404429"/>
                </a:lnTo>
                <a:cubicBezTo>
                  <a:pt x="116983" y="1404429"/>
                  <a:pt x="106609" y="1394853"/>
                  <a:pt x="105652" y="1382246"/>
                </a:cubicBezTo>
                <a:lnTo>
                  <a:pt x="39580" y="520437"/>
                </a:lnTo>
                <a:cubicBezTo>
                  <a:pt x="39101" y="513893"/>
                  <a:pt x="41335" y="507350"/>
                  <a:pt x="45963" y="502403"/>
                </a:cubicBezTo>
                <a:cubicBezTo>
                  <a:pt x="50432" y="497455"/>
                  <a:pt x="56816" y="494742"/>
                  <a:pt x="63519" y="494742"/>
                </a:cubicBezTo>
                <a:lnTo>
                  <a:pt x="106130" y="494742"/>
                </a:lnTo>
                <a:lnTo>
                  <a:pt x="97814" y="398985"/>
                </a:lnTo>
                <a:lnTo>
                  <a:pt x="23939" y="398985"/>
                </a:lnTo>
                <a:cubicBezTo>
                  <a:pt x="10693" y="398985"/>
                  <a:pt x="0" y="388293"/>
                  <a:pt x="0" y="375046"/>
                </a:cubicBezTo>
                <a:lnTo>
                  <a:pt x="0" y="183533"/>
                </a:lnTo>
                <a:cubicBezTo>
                  <a:pt x="0" y="170287"/>
                  <a:pt x="10693" y="159594"/>
                  <a:pt x="23939" y="159594"/>
                </a:cubicBezTo>
                <a:lnTo>
                  <a:pt x="111493" y="159594"/>
                </a:lnTo>
                <a:lnTo>
                  <a:pt x="169330" y="15002"/>
                </a:lnTo>
                <a:cubicBezTo>
                  <a:pt x="173001" y="5905"/>
                  <a:pt x="181778" y="0"/>
                  <a:pt x="191513"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9"/>
          <p:cNvSpPr/>
          <p:nvPr/>
        </p:nvSpPr>
        <p:spPr>
          <a:xfrm flipH="1" rot="721202">
            <a:off x="58594" y="-522439"/>
            <a:ext cx="2996542" cy="4938220"/>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93" name="Shape 193"/>
        <p:cNvGrpSpPr/>
        <p:nvPr/>
      </p:nvGrpSpPr>
      <p:grpSpPr>
        <a:xfrm>
          <a:off x="0" y="0"/>
          <a:ext cx="0" cy="0"/>
          <a:chOff x="0" y="0"/>
          <a:chExt cx="0" cy="0"/>
        </a:xfrm>
      </p:grpSpPr>
      <p:sp>
        <p:nvSpPr>
          <p:cNvPr id="194" name="Google Shape;194;p20"/>
          <p:cNvSpPr/>
          <p:nvPr/>
        </p:nvSpPr>
        <p:spPr>
          <a:xfrm>
            <a:off x="6248398" y="898429"/>
            <a:ext cx="3231827" cy="4084895"/>
          </a:xfrm>
          <a:custGeom>
            <a:rect b="b" l="l" r="r" t="t"/>
            <a:pathLst>
              <a:path extrusionOk="0" h="1643821" w="1300534">
                <a:moveTo>
                  <a:pt x="354753" y="854694"/>
                </a:moveTo>
                <a:lnTo>
                  <a:pt x="337981" y="875195"/>
                </a:lnTo>
                <a:cubicBezTo>
                  <a:pt x="330320" y="891493"/>
                  <a:pt x="326051" y="910485"/>
                  <a:pt x="325572" y="931392"/>
                </a:cubicBezTo>
                <a:cubicBezTo>
                  <a:pt x="324455" y="975759"/>
                  <a:pt x="340096" y="1022680"/>
                  <a:pt x="369780" y="1063855"/>
                </a:cubicBezTo>
                <a:cubicBezTo>
                  <a:pt x="399305" y="1105030"/>
                  <a:pt x="438884" y="1134715"/>
                  <a:pt x="481337" y="1147802"/>
                </a:cubicBezTo>
                <a:cubicBezTo>
                  <a:pt x="521235" y="1160090"/>
                  <a:pt x="558740" y="1155781"/>
                  <a:pt x="586828" y="1135513"/>
                </a:cubicBezTo>
                <a:lnTo>
                  <a:pt x="589142" y="1132627"/>
                </a:lnTo>
                <a:lnTo>
                  <a:pt x="562670" y="1080373"/>
                </a:lnTo>
                <a:cubicBezTo>
                  <a:pt x="549882" y="1063616"/>
                  <a:pt x="534960" y="1051168"/>
                  <a:pt x="517723" y="1042789"/>
                </a:cubicBezTo>
                <a:cubicBezTo>
                  <a:pt x="504477" y="1036246"/>
                  <a:pt x="491071" y="1032894"/>
                  <a:pt x="477027" y="1029223"/>
                </a:cubicBezTo>
                <a:cubicBezTo>
                  <a:pt x="452450" y="1022840"/>
                  <a:pt x="424521" y="1015658"/>
                  <a:pt x="399145" y="990602"/>
                </a:cubicBezTo>
                <a:cubicBezTo>
                  <a:pt x="371136" y="963072"/>
                  <a:pt x="356054" y="923781"/>
                  <a:pt x="353967" y="873539"/>
                </a:cubicBezTo>
                <a:close/>
                <a:moveTo>
                  <a:pt x="433299" y="815846"/>
                </a:moveTo>
                <a:lnTo>
                  <a:pt x="403735" y="824971"/>
                </a:lnTo>
                <a:lnTo>
                  <a:pt x="403773" y="825102"/>
                </a:lnTo>
                <a:cubicBezTo>
                  <a:pt x="396751" y="886386"/>
                  <a:pt x="406486" y="930594"/>
                  <a:pt x="432660" y="956448"/>
                </a:cubicBezTo>
                <a:cubicBezTo>
                  <a:pt x="448779" y="972408"/>
                  <a:pt x="466494" y="977036"/>
                  <a:pt x="488837" y="982781"/>
                </a:cubicBezTo>
                <a:cubicBezTo>
                  <a:pt x="503839" y="986612"/>
                  <a:pt x="520915" y="991080"/>
                  <a:pt x="538630" y="999698"/>
                </a:cubicBezTo>
                <a:cubicBezTo>
                  <a:pt x="561612" y="1010870"/>
                  <a:pt x="581641" y="1027308"/>
                  <a:pt x="598598" y="1048814"/>
                </a:cubicBezTo>
                <a:lnTo>
                  <a:pt x="621040" y="1091778"/>
                </a:lnTo>
                <a:lnTo>
                  <a:pt x="632273" y="1036006"/>
                </a:lnTo>
                <a:cubicBezTo>
                  <a:pt x="632472" y="994591"/>
                  <a:pt x="617710" y="948229"/>
                  <a:pt x="587945" y="906814"/>
                </a:cubicBezTo>
                <a:cubicBezTo>
                  <a:pt x="546291" y="849041"/>
                  <a:pt x="486284" y="815846"/>
                  <a:pt x="433299" y="815846"/>
                </a:cubicBezTo>
                <a:close/>
                <a:moveTo>
                  <a:pt x="411187" y="769767"/>
                </a:moveTo>
                <a:cubicBezTo>
                  <a:pt x="484928" y="760356"/>
                  <a:pt x="570629" y="800724"/>
                  <a:pt x="626886" y="878885"/>
                </a:cubicBezTo>
                <a:cubicBezTo>
                  <a:pt x="683144" y="957046"/>
                  <a:pt x="694155" y="1051187"/>
                  <a:pt x="661740" y="1118082"/>
                </a:cubicBezTo>
                <a:lnTo>
                  <a:pt x="639061" y="1145309"/>
                </a:lnTo>
                <a:lnTo>
                  <a:pt x="638975" y="1146665"/>
                </a:lnTo>
                <a:lnTo>
                  <a:pt x="635231" y="1149907"/>
                </a:lnTo>
                <a:lnTo>
                  <a:pt x="614917" y="1174294"/>
                </a:lnTo>
                <a:cubicBezTo>
                  <a:pt x="588903" y="1192967"/>
                  <a:pt x="558101" y="1202542"/>
                  <a:pt x="524906" y="1202542"/>
                </a:cubicBezTo>
                <a:cubicBezTo>
                  <a:pt x="506233" y="1202542"/>
                  <a:pt x="486922" y="1199510"/>
                  <a:pt x="467292" y="1193446"/>
                </a:cubicBezTo>
                <a:cubicBezTo>
                  <a:pt x="415105" y="1177326"/>
                  <a:pt x="366588" y="1141258"/>
                  <a:pt x="330999" y="1091624"/>
                </a:cubicBezTo>
                <a:cubicBezTo>
                  <a:pt x="295409" y="1042150"/>
                  <a:pt x="276418" y="984696"/>
                  <a:pt x="277854" y="930115"/>
                </a:cubicBezTo>
                <a:cubicBezTo>
                  <a:pt x="279290" y="872980"/>
                  <a:pt x="302431" y="825421"/>
                  <a:pt x="342968" y="796215"/>
                </a:cubicBezTo>
                <a:cubicBezTo>
                  <a:pt x="363356" y="781572"/>
                  <a:pt x="386607" y="772904"/>
                  <a:pt x="411187" y="769767"/>
                </a:cubicBezTo>
                <a:close/>
                <a:moveTo>
                  <a:pt x="957566" y="692210"/>
                </a:moveTo>
                <a:lnTo>
                  <a:pt x="957565" y="692210"/>
                </a:lnTo>
                <a:lnTo>
                  <a:pt x="957565" y="1046988"/>
                </a:lnTo>
                <a:lnTo>
                  <a:pt x="957566" y="1046988"/>
                </a:lnTo>
                <a:cubicBezTo>
                  <a:pt x="1049971" y="1046988"/>
                  <a:pt x="1125140" y="967350"/>
                  <a:pt x="1125140" y="869519"/>
                </a:cubicBezTo>
                <a:cubicBezTo>
                  <a:pt x="1125140" y="771688"/>
                  <a:pt x="1049971" y="692210"/>
                  <a:pt x="957566" y="692210"/>
                </a:cubicBezTo>
                <a:close/>
                <a:moveTo>
                  <a:pt x="965546" y="568365"/>
                </a:moveTo>
                <a:cubicBezTo>
                  <a:pt x="962832" y="568365"/>
                  <a:pt x="960279" y="568365"/>
                  <a:pt x="957566" y="568524"/>
                </a:cubicBezTo>
                <a:lnTo>
                  <a:pt x="957566" y="644491"/>
                </a:lnTo>
                <a:cubicBezTo>
                  <a:pt x="1076304" y="644491"/>
                  <a:pt x="1173018" y="745514"/>
                  <a:pt x="1173018" y="869679"/>
                </a:cubicBezTo>
                <a:cubicBezTo>
                  <a:pt x="1173018" y="994003"/>
                  <a:pt x="1076304" y="1095026"/>
                  <a:pt x="957566" y="1095026"/>
                </a:cubicBezTo>
                <a:lnTo>
                  <a:pt x="957566" y="1174663"/>
                </a:lnTo>
                <a:cubicBezTo>
                  <a:pt x="960279" y="1174663"/>
                  <a:pt x="962832" y="1174823"/>
                  <a:pt x="965546" y="1174823"/>
                </a:cubicBezTo>
                <a:cubicBezTo>
                  <a:pt x="1123863" y="1174823"/>
                  <a:pt x="1252815" y="1038849"/>
                  <a:pt x="1252815" y="871594"/>
                </a:cubicBezTo>
                <a:cubicBezTo>
                  <a:pt x="1252815" y="704339"/>
                  <a:pt x="1123863" y="568365"/>
                  <a:pt x="965546" y="568365"/>
                </a:cubicBezTo>
                <a:close/>
                <a:moveTo>
                  <a:pt x="47878" y="414945"/>
                </a:moveTo>
                <a:lnTo>
                  <a:pt x="47878" y="1478800"/>
                </a:lnTo>
                <a:cubicBezTo>
                  <a:pt x="47878" y="1543436"/>
                  <a:pt x="100385" y="1595943"/>
                  <a:pt x="165020" y="1595943"/>
                </a:cubicBezTo>
                <a:lnTo>
                  <a:pt x="792704" y="1595943"/>
                </a:lnTo>
                <a:cubicBezTo>
                  <a:pt x="857180" y="1595943"/>
                  <a:pt x="909687" y="1543436"/>
                  <a:pt x="909687" y="1478800"/>
                </a:cubicBezTo>
                <a:lnTo>
                  <a:pt x="909687" y="670213"/>
                </a:lnTo>
                <a:lnTo>
                  <a:pt x="909528" y="669867"/>
                </a:lnTo>
                <a:lnTo>
                  <a:pt x="909528" y="546181"/>
                </a:lnTo>
                <a:lnTo>
                  <a:pt x="911511" y="540967"/>
                </a:lnTo>
                <a:lnTo>
                  <a:pt x="909687" y="536556"/>
                </a:lnTo>
                <a:lnTo>
                  <a:pt x="909687" y="414945"/>
                </a:lnTo>
                <a:close/>
                <a:moveTo>
                  <a:pt x="23939" y="367067"/>
                </a:moveTo>
                <a:lnTo>
                  <a:pt x="933626" y="367067"/>
                </a:lnTo>
                <a:cubicBezTo>
                  <a:pt x="946872" y="367067"/>
                  <a:pt x="957565" y="377760"/>
                  <a:pt x="957565" y="391006"/>
                </a:cubicBezTo>
                <a:lnTo>
                  <a:pt x="957565" y="520794"/>
                </a:lnTo>
                <a:lnTo>
                  <a:pt x="965386" y="520327"/>
                </a:lnTo>
                <a:cubicBezTo>
                  <a:pt x="1150196" y="520327"/>
                  <a:pt x="1300534" y="677846"/>
                  <a:pt x="1300534" y="871434"/>
                </a:cubicBezTo>
                <a:cubicBezTo>
                  <a:pt x="1300534" y="1065022"/>
                  <a:pt x="1150356" y="1222542"/>
                  <a:pt x="965546" y="1222542"/>
                </a:cubicBezTo>
                <a:lnTo>
                  <a:pt x="957565" y="1222066"/>
                </a:lnTo>
                <a:lnTo>
                  <a:pt x="957565" y="1478800"/>
                </a:lnTo>
                <a:cubicBezTo>
                  <a:pt x="957565" y="1569929"/>
                  <a:pt x="883673" y="1643821"/>
                  <a:pt x="792704" y="1643821"/>
                </a:cubicBezTo>
                <a:lnTo>
                  <a:pt x="165020" y="1643821"/>
                </a:lnTo>
                <a:cubicBezTo>
                  <a:pt x="74052" y="1643821"/>
                  <a:pt x="0" y="1569769"/>
                  <a:pt x="0" y="1478800"/>
                </a:cubicBezTo>
                <a:lnTo>
                  <a:pt x="0" y="391006"/>
                </a:lnTo>
                <a:cubicBezTo>
                  <a:pt x="0" y="377760"/>
                  <a:pt x="10693" y="367067"/>
                  <a:pt x="23939" y="367067"/>
                </a:cubicBezTo>
                <a:close/>
                <a:moveTo>
                  <a:pt x="662316" y="132942"/>
                </a:moveTo>
                <a:cubicBezTo>
                  <a:pt x="675562" y="132942"/>
                  <a:pt x="686255" y="143635"/>
                  <a:pt x="686255" y="156881"/>
                </a:cubicBezTo>
                <a:lnTo>
                  <a:pt x="686255" y="311209"/>
                </a:lnTo>
                <a:cubicBezTo>
                  <a:pt x="686255" y="324455"/>
                  <a:pt x="675562" y="335148"/>
                  <a:pt x="662316" y="335148"/>
                </a:cubicBezTo>
                <a:cubicBezTo>
                  <a:pt x="649070" y="335148"/>
                  <a:pt x="638377" y="324455"/>
                  <a:pt x="638377" y="311209"/>
                </a:cubicBezTo>
                <a:lnTo>
                  <a:pt x="638377" y="156881"/>
                </a:lnTo>
                <a:cubicBezTo>
                  <a:pt x="638377" y="143635"/>
                  <a:pt x="649070" y="132942"/>
                  <a:pt x="662316" y="132942"/>
                </a:cubicBezTo>
                <a:close/>
                <a:moveTo>
                  <a:pt x="295249" y="132942"/>
                </a:moveTo>
                <a:cubicBezTo>
                  <a:pt x="308495" y="132942"/>
                  <a:pt x="319188" y="143635"/>
                  <a:pt x="319188" y="156881"/>
                </a:cubicBezTo>
                <a:lnTo>
                  <a:pt x="319188" y="311209"/>
                </a:lnTo>
                <a:cubicBezTo>
                  <a:pt x="319188" y="324455"/>
                  <a:pt x="308495" y="335148"/>
                  <a:pt x="295249" y="335148"/>
                </a:cubicBezTo>
                <a:cubicBezTo>
                  <a:pt x="282003" y="335148"/>
                  <a:pt x="271310" y="324455"/>
                  <a:pt x="271310" y="311209"/>
                </a:cubicBezTo>
                <a:lnTo>
                  <a:pt x="271310" y="156881"/>
                </a:lnTo>
                <a:cubicBezTo>
                  <a:pt x="271310" y="143635"/>
                  <a:pt x="282003" y="132942"/>
                  <a:pt x="295249" y="132942"/>
                </a:cubicBezTo>
                <a:close/>
                <a:moveTo>
                  <a:pt x="478783" y="0"/>
                </a:moveTo>
                <a:cubicBezTo>
                  <a:pt x="492029" y="0"/>
                  <a:pt x="502722" y="10693"/>
                  <a:pt x="502722" y="23939"/>
                </a:cubicBezTo>
                <a:lnTo>
                  <a:pt x="502722" y="311209"/>
                </a:lnTo>
                <a:cubicBezTo>
                  <a:pt x="502722" y="324455"/>
                  <a:pt x="492029" y="335148"/>
                  <a:pt x="478783" y="335148"/>
                </a:cubicBezTo>
                <a:cubicBezTo>
                  <a:pt x="465537" y="335148"/>
                  <a:pt x="454844" y="324455"/>
                  <a:pt x="454844" y="311209"/>
                </a:cubicBezTo>
                <a:lnTo>
                  <a:pt x="454844" y="23939"/>
                </a:lnTo>
                <a:cubicBezTo>
                  <a:pt x="454844" y="10693"/>
                  <a:pt x="465537" y="0"/>
                  <a:pt x="478783"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6" name="Google Shape;196;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7" name="Google Shape;197;p20"/>
          <p:cNvSpPr/>
          <p:nvPr/>
        </p:nvSpPr>
        <p:spPr>
          <a:xfrm rot="10800000">
            <a:off x="7627230" y="1811555"/>
            <a:ext cx="4564766" cy="504645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20"/>
          <p:cNvSpPr/>
          <p:nvPr/>
        </p:nvSpPr>
        <p:spPr>
          <a:xfrm>
            <a:off x="10864152" y="52151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0"/>
          <p:cNvSpPr/>
          <p:nvPr/>
        </p:nvSpPr>
        <p:spPr>
          <a:xfrm flipH="1" rot="721202">
            <a:off x="58594" y="-522439"/>
            <a:ext cx="2996542" cy="4938220"/>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20"/>
          <p:cNvSpPr/>
          <p:nvPr/>
        </p:nvSpPr>
        <p:spPr>
          <a:xfrm>
            <a:off x="8450" y="4750"/>
            <a:ext cx="2510621" cy="2775548"/>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9" name="Shape 19"/>
        <p:cNvGrpSpPr/>
        <p:nvPr/>
      </p:nvGrpSpPr>
      <p:grpSpPr>
        <a:xfrm>
          <a:off x="0" y="0"/>
          <a:ext cx="0" cy="0"/>
          <a:chOff x="0" y="0"/>
          <a:chExt cx="0" cy="0"/>
        </a:xfrm>
      </p:grpSpPr>
      <p:sp>
        <p:nvSpPr>
          <p:cNvPr id="20" name="Google Shape;2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01" name="Shape 201"/>
        <p:cNvGrpSpPr/>
        <p:nvPr/>
      </p:nvGrpSpPr>
      <p:grpSpPr>
        <a:xfrm>
          <a:off x="0" y="0"/>
          <a:ext cx="0" cy="0"/>
          <a:chOff x="0" y="0"/>
          <a:chExt cx="0" cy="0"/>
        </a:xfrm>
      </p:grpSpPr>
      <p:sp>
        <p:nvSpPr>
          <p:cNvPr id="202" name="Google Shape;202;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3" name="Google Shape;203;p21"/>
          <p:cNvSpPr txBox="1"/>
          <p:nvPr>
            <p:ph type="title"/>
          </p:nvPr>
        </p:nvSpPr>
        <p:spPr>
          <a:xfrm>
            <a:off x="6130600" y="158397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04" name="Google Shape;204;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205" name="Google Shape;205;p21"/>
          <p:cNvSpPr/>
          <p:nvPr/>
        </p:nvSpPr>
        <p:spPr>
          <a:xfrm flipH="1">
            <a:off x="7" y="4750"/>
            <a:ext cx="9241083" cy="6848488"/>
          </a:xfrm>
          <a:custGeom>
            <a:rect b="b" l="l" r="r" t="t"/>
            <a:pathLst>
              <a:path extrusionOk="0" h="6848488" w="9241083">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21"/>
          <p:cNvSpPr/>
          <p:nvPr/>
        </p:nvSpPr>
        <p:spPr>
          <a:xfrm rot="10800000">
            <a:off x="-533093" y="392026"/>
            <a:ext cx="4691068" cy="6789824"/>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21"/>
          <p:cNvSpPr/>
          <p:nvPr/>
        </p:nvSpPr>
        <p:spPr>
          <a:xfrm>
            <a:off x="10712877" y="532629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09" name="Shape 209"/>
        <p:cNvGrpSpPr/>
        <p:nvPr/>
      </p:nvGrpSpPr>
      <p:grpSpPr>
        <a:xfrm>
          <a:off x="0" y="0"/>
          <a:ext cx="0" cy="0"/>
          <a:chOff x="0" y="0"/>
          <a:chExt cx="0" cy="0"/>
        </a:xfrm>
      </p:grpSpPr>
      <p:grpSp>
        <p:nvGrpSpPr>
          <p:cNvPr id="210" name="Google Shape;210;p22"/>
          <p:cNvGrpSpPr/>
          <p:nvPr/>
        </p:nvGrpSpPr>
        <p:grpSpPr>
          <a:xfrm>
            <a:off x="0" y="0"/>
            <a:ext cx="12192000" cy="6858000"/>
            <a:chOff x="0" y="0"/>
            <a:chExt cx="12192000" cy="6858000"/>
          </a:xfrm>
        </p:grpSpPr>
        <p:sp>
          <p:nvSpPr>
            <p:cNvPr id="211" name="Google Shape;211;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13" name="Google Shape;213;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14" name="Google Shape;214;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15" name="Google Shape;215;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16" name="Google Shape;216;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17" name="Google Shape;217;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18" name="Google Shape;218;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19" name="Google Shape;219;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accent2"/>
        </a:solidFill>
      </p:bgPr>
    </p:bg>
    <p:spTree>
      <p:nvGrpSpPr>
        <p:cNvPr id="21" name="Shape 21"/>
        <p:cNvGrpSpPr/>
        <p:nvPr/>
      </p:nvGrpSpPr>
      <p:grpSpPr>
        <a:xfrm>
          <a:off x="0" y="0"/>
          <a:ext cx="0" cy="0"/>
          <a:chOff x="0" y="0"/>
          <a:chExt cx="0" cy="0"/>
        </a:xfrm>
      </p:grpSpPr>
      <p:sp>
        <p:nvSpPr>
          <p:cNvPr id="22" name="Google Shape;22;p4"/>
          <p:cNvSpPr/>
          <p:nvPr/>
        </p:nvSpPr>
        <p:spPr>
          <a:xfrm flipH="1">
            <a:off x="7627230" y="5"/>
            <a:ext cx="4564766" cy="504645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4"/>
          <p:cNvSpPr txBox="1"/>
          <p:nvPr>
            <p:ph type="title"/>
          </p:nvPr>
        </p:nvSpPr>
        <p:spPr>
          <a:xfrm>
            <a:off x="4082331" y="1583975"/>
            <a:ext cx="67035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7000"/>
              <a:buFont typeface="Aldrich"/>
              <a:buNone/>
              <a:defRPr sz="7000">
                <a:solidFill>
                  <a:schemeClr val="lt2"/>
                </a:solidFill>
              </a:defRPr>
            </a:lvl1pPr>
            <a:lvl2pPr lvl="1"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2pPr>
            <a:lvl3pPr lvl="2"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3pPr>
            <a:lvl4pPr lvl="3"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4pPr>
            <a:lvl5pPr lvl="4"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5pPr>
            <a:lvl6pPr lvl="5"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6pPr>
            <a:lvl7pPr lvl="6"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7pPr>
            <a:lvl8pPr lvl="7"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8pPr>
            <a:lvl9pPr lvl="8" rtl="0">
              <a:spcBef>
                <a:spcPts val="0"/>
              </a:spcBef>
              <a:spcAft>
                <a:spcPts val="0"/>
              </a:spcAft>
              <a:buClr>
                <a:schemeClr val="lt2"/>
              </a:buClr>
              <a:buSzPts val="7000"/>
              <a:buFont typeface="Abril Fatface"/>
              <a:buNone/>
              <a:defRPr sz="7000">
                <a:solidFill>
                  <a:schemeClr val="lt2"/>
                </a:solidFill>
                <a:latin typeface="Abril Fatface"/>
                <a:ea typeface="Abril Fatface"/>
                <a:cs typeface="Abril Fatface"/>
                <a:sym typeface="Abril Fatface"/>
              </a:defRPr>
            </a:lvl9pPr>
          </a:lstStyle>
          <a:p/>
        </p:txBody>
      </p:sp>
      <p:sp>
        <p:nvSpPr>
          <p:cNvPr id="24" name="Google Shape;24;p4"/>
          <p:cNvSpPr txBox="1"/>
          <p:nvPr>
            <p:ph idx="1" type="body"/>
          </p:nvPr>
        </p:nvSpPr>
        <p:spPr>
          <a:xfrm>
            <a:off x="4082300" y="2988275"/>
            <a:ext cx="67035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lt1"/>
              </a:buClr>
              <a:buSzPts val="1900"/>
              <a:buChar char="●"/>
              <a:defRPr>
                <a:solidFill>
                  <a:schemeClr val="lt1"/>
                </a:solidFill>
              </a:defRPr>
            </a:lvl1pPr>
            <a:lvl2pPr indent="-349250" lvl="1" marL="914400">
              <a:spcBef>
                <a:spcPts val="21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25" name="Google Shape;25;p4"/>
          <p:cNvSpPr/>
          <p:nvPr/>
        </p:nvSpPr>
        <p:spPr>
          <a:xfrm flipH="1" rot="10800000">
            <a:off x="5" y="1811555"/>
            <a:ext cx="4564766" cy="504645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4"/>
          <p:cNvSpPr/>
          <p:nvPr/>
        </p:nvSpPr>
        <p:spPr>
          <a:xfrm>
            <a:off x="10681077" y="21749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4"/>
          <p:cNvSpPr/>
          <p:nvPr/>
        </p:nvSpPr>
        <p:spPr>
          <a:xfrm>
            <a:off x="140127" y="545276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4"/>
          <p:cNvSpPr/>
          <p:nvPr/>
        </p:nvSpPr>
        <p:spPr>
          <a:xfrm flipH="1">
            <a:off x="-481197" y="-38325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4"/>
          <p:cNvSpPr txBox="1"/>
          <p:nvPr/>
        </p:nvSpPr>
        <p:spPr>
          <a:xfrm rot="5400000">
            <a:off x="-628400" y="607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30" name="Shape 30"/>
        <p:cNvGrpSpPr/>
        <p:nvPr/>
      </p:nvGrpSpPr>
      <p:grpSpPr>
        <a:xfrm>
          <a:off x="0" y="0"/>
          <a:ext cx="0" cy="0"/>
          <a:chOff x="0" y="0"/>
          <a:chExt cx="0" cy="0"/>
        </a:xfrm>
      </p:grpSpPr>
      <p:sp>
        <p:nvSpPr>
          <p:cNvPr id="31" name="Google Shape;31;p5"/>
          <p:cNvSpPr/>
          <p:nvPr/>
        </p:nvSpPr>
        <p:spPr>
          <a:xfrm>
            <a:off x="9077898" y="0"/>
            <a:ext cx="3113136" cy="4337422"/>
          </a:xfrm>
          <a:custGeom>
            <a:rect b="b" l="l" r="r" t="t"/>
            <a:pathLst>
              <a:path extrusionOk="0" h="997682" w="716075">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p:txBody>
      </p:sp>
      <p:sp>
        <p:nvSpPr>
          <p:cNvPr id="32" name="Google Shape;32;p5"/>
          <p:cNvSpPr txBox="1"/>
          <p:nvPr>
            <p:ph type="title"/>
          </p:nvPr>
        </p:nvSpPr>
        <p:spPr>
          <a:xfrm>
            <a:off x="720400" y="5171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 name="Google Shape;33;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4" name="Google Shape;34;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5" name="Google Shape;35;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6" name="Google Shape;36;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7" name="Google Shape;37;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38" name="Google Shape;38;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39" name="Google Shape;39;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40" name="Google Shape;40;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41" name="Google Shape;41;p5"/>
          <p:cNvSpPr/>
          <p:nvPr/>
        </p:nvSpPr>
        <p:spPr>
          <a:xfrm>
            <a:off x="140127" y="560516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5"/>
          <p:cNvSpPr/>
          <p:nvPr/>
        </p:nvSpPr>
        <p:spPr>
          <a:xfrm>
            <a:off x="10681077" y="21749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5"/>
          <p:cNvSpPr/>
          <p:nvPr/>
        </p:nvSpPr>
        <p:spPr>
          <a:xfrm flipH="1">
            <a:off x="-563122" y="-874726"/>
            <a:ext cx="2707048" cy="4461142"/>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44" name="Shape 44"/>
        <p:cNvGrpSpPr/>
        <p:nvPr/>
      </p:nvGrpSpPr>
      <p:grpSpPr>
        <a:xfrm>
          <a:off x="0" y="0"/>
          <a:ext cx="0" cy="0"/>
          <a:chOff x="0" y="0"/>
          <a:chExt cx="0" cy="0"/>
        </a:xfrm>
      </p:grpSpPr>
      <p:sp>
        <p:nvSpPr>
          <p:cNvPr id="45" name="Google Shape;45;p6"/>
          <p:cNvSpPr txBox="1"/>
          <p:nvPr>
            <p:ph type="title"/>
          </p:nvPr>
        </p:nvSpPr>
        <p:spPr>
          <a:xfrm>
            <a:off x="4269142" y="-875925"/>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46" name="Google Shape;46;p6"/>
          <p:cNvSpPr txBox="1"/>
          <p:nvPr>
            <p:ph idx="1" type="body"/>
          </p:nvPr>
        </p:nvSpPr>
        <p:spPr>
          <a:xfrm>
            <a:off x="1050000" y="3584325"/>
            <a:ext cx="10092000" cy="207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6"/>
          <p:cNvSpPr txBox="1"/>
          <p:nvPr>
            <p:ph idx="2" type="title"/>
          </p:nvPr>
        </p:nvSpPr>
        <p:spPr>
          <a:xfrm>
            <a:off x="1050000" y="2659875"/>
            <a:ext cx="10092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8" name="Google Shape;48;p6"/>
          <p:cNvSpPr/>
          <p:nvPr/>
        </p:nvSpPr>
        <p:spPr>
          <a:xfrm rot="10800000">
            <a:off x="8038063" y="2265731"/>
            <a:ext cx="4153937" cy="459227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6"/>
          <p:cNvSpPr/>
          <p:nvPr/>
        </p:nvSpPr>
        <p:spPr>
          <a:xfrm>
            <a:off x="8452" y="4752"/>
            <a:ext cx="3092629" cy="341897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6"/>
          <p:cNvSpPr/>
          <p:nvPr/>
        </p:nvSpPr>
        <p:spPr>
          <a:xfrm>
            <a:off x="10864152" y="52151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6"/>
          <p:cNvSpPr/>
          <p:nvPr/>
        </p:nvSpPr>
        <p:spPr>
          <a:xfrm>
            <a:off x="140127" y="1256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6"/>
          <p:cNvSpPr/>
          <p:nvPr/>
        </p:nvSpPr>
        <p:spPr>
          <a:xfrm rot="-1501908">
            <a:off x="8586845" y="-682312"/>
            <a:ext cx="2997170" cy="493925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flipH="1" rot="-3898092">
            <a:off x="301570" y="2152251"/>
            <a:ext cx="2997170" cy="493925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54" name="Shape 54"/>
        <p:cNvGrpSpPr/>
        <p:nvPr/>
      </p:nvGrpSpPr>
      <p:grpSpPr>
        <a:xfrm>
          <a:off x="0" y="0"/>
          <a:ext cx="0" cy="0"/>
          <a:chOff x="0" y="0"/>
          <a:chExt cx="0" cy="0"/>
        </a:xfrm>
      </p:grpSpPr>
      <p:sp>
        <p:nvSpPr>
          <p:cNvPr id="55" name="Google Shape;55;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56" name="Google Shape;56;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57" name="Google Shape;57;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8" name="Google Shape;58;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9" name="Google Shape;59;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0" name="Google Shape;60;p7"/>
          <p:cNvSpPr/>
          <p:nvPr/>
        </p:nvSpPr>
        <p:spPr>
          <a:xfrm flipH="1" rot="10800000">
            <a:off x="8450" y="4120301"/>
            <a:ext cx="2476386" cy="2737699"/>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7"/>
          <p:cNvSpPr/>
          <p:nvPr/>
        </p:nvSpPr>
        <p:spPr>
          <a:xfrm flipH="1">
            <a:off x="9099367" y="4752"/>
            <a:ext cx="3092629" cy="341897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7"/>
          <p:cNvSpPr/>
          <p:nvPr/>
        </p:nvSpPr>
        <p:spPr>
          <a:xfrm flipH="1">
            <a:off x="177640" y="5910605"/>
            <a:ext cx="864277" cy="812677"/>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7"/>
          <p:cNvSpPr/>
          <p:nvPr/>
        </p:nvSpPr>
        <p:spPr>
          <a:xfrm flipH="1">
            <a:off x="10812267" y="1256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7"/>
          <p:cNvSpPr/>
          <p:nvPr/>
        </p:nvSpPr>
        <p:spPr>
          <a:xfrm flipH="1">
            <a:off x="-563122" y="-874726"/>
            <a:ext cx="2707048" cy="4461142"/>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7"/>
          <p:cNvSpPr txBox="1"/>
          <p:nvPr/>
        </p:nvSpPr>
        <p:spPr>
          <a:xfrm rot="5400000">
            <a:off x="-628400" y="607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Barlow Condensed"/>
                <a:ea typeface="Barlow Condensed"/>
                <a:cs typeface="Barlow Condensed"/>
                <a:sym typeface="Barlow Condensed"/>
              </a:rPr>
              <a:t>SLIDESMANIA.COM</a:t>
            </a:r>
            <a:endParaRPr>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bg>
      <p:bgPr>
        <a:solidFill>
          <a:schemeClr val="accent2"/>
        </a:solidFill>
      </p:bgPr>
    </p:bg>
    <p:spTree>
      <p:nvGrpSpPr>
        <p:cNvPr id="66" name="Shape 66"/>
        <p:cNvGrpSpPr/>
        <p:nvPr/>
      </p:nvGrpSpPr>
      <p:grpSpPr>
        <a:xfrm>
          <a:off x="0" y="0"/>
          <a:ext cx="0" cy="0"/>
          <a:chOff x="0" y="0"/>
          <a:chExt cx="0" cy="0"/>
        </a:xfrm>
      </p:grpSpPr>
      <p:sp>
        <p:nvSpPr>
          <p:cNvPr id="67" name="Google Shape;67;p8"/>
          <p:cNvSpPr txBox="1"/>
          <p:nvPr>
            <p:ph idx="1" type="subTitle"/>
          </p:nvPr>
        </p:nvSpPr>
        <p:spPr>
          <a:xfrm>
            <a:off x="753675" y="2024175"/>
            <a:ext cx="49074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2100"/>
              <a:buNone/>
              <a:defRPr b="1" sz="2100">
                <a:solidFill>
                  <a:schemeClr val="lt1"/>
                </a:solidFill>
              </a:defRPr>
            </a:lvl1pPr>
            <a:lvl2pPr lvl="1" rtl="0">
              <a:spcBef>
                <a:spcPts val="2100"/>
              </a:spcBef>
              <a:spcAft>
                <a:spcPts val="0"/>
              </a:spcAft>
              <a:buClr>
                <a:schemeClr val="lt1"/>
              </a:buClr>
              <a:buSzPts val="2100"/>
              <a:buNone/>
              <a:defRPr b="1" sz="2100">
                <a:solidFill>
                  <a:schemeClr val="lt1"/>
                </a:solidFill>
              </a:defRPr>
            </a:lvl2pPr>
            <a:lvl3pPr lvl="2" rtl="0">
              <a:spcBef>
                <a:spcPts val="2100"/>
              </a:spcBef>
              <a:spcAft>
                <a:spcPts val="0"/>
              </a:spcAft>
              <a:buClr>
                <a:schemeClr val="lt1"/>
              </a:buClr>
              <a:buSzPts val="2100"/>
              <a:buNone/>
              <a:defRPr b="1" sz="2100">
                <a:solidFill>
                  <a:schemeClr val="lt1"/>
                </a:solidFill>
              </a:defRPr>
            </a:lvl3pPr>
            <a:lvl4pPr lvl="3" rtl="0">
              <a:spcBef>
                <a:spcPts val="2100"/>
              </a:spcBef>
              <a:spcAft>
                <a:spcPts val="0"/>
              </a:spcAft>
              <a:buClr>
                <a:schemeClr val="lt1"/>
              </a:buClr>
              <a:buSzPts val="2100"/>
              <a:buNone/>
              <a:defRPr b="1" sz="2100">
                <a:solidFill>
                  <a:schemeClr val="lt1"/>
                </a:solidFill>
              </a:defRPr>
            </a:lvl4pPr>
            <a:lvl5pPr lvl="4" rtl="0">
              <a:spcBef>
                <a:spcPts val="2100"/>
              </a:spcBef>
              <a:spcAft>
                <a:spcPts val="0"/>
              </a:spcAft>
              <a:buClr>
                <a:schemeClr val="lt1"/>
              </a:buClr>
              <a:buSzPts val="2100"/>
              <a:buNone/>
              <a:defRPr b="1" sz="2100">
                <a:solidFill>
                  <a:schemeClr val="lt1"/>
                </a:solidFill>
              </a:defRPr>
            </a:lvl5pPr>
            <a:lvl6pPr lvl="5" rtl="0">
              <a:spcBef>
                <a:spcPts val="2100"/>
              </a:spcBef>
              <a:spcAft>
                <a:spcPts val="0"/>
              </a:spcAft>
              <a:buClr>
                <a:schemeClr val="lt1"/>
              </a:buClr>
              <a:buSzPts val="2100"/>
              <a:buNone/>
              <a:defRPr b="1" sz="2100">
                <a:solidFill>
                  <a:schemeClr val="lt1"/>
                </a:solidFill>
              </a:defRPr>
            </a:lvl6pPr>
            <a:lvl7pPr lvl="6" rtl="0">
              <a:spcBef>
                <a:spcPts val="2100"/>
              </a:spcBef>
              <a:spcAft>
                <a:spcPts val="0"/>
              </a:spcAft>
              <a:buClr>
                <a:schemeClr val="lt1"/>
              </a:buClr>
              <a:buSzPts val="2100"/>
              <a:buNone/>
              <a:defRPr b="1" sz="2100">
                <a:solidFill>
                  <a:schemeClr val="lt1"/>
                </a:solidFill>
              </a:defRPr>
            </a:lvl7pPr>
            <a:lvl8pPr lvl="7" rtl="0">
              <a:spcBef>
                <a:spcPts val="2100"/>
              </a:spcBef>
              <a:spcAft>
                <a:spcPts val="0"/>
              </a:spcAft>
              <a:buClr>
                <a:schemeClr val="lt1"/>
              </a:buClr>
              <a:buSzPts val="2100"/>
              <a:buNone/>
              <a:defRPr b="1" sz="2100">
                <a:solidFill>
                  <a:schemeClr val="lt1"/>
                </a:solidFill>
              </a:defRPr>
            </a:lvl8pPr>
            <a:lvl9pPr lvl="8" rtl="0">
              <a:spcBef>
                <a:spcPts val="2100"/>
              </a:spcBef>
              <a:spcAft>
                <a:spcPts val="2100"/>
              </a:spcAft>
              <a:buClr>
                <a:schemeClr val="lt1"/>
              </a:buClr>
              <a:buSzPts val="2100"/>
              <a:buNone/>
              <a:defRPr b="1" sz="2100">
                <a:solidFill>
                  <a:schemeClr val="lt1"/>
                </a:solidFill>
              </a:defRPr>
            </a:lvl9pPr>
          </a:lstStyle>
          <a:p/>
        </p:txBody>
      </p:sp>
      <p:sp>
        <p:nvSpPr>
          <p:cNvPr id="68" name="Google Shape;68;p8"/>
          <p:cNvSpPr txBox="1"/>
          <p:nvPr>
            <p:ph type="title"/>
          </p:nvPr>
        </p:nvSpPr>
        <p:spPr>
          <a:xfrm>
            <a:off x="720400" y="1126775"/>
            <a:ext cx="4907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2"/>
              </a:buClr>
              <a:buSzPts val="4000"/>
              <a:buFont typeface="Aldrich"/>
              <a:buNone/>
              <a:defRPr>
                <a:solidFill>
                  <a:schemeClr val="lt2"/>
                </a:solidFill>
              </a:defRPr>
            </a:lvl1pPr>
            <a:lvl2pPr lvl="1"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2pPr>
            <a:lvl3pPr lvl="2"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3pPr>
            <a:lvl4pPr lvl="3"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4pPr>
            <a:lvl5pPr lvl="4"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5pPr>
            <a:lvl6pPr lvl="5"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6pPr>
            <a:lvl7pPr lvl="6"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7pPr>
            <a:lvl8pPr lvl="7"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8pPr>
            <a:lvl9pPr lvl="8" rtl="0">
              <a:spcBef>
                <a:spcPts val="0"/>
              </a:spcBef>
              <a:spcAft>
                <a:spcPts val="0"/>
              </a:spcAft>
              <a:buClr>
                <a:schemeClr val="lt2"/>
              </a:buClr>
              <a:buSzPts val="4000"/>
              <a:buFont typeface="Abril Fatface"/>
              <a:buNone/>
              <a:defRPr sz="4000">
                <a:solidFill>
                  <a:schemeClr val="lt2"/>
                </a:solidFill>
                <a:latin typeface="Abril Fatface"/>
                <a:ea typeface="Abril Fatface"/>
                <a:cs typeface="Abril Fatface"/>
                <a:sym typeface="Abril Fatface"/>
              </a:defRPr>
            </a:lvl9pPr>
          </a:lstStyle>
          <a:p/>
        </p:txBody>
      </p:sp>
      <p:sp>
        <p:nvSpPr>
          <p:cNvPr id="69" name="Google Shape;69;p8"/>
          <p:cNvSpPr txBox="1"/>
          <p:nvPr>
            <p:ph idx="2" type="body"/>
          </p:nvPr>
        </p:nvSpPr>
        <p:spPr>
          <a:xfrm>
            <a:off x="753677" y="2684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lt1"/>
              </a:buClr>
              <a:buSzPts val="1900"/>
              <a:buChar char="●"/>
              <a:defRPr>
                <a:solidFill>
                  <a:schemeClr val="lt1"/>
                </a:solidFill>
              </a:defRPr>
            </a:lvl1pPr>
            <a:lvl2pPr indent="-349250" lvl="1" marL="914400">
              <a:spcBef>
                <a:spcPts val="21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70" name="Google Shape;70;p8"/>
          <p:cNvSpPr/>
          <p:nvPr/>
        </p:nvSpPr>
        <p:spPr>
          <a:xfrm>
            <a:off x="2950907" y="4750"/>
            <a:ext cx="9241083" cy="6848488"/>
          </a:xfrm>
          <a:custGeom>
            <a:rect b="b" l="l" r="r" t="t"/>
            <a:pathLst>
              <a:path extrusionOk="0" h="6848488" w="9241083">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8"/>
          <p:cNvSpPr/>
          <p:nvPr/>
        </p:nvSpPr>
        <p:spPr>
          <a:xfrm>
            <a:off x="10673652" y="54056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8"/>
          <p:cNvSpPr/>
          <p:nvPr/>
        </p:nvSpPr>
        <p:spPr>
          <a:xfrm flipH="1">
            <a:off x="-709797" y="-69530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accent4"/>
        </a:solidFill>
      </p:bgPr>
    </p:bg>
    <p:spTree>
      <p:nvGrpSpPr>
        <p:cNvPr id="73" name="Shape 73"/>
        <p:cNvGrpSpPr/>
        <p:nvPr/>
      </p:nvGrpSpPr>
      <p:grpSpPr>
        <a:xfrm>
          <a:off x="0" y="0"/>
          <a:ext cx="0" cy="0"/>
          <a:chOff x="0" y="0"/>
          <a:chExt cx="0" cy="0"/>
        </a:xfrm>
      </p:grpSpPr>
      <p:sp>
        <p:nvSpPr>
          <p:cNvPr id="74" name="Google Shape;74;p9"/>
          <p:cNvSpPr/>
          <p:nvPr/>
        </p:nvSpPr>
        <p:spPr>
          <a:xfrm>
            <a:off x="2" y="0"/>
            <a:ext cx="12191999" cy="6858002"/>
          </a:xfrm>
          <a:custGeom>
            <a:rect b="b" l="l" r="r" t="t"/>
            <a:pathLst>
              <a:path extrusionOk="0" h="6858002" w="12191999">
                <a:moveTo>
                  <a:pt x="6333379" y="6855315"/>
                </a:moveTo>
                <a:lnTo>
                  <a:pt x="6349190" y="6858002"/>
                </a:lnTo>
                <a:lnTo>
                  <a:pt x="6310647" y="6858002"/>
                </a:lnTo>
                <a:close/>
                <a:moveTo>
                  <a:pt x="5085331" y="6855315"/>
                </a:moveTo>
                <a:lnTo>
                  <a:pt x="5101142" y="6858002"/>
                </a:lnTo>
                <a:lnTo>
                  <a:pt x="5062599" y="6858002"/>
                </a:lnTo>
                <a:close/>
                <a:moveTo>
                  <a:pt x="1240221" y="6852689"/>
                </a:moveTo>
                <a:lnTo>
                  <a:pt x="1246979" y="6858002"/>
                </a:lnTo>
                <a:lnTo>
                  <a:pt x="1240630" y="6858002"/>
                </a:lnTo>
                <a:close/>
                <a:moveTo>
                  <a:pt x="6156221" y="6806376"/>
                </a:moveTo>
                <a:cubicBezTo>
                  <a:pt x="6172765" y="6824166"/>
                  <a:pt x="6190078" y="6837782"/>
                  <a:pt x="6208069" y="6847134"/>
                </a:cubicBezTo>
                <a:lnTo>
                  <a:pt x="6248116" y="6858002"/>
                </a:lnTo>
                <a:lnTo>
                  <a:pt x="6163725" y="6858002"/>
                </a:lnTo>
                <a:lnTo>
                  <a:pt x="6159376" y="6847381"/>
                </a:lnTo>
                <a:cubicBezTo>
                  <a:pt x="6155984" y="6833536"/>
                  <a:pt x="6154867" y="6819700"/>
                  <a:pt x="6156221" y="6806376"/>
                </a:cubicBezTo>
                <a:close/>
                <a:moveTo>
                  <a:pt x="4908172" y="6806376"/>
                </a:moveTo>
                <a:cubicBezTo>
                  <a:pt x="4924716" y="6824166"/>
                  <a:pt x="4942029" y="6837782"/>
                  <a:pt x="4960019" y="6847134"/>
                </a:cubicBezTo>
                <a:lnTo>
                  <a:pt x="5000065" y="6858002"/>
                </a:lnTo>
                <a:lnTo>
                  <a:pt x="4915675" y="6858002"/>
                </a:lnTo>
                <a:lnTo>
                  <a:pt x="4911327" y="6847381"/>
                </a:lnTo>
                <a:cubicBezTo>
                  <a:pt x="4907934" y="6833536"/>
                  <a:pt x="4906817" y="6819700"/>
                  <a:pt x="4908172" y="6806376"/>
                </a:cubicBezTo>
                <a:close/>
                <a:moveTo>
                  <a:pt x="3660121" y="6792914"/>
                </a:moveTo>
                <a:cubicBezTo>
                  <a:pt x="3693210" y="6828493"/>
                  <a:pt x="3729374" y="6847380"/>
                  <a:pt x="3767881" y="6848845"/>
                </a:cubicBezTo>
                <a:cubicBezTo>
                  <a:pt x="3776226" y="6849137"/>
                  <a:pt x="3784280" y="6848699"/>
                  <a:pt x="3791747" y="6847820"/>
                </a:cubicBezTo>
                <a:cubicBezTo>
                  <a:pt x="3798335" y="6847088"/>
                  <a:pt x="3804483" y="6846063"/>
                  <a:pt x="3810340" y="6845037"/>
                </a:cubicBezTo>
                <a:cubicBezTo>
                  <a:pt x="3829228" y="6841963"/>
                  <a:pt x="3845480" y="6839181"/>
                  <a:pt x="3863783" y="6846356"/>
                </a:cubicBezTo>
                <a:lnTo>
                  <a:pt x="3878600" y="6858002"/>
                </a:lnTo>
                <a:lnTo>
                  <a:pt x="3673137" y="6858002"/>
                </a:lnTo>
                <a:lnTo>
                  <a:pt x="3663276" y="6833919"/>
                </a:lnTo>
                <a:cubicBezTo>
                  <a:pt x="3659884" y="6820074"/>
                  <a:pt x="3658767" y="6806238"/>
                  <a:pt x="3660121" y="6792914"/>
                </a:cubicBezTo>
                <a:close/>
                <a:moveTo>
                  <a:pt x="2412071" y="6792914"/>
                </a:moveTo>
                <a:cubicBezTo>
                  <a:pt x="2445159" y="6828493"/>
                  <a:pt x="2481324" y="6847380"/>
                  <a:pt x="2519831" y="6848845"/>
                </a:cubicBezTo>
                <a:cubicBezTo>
                  <a:pt x="2528176" y="6849137"/>
                  <a:pt x="2536230" y="6848699"/>
                  <a:pt x="2543697" y="6847820"/>
                </a:cubicBezTo>
                <a:cubicBezTo>
                  <a:pt x="2550285" y="6847088"/>
                  <a:pt x="2556433" y="6846063"/>
                  <a:pt x="2562290" y="6845037"/>
                </a:cubicBezTo>
                <a:cubicBezTo>
                  <a:pt x="2581178" y="6841963"/>
                  <a:pt x="2597429" y="6839181"/>
                  <a:pt x="2615733" y="6846356"/>
                </a:cubicBezTo>
                <a:lnTo>
                  <a:pt x="2630550" y="6858002"/>
                </a:lnTo>
                <a:lnTo>
                  <a:pt x="2425087" y="6858002"/>
                </a:lnTo>
                <a:lnTo>
                  <a:pt x="2415226" y="6833919"/>
                </a:lnTo>
                <a:cubicBezTo>
                  <a:pt x="2411834" y="6820074"/>
                  <a:pt x="2410717" y="6806238"/>
                  <a:pt x="2412071" y="6792914"/>
                </a:cubicBezTo>
                <a:close/>
                <a:moveTo>
                  <a:pt x="1342143" y="6760249"/>
                </a:moveTo>
                <a:cubicBezTo>
                  <a:pt x="1379716" y="6756570"/>
                  <a:pt x="1422505" y="6766307"/>
                  <a:pt x="1461597" y="6790319"/>
                </a:cubicBezTo>
                <a:cubicBezTo>
                  <a:pt x="1481180" y="6802325"/>
                  <a:pt x="1497990" y="6816765"/>
                  <a:pt x="1511620" y="6832598"/>
                </a:cubicBezTo>
                <a:lnTo>
                  <a:pt x="1527144" y="6858002"/>
                </a:lnTo>
                <a:lnTo>
                  <a:pt x="1297333" y="6858002"/>
                </a:lnTo>
                <a:lnTo>
                  <a:pt x="1257205" y="6823555"/>
                </a:lnTo>
                <a:cubicBezTo>
                  <a:pt x="1255155" y="6821064"/>
                  <a:pt x="1252520" y="6819455"/>
                  <a:pt x="1249592" y="6818869"/>
                </a:cubicBezTo>
                <a:cubicBezTo>
                  <a:pt x="1250763" y="6816087"/>
                  <a:pt x="1252374" y="6813305"/>
                  <a:pt x="1253983" y="6810670"/>
                </a:cubicBezTo>
                <a:cubicBezTo>
                  <a:pt x="1272212" y="6781021"/>
                  <a:pt x="1304569" y="6763928"/>
                  <a:pt x="1342143" y="6760249"/>
                </a:cubicBezTo>
                <a:close/>
                <a:moveTo>
                  <a:pt x="94093" y="6760249"/>
                </a:moveTo>
                <a:cubicBezTo>
                  <a:pt x="131666" y="6756570"/>
                  <a:pt x="174455" y="6766307"/>
                  <a:pt x="213547" y="6790319"/>
                </a:cubicBezTo>
                <a:cubicBezTo>
                  <a:pt x="233130" y="6802325"/>
                  <a:pt x="249940" y="6816765"/>
                  <a:pt x="263570" y="6832598"/>
                </a:cubicBezTo>
                <a:lnTo>
                  <a:pt x="279094" y="6858002"/>
                </a:lnTo>
                <a:lnTo>
                  <a:pt x="49283" y="6858002"/>
                </a:lnTo>
                <a:lnTo>
                  <a:pt x="9155" y="6823555"/>
                </a:lnTo>
                <a:cubicBezTo>
                  <a:pt x="7105" y="6821064"/>
                  <a:pt x="4470" y="6819455"/>
                  <a:pt x="1542" y="6818869"/>
                </a:cubicBezTo>
                <a:cubicBezTo>
                  <a:pt x="2713" y="6816087"/>
                  <a:pt x="4324" y="6813305"/>
                  <a:pt x="5933" y="6810670"/>
                </a:cubicBezTo>
                <a:cubicBezTo>
                  <a:pt x="24162" y="6781021"/>
                  <a:pt x="56519" y="6763928"/>
                  <a:pt x="94093" y="6760249"/>
                </a:cubicBezTo>
                <a:close/>
                <a:moveTo>
                  <a:pt x="11148419" y="6746601"/>
                </a:moveTo>
                <a:cubicBezTo>
                  <a:pt x="11181508" y="6782180"/>
                  <a:pt x="11217672" y="6801067"/>
                  <a:pt x="11256179" y="6802532"/>
                </a:cubicBezTo>
                <a:cubicBezTo>
                  <a:pt x="11264524" y="6802824"/>
                  <a:pt x="11272577" y="6802386"/>
                  <a:pt x="11280045" y="6801507"/>
                </a:cubicBezTo>
                <a:cubicBezTo>
                  <a:pt x="11286633" y="6800775"/>
                  <a:pt x="11292781" y="6799750"/>
                  <a:pt x="11298638" y="6798724"/>
                </a:cubicBezTo>
                <a:cubicBezTo>
                  <a:pt x="11317526" y="6795650"/>
                  <a:pt x="11333777" y="6792868"/>
                  <a:pt x="11352080" y="6800043"/>
                </a:cubicBezTo>
                <a:cubicBezTo>
                  <a:pt x="11365110" y="6805094"/>
                  <a:pt x="11376640" y="6814172"/>
                  <a:pt x="11386614" y="6827184"/>
                </a:cubicBezTo>
                <a:lnTo>
                  <a:pt x="11401917" y="6858002"/>
                </a:lnTo>
                <a:lnTo>
                  <a:pt x="11190952" y="6858002"/>
                </a:lnTo>
                <a:lnTo>
                  <a:pt x="11168386" y="6828666"/>
                </a:lnTo>
                <a:cubicBezTo>
                  <a:pt x="11152885" y="6801946"/>
                  <a:pt x="11145710" y="6773249"/>
                  <a:pt x="11148419" y="6746601"/>
                </a:cubicBezTo>
                <a:close/>
                <a:moveTo>
                  <a:pt x="9900369" y="6746601"/>
                </a:moveTo>
                <a:cubicBezTo>
                  <a:pt x="9933458" y="6782180"/>
                  <a:pt x="9969622" y="6801067"/>
                  <a:pt x="10008129" y="6802532"/>
                </a:cubicBezTo>
                <a:cubicBezTo>
                  <a:pt x="10016474" y="6802824"/>
                  <a:pt x="10024527" y="6802386"/>
                  <a:pt x="10031995" y="6801507"/>
                </a:cubicBezTo>
                <a:cubicBezTo>
                  <a:pt x="10038583" y="6800775"/>
                  <a:pt x="10044731" y="6799750"/>
                  <a:pt x="10050588" y="6798724"/>
                </a:cubicBezTo>
                <a:cubicBezTo>
                  <a:pt x="10069476" y="6795650"/>
                  <a:pt x="10085727" y="6792868"/>
                  <a:pt x="10104030" y="6800043"/>
                </a:cubicBezTo>
                <a:cubicBezTo>
                  <a:pt x="10117060" y="6805094"/>
                  <a:pt x="10128590" y="6814172"/>
                  <a:pt x="10138564" y="6827184"/>
                </a:cubicBezTo>
                <a:lnTo>
                  <a:pt x="10153867" y="6858002"/>
                </a:lnTo>
                <a:lnTo>
                  <a:pt x="9942902" y="6858002"/>
                </a:lnTo>
                <a:lnTo>
                  <a:pt x="9920336" y="6828666"/>
                </a:lnTo>
                <a:cubicBezTo>
                  <a:pt x="9904835" y="6801946"/>
                  <a:pt x="9897660" y="6773249"/>
                  <a:pt x="9900369" y="6746601"/>
                </a:cubicBezTo>
                <a:close/>
                <a:moveTo>
                  <a:pt x="8576119" y="6746601"/>
                </a:moveTo>
                <a:cubicBezTo>
                  <a:pt x="8609208" y="6782180"/>
                  <a:pt x="8645372" y="6801067"/>
                  <a:pt x="8683879" y="6802532"/>
                </a:cubicBezTo>
                <a:cubicBezTo>
                  <a:pt x="8692224" y="6802824"/>
                  <a:pt x="8700277" y="6802386"/>
                  <a:pt x="8707745" y="6801507"/>
                </a:cubicBezTo>
                <a:cubicBezTo>
                  <a:pt x="8714333" y="6800775"/>
                  <a:pt x="8720481" y="6799750"/>
                  <a:pt x="8726338" y="6798724"/>
                </a:cubicBezTo>
                <a:cubicBezTo>
                  <a:pt x="8745226" y="6795650"/>
                  <a:pt x="8761477" y="6792868"/>
                  <a:pt x="8779780" y="6800043"/>
                </a:cubicBezTo>
                <a:cubicBezTo>
                  <a:pt x="8792810" y="6805094"/>
                  <a:pt x="8804340" y="6814172"/>
                  <a:pt x="8814314" y="6827184"/>
                </a:cubicBezTo>
                <a:lnTo>
                  <a:pt x="8829617" y="6858002"/>
                </a:lnTo>
                <a:lnTo>
                  <a:pt x="8618652" y="6858002"/>
                </a:lnTo>
                <a:lnTo>
                  <a:pt x="8596086" y="6828666"/>
                </a:lnTo>
                <a:cubicBezTo>
                  <a:pt x="8580585" y="6801946"/>
                  <a:pt x="8573411" y="6773249"/>
                  <a:pt x="8576119" y="6746601"/>
                </a:cubicBezTo>
                <a:close/>
                <a:moveTo>
                  <a:pt x="7328069" y="6746601"/>
                </a:moveTo>
                <a:cubicBezTo>
                  <a:pt x="7361158" y="6782180"/>
                  <a:pt x="7397322" y="6801067"/>
                  <a:pt x="7435829" y="6802532"/>
                </a:cubicBezTo>
                <a:cubicBezTo>
                  <a:pt x="7444174" y="6802824"/>
                  <a:pt x="7452227" y="6802386"/>
                  <a:pt x="7459695" y="6801507"/>
                </a:cubicBezTo>
                <a:cubicBezTo>
                  <a:pt x="7466283" y="6800775"/>
                  <a:pt x="7472431" y="6799750"/>
                  <a:pt x="7478288" y="6798724"/>
                </a:cubicBezTo>
                <a:cubicBezTo>
                  <a:pt x="7497176" y="6795650"/>
                  <a:pt x="7513427" y="6792868"/>
                  <a:pt x="7531730" y="6800043"/>
                </a:cubicBezTo>
                <a:cubicBezTo>
                  <a:pt x="7544760" y="6805094"/>
                  <a:pt x="7556290" y="6814172"/>
                  <a:pt x="7566264" y="6827184"/>
                </a:cubicBezTo>
                <a:lnTo>
                  <a:pt x="7581568" y="6858002"/>
                </a:lnTo>
                <a:lnTo>
                  <a:pt x="7370602" y="6858002"/>
                </a:lnTo>
                <a:lnTo>
                  <a:pt x="7348036" y="6828666"/>
                </a:lnTo>
                <a:cubicBezTo>
                  <a:pt x="7332535" y="6801946"/>
                  <a:pt x="7325361" y="6773249"/>
                  <a:pt x="7328069" y="6746601"/>
                </a:cubicBezTo>
                <a:close/>
                <a:moveTo>
                  <a:pt x="6258141" y="6713936"/>
                </a:moveTo>
                <a:cubicBezTo>
                  <a:pt x="6295715" y="6710257"/>
                  <a:pt x="6338504" y="6719994"/>
                  <a:pt x="6377596" y="6744006"/>
                </a:cubicBezTo>
                <a:cubicBezTo>
                  <a:pt x="6416761" y="6768018"/>
                  <a:pt x="6444836" y="6801765"/>
                  <a:pt x="6458562" y="6836923"/>
                </a:cubicBezTo>
                <a:lnTo>
                  <a:pt x="6462326" y="6858002"/>
                </a:lnTo>
                <a:lnTo>
                  <a:pt x="6411035" y="6858002"/>
                </a:lnTo>
                <a:lnTo>
                  <a:pt x="6398359" y="6844762"/>
                </a:lnTo>
                <a:cubicBezTo>
                  <a:pt x="6390279" y="6838359"/>
                  <a:pt x="6381549" y="6833317"/>
                  <a:pt x="6372179" y="6829656"/>
                </a:cubicBezTo>
                <a:cubicBezTo>
                  <a:pt x="6345972" y="6819408"/>
                  <a:pt x="6323862" y="6823068"/>
                  <a:pt x="6302486" y="6826728"/>
                </a:cubicBezTo>
                <a:cubicBezTo>
                  <a:pt x="6290334" y="6828779"/>
                  <a:pt x="6278767" y="6830682"/>
                  <a:pt x="6266176" y="6830242"/>
                </a:cubicBezTo>
                <a:cubicBezTo>
                  <a:pt x="6233380" y="6829071"/>
                  <a:pt x="6203074" y="6811647"/>
                  <a:pt x="6173204" y="6777242"/>
                </a:cubicBezTo>
                <a:cubicBezTo>
                  <a:pt x="6171156" y="6774751"/>
                  <a:pt x="6168520" y="6773142"/>
                  <a:pt x="6165591" y="6772556"/>
                </a:cubicBezTo>
                <a:cubicBezTo>
                  <a:pt x="6166764" y="6769774"/>
                  <a:pt x="6168373" y="6766992"/>
                  <a:pt x="6169983" y="6764357"/>
                </a:cubicBezTo>
                <a:cubicBezTo>
                  <a:pt x="6188212" y="6734708"/>
                  <a:pt x="6220569" y="6717615"/>
                  <a:pt x="6258141" y="6713936"/>
                </a:cubicBezTo>
                <a:close/>
                <a:moveTo>
                  <a:pt x="5010093" y="6713936"/>
                </a:moveTo>
                <a:cubicBezTo>
                  <a:pt x="5047666" y="6710257"/>
                  <a:pt x="5090454" y="6719994"/>
                  <a:pt x="5129547" y="6744006"/>
                </a:cubicBezTo>
                <a:cubicBezTo>
                  <a:pt x="5168713" y="6768018"/>
                  <a:pt x="5196788" y="6801765"/>
                  <a:pt x="5210514" y="6836923"/>
                </a:cubicBezTo>
                <a:lnTo>
                  <a:pt x="5214279" y="6858002"/>
                </a:lnTo>
                <a:lnTo>
                  <a:pt x="5162986" y="6858002"/>
                </a:lnTo>
                <a:lnTo>
                  <a:pt x="5150310" y="6844762"/>
                </a:lnTo>
                <a:cubicBezTo>
                  <a:pt x="5142230" y="6838359"/>
                  <a:pt x="5133500" y="6833317"/>
                  <a:pt x="5124129" y="6829656"/>
                </a:cubicBezTo>
                <a:cubicBezTo>
                  <a:pt x="5097923" y="6819408"/>
                  <a:pt x="5075813" y="6823068"/>
                  <a:pt x="5054438" y="6826728"/>
                </a:cubicBezTo>
                <a:cubicBezTo>
                  <a:pt x="5042285" y="6828779"/>
                  <a:pt x="5030717" y="6830682"/>
                  <a:pt x="5018127" y="6830242"/>
                </a:cubicBezTo>
                <a:cubicBezTo>
                  <a:pt x="4985331" y="6829071"/>
                  <a:pt x="4955024" y="6811647"/>
                  <a:pt x="4925154" y="6777242"/>
                </a:cubicBezTo>
                <a:cubicBezTo>
                  <a:pt x="4923105" y="6774751"/>
                  <a:pt x="4920470" y="6773142"/>
                  <a:pt x="4917541" y="6772556"/>
                </a:cubicBezTo>
                <a:cubicBezTo>
                  <a:pt x="4918713" y="6769774"/>
                  <a:pt x="4920323" y="6766992"/>
                  <a:pt x="4921933" y="6764357"/>
                </a:cubicBezTo>
                <a:cubicBezTo>
                  <a:pt x="4940163" y="6734708"/>
                  <a:pt x="4972519" y="6717615"/>
                  <a:pt x="5010093" y="6713936"/>
                </a:cubicBezTo>
                <a:close/>
                <a:moveTo>
                  <a:pt x="3762044" y="6700474"/>
                </a:moveTo>
                <a:cubicBezTo>
                  <a:pt x="3799616" y="6696795"/>
                  <a:pt x="3842405" y="6706532"/>
                  <a:pt x="3881498" y="6730544"/>
                </a:cubicBezTo>
                <a:cubicBezTo>
                  <a:pt x="3920663" y="6754556"/>
                  <a:pt x="3948738" y="6788303"/>
                  <a:pt x="3962464" y="6823461"/>
                </a:cubicBezTo>
                <a:lnTo>
                  <a:pt x="3968632" y="6858002"/>
                </a:lnTo>
                <a:lnTo>
                  <a:pt x="3926550" y="6858002"/>
                </a:lnTo>
                <a:lnTo>
                  <a:pt x="3924543" y="6854573"/>
                </a:lnTo>
                <a:cubicBezTo>
                  <a:pt x="3911000" y="6836363"/>
                  <a:pt x="3894821" y="6823515"/>
                  <a:pt x="3876080" y="6816194"/>
                </a:cubicBezTo>
                <a:cubicBezTo>
                  <a:pt x="3849872" y="6805946"/>
                  <a:pt x="3827763" y="6809606"/>
                  <a:pt x="3806389" y="6813266"/>
                </a:cubicBezTo>
                <a:cubicBezTo>
                  <a:pt x="3794235" y="6815317"/>
                  <a:pt x="3782668" y="6817220"/>
                  <a:pt x="3770078" y="6816780"/>
                </a:cubicBezTo>
                <a:cubicBezTo>
                  <a:pt x="3737281" y="6815609"/>
                  <a:pt x="3706973" y="6798185"/>
                  <a:pt x="3677105" y="6763780"/>
                </a:cubicBezTo>
                <a:cubicBezTo>
                  <a:pt x="3675055" y="6761289"/>
                  <a:pt x="3672420" y="6759680"/>
                  <a:pt x="3669492" y="6759094"/>
                </a:cubicBezTo>
                <a:cubicBezTo>
                  <a:pt x="3670663" y="6756312"/>
                  <a:pt x="3672274" y="6753530"/>
                  <a:pt x="3673884" y="6750895"/>
                </a:cubicBezTo>
                <a:cubicBezTo>
                  <a:pt x="3692112" y="6721246"/>
                  <a:pt x="3724469" y="6704153"/>
                  <a:pt x="3762044" y="6700474"/>
                </a:cubicBezTo>
                <a:close/>
                <a:moveTo>
                  <a:pt x="2513994" y="6700474"/>
                </a:moveTo>
                <a:cubicBezTo>
                  <a:pt x="2551566" y="6696795"/>
                  <a:pt x="2594355" y="6706532"/>
                  <a:pt x="2633448" y="6730544"/>
                </a:cubicBezTo>
                <a:cubicBezTo>
                  <a:pt x="2672613" y="6754556"/>
                  <a:pt x="2700688" y="6788303"/>
                  <a:pt x="2714414" y="6823461"/>
                </a:cubicBezTo>
                <a:lnTo>
                  <a:pt x="2720582" y="6858002"/>
                </a:lnTo>
                <a:lnTo>
                  <a:pt x="2678499" y="6858002"/>
                </a:lnTo>
                <a:lnTo>
                  <a:pt x="2676493" y="6854573"/>
                </a:lnTo>
                <a:cubicBezTo>
                  <a:pt x="2662950" y="6836363"/>
                  <a:pt x="2646771" y="6823515"/>
                  <a:pt x="2628029" y="6816194"/>
                </a:cubicBezTo>
                <a:cubicBezTo>
                  <a:pt x="2601822" y="6805946"/>
                  <a:pt x="2579713" y="6809606"/>
                  <a:pt x="2558339" y="6813266"/>
                </a:cubicBezTo>
                <a:cubicBezTo>
                  <a:pt x="2546185" y="6815317"/>
                  <a:pt x="2534618" y="6817220"/>
                  <a:pt x="2522028" y="6816780"/>
                </a:cubicBezTo>
                <a:cubicBezTo>
                  <a:pt x="2489231" y="6815609"/>
                  <a:pt x="2458923" y="6798185"/>
                  <a:pt x="2429055" y="6763780"/>
                </a:cubicBezTo>
                <a:cubicBezTo>
                  <a:pt x="2427005" y="6761289"/>
                  <a:pt x="2424371" y="6759680"/>
                  <a:pt x="2421442" y="6759094"/>
                </a:cubicBezTo>
                <a:cubicBezTo>
                  <a:pt x="2422613" y="6756312"/>
                  <a:pt x="2424224" y="6753530"/>
                  <a:pt x="2425834" y="6750895"/>
                </a:cubicBezTo>
                <a:cubicBezTo>
                  <a:pt x="2444062" y="6721246"/>
                  <a:pt x="2476419" y="6704153"/>
                  <a:pt x="2513994" y="6700474"/>
                </a:cubicBezTo>
                <a:close/>
                <a:moveTo>
                  <a:pt x="11250341" y="6654161"/>
                </a:moveTo>
                <a:cubicBezTo>
                  <a:pt x="11287914" y="6650482"/>
                  <a:pt x="11330703" y="6660219"/>
                  <a:pt x="11369795" y="6684231"/>
                </a:cubicBezTo>
                <a:cubicBezTo>
                  <a:pt x="11428543" y="6720248"/>
                  <a:pt x="11462337" y="6778172"/>
                  <a:pt x="11460182" y="6829900"/>
                </a:cubicBezTo>
                <a:lnTo>
                  <a:pt x="11451774" y="6858002"/>
                </a:lnTo>
                <a:lnTo>
                  <a:pt x="11437894" y="6858002"/>
                </a:lnTo>
                <a:lnTo>
                  <a:pt x="11431169" y="6839577"/>
                </a:lnTo>
                <a:cubicBezTo>
                  <a:pt x="11414835" y="6804280"/>
                  <a:pt x="11392490" y="6780863"/>
                  <a:pt x="11364378" y="6769881"/>
                </a:cubicBezTo>
                <a:cubicBezTo>
                  <a:pt x="11338170" y="6759633"/>
                  <a:pt x="11316061" y="6763293"/>
                  <a:pt x="11294686" y="6766953"/>
                </a:cubicBezTo>
                <a:cubicBezTo>
                  <a:pt x="11282533" y="6769004"/>
                  <a:pt x="11270966" y="6770907"/>
                  <a:pt x="11258376" y="6770467"/>
                </a:cubicBezTo>
                <a:cubicBezTo>
                  <a:pt x="11225579" y="6769296"/>
                  <a:pt x="11195271" y="6751872"/>
                  <a:pt x="11165403" y="6717467"/>
                </a:cubicBezTo>
                <a:cubicBezTo>
                  <a:pt x="11163353" y="6714976"/>
                  <a:pt x="11160718" y="6713367"/>
                  <a:pt x="11157790" y="6712781"/>
                </a:cubicBezTo>
                <a:cubicBezTo>
                  <a:pt x="11158961" y="6709999"/>
                  <a:pt x="11160572" y="6707217"/>
                  <a:pt x="11162181" y="6704582"/>
                </a:cubicBezTo>
                <a:cubicBezTo>
                  <a:pt x="11180410" y="6674933"/>
                  <a:pt x="11212767" y="6657840"/>
                  <a:pt x="11250341" y="6654161"/>
                </a:cubicBezTo>
                <a:close/>
                <a:moveTo>
                  <a:pt x="10002291" y="6654161"/>
                </a:moveTo>
                <a:cubicBezTo>
                  <a:pt x="10039864" y="6650482"/>
                  <a:pt x="10082653" y="6660219"/>
                  <a:pt x="10121745" y="6684231"/>
                </a:cubicBezTo>
                <a:cubicBezTo>
                  <a:pt x="10180493" y="6720248"/>
                  <a:pt x="10214287" y="6778172"/>
                  <a:pt x="10212132" y="6829900"/>
                </a:cubicBezTo>
                <a:lnTo>
                  <a:pt x="10203724" y="6858002"/>
                </a:lnTo>
                <a:lnTo>
                  <a:pt x="10189844" y="6858002"/>
                </a:lnTo>
                <a:lnTo>
                  <a:pt x="10183119" y="6839577"/>
                </a:lnTo>
                <a:cubicBezTo>
                  <a:pt x="10166785" y="6804280"/>
                  <a:pt x="10144440" y="6780863"/>
                  <a:pt x="10116328" y="6769881"/>
                </a:cubicBezTo>
                <a:cubicBezTo>
                  <a:pt x="10090120" y="6759633"/>
                  <a:pt x="10068011" y="6763293"/>
                  <a:pt x="10046636" y="6766953"/>
                </a:cubicBezTo>
                <a:cubicBezTo>
                  <a:pt x="10034483" y="6769004"/>
                  <a:pt x="10022916" y="6770907"/>
                  <a:pt x="10010326" y="6770467"/>
                </a:cubicBezTo>
                <a:cubicBezTo>
                  <a:pt x="9977529" y="6769296"/>
                  <a:pt x="9947221" y="6751872"/>
                  <a:pt x="9917353" y="6717467"/>
                </a:cubicBezTo>
                <a:cubicBezTo>
                  <a:pt x="9915303" y="6714976"/>
                  <a:pt x="9912668" y="6713367"/>
                  <a:pt x="9909740" y="6712781"/>
                </a:cubicBezTo>
                <a:cubicBezTo>
                  <a:pt x="9910911" y="6709999"/>
                  <a:pt x="9912522" y="6707217"/>
                  <a:pt x="9914131" y="6704582"/>
                </a:cubicBezTo>
                <a:cubicBezTo>
                  <a:pt x="9932360" y="6674933"/>
                  <a:pt x="9964717" y="6657840"/>
                  <a:pt x="10002291" y="6654161"/>
                </a:cubicBezTo>
                <a:close/>
                <a:moveTo>
                  <a:pt x="8678041" y="6654161"/>
                </a:moveTo>
                <a:cubicBezTo>
                  <a:pt x="8715614" y="6650482"/>
                  <a:pt x="8758403" y="6660219"/>
                  <a:pt x="8797495" y="6684231"/>
                </a:cubicBezTo>
                <a:cubicBezTo>
                  <a:pt x="8856243" y="6720248"/>
                  <a:pt x="8890037" y="6778172"/>
                  <a:pt x="8887882" y="6829900"/>
                </a:cubicBezTo>
                <a:lnTo>
                  <a:pt x="8879474" y="6858002"/>
                </a:lnTo>
                <a:lnTo>
                  <a:pt x="8865594" y="6858002"/>
                </a:lnTo>
                <a:lnTo>
                  <a:pt x="8858869" y="6839577"/>
                </a:lnTo>
                <a:cubicBezTo>
                  <a:pt x="8842535" y="6804280"/>
                  <a:pt x="8820189" y="6780863"/>
                  <a:pt x="8792078" y="6769881"/>
                </a:cubicBezTo>
                <a:cubicBezTo>
                  <a:pt x="8765870" y="6759633"/>
                  <a:pt x="8743761" y="6763293"/>
                  <a:pt x="8722386" y="6766953"/>
                </a:cubicBezTo>
                <a:cubicBezTo>
                  <a:pt x="8710233" y="6769004"/>
                  <a:pt x="8698666" y="6770907"/>
                  <a:pt x="8686076" y="6770467"/>
                </a:cubicBezTo>
                <a:cubicBezTo>
                  <a:pt x="8653279" y="6769296"/>
                  <a:pt x="8622971" y="6751872"/>
                  <a:pt x="8593103" y="6717467"/>
                </a:cubicBezTo>
                <a:cubicBezTo>
                  <a:pt x="8591053" y="6714976"/>
                  <a:pt x="8588418" y="6713367"/>
                  <a:pt x="8585490" y="6712781"/>
                </a:cubicBezTo>
                <a:cubicBezTo>
                  <a:pt x="8586661" y="6709999"/>
                  <a:pt x="8588272" y="6707217"/>
                  <a:pt x="8589881" y="6704582"/>
                </a:cubicBezTo>
                <a:cubicBezTo>
                  <a:pt x="8608110" y="6674933"/>
                  <a:pt x="8640467" y="6657840"/>
                  <a:pt x="8678041" y="6654161"/>
                </a:cubicBezTo>
                <a:close/>
                <a:moveTo>
                  <a:pt x="7429991" y="6654161"/>
                </a:moveTo>
                <a:cubicBezTo>
                  <a:pt x="7467564" y="6650482"/>
                  <a:pt x="7510353" y="6660219"/>
                  <a:pt x="7549445" y="6684231"/>
                </a:cubicBezTo>
                <a:cubicBezTo>
                  <a:pt x="7608194" y="6720248"/>
                  <a:pt x="7641988" y="6778172"/>
                  <a:pt x="7639832" y="6829900"/>
                </a:cubicBezTo>
                <a:lnTo>
                  <a:pt x="7631425" y="6858002"/>
                </a:lnTo>
                <a:lnTo>
                  <a:pt x="7617545" y="6858002"/>
                </a:lnTo>
                <a:lnTo>
                  <a:pt x="7610819" y="6839577"/>
                </a:lnTo>
                <a:cubicBezTo>
                  <a:pt x="7594486" y="6804280"/>
                  <a:pt x="7572140" y="6780863"/>
                  <a:pt x="7544028" y="6769881"/>
                </a:cubicBezTo>
                <a:cubicBezTo>
                  <a:pt x="7517820" y="6759633"/>
                  <a:pt x="7495711" y="6763293"/>
                  <a:pt x="7474336" y="6766953"/>
                </a:cubicBezTo>
                <a:cubicBezTo>
                  <a:pt x="7462183" y="6769004"/>
                  <a:pt x="7450616" y="6770907"/>
                  <a:pt x="7438026" y="6770467"/>
                </a:cubicBezTo>
                <a:cubicBezTo>
                  <a:pt x="7405229" y="6769296"/>
                  <a:pt x="7374921" y="6751872"/>
                  <a:pt x="7345053" y="6717467"/>
                </a:cubicBezTo>
                <a:cubicBezTo>
                  <a:pt x="7343003" y="6714976"/>
                  <a:pt x="7340368" y="6713367"/>
                  <a:pt x="7337440" y="6712781"/>
                </a:cubicBezTo>
                <a:cubicBezTo>
                  <a:pt x="7338611" y="6709999"/>
                  <a:pt x="7340222" y="6707217"/>
                  <a:pt x="7341831" y="6704582"/>
                </a:cubicBezTo>
                <a:cubicBezTo>
                  <a:pt x="7360060" y="6674933"/>
                  <a:pt x="7392417" y="6657840"/>
                  <a:pt x="7429991" y="6654161"/>
                </a:cubicBezTo>
                <a:close/>
                <a:moveTo>
                  <a:pt x="2219721" y="6610963"/>
                </a:moveTo>
                <a:cubicBezTo>
                  <a:pt x="2242013" y="6668943"/>
                  <a:pt x="2228314" y="6742323"/>
                  <a:pt x="2184431" y="6805964"/>
                </a:cubicBezTo>
                <a:lnTo>
                  <a:pt x="2137413" y="6858002"/>
                </a:lnTo>
                <a:lnTo>
                  <a:pt x="1966039" y="6858002"/>
                </a:lnTo>
                <a:lnTo>
                  <a:pt x="2005519" y="6797494"/>
                </a:lnTo>
                <a:cubicBezTo>
                  <a:pt x="2009765" y="6786073"/>
                  <a:pt x="2012547" y="6774653"/>
                  <a:pt x="2014743" y="6763964"/>
                </a:cubicBezTo>
                <a:cubicBezTo>
                  <a:pt x="2016646" y="6754447"/>
                  <a:pt x="2017964" y="6745371"/>
                  <a:pt x="2019135" y="6736878"/>
                </a:cubicBezTo>
                <a:cubicBezTo>
                  <a:pt x="2023088" y="6709352"/>
                  <a:pt x="2026602" y="6685633"/>
                  <a:pt x="2044758" y="6663525"/>
                </a:cubicBezTo>
                <a:cubicBezTo>
                  <a:pt x="2070380" y="6632192"/>
                  <a:pt x="2115621" y="6616088"/>
                  <a:pt x="2179165" y="6615794"/>
                </a:cubicBezTo>
                <a:cubicBezTo>
                  <a:pt x="2186925" y="6615794"/>
                  <a:pt x="2195270" y="6616088"/>
                  <a:pt x="2203763" y="6616526"/>
                </a:cubicBezTo>
                <a:cubicBezTo>
                  <a:pt x="2209911" y="6616819"/>
                  <a:pt x="2215476" y="6614769"/>
                  <a:pt x="2219721" y="6610963"/>
                </a:cubicBezTo>
                <a:close/>
                <a:moveTo>
                  <a:pt x="971671" y="6610963"/>
                </a:moveTo>
                <a:cubicBezTo>
                  <a:pt x="993963" y="6668943"/>
                  <a:pt x="980264" y="6742323"/>
                  <a:pt x="936381" y="6805964"/>
                </a:cubicBezTo>
                <a:lnTo>
                  <a:pt x="889363" y="6858002"/>
                </a:lnTo>
                <a:lnTo>
                  <a:pt x="717989" y="6858002"/>
                </a:lnTo>
                <a:lnTo>
                  <a:pt x="757469" y="6797494"/>
                </a:lnTo>
                <a:cubicBezTo>
                  <a:pt x="761715" y="6786073"/>
                  <a:pt x="764497" y="6774653"/>
                  <a:pt x="766693" y="6763964"/>
                </a:cubicBezTo>
                <a:cubicBezTo>
                  <a:pt x="768596" y="6754447"/>
                  <a:pt x="769914" y="6745371"/>
                  <a:pt x="771085" y="6736878"/>
                </a:cubicBezTo>
                <a:cubicBezTo>
                  <a:pt x="775038" y="6709352"/>
                  <a:pt x="778552" y="6685633"/>
                  <a:pt x="796708" y="6663525"/>
                </a:cubicBezTo>
                <a:cubicBezTo>
                  <a:pt x="822330" y="6632192"/>
                  <a:pt x="867571" y="6616088"/>
                  <a:pt x="931115" y="6615794"/>
                </a:cubicBezTo>
                <a:cubicBezTo>
                  <a:pt x="938875" y="6615794"/>
                  <a:pt x="947220" y="6616088"/>
                  <a:pt x="955713" y="6616526"/>
                </a:cubicBezTo>
                <a:cubicBezTo>
                  <a:pt x="961861" y="6616819"/>
                  <a:pt x="967426" y="6614769"/>
                  <a:pt x="971671" y="6610963"/>
                </a:cubicBezTo>
                <a:close/>
                <a:moveTo>
                  <a:pt x="7135719" y="6564650"/>
                </a:moveTo>
                <a:cubicBezTo>
                  <a:pt x="7165441" y="6641956"/>
                  <a:pt x="7131180" y="6746641"/>
                  <a:pt x="7046700" y="6819115"/>
                </a:cubicBezTo>
                <a:lnTo>
                  <a:pt x="6988380" y="6858002"/>
                </a:lnTo>
                <a:lnTo>
                  <a:pt x="6821477" y="6858002"/>
                </a:lnTo>
                <a:lnTo>
                  <a:pt x="6875507" y="6821696"/>
                </a:lnTo>
                <a:cubicBezTo>
                  <a:pt x="6896480" y="6800997"/>
                  <a:pt x="6911854" y="6777462"/>
                  <a:pt x="6921517" y="6751181"/>
                </a:cubicBezTo>
                <a:cubicBezTo>
                  <a:pt x="6925763" y="6739760"/>
                  <a:pt x="6928545" y="6728340"/>
                  <a:pt x="6930741" y="6717651"/>
                </a:cubicBezTo>
                <a:cubicBezTo>
                  <a:pt x="6932644" y="6708134"/>
                  <a:pt x="6933962" y="6699058"/>
                  <a:pt x="6935133" y="6690565"/>
                </a:cubicBezTo>
                <a:cubicBezTo>
                  <a:pt x="6939086" y="6663039"/>
                  <a:pt x="6942600" y="6639320"/>
                  <a:pt x="6960756" y="6617212"/>
                </a:cubicBezTo>
                <a:cubicBezTo>
                  <a:pt x="6986378" y="6585879"/>
                  <a:pt x="7031619" y="6569775"/>
                  <a:pt x="7095163" y="6569481"/>
                </a:cubicBezTo>
                <a:cubicBezTo>
                  <a:pt x="7102923" y="6569481"/>
                  <a:pt x="7111268" y="6569775"/>
                  <a:pt x="7119761" y="6570213"/>
                </a:cubicBezTo>
                <a:cubicBezTo>
                  <a:pt x="7125909" y="6570506"/>
                  <a:pt x="7131474" y="6568456"/>
                  <a:pt x="7135719" y="6564650"/>
                </a:cubicBezTo>
                <a:close/>
                <a:moveTo>
                  <a:pt x="5887671" y="6564650"/>
                </a:moveTo>
                <a:cubicBezTo>
                  <a:pt x="5917393" y="6641956"/>
                  <a:pt x="5883133" y="6746641"/>
                  <a:pt x="5798652" y="6819115"/>
                </a:cubicBezTo>
                <a:lnTo>
                  <a:pt x="5740332" y="6858002"/>
                </a:lnTo>
                <a:lnTo>
                  <a:pt x="5573429" y="6858002"/>
                </a:lnTo>
                <a:lnTo>
                  <a:pt x="5627459" y="6821696"/>
                </a:lnTo>
                <a:cubicBezTo>
                  <a:pt x="5648433" y="6800997"/>
                  <a:pt x="5663806" y="6777462"/>
                  <a:pt x="5673470" y="6751181"/>
                </a:cubicBezTo>
                <a:cubicBezTo>
                  <a:pt x="5677716" y="6739760"/>
                  <a:pt x="5680496" y="6728340"/>
                  <a:pt x="5682692" y="6717651"/>
                </a:cubicBezTo>
                <a:cubicBezTo>
                  <a:pt x="5684596" y="6708134"/>
                  <a:pt x="5685915" y="6699058"/>
                  <a:pt x="5687084" y="6690565"/>
                </a:cubicBezTo>
                <a:cubicBezTo>
                  <a:pt x="5691038" y="6663039"/>
                  <a:pt x="5694552" y="6639320"/>
                  <a:pt x="5712708" y="6617212"/>
                </a:cubicBezTo>
                <a:cubicBezTo>
                  <a:pt x="5738329" y="6585879"/>
                  <a:pt x="5783572" y="6569775"/>
                  <a:pt x="5847115" y="6569481"/>
                </a:cubicBezTo>
                <a:cubicBezTo>
                  <a:pt x="5854874" y="6569481"/>
                  <a:pt x="5863220" y="6569775"/>
                  <a:pt x="5871713" y="6570213"/>
                </a:cubicBezTo>
                <a:cubicBezTo>
                  <a:pt x="5877861" y="6570506"/>
                  <a:pt x="5883426" y="6568456"/>
                  <a:pt x="5887671" y="6564650"/>
                </a:cubicBezTo>
                <a:close/>
                <a:moveTo>
                  <a:pt x="4639620" y="6551188"/>
                </a:moveTo>
                <a:cubicBezTo>
                  <a:pt x="4669343" y="6628494"/>
                  <a:pt x="4635083" y="6733179"/>
                  <a:pt x="4550602" y="6805653"/>
                </a:cubicBezTo>
                <a:cubicBezTo>
                  <a:pt x="4530763" y="6822600"/>
                  <a:pt x="4509624" y="6836537"/>
                  <a:pt x="4487962" y="6847420"/>
                </a:cubicBezTo>
                <a:lnTo>
                  <a:pt x="4458267" y="6858002"/>
                </a:lnTo>
                <a:lnTo>
                  <a:pt x="4305345" y="6858002"/>
                </a:lnTo>
                <a:lnTo>
                  <a:pt x="4379409" y="6808234"/>
                </a:lnTo>
                <a:cubicBezTo>
                  <a:pt x="4400382" y="6787535"/>
                  <a:pt x="4415756" y="6764000"/>
                  <a:pt x="4425418" y="6737719"/>
                </a:cubicBezTo>
                <a:cubicBezTo>
                  <a:pt x="4429665" y="6726298"/>
                  <a:pt x="4432447" y="6714878"/>
                  <a:pt x="4434644" y="6704189"/>
                </a:cubicBezTo>
                <a:cubicBezTo>
                  <a:pt x="4436547" y="6694672"/>
                  <a:pt x="4437865" y="6685596"/>
                  <a:pt x="4439037" y="6677103"/>
                </a:cubicBezTo>
                <a:cubicBezTo>
                  <a:pt x="4442988" y="6649577"/>
                  <a:pt x="4446502" y="6625858"/>
                  <a:pt x="4464658" y="6603750"/>
                </a:cubicBezTo>
                <a:cubicBezTo>
                  <a:pt x="4490281" y="6572417"/>
                  <a:pt x="4535520" y="6556313"/>
                  <a:pt x="4599065" y="6556019"/>
                </a:cubicBezTo>
                <a:cubicBezTo>
                  <a:pt x="4606826" y="6556019"/>
                  <a:pt x="4615172" y="6556313"/>
                  <a:pt x="4623664" y="6556751"/>
                </a:cubicBezTo>
                <a:cubicBezTo>
                  <a:pt x="4629811" y="6557044"/>
                  <a:pt x="4635377" y="6554994"/>
                  <a:pt x="4639620" y="6551188"/>
                </a:cubicBezTo>
                <a:close/>
                <a:moveTo>
                  <a:pt x="3391571" y="6551188"/>
                </a:moveTo>
                <a:cubicBezTo>
                  <a:pt x="3421293" y="6628494"/>
                  <a:pt x="3387032" y="6733179"/>
                  <a:pt x="3302552" y="6805653"/>
                </a:cubicBezTo>
                <a:cubicBezTo>
                  <a:pt x="3282713" y="6822600"/>
                  <a:pt x="3261575" y="6836537"/>
                  <a:pt x="3239913" y="6847420"/>
                </a:cubicBezTo>
                <a:lnTo>
                  <a:pt x="3210217" y="6858002"/>
                </a:lnTo>
                <a:lnTo>
                  <a:pt x="3057296" y="6858002"/>
                </a:lnTo>
                <a:lnTo>
                  <a:pt x="3131359" y="6808234"/>
                </a:lnTo>
                <a:cubicBezTo>
                  <a:pt x="3152333" y="6787535"/>
                  <a:pt x="3167706" y="6764000"/>
                  <a:pt x="3177369" y="6737719"/>
                </a:cubicBezTo>
                <a:cubicBezTo>
                  <a:pt x="3181615" y="6726298"/>
                  <a:pt x="3184397" y="6714878"/>
                  <a:pt x="3186593" y="6704189"/>
                </a:cubicBezTo>
                <a:cubicBezTo>
                  <a:pt x="3188496" y="6694672"/>
                  <a:pt x="3189814" y="6685596"/>
                  <a:pt x="3190985" y="6677103"/>
                </a:cubicBezTo>
                <a:cubicBezTo>
                  <a:pt x="3194938" y="6649577"/>
                  <a:pt x="3198452" y="6625858"/>
                  <a:pt x="3216608" y="6603750"/>
                </a:cubicBezTo>
                <a:cubicBezTo>
                  <a:pt x="3242230" y="6572417"/>
                  <a:pt x="3287471" y="6556313"/>
                  <a:pt x="3351015" y="6556019"/>
                </a:cubicBezTo>
                <a:cubicBezTo>
                  <a:pt x="3358775" y="6556019"/>
                  <a:pt x="3367120" y="6556313"/>
                  <a:pt x="3375613" y="6556751"/>
                </a:cubicBezTo>
                <a:cubicBezTo>
                  <a:pt x="3381761" y="6557044"/>
                  <a:pt x="3387327" y="6554994"/>
                  <a:pt x="3391571" y="6551188"/>
                </a:cubicBezTo>
                <a:close/>
                <a:moveTo>
                  <a:pt x="2057074" y="6516838"/>
                </a:moveTo>
                <a:cubicBezTo>
                  <a:pt x="2111814" y="6513599"/>
                  <a:pt x="2162107" y="6530803"/>
                  <a:pt x="2194978" y="6569236"/>
                </a:cubicBezTo>
                <a:lnTo>
                  <a:pt x="2195416" y="6569675"/>
                </a:lnTo>
                <a:cubicBezTo>
                  <a:pt x="2108448" y="6566599"/>
                  <a:pt x="2045489" y="6587830"/>
                  <a:pt x="2008447" y="6633072"/>
                </a:cubicBezTo>
                <a:cubicBezTo>
                  <a:pt x="1982679" y="6664697"/>
                  <a:pt x="1977847" y="6696908"/>
                  <a:pt x="1973308" y="6728093"/>
                </a:cubicBezTo>
                <a:cubicBezTo>
                  <a:pt x="1970673" y="6745809"/>
                  <a:pt x="1968183" y="6762647"/>
                  <a:pt x="1961889" y="6779923"/>
                </a:cubicBezTo>
                <a:cubicBezTo>
                  <a:pt x="1953690" y="6802325"/>
                  <a:pt x="1940220" y="6822090"/>
                  <a:pt x="1921168" y="6839458"/>
                </a:cubicBezTo>
                <a:lnTo>
                  <a:pt x="1890687" y="6858002"/>
                </a:lnTo>
                <a:lnTo>
                  <a:pt x="1815725" y="6858002"/>
                </a:lnTo>
                <a:lnTo>
                  <a:pt x="1795905" y="6816648"/>
                </a:lnTo>
                <a:cubicBezTo>
                  <a:pt x="1781114" y="6742890"/>
                  <a:pt x="1816501" y="6652105"/>
                  <a:pt x="1892488" y="6587097"/>
                </a:cubicBezTo>
                <a:cubicBezTo>
                  <a:pt x="1943147" y="6543759"/>
                  <a:pt x="2002334" y="6520077"/>
                  <a:pt x="2057074" y="6516838"/>
                </a:cubicBezTo>
                <a:close/>
                <a:moveTo>
                  <a:pt x="809024" y="6516838"/>
                </a:moveTo>
                <a:cubicBezTo>
                  <a:pt x="863764" y="6513599"/>
                  <a:pt x="914057" y="6530803"/>
                  <a:pt x="946928" y="6569236"/>
                </a:cubicBezTo>
                <a:lnTo>
                  <a:pt x="947366" y="6569675"/>
                </a:lnTo>
                <a:cubicBezTo>
                  <a:pt x="860397" y="6566599"/>
                  <a:pt x="797439" y="6587830"/>
                  <a:pt x="760397" y="6633072"/>
                </a:cubicBezTo>
                <a:cubicBezTo>
                  <a:pt x="734629" y="6664697"/>
                  <a:pt x="729797" y="6696908"/>
                  <a:pt x="725258" y="6728093"/>
                </a:cubicBezTo>
                <a:cubicBezTo>
                  <a:pt x="722623" y="6745809"/>
                  <a:pt x="720133" y="6762647"/>
                  <a:pt x="713839" y="6779923"/>
                </a:cubicBezTo>
                <a:cubicBezTo>
                  <a:pt x="705640" y="6802325"/>
                  <a:pt x="692170" y="6822090"/>
                  <a:pt x="673118" y="6839458"/>
                </a:cubicBezTo>
                <a:lnTo>
                  <a:pt x="642638" y="6858002"/>
                </a:lnTo>
                <a:lnTo>
                  <a:pt x="567675" y="6858002"/>
                </a:lnTo>
                <a:lnTo>
                  <a:pt x="547855" y="6816648"/>
                </a:lnTo>
                <a:cubicBezTo>
                  <a:pt x="533064" y="6742890"/>
                  <a:pt x="568451" y="6652105"/>
                  <a:pt x="644438" y="6587097"/>
                </a:cubicBezTo>
                <a:cubicBezTo>
                  <a:pt x="695097" y="6543759"/>
                  <a:pt x="754284" y="6520077"/>
                  <a:pt x="809024" y="6516838"/>
                </a:cubicBezTo>
                <a:close/>
                <a:moveTo>
                  <a:pt x="12127919" y="6504875"/>
                </a:moveTo>
                <a:cubicBezTo>
                  <a:pt x="12157641" y="6582181"/>
                  <a:pt x="12123380" y="6686866"/>
                  <a:pt x="12038900" y="6759340"/>
                </a:cubicBezTo>
                <a:cubicBezTo>
                  <a:pt x="11959544" y="6827129"/>
                  <a:pt x="11859397" y="6846749"/>
                  <a:pt x="11788096" y="6815416"/>
                </a:cubicBezTo>
                <a:cubicBezTo>
                  <a:pt x="11852224" y="6785548"/>
                  <a:pt x="11894390" y="6743967"/>
                  <a:pt x="11913717" y="6691406"/>
                </a:cubicBezTo>
                <a:cubicBezTo>
                  <a:pt x="11917963" y="6679985"/>
                  <a:pt x="11920745" y="6668565"/>
                  <a:pt x="11922941" y="6657876"/>
                </a:cubicBezTo>
                <a:cubicBezTo>
                  <a:pt x="11924844" y="6648359"/>
                  <a:pt x="11926162" y="6639283"/>
                  <a:pt x="11927333" y="6630790"/>
                </a:cubicBezTo>
                <a:cubicBezTo>
                  <a:pt x="11931286" y="6603264"/>
                  <a:pt x="11934800" y="6579545"/>
                  <a:pt x="11952956" y="6557437"/>
                </a:cubicBezTo>
                <a:cubicBezTo>
                  <a:pt x="11978578" y="6526104"/>
                  <a:pt x="12023819" y="6510000"/>
                  <a:pt x="12087363" y="6509706"/>
                </a:cubicBezTo>
                <a:cubicBezTo>
                  <a:pt x="12095123" y="6509706"/>
                  <a:pt x="12103468" y="6510000"/>
                  <a:pt x="12111961" y="6510438"/>
                </a:cubicBezTo>
                <a:cubicBezTo>
                  <a:pt x="12118109" y="6510731"/>
                  <a:pt x="12123674" y="6508681"/>
                  <a:pt x="12127919" y="6504875"/>
                </a:cubicBezTo>
                <a:close/>
                <a:moveTo>
                  <a:pt x="10879869" y="6504875"/>
                </a:moveTo>
                <a:cubicBezTo>
                  <a:pt x="10909591" y="6582181"/>
                  <a:pt x="10875330" y="6686866"/>
                  <a:pt x="10790850" y="6759340"/>
                </a:cubicBezTo>
                <a:cubicBezTo>
                  <a:pt x="10711494" y="6827129"/>
                  <a:pt x="10611347" y="6846749"/>
                  <a:pt x="10540046" y="6815416"/>
                </a:cubicBezTo>
                <a:cubicBezTo>
                  <a:pt x="10604174" y="6785548"/>
                  <a:pt x="10646340" y="6743967"/>
                  <a:pt x="10665667" y="6691406"/>
                </a:cubicBezTo>
                <a:cubicBezTo>
                  <a:pt x="10669913" y="6679985"/>
                  <a:pt x="10672695" y="6668565"/>
                  <a:pt x="10674891" y="6657876"/>
                </a:cubicBezTo>
                <a:cubicBezTo>
                  <a:pt x="10676794" y="6648359"/>
                  <a:pt x="10678112" y="6639283"/>
                  <a:pt x="10679283" y="6630790"/>
                </a:cubicBezTo>
                <a:cubicBezTo>
                  <a:pt x="10683236" y="6603264"/>
                  <a:pt x="10686750" y="6579545"/>
                  <a:pt x="10704906" y="6557437"/>
                </a:cubicBezTo>
                <a:cubicBezTo>
                  <a:pt x="10730528" y="6526104"/>
                  <a:pt x="10775769" y="6510000"/>
                  <a:pt x="10839313" y="6509706"/>
                </a:cubicBezTo>
                <a:cubicBezTo>
                  <a:pt x="10847073" y="6509706"/>
                  <a:pt x="10855418" y="6510000"/>
                  <a:pt x="10863911" y="6510438"/>
                </a:cubicBezTo>
                <a:cubicBezTo>
                  <a:pt x="10870059" y="6510731"/>
                  <a:pt x="10875624" y="6508681"/>
                  <a:pt x="10879869" y="6504875"/>
                </a:cubicBezTo>
                <a:close/>
                <a:moveTo>
                  <a:pt x="9555619" y="6504875"/>
                </a:moveTo>
                <a:cubicBezTo>
                  <a:pt x="9585341" y="6582181"/>
                  <a:pt x="9551080" y="6686866"/>
                  <a:pt x="9466600" y="6759340"/>
                </a:cubicBezTo>
                <a:cubicBezTo>
                  <a:pt x="9387244" y="6827129"/>
                  <a:pt x="9287097" y="6846749"/>
                  <a:pt x="9215796" y="6815416"/>
                </a:cubicBezTo>
                <a:cubicBezTo>
                  <a:pt x="9279924" y="6785548"/>
                  <a:pt x="9322090" y="6743967"/>
                  <a:pt x="9341417" y="6691406"/>
                </a:cubicBezTo>
                <a:cubicBezTo>
                  <a:pt x="9345663" y="6679985"/>
                  <a:pt x="9348445" y="6668565"/>
                  <a:pt x="9350641" y="6657876"/>
                </a:cubicBezTo>
                <a:cubicBezTo>
                  <a:pt x="9352544" y="6648359"/>
                  <a:pt x="9353862" y="6639283"/>
                  <a:pt x="9355033" y="6630790"/>
                </a:cubicBezTo>
                <a:cubicBezTo>
                  <a:pt x="9358986" y="6603264"/>
                  <a:pt x="9362500" y="6579545"/>
                  <a:pt x="9380656" y="6557437"/>
                </a:cubicBezTo>
                <a:cubicBezTo>
                  <a:pt x="9406278" y="6526104"/>
                  <a:pt x="9451519" y="6510000"/>
                  <a:pt x="9515063" y="6509706"/>
                </a:cubicBezTo>
                <a:cubicBezTo>
                  <a:pt x="9522823" y="6509706"/>
                  <a:pt x="9531168" y="6510000"/>
                  <a:pt x="9539661" y="6510438"/>
                </a:cubicBezTo>
                <a:cubicBezTo>
                  <a:pt x="9545809" y="6510731"/>
                  <a:pt x="9551374" y="6508681"/>
                  <a:pt x="9555619" y="6504875"/>
                </a:cubicBezTo>
                <a:close/>
                <a:moveTo>
                  <a:pt x="8307569" y="6504875"/>
                </a:moveTo>
                <a:cubicBezTo>
                  <a:pt x="8337291" y="6582181"/>
                  <a:pt x="8303030" y="6686866"/>
                  <a:pt x="8218550" y="6759340"/>
                </a:cubicBezTo>
                <a:cubicBezTo>
                  <a:pt x="8139194" y="6827129"/>
                  <a:pt x="8039047" y="6846749"/>
                  <a:pt x="7967746" y="6815416"/>
                </a:cubicBezTo>
                <a:cubicBezTo>
                  <a:pt x="8031874" y="6785548"/>
                  <a:pt x="8074040" y="6743967"/>
                  <a:pt x="8093367" y="6691406"/>
                </a:cubicBezTo>
                <a:cubicBezTo>
                  <a:pt x="8097613" y="6679985"/>
                  <a:pt x="8100395" y="6668565"/>
                  <a:pt x="8102591" y="6657876"/>
                </a:cubicBezTo>
                <a:cubicBezTo>
                  <a:pt x="8104494" y="6648359"/>
                  <a:pt x="8105812" y="6639283"/>
                  <a:pt x="8106983" y="6630790"/>
                </a:cubicBezTo>
                <a:cubicBezTo>
                  <a:pt x="8110936" y="6603264"/>
                  <a:pt x="8114450" y="6579545"/>
                  <a:pt x="8132606" y="6557437"/>
                </a:cubicBezTo>
                <a:cubicBezTo>
                  <a:pt x="8158228" y="6526104"/>
                  <a:pt x="8203469" y="6510000"/>
                  <a:pt x="8267013" y="6509706"/>
                </a:cubicBezTo>
                <a:cubicBezTo>
                  <a:pt x="8274773" y="6509706"/>
                  <a:pt x="8283118" y="6510000"/>
                  <a:pt x="8291611" y="6510438"/>
                </a:cubicBezTo>
                <a:cubicBezTo>
                  <a:pt x="8297759" y="6510731"/>
                  <a:pt x="8303324" y="6508681"/>
                  <a:pt x="8307569" y="6504875"/>
                </a:cubicBezTo>
                <a:close/>
                <a:moveTo>
                  <a:pt x="6973072" y="6470525"/>
                </a:moveTo>
                <a:cubicBezTo>
                  <a:pt x="7027812" y="6467286"/>
                  <a:pt x="7078105" y="6484490"/>
                  <a:pt x="7110976" y="6522923"/>
                </a:cubicBezTo>
                <a:lnTo>
                  <a:pt x="7111414" y="6523362"/>
                </a:lnTo>
                <a:cubicBezTo>
                  <a:pt x="7024445" y="6520286"/>
                  <a:pt x="6961487" y="6541517"/>
                  <a:pt x="6924445" y="6586759"/>
                </a:cubicBezTo>
                <a:cubicBezTo>
                  <a:pt x="6898677" y="6618384"/>
                  <a:pt x="6893845" y="6650595"/>
                  <a:pt x="6889306" y="6681780"/>
                </a:cubicBezTo>
                <a:cubicBezTo>
                  <a:pt x="6886671" y="6699496"/>
                  <a:pt x="6884181" y="6716334"/>
                  <a:pt x="6877887" y="6733610"/>
                </a:cubicBezTo>
                <a:cubicBezTo>
                  <a:pt x="6861488" y="6778413"/>
                  <a:pt x="6824007" y="6812672"/>
                  <a:pt x="6762952" y="6838295"/>
                </a:cubicBezTo>
                <a:cubicBezTo>
                  <a:pt x="6758706" y="6840052"/>
                  <a:pt x="6755338" y="6842834"/>
                  <a:pt x="6753143" y="6846640"/>
                </a:cubicBezTo>
                <a:cubicBezTo>
                  <a:pt x="6749775" y="6843566"/>
                  <a:pt x="6746701" y="6840346"/>
                  <a:pt x="6743773" y="6836832"/>
                </a:cubicBezTo>
                <a:cubicBezTo>
                  <a:pt x="6678032" y="6759964"/>
                  <a:pt x="6707169" y="6627461"/>
                  <a:pt x="6808486" y="6540784"/>
                </a:cubicBezTo>
                <a:cubicBezTo>
                  <a:pt x="6859145" y="6497446"/>
                  <a:pt x="6918332" y="6473764"/>
                  <a:pt x="6973072" y="6470525"/>
                </a:cubicBezTo>
                <a:close/>
                <a:moveTo>
                  <a:pt x="5725024" y="6470525"/>
                </a:moveTo>
                <a:cubicBezTo>
                  <a:pt x="5779763" y="6467286"/>
                  <a:pt x="5830057" y="6484490"/>
                  <a:pt x="5862929" y="6522923"/>
                </a:cubicBezTo>
                <a:lnTo>
                  <a:pt x="5863367" y="6523362"/>
                </a:lnTo>
                <a:cubicBezTo>
                  <a:pt x="5776396" y="6520286"/>
                  <a:pt x="5713439" y="6541517"/>
                  <a:pt x="5676398" y="6586759"/>
                </a:cubicBezTo>
                <a:cubicBezTo>
                  <a:pt x="5650628" y="6618384"/>
                  <a:pt x="5645797" y="6650595"/>
                  <a:pt x="5641258" y="6681780"/>
                </a:cubicBezTo>
                <a:cubicBezTo>
                  <a:pt x="5638623" y="6699496"/>
                  <a:pt x="5636134" y="6716334"/>
                  <a:pt x="5629839" y="6733610"/>
                </a:cubicBezTo>
                <a:cubicBezTo>
                  <a:pt x="5613441" y="6778413"/>
                  <a:pt x="5575960" y="6812672"/>
                  <a:pt x="5514905" y="6838295"/>
                </a:cubicBezTo>
                <a:cubicBezTo>
                  <a:pt x="5510659" y="6840052"/>
                  <a:pt x="5507290" y="6842834"/>
                  <a:pt x="5505094" y="6846640"/>
                </a:cubicBezTo>
                <a:cubicBezTo>
                  <a:pt x="5501727" y="6843566"/>
                  <a:pt x="5498653" y="6840346"/>
                  <a:pt x="5495724" y="6836832"/>
                </a:cubicBezTo>
                <a:cubicBezTo>
                  <a:pt x="5429983" y="6759964"/>
                  <a:pt x="5459121" y="6627461"/>
                  <a:pt x="5560437" y="6540784"/>
                </a:cubicBezTo>
                <a:cubicBezTo>
                  <a:pt x="5611096" y="6497446"/>
                  <a:pt x="5670285" y="6473764"/>
                  <a:pt x="5725024" y="6470525"/>
                </a:cubicBezTo>
                <a:close/>
                <a:moveTo>
                  <a:pt x="4476974" y="6457063"/>
                </a:moveTo>
                <a:cubicBezTo>
                  <a:pt x="4531713" y="6453824"/>
                  <a:pt x="4582007" y="6471028"/>
                  <a:pt x="4614878" y="6509461"/>
                </a:cubicBezTo>
                <a:lnTo>
                  <a:pt x="4615316" y="6509900"/>
                </a:lnTo>
                <a:cubicBezTo>
                  <a:pt x="4528348" y="6506824"/>
                  <a:pt x="4465391" y="6528055"/>
                  <a:pt x="4428347" y="6573297"/>
                </a:cubicBezTo>
                <a:cubicBezTo>
                  <a:pt x="4402580" y="6604922"/>
                  <a:pt x="4397747" y="6637133"/>
                  <a:pt x="4393208" y="6668318"/>
                </a:cubicBezTo>
                <a:cubicBezTo>
                  <a:pt x="4390573" y="6686034"/>
                  <a:pt x="4388082" y="6702872"/>
                  <a:pt x="4381790" y="6720148"/>
                </a:cubicBezTo>
                <a:cubicBezTo>
                  <a:pt x="4365391" y="6764951"/>
                  <a:pt x="4327908" y="6799210"/>
                  <a:pt x="4266855" y="6824833"/>
                </a:cubicBezTo>
                <a:cubicBezTo>
                  <a:pt x="4262609" y="6826590"/>
                  <a:pt x="4259240" y="6829372"/>
                  <a:pt x="4257046" y="6833178"/>
                </a:cubicBezTo>
                <a:cubicBezTo>
                  <a:pt x="4253677" y="6830104"/>
                  <a:pt x="4250603" y="6826884"/>
                  <a:pt x="4247676" y="6823370"/>
                </a:cubicBezTo>
                <a:cubicBezTo>
                  <a:pt x="4181934" y="6746502"/>
                  <a:pt x="4211073" y="6613999"/>
                  <a:pt x="4312389" y="6527322"/>
                </a:cubicBezTo>
                <a:cubicBezTo>
                  <a:pt x="4363048" y="6483984"/>
                  <a:pt x="4422235" y="6460302"/>
                  <a:pt x="4476974" y="6457063"/>
                </a:cubicBezTo>
                <a:close/>
                <a:moveTo>
                  <a:pt x="3228925" y="6457063"/>
                </a:moveTo>
                <a:cubicBezTo>
                  <a:pt x="3283664" y="6453824"/>
                  <a:pt x="3333958" y="6471028"/>
                  <a:pt x="3366828" y="6509461"/>
                </a:cubicBezTo>
                <a:lnTo>
                  <a:pt x="3367266" y="6509900"/>
                </a:lnTo>
                <a:cubicBezTo>
                  <a:pt x="3280297" y="6506824"/>
                  <a:pt x="3217339" y="6528055"/>
                  <a:pt x="3180297" y="6573297"/>
                </a:cubicBezTo>
                <a:cubicBezTo>
                  <a:pt x="3154529" y="6604922"/>
                  <a:pt x="3149698" y="6637133"/>
                  <a:pt x="3145159" y="6668318"/>
                </a:cubicBezTo>
                <a:cubicBezTo>
                  <a:pt x="3142524" y="6686034"/>
                  <a:pt x="3140033" y="6702872"/>
                  <a:pt x="3133740" y="6720148"/>
                </a:cubicBezTo>
                <a:cubicBezTo>
                  <a:pt x="3117340" y="6764951"/>
                  <a:pt x="3079859" y="6799210"/>
                  <a:pt x="3018804" y="6824833"/>
                </a:cubicBezTo>
                <a:cubicBezTo>
                  <a:pt x="3014558" y="6826590"/>
                  <a:pt x="3011190" y="6829372"/>
                  <a:pt x="3008995" y="6833178"/>
                </a:cubicBezTo>
                <a:cubicBezTo>
                  <a:pt x="3005627" y="6830104"/>
                  <a:pt x="3002553" y="6826884"/>
                  <a:pt x="2999625" y="6823370"/>
                </a:cubicBezTo>
                <a:cubicBezTo>
                  <a:pt x="2933884" y="6746502"/>
                  <a:pt x="2963021" y="6613999"/>
                  <a:pt x="3064338" y="6527322"/>
                </a:cubicBezTo>
                <a:cubicBezTo>
                  <a:pt x="3114997" y="6483984"/>
                  <a:pt x="3174184" y="6460302"/>
                  <a:pt x="3228925" y="6457063"/>
                </a:cubicBezTo>
                <a:close/>
                <a:moveTo>
                  <a:pt x="11965272" y="6410750"/>
                </a:moveTo>
                <a:cubicBezTo>
                  <a:pt x="12020012" y="6407511"/>
                  <a:pt x="12070305" y="6424715"/>
                  <a:pt x="12103176" y="6463148"/>
                </a:cubicBezTo>
                <a:lnTo>
                  <a:pt x="12103614" y="6463587"/>
                </a:lnTo>
                <a:cubicBezTo>
                  <a:pt x="12016645" y="6460511"/>
                  <a:pt x="11953687" y="6481742"/>
                  <a:pt x="11916645" y="6526984"/>
                </a:cubicBezTo>
                <a:cubicBezTo>
                  <a:pt x="11890877" y="6558609"/>
                  <a:pt x="11886045" y="6590820"/>
                  <a:pt x="11881506" y="6622005"/>
                </a:cubicBezTo>
                <a:cubicBezTo>
                  <a:pt x="11878871" y="6639721"/>
                  <a:pt x="11876381" y="6656559"/>
                  <a:pt x="11870087" y="6673835"/>
                </a:cubicBezTo>
                <a:cubicBezTo>
                  <a:pt x="11853688" y="6718638"/>
                  <a:pt x="11816207" y="6752897"/>
                  <a:pt x="11755152" y="6778520"/>
                </a:cubicBezTo>
                <a:cubicBezTo>
                  <a:pt x="11750906" y="6780277"/>
                  <a:pt x="11747538" y="6783059"/>
                  <a:pt x="11745343" y="6786865"/>
                </a:cubicBezTo>
                <a:cubicBezTo>
                  <a:pt x="11741975" y="6783791"/>
                  <a:pt x="11738901" y="6780571"/>
                  <a:pt x="11735973" y="6777057"/>
                </a:cubicBezTo>
                <a:cubicBezTo>
                  <a:pt x="11670232" y="6700189"/>
                  <a:pt x="11699369" y="6567686"/>
                  <a:pt x="11800686" y="6481009"/>
                </a:cubicBezTo>
                <a:cubicBezTo>
                  <a:pt x="11851345" y="6437671"/>
                  <a:pt x="11910532" y="6413989"/>
                  <a:pt x="11965272" y="6410750"/>
                </a:cubicBezTo>
                <a:close/>
                <a:moveTo>
                  <a:pt x="10717222" y="6410750"/>
                </a:moveTo>
                <a:cubicBezTo>
                  <a:pt x="10771962" y="6407511"/>
                  <a:pt x="10822255" y="6424715"/>
                  <a:pt x="10855126" y="6463148"/>
                </a:cubicBezTo>
                <a:lnTo>
                  <a:pt x="10855564" y="6463587"/>
                </a:lnTo>
                <a:cubicBezTo>
                  <a:pt x="10768595" y="6460511"/>
                  <a:pt x="10705637" y="6481742"/>
                  <a:pt x="10668595" y="6526984"/>
                </a:cubicBezTo>
                <a:cubicBezTo>
                  <a:pt x="10642827" y="6558609"/>
                  <a:pt x="10637995" y="6590820"/>
                  <a:pt x="10633456" y="6622005"/>
                </a:cubicBezTo>
                <a:cubicBezTo>
                  <a:pt x="10630821" y="6639721"/>
                  <a:pt x="10628331" y="6656559"/>
                  <a:pt x="10622037" y="6673835"/>
                </a:cubicBezTo>
                <a:cubicBezTo>
                  <a:pt x="10605638" y="6718638"/>
                  <a:pt x="10568157" y="6752897"/>
                  <a:pt x="10507102" y="6778520"/>
                </a:cubicBezTo>
                <a:cubicBezTo>
                  <a:pt x="10502856" y="6780277"/>
                  <a:pt x="10499488" y="6783059"/>
                  <a:pt x="10497293" y="6786865"/>
                </a:cubicBezTo>
                <a:cubicBezTo>
                  <a:pt x="10493925" y="6783791"/>
                  <a:pt x="10490851" y="6780571"/>
                  <a:pt x="10487923" y="6777057"/>
                </a:cubicBezTo>
                <a:cubicBezTo>
                  <a:pt x="10422182" y="6700189"/>
                  <a:pt x="10451319" y="6567686"/>
                  <a:pt x="10552636" y="6481009"/>
                </a:cubicBezTo>
                <a:cubicBezTo>
                  <a:pt x="10603295" y="6437671"/>
                  <a:pt x="10662482" y="6413989"/>
                  <a:pt x="10717222" y="6410750"/>
                </a:cubicBezTo>
                <a:close/>
                <a:moveTo>
                  <a:pt x="9392972" y="6410750"/>
                </a:moveTo>
                <a:cubicBezTo>
                  <a:pt x="9447712" y="6407511"/>
                  <a:pt x="9498005" y="6424715"/>
                  <a:pt x="9530876" y="6463148"/>
                </a:cubicBezTo>
                <a:lnTo>
                  <a:pt x="9531314" y="6463587"/>
                </a:lnTo>
                <a:cubicBezTo>
                  <a:pt x="9444345" y="6460511"/>
                  <a:pt x="9381387" y="6481742"/>
                  <a:pt x="9344345" y="6526984"/>
                </a:cubicBezTo>
                <a:cubicBezTo>
                  <a:pt x="9318577" y="6558609"/>
                  <a:pt x="9313745" y="6590820"/>
                  <a:pt x="9309206" y="6622005"/>
                </a:cubicBezTo>
                <a:cubicBezTo>
                  <a:pt x="9306571" y="6639721"/>
                  <a:pt x="9304081" y="6656559"/>
                  <a:pt x="9297787" y="6673835"/>
                </a:cubicBezTo>
                <a:cubicBezTo>
                  <a:pt x="9281388" y="6718638"/>
                  <a:pt x="9243907" y="6752897"/>
                  <a:pt x="9182852" y="6778520"/>
                </a:cubicBezTo>
                <a:cubicBezTo>
                  <a:pt x="9178606" y="6780277"/>
                  <a:pt x="9175238" y="6783059"/>
                  <a:pt x="9173043" y="6786865"/>
                </a:cubicBezTo>
                <a:cubicBezTo>
                  <a:pt x="9169675" y="6783791"/>
                  <a:pt x="9166601" y="6780571"/>
                  <a:pt x="9163673" y="6777057"/>
                </a:cubicBezTo>
                <a:cubicBezTo>
                  <a:pt x="9097932" y="6700189"/>
                  <a:pt x="9127069" y="6567686"/>
                  <a:pt x="9228386" y="6481009"/>
                </a:cubicBezTo>
                <a:cubicBezTo>
                  <a:pt x="9279045" y="6437671"/>
                  <a:pt x="9338232" y="6413989"/>
                  <a:pt x="9392972" y="6410750"/>
                </a:cubicBezTo>
                <a:close/>
                <a:moveTo>
                  <a:pt x="8144922" y="6410750"/>
                </a:moveTo>
                <a:cubicBezTo>
                  <a:pt x="8199662" y="6407511"/>
                  <a:pt x="8249955" y="6424715"/>
                  <a:pt x="8282826" y="6463148"/>
                </a:cubicBezTo>
                <a:lnTo>
                  <a:pt x="8283264" y="6463587"/>
                </a:lnTo>
                <a:cubicBezTo>
                  <a:pt x="8196295" y="6460511"/>
                  <a:pt x="8133337" y="6481742"/>
                  <a:pt x="8096295" y="6526984"/>
                </a:cubicBezTo>
                <a:cubicBezTo>
                  <a:pt x="8070527" y="6558609"/>
                  <a:pt x="8065695" y="6590820"/>
                  <a:pt x="8061156" y="6622005"/>
                </a:cubicBezTo>
                <a:cubicBezTo>
                  <a:pt x="8058521" y="6639721"/>
                  <a:pt x="8056031" y="6656559"/>
                  <a:pt x="8049737" y="6673835"/>
                </a:cubicBezTo>
                <a:cubicBezTo>
                  <a:pt x="8033338" y="6718638"/>
                  <a:pt x="7995857" y="6752897"/>
                  <a:pt x="7934802" y="6778520"/>
                </a:cubicBezTo>
                <a:cubicBezTo>
                  <a:pt x="7930556" y="6780277"/>
                  <a:pt x="7927188" y="6783059"/>
                  <a:pt x="7924993" y="6786865"/>
                </a:cubicBezTo>
                <a:cubicBezTo>
                  <a:pt x="7921625" y="6783791"/>
                  <a:pt x="7918551" y="6780571"/>
                  <a:pt x="7915623" y="6777057"/>
                </a:cubicBezTo>
                <a:cubicBezTo>
                  <a:pt x="7849882" y="6700189"/>
                  <a:pt x="7879019" y="6567686"/>
                  <a:pt x="7980336" y="6481009"/>
                </a:cubicBezTo>
                <a:cubicBezTo>
                  <a:pt x="8030995" y="6437671"/>
                  <a:pt x="8090182" y="6413989"/>
                  <a:pt x="8144922" y="6410750"/>
                </a:cubicBezTo>
                <a:close/>
                <a:moveTo>
                  <a:pt x="0" y="6397711"/>
                </a:moveTo>
                <a:lnTo>
                  <a:pt x="2269" y="6404537"/>
                </a:lnTo>
                <a:cubicBezTo>
                  <a:pt x="5659" y="6425142"/>
                  <a:pt x="5622" y="6445288"/>
                  <a:pt x="2346" y="6463873"/>
                </a:cubicBezTo>
                <a:lnTo>
                  <a:pt x="0" y="6469930"/>
                </a:lnTo>
                <a:close/>
                <a:moveTo>
                  <a:pt x="1007863" y="6280508"/>
                </a:moveTo>
                <a:cubicBezTo>
                  <a:pt x="1017526" y="6328093"/>
                  <a:pt x="1038757" y="6363085"/>
                  <a:pt x="1070820" y="6384316"/>
                </a:cubicBezTo>
                <a:cubicBezTo>
                  <a:pt x="1077848" y="6389000"/>
                  <a:pt x="1084876" y="6392661"/>
                  <a:pt x="1091758" y="6395881"/>
                </a:cubicBezTo>
                <a:cubicBezTo>
                  <a:pt x="1097760" y="6398664"/>
                  <a:pt x="1103617" y="6401006"/>
                  <a:pt x="1109181" y="6403203"/>
                </a:cubicBezTo>
                <a:cubicBezTo>
                  <a:pt x="1127043" y="6410231"/>
                  <a:pt x="1142417" y="6416379"/>
                  <a:pt x="1154276" y="6432046"/>
                </a:cubicBezTo>
                <a:cubicBezTo>
                  <a:pt x="1171260" y="6454300"/>
                  <a:pt x="1174774" y="6487097"/>
                  <a:pt x="1164818" y="6529703"/>
                </a:cubicBezTo>
                <a:cubicBezTo>
                  <a:pt x="1163501" y="6534974"/>
                  <a:pt x="1162036" y="6540537"/>
                  <a:pt x="1160425" y="6546102"/>
                </a:cubicBezTo>
                <a:cubicBezTo>
                  <a:pt x="1159254" y="6550201"/>
                  <a:pt x="1159693" y="6554153"/>
                  <a:pt x="1161596" y="6557669"/>
                </a:cubicBezTo>
                <a:cubicBezTo>
                  <a:pt x="1105228" y="6565134"/>
                  <a:pt x="1040514" y="6525604"/>
                  <a:pt x="1005375" y="6457375"/>
                </a:cubicBezTo>
                <a:cubicBezTo>
                  <a:pt x="972724" y="6393393"/>
                  <a:pt x="975507" y="6323261"/>
                  <a:pt x="1007863" y="6280508"/>
                </a:cubicBezTo>
                <a:close/>
                <a:moveTo>
                  <a:pt x="1091422" y="6241203"/>
                </a:moveTo>
                <a:cubicBezTo>
                  <a:pt x="1143149" y="6243036"/>
                  <a:pt x="1198273" y="6281168"/>
                  <a:pt x="1229679" y="6342441"/>
                </a:cubicBezTo>
                <a:cubicBezTo>
                  <a:pt x="1271406" y="6424140"/>
                  <a:pt x="1255300" y="6516087"/>
                  <a:pt x="1193369" y="6547859"/>
                </a:cubicBezTo>
                <a:lnTo>
                  <a:pt x="1193075" y="6548005"/>
                </a:lnTo>
                <a:cubicBezTo>
                  <a:pt x="1209034" y="6490317"/>
                  <a:pt x="1204788" y="6444784"/>
                  <a:pt x="1180485" y="6412719"/>
                </a:cubicBezTo>
                <a:cubicBezTo>
                  <a:pt x="1163501" y="6390464"/>
                  <a:pt x="1142709" y="6382119"/>
                  <a:pt x="1122505" y="6374066"/>
                </a:cubicBezTo>
                <a:cubicBezTo>
                  <a:pt x="1111084" y="6369381"/>
                  <a:pt x="1100250" y="6364988"/>
                  <a:pt x="1089709" y="6358108"/>
                </a:cubicBezTo>
                <a:cubicBezTo>
                  <a:pt x="1062329" y="6340098"/>
                  <a:pt x="1045345" y="6309499"/>
                  <a:pt x="1037878" y="6264550"/>
                </a:cubicBezTo>
                <a:cubicBezTo>
                  <a:pt x="1037292" y="6261328"/>
                  <a:pt x="1035975" y="6258693"/>
                  <a:pt x="1033778" y="6256644"/>
                </a:cubicBezTo>
                <a:cubicBezTo>
                  <a:pt x="1036267" y="6254887"/>
                  <a:pt x="1039049" y="6253422"/>
                  <a:pt x="1041831" y="6251957"/>
                </a:cubicBezTo>
                <a:cubicBezTo>
                  <a:pt x="1057314" y="6244015"/>
                  <a:pt x="1074179" y="6240592"/>
                  <a:pt x="1091422" y="6241203"/>
                </a:cubicBezTo>
                <a:close/>
                <a:moveTo>
                  <a:pt x="5923862" y="6234195"/>
                </a:moveTo>
                <a:cubicBezTo>
                  <a:pt x="5933526" y="6281780"/>
                  <a:pt x="5954757" y="6316772"/>
                  <a:pt x="5986819" y="6338003"/>
                </a:cubicBezTo>
                <a:cubicBezTo>
                  <a:pt x="5993848" y="6342687"/>
                  <a:pt x="6000875" y="6346348"/>
                  <a:pt x="6007757" y="6349568"/>
                </a:cubicBezTo>
                <a:cubicBezTo>
                  <a:pt x="6013759" y="6352351"/>
                  <a:pt x="6019618" y="6354693"/>
                  <a:pt x="6025182" y="6356890"/>
                </a:cubicBezTo>
                <a:cubicBezTo>
                  <a:pt x="6043042" y="6363918"/>
                  <a:pt x="6058418" y="6370066"/>
                  <a:pt x="6070277" y="6385733"/>
                </a:cubicBezTo>
                <a:cubicBezTo>
                  <a:pt x="6087260" y="6407987"/>
                  <a:pt x="6090774" y="6440784"/>
                  <a:pt x="6080817" y="6483390"/>
                </a:cubicBezTo>
                <a:cubicBezTo>
                  <a:pt x="6079500" y="6488661"/>
                  <a:pt x="6078035" y="6494224"/>
                  <a:pt x="6076426" y="6499789"/>
                </a:cubicBezTo>
                <a:cubicBezTo>
                  <a:pt x="6075255" y="6503888"/>
                  <a:pt x="6075692" y="6507840"/>
                  <a:pt x="6077596" y="6511356"/>
                </a:cubicBezTo>
                <a:cubicBezTo>
                  <a:pt x="6021227" y="6518821"/>
                  <a:pt x="5956514" y="6479291"/>
                  <a:pt x="5921374" y="6411062"/>
                </a:cubicBezTo>
                <a:cubicBezTo>
                  <a:pt x="5888724" y="6347080"/>
                  <a:pt x="5891508" y="6276948"/>
                  <a:pt x="5923862" y="6234195"/>
                </a:cubicBezTo>
                <a:close/>
                <a:moveTo>
                  <a:pt x="4675812" y="6234195"/>
                </a:moveTo>
                <a:cubicBezTo>
                  <a:pt x="4685476" y="6281780"/>
                  <a:pt x="4706707" y="6316772"/>
                  <a:pt x="4738771" y="6338003"/>
                </a:cubicBezTo>
                <a:cubicBezTo>
                  <a:pt x="4745798" y="6342687"/>
                  <a:pt x="4752827" y="6346348"/>
                  <a:pt x="4759707" y="6349568"/>
                </a:cubicBezTo>
                <a:cubicBezTo>
                  <a:pt x="4765709" y="6352351"/>
                  <a:pt x="4771568" y="6354693"/>
                  <a:pt x="4777132" y="6356890"/>
                </a:cubicBezTo>
                <a:cubicBezTo>
                  <a:pt x="4794992" y="6363918"/>
                  <a:pt x="4810368" y="6370066"/>
                  <a:pt x="4822227" y="6385733"/>
                </a:cubicBezTo>
                <a:cubicBezTo>
                  <a:pt x="4839210" y="6407987"/>
                  <a:pt x="4842724" y="6440784"/>
                  <a:pt x="4832769" y="6483390"/>
                </a:cubicBezTo>
                <a:cubicBezTo>
                  <a:pt x="4831451" y="6488661"/>
                  <a:pt x="4829987" y="6494224"/>
                  <a:pt x="4828375" y="6499789"/>
                </a:cubicBezTo>
                <a:cubicBezTo>
                  <a:pt x="4827205" y="6503888"/>
                  <a:pt x="4827642" y="6507840"/>
                  <a:pt x="4829546" y="6511356"/>
                </a:cubicBezTo>
                <a:cubicBezTo>
                  <a:pt x="4773179" y="6518821"/>
                  <a:pt x="4708462" y="6479291"/>
                  <a:pt x="4673326" y="6411062"/>
                </a:cubicBezTo>
                <a:cubicBezTo>
                  <a:pt x="4640674" y="6347080"/>
                  <a:pt x="4643456" y="6276948"/>
                  <a:pt x="4675812" y="6234195"/>
                </a:cubicBezTo>
                <a:close/>
                <a:moveTo>
                  <a:pt x="3427763" y="6220733"/>
                </a:moveTo>
                <a:cubicBezTo>
                  <a:pt x="3437426" y="6268318"/>
                  <a:pt x="3458657" y="6303310"/>
                  <a:pt x="3490720" y="6324541"/>
                </a:cubicBezTo>
                <a:cubicBezTo>
                  <a:pt x="3497749" y="6329225"/>
                  <a:pt x="3504776" y="6332886"/>
                  <a:pt x="3511658" y="6336106"/>
                </a:cubicBezTo>
                <a:cubicBezTo>
                  <a:pt x="3517660" y="6338889"/>
                  <a:pt x="3523517" y="6341231"/>
                  <a:pt x="3529081" y="6343428"/>
                </a:cubicBezTo>
                <a:cubicBezTo>
                  <a:pt x="3546943" y="6350456"/>
                  <a:pt x="3562317" y="6356604"/>
                  <a:pt x="3574176" y="6372271"/>
                </a:cubicBezTo>
                <a:cubicBezTo>
                  <a:pt x="3591160" y="6394525"/>
                  <a:pt x="3594675" y="6427322"/>
                  <a:pt x="3584718" y="6469928"/>
                </a:cubicBezTo>
                <a:cubicBezTo>
                  <a:pt x="3583401" y="6475199"/>
                  <a:pt x="3581936" y="6480762"/>
                  <a:pt x="3580325" y="6486327"/>
                </a:cubicBezTo>
                <a:cubicBezTo>
                  <a:pt x="3579154" y="6490426"/>
                  <a:pt x="3579593" y="6494378"/>
                  <a:pt x="3581497" y="6497894"/>
                </a:cubicBezTo>
                <a:cubicBezTo>
                  <a:pt x="3525128" y="6505359"/>
                  <a:pt x="3460414" y="6465829"/>
                  <a:pt x="3425275" y="6397600"/>
                </a:cubicBezTo>
                <a:cubicBezTo>
                  <a:pt x="3392624" y="6333618"/>
                  <a:pt x="3395407" y="6263486"/>
                  <a:pt x="3427763" y="6220733"/>
                </a:cubicBezTo>
                <a:close/>
                <a:moveTo>
                  <a:pt x="2179713" y="6220733"/>
                </a:moveTo>
                <a:cubicBezTo>
                  <a:pt x="2189376" y="6268318"/>
                  <a:pt x="2210607" y="6303310"/>
                  <a:pt x="2242670" y="6324541"/>
                </a:cubicBezTo>
                <a:cubicBezTo>
                  <a:pt x="2249699" y="6329225"/>
                  <a:pt x="2256726" y="6332886"/>
                  <a:pt x="2263608" y="6336106"/>
                </a:cubicBezTo>
                <a:cubicBezTo>
                  <a:pt x="2269610" y="6338889"/>
                  <a:pt x="2275467" y="6341231"/>
                  <a:pt x="2281031" y="6343428"/>
                </a:cubicBezTo>
                <a:cubicBezTo>
                  <a:pt x="2298893" y="6350456"/>
                  <a:pt x="2314267" y="6356604"/>
                  <a:pt x="2326126" y="6372271"/>
                </a:cubicBezTo>
                <a:cubicBezTo>
                  <a:pt x="2343110" y="6394525"/>
                  <a:pt x="2346625" y="6427322"/>
                  <a:pt x="2336668" y="6469928"/>
                </a:cubicBezTo>
                <a:cubicBezTo>
                  <a:pt x="2335351" y="6475199"/>
                  <a:pt x="2333886" y="6480762"/>
                  <a:pt x="2332275" y="6486327"/>
                </a:cubicBezTo>
                <a:cubicBezTo>
                  <a:pt x="2331104" y="6490426"/>
                  <a:pt x="2331543" y="6494378"/>
                  <a:pt x="2333447" y="6497894"/>
                </a:cubicBezTo>
                <a:cubicBezTo>
                  <a:pt x="2277078" y="6505359"/>
                  <a:pt x="2212365" y="6465829"/>
                  <a:pt x="2177225" y="6397600"/>
                </a:cubicBezTo>
                <a:cubicBezTo>
                  <a:pt x="2144574" y="6333618"/>
                  <a:pt x="2147357" y="6263486"/>
                  <a:pt x="2179713" y="6220733"/>
                </a:cubicBezTo>
                <a:close/>
                <a:moveTo>
                  <a:pt x="6007421" y="6194890"/>
                </a:moveTo>
                <a:cubicBezTo>
                  <a:pt x="6059149" y="6196723"/>
                  <a:pt x="6114273" y="6234855"/>
                  <a:pt x="6145678" y="6296128"/>
                </a:cubicBezTo>
                <a:cubicBezTo>
                  <a:pt x="6187406" y="6377827"/>
                  <a:pt x="6171300" y="6469774"/>
                  <a:pt x="6109369" y="6501546"/>
                </a:cubicBezTo>
                <a:lnTo>
                  <a:pt x="6109075" y="6501692"/>
                </a:lnTo>
                <a:cubicBezTo>
                  <a:pt x="6125034" y="6444004"/>
                  <a:pt x="6120787" y="6398471"/>
                  <a:pt x="6096485" y="6366406"/>
                </a:cubicBezTo>
                <a:cubicBezTo>
                  <a:pt x="6079500" y="6344151"/>
                  <a:pt x="6058709" y="6335806"/>
                  <a:pt x="6038505" y="6327753"/>
                </a:cubicBezTo>
                <a:cubicBezTo>
                  <a:pt x="6027084" y="6323068"/>
                  <a:pt x="6016249" y="6318675"/>
                  <a:pt x="6005710" y="6311795"/>
                </a:cubicBezTo>
                <a:cubicBezTo>
                  <a:pt x="5978329" y="6293785"/>
                  <a:pt x="5961345" y="6263186"/>
                  <a:pt x="5953877" y="6218237"/>
                </a:cubicBezTo>
                <a:cubicBezTo>
                  <a:pt x="5953292" y="6215015"/>
                  <a:pt x="5951975" y="6212380"/>
                  <a:pt x="5949779" y="6210331"/>
                </a:cubicBezTo>
                <a:cubicBezTo>
                  <a:pt x="5952267" y="6208574"/>
                  <a:pt x="5955050" y="6207109"/>
                  <a:pt x="5957832" y="6205644"/>
                </a:cubicBezTo>
                <a:cubicBezTo>
                  <a:pt x="5973314" y="6197702"/>
                  <a:pt x="5990179" y="6194279"/>
                  <a:pt x="6007421" y="6194890"/>
                </a:cubicBezTo>
                <a:close/>
                <a:moveTo>
                  <a:pt x="4759373" y="6194890"/>
                </a:moveTo>
                <a:cubicBezTo>
                  <a:pt x="4811100" y="6196723"/>
                  <a:pt x="4866223" y="6234855"/>
                  <a:pt x="4897630" y="6296128"/>
                </a:cubicBezTo>
                <a:cubicBezTo>
                  <a:pt x="4939357" y="6377827"/>
                  <a:pt x="4923250" y="6469774"/>
                  <a:pt x="4861319" y="6501546"/>
                </a:cubicBezTo>
                <a:lnTo>
                  <a:pt x="4861025" y="6501692"/>
                </a:lnTo>
                <a:cubicBezTo>
                  <a:pt x="4876985" y="6444004"/>
                  <a:pt x="4872738" y="6398471"/>
                  <a:pt x="4848435" y="6366406"/>
                </a:cubicBezTo>
                <a:cubicBezTo>
                  <a:pt x="4831451" y="6344151"/>
                  <a:pt x="4810660" y="6335806"/>
                  <a:pt x="4790455" y="6327753"/>
                </a:cubicBezTo>
                <a:cubicBezTo>
                  <a:pt x="4779034" y="6323068"/>
                  <a:pt x="4768199" y="6318675"/>
                  <a:pt x="4757658" y="6311795"/>
                </a:cubicBezTo>
                <a:cubicBezTo>
                  <a:pt x="4730279" y="6293785"/>
                  <a:pt x="4713295" y="6263186"/>
                  <a:pt x="4705829" y="6218237"/>
                </a:cubicBezTo>
                <a:cubicBezTo>
                  <a:pt x="4705242" y="6215015"/>
                  <a:pt x="4703925" y="6212380"/>
                  <a:pt x="4701727" y="6210331"/>
                </a:cubicBezTo>
                <a:cubicBezTo>
                  <a:pt x="4704217" y="6208574"/>
                  <a:pt x="4706999" y="6207109"/>
                  <a:pt x="4709781" y="6205644"/>
                </a:cubicBezTo>
                <a:cubicBezTo>
                  <a:pt x="4725264" y="6197702"/>
                  <a:pt x="4742129" y="6194279"/>
                  <a:pt x="4759373" y="6194890"/>
                </a:cubicBezTo>
                <a:close/>
                <a:moveTo>
                  <a:pt x="1649152" y="6185632"/>
                </a:moveTo>
                <a:cubicBezTo>
                  <a:pt x="1727189" y="6213304"/>
                  <a:pt x="1784583" y="6307302"/>
                  <a:pt x="1784583" y="6418869"/>
                </a:cubicBezTo>
                <a:cubicBezTo>
                  <a:pt x="1784583" y="6523261"/>
                  <a:pt x="1734363" y="6612134"/>
                  <a:pt x="1664231" y="6645954"/>
                </a:cubicBezTo>
                <a:cubicBezTo>
                  <a:pt x="1683265" y="6577872"/>
                  <a:pt x="1679020" y="6518722"/>
                  <a:pt x="1651640" y="6469967"/>
                </a:cubicBezTo>
                <a:cubicBezTo>
                  <a:pt x="1645638" y="6459279"/>
                  <a:pt x="1638902" y="6449761"/>
                  <a:pt x="1632168" y="6441124"/>
                </a:cubicBezTo>
                <a:cubicBezTo>
                  <a:pt x="1626165" y="6433510"/>
                  <a:pt x="1620161" y="6426629"/>
                  <a:pt x="1614452" y="6420186"/>
                </a:cubicBezTo>
                <a:cubicBezTo>
                  <a:pt x="1596149" y="6399249"/>
                  <a:pt x="1580337" y="6381094"/>
                  <a:pt x="1575360" y="6352983"/>
                </a:cubicBezTo>
                <a:cubicBezTo>
                  <a:pt x="1568186" y="6313012"/>
                  <a:pt x="1585316" y="6268209"/>
                  <a:pt x="1626457" y="6219746"/>
                </a:cubicBezTo>
                <a:cubicBezTo>
                  <a:pt x="1631582" y="6213744"/>
                  <a:pt x="1637145" y="6207595"/>
                  <a:pt x="1643002" y="6201445"/>
                </a:cubicBezTo>
                <a:cubicBezTo>
                  <a:pt x="1647249" y="6196906"/>
                  <a:pt x="1649298" y="6191343"/>
                  <a:pt x="1649152" y="6185632"/>
                </a:cubicBezTo>
                <a:close/>
                <a:moveTo>
                  <a:pt x="401102" y="6185632"/>
                </a:moveTo>
                <a:cubicBezTo>
                  <a:pt x="479139" y="6213304"/>
                  <a:pt x="536533" y="6307302"/>
                  <a:pt x="536533" y="6418869"/>
                </a:cubicBezTo>
                <a:cubicBezTo>
                  <a:pt x="536533" y="6523261"/>
                  <a:pt x="486313" y="6612134"/>
                  <a:pt x="416181" y="6645954"/>
                </a:cubicBezTo>
                <a:cubicBezTo>
                  <a:pt x="435215" y="6577872"/>
                  <a:pt x="430970" y="6518722"/>
                  <a:pt x="403590" y="6469967"/>
                </a:cubicBezTo>
                <a:cubicBezTo>
                  <a:pt x="397588" y="6459279"/>
                  <a:pt x="390852" y="6449761"/>
                  <a:pt x="384118" y="6441124"/>
                </a:cubicBezTo>
                <a:cubicBezTo>
                  <a:pt x="378115" y="6433510"/>
                  <a:pt x="372111" y="6426629"/>
                  <a:pt x="366402" y="6420186"/>
                </a:cubicBezTo>
                <a:cubicBezTo>
                  <a:pt x="348099" y="6399249"/>
                  <a:pt x="332287" y="6381094"/>
                  <a:pt x="327310" y="6352983"/>
                </a:cubicBezTo>
                <a:cubicBezTo>
                  <a:pt x="320136" y="6313012"/>
                  <a:pt x="337266" y="6268209"/>
                  <a:pt x="378407" y="6219746"/>
                </a:cubicBezTo>
                <a:cubicBezTo>
                  <a:pt x="383532" y="6213744"/>
                  <a:pt x="389095" y="6207595"/>
                  <a:pt x="394952" y="6201445"/>
                </a:cubicBezTo>
                <a:cubicBezTo>
                  <a:pt x="399199" y="6196906"/>
                  <a:pt x="401248" y="6191343"/>
                  <a:pt x="401102" y="6185632"/>
                </a:cubicBezTo>
                <a:close/>
                <a:moveTo>
                  <a:pt x="3511322" y="6181428"/>
                </a:moveTo>
                <a:cubicBezTo>
                  <a:pt x="3563049" y="6183261"/>
                  <a:pt x="3618173" y="6221393"/>
                  <a:pt x="3649579" y="6282666"/>
                </a:cubicBezTo>
                <a:cubicBezTo>
                  <a:pt x="3691307" y="6364365"/>
                  <a:pt x="3675200" y="6456312"/>
                  <a:pt x="3613269" y="6488084"/>
                </a:cubicBezTo>
                <a:lnTo>
                  <a:pt x="3612975" y="6488230"/>
                </a:lnTo>
                <a:cubicBezTo>
                  <a:pt x="3628934" y="6430542"/>
                  <a:pt x="3624688" y="6385009"/>
                  <a:pt x="3600385" y="6352944"/>
                </a:cubicBezTo>
                <a:cubicBezTo>
                  <a:pt x="3583401" y="6330689"/>
                  <a:pt x="3562609" y="6322344"/>
                  <a:pt x="3542405" y="6314291"/>
                </a:cubicBezTo>
                <a:cubicBezTo>
                  <a:pt x="3530984" y="6309606"/>
                  <a:pt x="3520150" y="6305213"/>
                  <a:pt x="3509609" y="6298333"/>
                </a:cubicBezTo>
                <a:cubicBezTo>
                  <a:pt x="3482230" y="6280323"/>
                  <a:pt x="3465245" y="6249724"/>
                  <a:pt x="3457778" y="6204775"/>
                </a:cubicBezTo>
                <a:cubicBezTo>
                  <a:pt x="3457192" y="6201553"/>
                  <a:pt x="3455876" y="6198918"/>
                  <a:pt x="3453678" y="6196869"/>
                </a:cubicBezTo>
                <a:cubicBezTo>
                  <a:pt x="3456167" y="6195112"/>
                  <a:pt x="3458949" y="6193647"/>
                  <a:pt x="3461731" y="6192182"/>
                </a:cubicBezTo>
                <a:cubicBezTo>
                  <a:pt x="3477214" y="6184240"/>
                  <a:pt x="3494079" y="6180817"/>
                  <a:pt x="3511322" y="6181428"/>
                </a:cubicBezTo>
                <a:close/>
                <a:moveTo>
                  <a:pt x="2263272" y="6181428"/>
                </a:moveTo>
                <a:cubicBezTo>
                  <a:pt x="2314999" y="6183261"/>
                  <a:pt x="2370124" y="6221393"/>
                  <a:pt x="2401529" y="6282666"/>
                </a:cubicBezTo>
                <a:cubicBezTo>
                  <a:pt x="2443256" y="6364365"/>
                  <a:pt x="2427150" y="6456312"/>
                  <a:pt x="2365219" y="6488084"/>
                </a:cubicBezTo>
                <a:lnTo>
                  <a:pt x="2364926" y="6488230"/>
                </a:lnTo>
                <a:cubicBezTo>
                  <a:pt x="2380884" y="6430542"/>
                  <a:pt x="2376638" y="6385009"/>
                  <a:pt x="2352335" y="6352944"/>
                </a:cubicBezTo>
                <a:cubicBezTo>
                  <a:pt x="2335351" y="6330689"/>
                  <a:pt x="2314559" y="6322344"/>
                  <a:pt x="2294355" y="6314291"/>
                </a:cubicBezTo>
                <a:cubicBezTo>
                  <a:pt x="2282935" y="6309606"/>
                  <a:pt x="2272100" y="6305213"/>
                  <a:pt x="2261559" y="6298333"/>
                </a:cubicBezTo>
                <a:cubicBezTo>
                  <a:pt x="2234180" y="6280323"/>
                  <a:pt x="2217195" y="6249724"/>
                  <a:pt x="2209728" y="6204775"/>
                </a:cubicBezTo>
                <a:cubicBezTo>
                  <a:pt x="2209142" y="6201553"/>
                  <a:pt x="2207826" y="6198918"/>
                  <a:pt x="2205628" y="6196869"/>
                </a:cubicBezTo>
                <a:cubicBezTo>
                  <a:pt x="2208118" y="6195112"/>
                  <a:pt x="2210899" y="6193647"/>
                  <a:pt x="2213681" y="6192182"/>
                </a:cubicBezTo>
                <a:cubicBezTo>
                  <a:pt x="2229164" y="6184240"/>
                  <a:pt x="2246029" y="6180817"/>
                  <a:pt x="2263272" y="6181428"/>
                </a:cubicBezTo>
                <a:close/>
                <a:moveTo>
                  <a:pt x="1601568" y="6177287"/>
                </a:moveTo>
                <a:lnTo>
                  <a:pt x="1602154" y="6177287"/>
                </a:lnTo>
                <a:cubicBezTo>
                  <a:pt x="1543295" y="6241417"/>
                  <a:pt x="1518551" y="6303056"/>
                  <a:pt x="1528800" y="6360596"/>
                </a:cubicBezTo>
                <a:cubicBezTo>
                  <a:pt x="1535975" y="6400714"/>
                  <a:pt x="1557350" y="6425311"/>
                  <a:pt x="1578142" y="6449029"/>
                </a:cubicBezTo>
                <a:cubicBezTo>
                  <a:pt x="1589855" y="6462499"/>
                  <a:pt x="1600982" y="6475384"/>
                  <a:pt x="1610059" y="6491342"/>
                </a:cubicBezTo>
                <a:cubicBezTo>
                  <a:pt x="1633485" y="6532923"/>
                  <a:pt x="1635096" y="6583729"/>
                  <a:pt x="1615036" y="6646833"/>
                </a:cubicBezTo>
                <a:cubicBezTo>
                  <a:pt x="1613573" y="6651225"/>
                  <a:pt x="1613573" y="6655618"/>
                  <a:pt x="1615036" y="6659718"/>
                </a:cubicBezTo>
                <a:cubicBezTo>
                  <a:pt x="1610645" y="6660303"/>
                  <a:pt x="1606106" y="6660449"/>
                  <a:pt x="1601568" y="6660449"/>
                </a:cubicBezTo>
                <a:cubicBezTo>
                  <a:pt x="1500396" y="6660449"/>
                  <a:pt x="1418551" y="6552250"/>
                  <a:pt x="1418551" y="6418869"/>
                </a:cubicBezTo>
                <a:cubicBezTo>
                  <a:pt x="1418551" y="6285487"/>
                  <a:pt x="1500396" y="6177287"/>
                  <a:pt x="1601568" y="6177287"/>
                </a:cubicBezTo>
                <a:close/>
                <a:moveTo>
                  <a:pt x="353518" y="6177287"/>
                </a:moveTo>
                <a:lnTo>
                  <a:pt x="354104" y="6177287"/>
                </a:lnTo>
                <a:cubicBezTo>
                  <a:pt x="295245" y="6241417"/>
                  <a:pt x="270501" y="6303056"/>
                  <a:pt x="280750" y="6360596"/>
                </a:cubicBezTo>
                <a:cubicBezTo>
                  <a:pt x="287925" y="6400714"/>
                  <a:pt x="309300" y="6425311"/>
                  <a:pt x="330092" y="6449029"/>
                </a:cubicBezTo>
                <a:cubicBezTo>
                  <a:pt x="341805" y="6462499"/>
                  <a:pt x="352932" y="6475384"/>
                  <a:pt x="362009" y="6491342"/>
                </a:cubicBezTo>
                <a:cubicBezTo>
                  <a:pt x="385435" y="6532923"/>
                  <a:pt x="387046" y="6583729"/>
                  <a:pt x="366986" y="6646833"/>
                </a:cubicBezTo>
                <a:cubicBezTo>
                  <a:pt x="365523" y="6651225"/>
                  <a:pt x="365523" y="6655618"/>
                  <a:pt x="366986" y="6659718"/>
                </a:cubicBezTo>
                <a:cubicBezTo>
                  <a:pt x="362595" y="6660303"/>
                  <a:pt x="358056" y="6660449"/>
                  <a:pt x="353518" y="6660449"/>
                </a:cubicBezTo>
                <a:cubicBezTo>
                  <a:pt x="252346" y="6660449"/>
                  <a:pt x="170501" y="6552250"/>
                  <a:pt x="170501" y="6418869"/>
                </a:cubicBezTo>
                <a:cubicBezTo>
                  <a:pt x="170501" y="6285487"/>
                  <a:pt x="252346" y="6177287"/>
                  <a:pt x="353518" y="6177287"/>
                </a:cubicBezTo>
                <a:close/>
                <a:moveTo>
                  <a:pt x="10916061" y="6174420"/>
                </a:moveTo>
                <a:cubicBezTo>
                  <a:pt x="10925724" y="6222005"/>
                  <a:pt x="10946955" y="6256997"/>
                  <a:pt x="10979018" y="6278228"/>
                </a:cubicBezTo>
                <a:cubicBezTo>
                  <a:pt x="10986046" y="6282912"/>
                  <a:pt x="10993074" y="6286573"/>
                  <a:pt x="10999956" y="6289793"/>
                </a:cubicBezTo>
                <a:cubicBezTo>
                  <a:pt x="11005958" y="6292576"/>
                  <a:pt x="11011815" y="6294918"/>
                  <a:pt x="11017379" y="6297115"/>
                </a:cubicBezTo>
                <a:cubicBezTo>
                  <a:pt x="11035241" y="6304143"/>
                  <a:pt x="11050615" y="6310291"/>
                  <a:pt x="11062474" y="6325958"/>
                </a:cubicBezTo>
                <a:cubicBezTo>
                  <a:pt x="11079458" y="6348212"/>
                  <a:pt x="11082972" y="6381009"/>
                  <a:pt x="11073016" y="6423615"/>
                </a:cubicBezTo>
                <a:cubicBezTo>
                  <a:pt x="11071699" y="6428886"/>
                  <a:pt x="11070234" y="6434449"/>
                  <a:pt x="11068623" y="6440014"/>
                </a:cubicBezTo>
                <a:cubicBezTo>
                  <a:pt x="11067452" y="6444113"/>
                  <a:pt x="11067891" y="6448065"/>
                  <a:pt x="11069794" y="6451581"/>
                </a:cubicBezTo>
                <a:cubicBezTo>
                  <a:pt x="11013426" y="6459046"/>
                  <a:pt x="10948712" y="6419516"/>
                  <a:pt x="10913573" y="6351287"/>
                </a:cubicBezTo>
                <a:cubicBezTo>
                  <a:pt x="10880922" y="6287305"/>
                  <a:pt x="10883705" y="6217173"/>
                  <a:pt x="10916061" y="6174420"/>
                </a:cubicBezTo>
                <a:close/>
                <a:moveTo>
                  <a:pt x="9668011" y="6174420"/>
                </a:moveTo>
                <a:cubicBezTo>
                  <a:pt x="9677674" y="6222005"/>
                  <a:pt x="9698905" y="6256997"/>
                  <a:pt x="9730968" y="6278228"/>
                </a:cubicBezTo>
                <a:cubicBezTo>
                  <a:pt x="9737996" y="6282912"/>
                  <a:pt x="9745024" y="6286573"/>
                  <a:pt x="9751906" y="6289793"/>
                </a:cubicBezTo>
                <a:cubicBezTo>
                  <a:pt x="9757908" y="6292576"/>
                  <a:pt x="9763765" y="6294918"/>
                  <a:pt x="9769329" y="6297115"/>
                </a:cubicBezTo>
                <a:cubicBezTo>
                  <a:pt x="9787191" y="6304143"/>
                  <a:pt x="9802565" y="6310291"/>
                  <a:pt x="9814424" y="6325958"/>
                </a:cubicBezTo>
                <a:cubicBezTo>
                  <a:pt x="9831408" y="6348212"/>
                  <a:pt x="9834922" y="6381009"/>
                  <a:pt x="9824966" y="6423615"/>
                </a:cubicBezTo>
                <a:cubicBezTo>
                  <a:pt x="9823649" y="6428886"/>
                  <a:pt x="9822184" y="6434449"/>
                  <a:pt x="9820573" y="6440014"/>
                </a:cubicBezTo>
                <a:cubicBezTo>
                  <a:pt x="9819402" y="6444113"/>
                  <a:pt x="9819841" y="6448065"/>
                  <a:pt x="9821744" y="6451581"/>
                </a:cubicBezTo>
                <a:cubicBezTo>
                  <a:pt x="9765376" y="6459046"/>
                  <a:pt x="9700662" y="6419516"/>
                  <a:pt x="9665523" y="6351287"/>
                </a:cubicBezTo>
                <a:cubicBezTo>
                  <a:pt x="9632872" y="6287305"/>
                  <a:pt x="9635655" y="6217173"/>
                  <a:pt x="9668011" y="6174420"/>
                </a:cubicBezTo>
                <a:close/>
                <a:moveTo>
                  <a:pt x="8343761" y="6174420"/>
                </a:moveTo>
                <a:cubicBezTo>
                  <a:pt x="8353424" y="6222005"/>
                  <a:pt x="8374655" y="6256997"/>
                  <a:pt x="8406718" y="6278228"/>
                </a:cubicBezTo>
                <a:cubicBezTo>
                  <a:pt x="8413746" y="6282912"/>
                  <a:pt x="8420774" y="6286573"/>
                  <a:pt x="8427656" y="6289793"/>
                </a:cubicBezTo>
                <a:cubicBezTo>
                  <a:pt x="8433658" y="6292576"/>
                  <a:pt x="8439515" y="6294918"/>
                  <a:pt x="8445079" y="6297115"/>
                </a:cubicBezTo>
                <a:cubicBezTo>
                  <a:pt x="8462941" y="6304143"/>
                  <a:pt x="8478315" y="6310291"/>
                  <a:pt x="8490174" y="6325958"/>
                </a:cubicBezTo>
                <a:cubicBezTo>
                  <a:pt x="8507158" y="6348212"/>
                  <a:pt x="8510672" y="6381009"/>
                  <a:pt x="8500716" y="6423615"/>
                </a:cubicBezTo>
                <a:cubicBezTo>
                  <a:pt x="8499399" y="6428886"/>
                  <a:pt x="8497934" y="6434449"/>
                  <a:pt x="8496323" y="6440014"/>
                </a:cubicBezTo>
                <a:cubicBezTo>
                  <a:pt x="8495152" y="6444113"/>
                  <a:pt x="8495591" y="6448065"/>
                  <a:pt x="8497494" y="6451581"/>
                </a:cubicBezTo>
                <a:cubicBezTo>
                  <a:pt x="8441126" y="6459046"/>
                  <a:pt x="8376412" y="6419516"/>
                  <a:pt x="8341273" y="6351287"/>
                </a:cubicBezTo>
                <a:cubicBezTo>
                  <a:pt x="8308622" y="6287305"/>
                  <a:pt x="8311405" y="6217173"/>
                  <a:pt x="8343761" y="6174420"/>
                </a:cubicBezTo>
                <a:close/>
                <a:moveTo>
                  <a:pt x="7095711" y="6174420"/>
                </a:moveTo>
                <a:cubicBezTo>
                  <a:pt x="7105374" y="6222005"/>
                  <a:pt x="7126605" y="6256997"/>
                  <a:pt x="7158668" y="6278228"/>
                </a:cubicBezTo>
                <a:cubicBezTo>
                  <a:pt x="7165696" y="6282912"/>
                  <a:pt x="7172724" y="6286573"/>
                  <a:pt x="7179606" y="6289793"/>
                </a:cubicBezTo>
                <a:cubicBezTo>
                  <a:pt x="7185608" y="6292576"/>
                  <a:pt x="7191465" y="6294918"/>
                  <a:pt x="7197029" y="6297115"/>
                </a:cubicBezTo>
                <a:cubicBezTo>
                  <a:pt x="7214891" y="6304143"/>
                  <a:pt x="7230265" y="6310291"/>
                  <a:pt x="7242124" y="6325958"/>
                </a:cubicBezTo>
                <a:cubicBezTo>
                  <a:pt x="7259108" y="6348212"/>
                  <a:pt x="7262622" y="6381009"/>
                  <a:pt x="7252666" y="6423615"/>
                </a:cubicBezTo>
                <a:cubicBezTo>
                  <a:pt x="7251349" y="6428886"/>
                  <a:pt x="7249884" y="6434449"/>
                  <a:pt x="7248273" y="6440014"/>
                </a:cubicBezTo>
                <a:cubicBezTo>
                  <a:pt x="7247102" y="6444113"/>
                  <a:pt x="7247541" y="6448065"/>
                  <a:pt x="7249444" y="6451581"/>
                </a:cubicBezTo>
                <a:cubicBezTo>
                  <a:pt x="7193076" y="6459046"/>
                  <a:pt x="7128362" y="6419516"/>
                  <a:pt x="7093223" y="6351287"/>
                </a:cubicBezTo>
                <a:cubicBezTo>
                  <a:pt x="7060572" y="6287305"/>
                  <a:pt x="7063355" y="6217173"/>
                  <a:pt x="7095711" y="6174420"/>
                </a:cubicBezTo>
                <a:close/>
                <a:moveTo>
                  <a:pt x="6565150" y="6139319"/>
                </a:moveTo>
                <a:cubicBezTo>
                  <a:pt x="6643187" y="6166991"/>
                  <a:pt x="6700581" y="6260989"/>
                  <a:pt x="6700581" y="6372556"/>
                </a:cubicBezTo>
                <a:cubicBezTo>
                  <a:pt x="6700581" y="6476948"/>
                  <a:pt x="6650361" y="6565821"/>
                  <a:pt x="6580229" y="6599641"/>
                </a:cubicBezTo>
                <a:cubicBezTo>
                  <a:pt x="6599263" y="6531559"/>
                  <a:pt x="6595018" y="6472409"/>
                  <a:pt x="6567638" y="6423654"/>
                </a:cubicBezTo>
                <a:cubicBezTo>
                  <a:pt x="6561636" y="6412966"/>
                  <a:pt x="6554900" y="6403448"/>
                  <a:pt x="6548166" y="6394811"/>
                </a:cubicBezTo>
                <a:cubicBezTo>
                  <a:pt x="6542163" y="6387197"/>
                  <a:pt x="6536159" y="6380316"/>
                  <a:pt x="6530450" y="6373873"/>
                </a:cubicBezTo>
                <a:cubicBezTo>
                  <a:pt x="6512147" y="6352936"/>
                  <a:pt x="6496335" y="6334781"/>
                  <a:pt x="6491358" y="6306670"/>
                </a:cubicBezTo>
                <a:cubicBezTo>
                  <a:pt x="6484184" y="6266699"/>
                  <a:pt x="6501314" y="6221896"/>
                  <a:pt x="6542455" y="6173433"/>
                </a:cubicBezTo>
                <a:cubicBezTo>
                  <a:pt x="6547580" y="6167431"/>
                  <a:pt x="6553143" y="6161282"/>
                  <a:pt x="6559000" y="6155132"/>
                </a:cubicBezTo>
                <a:cubicBezTo>
                  <a:pt x="6563247" y="6150593"/>
                  <a:pt x="6565296" y="6145030"/>
                  <a:pt x="6565150" y="6139319"/>
                </a:cubicBezTo>
                <a:close/>
                <a:moveTo>
                  <a:pt x="5317103" y="6139319"/>
                </a:moveTo>
                <a:cubicBezTo>
                  <a:pt x="5395139" y="6166991"/>
                  <a:pt x="5452533" y="6260989"/>
                  <a:pt x="5452533" y="6372556"/>
                </a:cubicBezTo>
                <a:cubicBezTo>
                  <a:pt x="5452533" y="6476948"/>
                  <a:pt x="5402313" y="6565821"/>
                  <a:pt x="5332181" y="6599641"/>
                </a:cubicBezTo>
                <a:cubicBezTo>
                  <a:pt x="5351215" y="6531559"/>
                  <a:pt x="5346971" y="6472409"/>
                  <a:pt x="5319589" y="6423654"/>
                </a:cubicBezTo>
                <a:cubicBezTo>
                  <a:pt x="5313587" y="6412966"/>
                  <a:pt x="5306852" y="6403448"/>
                  <a:pt x="5300117" y="6394811"/>
                </a:cubicBezTo>
                <a:cubicBezTo>
                  <a:pt x="5294116" y="6387197"/>
                  <a:pt x="5288110" y="6380316"/>
                  <a:pt x="5282402" y="6373873"/>
                </a:cubicBezTo>
                <a:cubicBezTo>
                  <a:pt x="5264099" y="6352936"/>
                  <a:pt x="5248286" y="6334781"/>
                  <a:pt x="5243311" y="6306670"/>
                </a:cubicBezTo>
                <a:cubicBezTo>
                  <a:pt x="5236135" y="6266699"/>
                  <a:pt x="5253266" y="6221896"/>
                  <a:pt x="5294407" y="6173433"/>
                </a:cubicBezTo>
                <a:cubicBezTo>
                  <a:pt x="5299531" y="6167431"/>
                  <a:pt x="5305096" y="6161282"/>
                  <a:pt x="5310952" y="6155132"/>
                </a:cubicBezTo>
                <a:cubicBezTo>
                  <a:pt x="5315199" y="6150593"/>
                  <a:pt x="5317248" y="6145030"/>
                  <a:pt x="5317103" y="6139319"/>
                </a:cubicBezTo>
                <a:close/>
                <a:moveTo>
                  <a:pt x="10999620" y="6135115"/>
                </a:moveTo>
                <a:cubicBezTo>
                  <a:pt x="11051347" y="6136948"/>
                  <a:pt x="11106471" y="6175080"/>
                  <a:pt x="11137877" y="6236353"/>
                </a:cubicBezTo>
                <a:cubicBezTo>
                  <a:pt x="11179604" y="6318052"/>
                  <a:pt x="11163498" y="6409999"/>
                  <a:pt x="11101567" y="6441771"/>
                </a:cubicBezTo>
                <a:lnTo>
                  <a:pt x="11101273" y="6441917"/>
                </a:lnTo>
                <a:cubicBezTo>
                  <a:pt x="11117232" y="6384229"/>
                  <a:pt x="11112986" y="6338696"/>
                  <a:pt x="11088683" y="6306631"/>
                </a:cubicBezTo>
                <a:cubicBezTo>
                  <a:pt x="11071699" y="6284376"/>
                  <a:pt x="11050907" y="6276031"/>
                  <a:pt x="11030703" y="6267978"/>
                </a:cubicBezTo>
                <a:cubicBezTo>
                  <a:pt x="11019282" y="6263293"/>
                  <a:pt x="11008448" y="6258900"/>
                  <a:pt x="10997907" y="6252020"/>
                </a:cubicBezTo>
                <a:cubicBezTo>
                  <a:pt x="10970527" y="6234010"/>
                  <a:pt x="10953543" y="6203411"/>
                  <a:pt x="10946076" y="6158462"/>
                </a:cubicBezTo>
                <a:cubicBezTo>
                  <a:pt x="10945490" y="6155240"/>
                  <a:pt x="10944173" y="6152605"/>
                  <a:pt x="10941976" y="6150556"/>
                </a:cubicBezTo>
                <a:cubicBezTo>
                  <a:pt x="10944465" y="6148799"/>
                  <a:pt x="10947247" y="6147334"/>
                  <a:pt x="10950029" y="6145869"/>
                </a:cubicBezTo>
                <a:cubicBezTo>
                  <a:pt x="10965512" y="6137927"/>
                  <a:pt x="10982377" y="6134504"/>
                  <a:pt x="10999620" y="6135115"/>
                </a:cubicBezTo>
                <a:close/>
                <a:moveTo>
                  <a:pt x="9751570" y="6135115"/>
                </a:moveTo>
                <a:cubicBezTo>
                  <a:pt x="9803297" y="6136948"/>
                  <a:pt x="9858421" y="6175080"/>
                  <a:pt x="9889827" y="6236353"/>
                </a:cubicBezTo>
                <a:cubicBezTo>
                  <a:pt x="9931554" y="6318052"/>
                  <a:pt x="9915448" y="6409999"/>
                  <a:pt x="9853517" y="6441771"/>
                </a:cubicBezTo>
                <a:lnTo>
                  <a:pt x="9853223" y="6441917"/>
                </a:lnTo>
                <a:cubicBezTo>
                  <a:pt x="9869182" y="6384229"/>
                  <a:pt x="9864936" y="6338696"/>
                  <a:pt x="9840633" y="6306631"/>
                </a:cubicBezTo>
                <a:cubicBezTo>
                  <a:pt x="9823649" y="6284376"/>
                  <a:pt x="9802857" y="6276031"/>
                  <a:pt x="9782653" y="6267978"/>
                </a:cubicBezTo>
                <a:cubicBezTo>
                  <a:pt x="9771232" y="6263293"/>
                  <a:pt x="9760398" y="6258900"/>
                  <a:pt x="9749857" y="6252020"/>
                </a:cubicBezTo>
                <a:cubicBezTo>
                  <a:pt x="9722477" y="6234010"/>
                  <a:pt x="9705493" y="6203411"/>
                  <a:pt x="9698026" y="6158462"/>
                </a:cubicBezTo>
                <a:cubicBezTo>
                  <a:pt x="9697440" y="6155240"/>
                  <a:pt x="9696123" y="6152605"/>
                  <a:pt x="9693926" y="6150556"/>
                </a:cubicBezTo>
                <a:cubicBezTo>
                  <a:pt x="9696415" y="6148799"/>
                  <a:pt x="9699197" y="6147334"/>
                  <a:pt x="9701979" y="6145869"/>
                </a:cubicBezTo>
                <a:cubicBezTo>
                  <a:pt x="9717462" y="6137927"/>
                  <a:pt x="9734327" y="6134504"/>
                  <a:pt x="9751570" y="6135115"/>
                </a:cubicBezTo>
                <a:close/>
                <a:moveTo>
                  <a:pt x="8427320" y="6135115"/>
                </a:moveTo>
                <a:cubicBezTo>
                  <a:pt x="8479047" y="6136948"/>
                  <a:pt x="8534171" y="6175080"/>
                  <a:pt x="8565577" y="6236353"/>
                </a:cubicBezTo>
                <a:cubicBezTo>
                  <a:pt x="8607304" y="6318052"/>
                  <a:pt x="8591198" y="6409999"/>
                  <a:pt x="8529267" y="6441771"/>
                </a:cubicBezTo>
                <a:lnTo>
                  <a:pt x="8528973" y="6441917"/>
                </a:lnTo>
                <a:cubicBezTo>
                  <a:pt x="8544932" y="6384229"/>
                  <a:pt x="8540686" y="6338696"/>
                  <a:pt x="8516383" y="6306631"/>
                </a:cubicBezTo>
                <a:cubicBezTo>
                  <a:pt x="8499399" y="6284376"/>
                  <a:pt x="8478607" y="6276031"/>
                  <a:pt x="8458403" y="6267978"/>
                </a:cubicBezTo>
                <a:cubicBezTo>
                  <a:pt x="8446982" y="6263293"/>
                  <a:pt x="8436148" y="6258900"/>
                  <a:pt x="8425607" y="6252020"/>
                </a:cubicBezTo>
                <a:cubicBezTo>
                  <a:pt x="8398227" y="6234010"/>
                  <a:pt x="8381243" y="6203411"/>
                  <a:pt x="8373776" y="6158462"/>
                </a:cubicBezTo>
                <a:cubicBezTo>
                  <a:pt x="8373190" y="6155240"/>
                  <a:pt x="8371873" y="6152605"/>
                  <a:pt x="8369676" y="6150556"/>
                </a:cubicBezTo>
                <a:cubicBezTo>
                  <a:pt x="8372165" y="6148799"/>
                  <a:pt x="8374947" y="6147334"/>
                  <a:pt x="8377729" y="6145869"/>
                </a:cubicBezTo>
                <a:cubicBezTo>
                  <a:pt x="8393212" y="6137927"/>
                  <a:pt x="8410077" y="6134504"/>
                  <a:pt x="8427320" y="6135115"/>
                </a:cubicBezTo>
                <a:close/>
                <a:moveTo>
                  <a:pt x="7179270" y="6135115"/>
                </a:moveTo>
                <a:cubicBezTo>
                  <a:pt x="7230997" y="6136948"/>
                  <a:pt x="7286121" y="6175080"/>
                  <a:pt x="7317527" y="6236353"/>
                </a:cubicBezTo>
                <a:cubicBezTo>
                  <a:pt x="7359254" y="6318052"/>
                  <a:pt x="7343148" y="6409999"/>
                  <a:pt x="7281217" y="6441771"/>
                </a:cubicBezTo>
                <a:lnTo>
                  <a:pt x="7280923" y="6441917"/>
                </a:lnTo>
                <a:cubicBezTo>
                  <a:pt x="7296882" y="6384229"/>
                  <a:pt x="7292636" y="6338696"/>
                  <a:pt x="7268333" y="6306631"/>
                </a:cubicBezTo>
                <a:cubicBezTo>
                  <a:pt x="7251349" y="6284376"/>
                  <a:pt x="7230557" y="6276031"/>
                  <a:pt x="7210353" y="6267978"/>
                </a:cubicBezTo>
                <a:cubicBezTo>
                  <a:pt x="7198932" y="6263293"/>
                  <a:pt x="7188098" y="6258900"/>
                  <a:pt x="7177557" y="6252020"/>
                </a:cubicBezTo>
                <a:cubicBezTo>
                  <a:pt x="7150177" y="6234010"/>
                  <a:pt x="7133193" y="6203411"/>
                  <a:pt x="7125726" y="6158462"/>
                </a:cubicBezTo>
                <a:cubicBezTo>
                  <a:pt x="7125140" y="6155240"/>
                  <a:pt x="7123823" y="6152605"/>
                  <a:pt x="7121626" y="6150556"/>
                </a:cubicBezTo>
                <a:cubicBezTo>
                  <a:pt x="7124115" y="6148799"/>
                  <a:pt x="7126897" y="6147334"/>
                  <a:pt x="7129679" y="6145869"/>
                </a:cubicBezTo>
                <a:cubicBezTo>
                  <a:pt x="7145162" y="6137927"/>
                  <a:pt x="7162027" y="6134504"/>
                  <a:pt x="7179270" y="6135115"/>
                </a:cubicBezTo>
                <a:close/>
                <a:moveTo>
                  <a:pt x="12164111" y="6134095"/>
                </a:moveTo>
                <a:cubicBezTo>
                  <a:pt x="12168942" y="6157888"/>
                  <a:pt x="12176666" y="6178532"/>
                  <a:pt x="12187190" y="6195882"/>
                </a:cubicBezTo>
                <a:lnTo>
                  <a:pt x="12191999" y="6200950"/>
                </a:lnTo>
                <a:lnTo>
                  <a:pt x="12191999" y="6355114"/>
                </a:lnTo>
                <a:lnTo>
                  <a:pt x="12161623" y="6310962"/>
                </a:lnTo>
                <a:cubicBezTo>
                  <a:pt x="12128972" y="6246980"/>
                  <a:pt x="12131755" y="6176848"/>
                  <a:pt x="12164111" y="6134095"/>
                </a:cubicBezTo>
                <a:close/>
                <a:moveTo>
                  <a:pt x="6517566" y="6130974"/>
                </a:moveTo>
                <a:lnTo>
                  <a:pt x="6518152" y="6130974"/>
                </a:lnTo>
                <a:cubicBezTo>
                  <a:pt x="6459293" y="6195104"/>
                  <a:pt x="6434549" y="6256743"/>
                  <a:pt x="6444798" y="6314283"/>
                </a:cubicBezTo>
                <a:cubicBezTo>
                  <a:pt x="6451973" y="6354401"/>
                  <a:pt x="6473348" y="6378998"/>
                  <a:pt x="6494140" y="6402716"/>
                </a:cubicBezTo>
                <a:cubicBezTo>
                  <a:pt x="6505853" y="6416186"/>
                  <a:pt x="6516980" y="6429071"/>
                  <a:pt x="6526057" y="6445029"/>
                </a:cubicBezTo>
                <a:cubicBezTo>
                  <a:pt x="6549483" y="6486610"/>
                  <a:pt x="6551094" y="6537416"/>
                  <a:pt x="6531034" y="6600520"/>
                </a:cubicBezTo>
                <a:cubicBezTo>
                  <a:pt x="6529571" y="6604912"/>
                  <a:pt x="6529571" y="6609305"/>
                  <a:pt x="6531034" y="6613405"/>
                </a:cubicBezTo>
                <a:cubicBezTo>
                  <a:pt x="6526643" y="6613990"/>
                  <a:pt x="6522104" y="6614136"/>
                  <a:pt x="6517566" y="6614136"/>
                </a:cubicBezTo>
                <a:cubicBezTo>
                  <a:pt x="6416394" y="6614136"/>
                  <a:pt x="6334551" y="6505937"/>
                  <a:pt x="6334551" y="6372556"/>
                </a:cubicBezTo>
                <a:cubicBezTo>
                  <a:pt x="6334551" y="6239174"/>
                  <a:pt x="6416394" y="6130974"/>
                  <a:pt x="6517566" y="6130974"/>
                </a:cubicBezTo>
                <a:close/>
                <a:moveTo>
                  <a:pt x="5269518" y="6130974"/>
                </a:moveTo>
                <a:lnTo>
                  <a:pt x="5270105" y="6130974"/>
                </a:lnTo>
                <a:cubicBezTo>
                  <a:pt x="5211244" y="6195104"/>
                  <a:pt x="5186502" y="6256743"/>
                  <a:pt x="5196750" y="6314283"/>
                </a:cubicBezTo>
                <a:cubicBezTo>
                  <a:pt x="5203925" y="6354401"/>
                  <a:pt x="5225300" y="6378998"/>
                  <a:pt x="5246092" y="6402716"/>
                </a:cubicBezTo>
                <a:cubicBezTo>
                  <a:pt x="5257805" y="6416186"/>
                  <a:pt x="5268934" y="6429071"/>
                  <a:pt x="5278008" y="6445029"/>
                </a:cubicBezTo>
                <a:cubicBezTo>
                  <a:pt x="5301435" y="6486610"/>
                  <a:pt x="5303047" y="6537416"/>
                  <a:pt x="5282986" y="6600520"/>
                </a:cubicBezTo>
                <a:cubicBezTo>
                  <a:pt x="5281522" y="6604912"/>
                  <a:pt x="5281522" y="6609305"/>
                  <a:pt x="5282986" y="6613405"/>
                </a:cubicBezTo>
                <a:cubicBezTo>
                  <a:pt x="5278596" y="6613990"/>
                  <a:pt x="5274055" y="6614136"/>
                  <a:pt x="5269518" y="6614136"/>
                </a:cubicBezTo>
                <a:cubicBezTo>
                  <a:pt x="5168347" y="6614136"/>
                  <a:pt x="5086501" y="6505937"/>
                  <a:pt x="5086501" y="6372556"/>
                </a:cubicBezTo>
                <a:cubicBezTo>
                  <a:pt x="5086501" y="6239174"/>
                  <a:pt x="5168347" y="6130974"/>
                  <a:pt x="5269518" y="6130974"/>
                </a:cubicBezTo>
                <a:close/>
                <a:moveTo>
                  <a:pt x="4069052" y="6125857"/>
                </a:moveTo>
                <a:cubicBezTo>
                  <a:pt x="4147089" y="6153529"/>
                  <a:pt x="4204483" y="6247527"/>
                  <a:pt x="4204483" y="6359094"/>
                </a:cubicBezTo>
                <a:cubicBezTo>
                  <a:pt x="4204483" y="6463486"/>
                  <a:pt x="4154263" y="6552359"/>
                  <a:pt x="4084132" y="6586179"/>
                </a:cubicBezTo>
                <a:cubicBezTo>
                  <a:pt x="4103165" y="6518097"/>
                  <a:pt x="4098920" y="6458947"/>
                  <a:pt x="4071540" y="6410192"/>
                </a:cubicBezTo>
                <a:cubicBezTo>
                  <a:pt x="4065538" y="6399504"/>
                  <a:pt x="4058802" y="6389986"/>
                  <a:pt x="4052068" y="6381349"/>
                </a:cubicBezTo>
                <a:cubicBezTo>
                  <a:pt x="4046065" y="6373735"/>
                  <a:pt x="4040061" y="6366854"/>
                  <a:pt x="4034352" y="6360411"/>
                </a:cubicBezTo>
                <a:cubicBezTo>
                  <a:pt x="4016049" y="6339474"/>
                  <a:pt x="4000237" y="6321319"/>
                  <a:pt x="3995260" y="6293208"/>
                </a:cubicBezTo>
                <a:cubicBezTo>
                  <a:pt x="3988086" y="6253237"/>
                  <a:pt x="4005216" y="6208434"/>
                  <a:pt x="4046357" y="6159971"/>
                </a:cubicBezTo>
                <a:cubicBezTo>
                  <a:pt x="4051482" y="6153969"/>
                  <a:pt x="4057045" y="6147820"/>
                  <a:pt x="4062902" y="6141670"/>
                </a:cubicBezTo>
                <a:cubicBezTo>
                  <a:pt x="4067149" y="6137131"/>
                  <a:pt x="4069198" y="6131568"/>
                  <a:pt x="4069052" y="6125857"/>
                </a:cubicBezTo>
                <a:close/>
                <a:moveTo>
                  <a:pt x="2821002" y="6125857"/>
                </a:moveTo>
                <a:cubicBezTo>
                  <a:pt x="2899039" y="6153529"/>
                  <a:pt x="2956433" y="6247527"/>
                  <a:pt x="2956433" y="6359094"/>
                </a:cubicBezTo>
                <a:cubicBezTo>
                  <a:pt x="2956433" y="6463486"/>
                  <a:pt x="2906213" y="6552359"/>
                  <a:pt x="2836082" y="6586179"/>
                </a:cubicBezTo>
                <a:cubicBezTo>
                  <a:pt x="2855115" y="6518097"/>
                  <a:pt x="2850870" y="6458947"/>
                  <a:pt x="2823490" y="6410192"/>
                </a:cubicBezTo>
                <a:cubicBezTo>
                  <a:pt x="2817488" y="6399504"/>
                  <a:pt x="2810752" y="6389986"/>
                  <a:pt x="2804018" y="6381349"/>
                </a:cubicBezTo>
                <a:cubicBezTo>
                  <a:pt x="2798015" y="6373735"/>
                  <a:pt x="2792011" y="6366854"/>
                  <a:pt x="2786302" y="6360411"/>
                </a:cubicBezTo>
                <a:cubicBezTo>
                  <a:pt x="2768000" y="6339474"/>
                  <a:pt x="2752187" y="6321319"/>
                  <a:pt x="2747210" y="6293208"/>
                </a:cubicBezTo>
                <a:cubicBezTo>
                  <a:pt x="2740036" y="6253237"/>
                  <a:pt x="2757167" y="6208434"/>
                  <a:pt x="2798307" y="6159971"/>
                </a:cubicBezTo>
                <a:cubicBezTo>
                  <a:pt x="2803432" y="6153969"/>
                  <a:pt x="2808995" y="6147820"/>
                  <a:pt x="2814852" y="6141670"/>
                </a:cubicBezTo>
                <a:cubicBezTo>
                  <a:pt x="2819100" y="6137131"/>
                  <a:pt x="2821149" y="6131568"/>
                  <a:pt x="2821002" y="6125857"/>
                </a:cubicBezTo>
                <a:close/>
                <a:moveTo>
                  <a:pt x="4021468" y="6117512"/>
                </a:moveTo>
                <a:lnTo>
                  <a:pt x="4022054" y="6117512"/>
                </a:lnTo>
                <a:cubicBezTo>
                  <a:pt x="3963195" y="6181642"/>
                  <a:pt x="3938451" y="6243281"/>
                  <a:pt x="3948700" y="6300821"/>
                </a:cubicBezTo>
                <a:cubicBezTo>
                  <a:pt x="3955876" y="6340939"/>
                  <a:pt x="3977250" y="6365536"/>
                  <a:pt x="3998043" y="6389254"/>
                </a:cubicBezTo>
                <a:cubicBezTo>
                  <a:pt x="4009755" y="6402724"/>
                  <a:pt x="4020882" y="6415609"/>
                  <a:pt x="4029959" y="6431567"/>
                </a:cubicBezTo>
                <a:cubicBezTo>
                  <a:pt x="4053386" y="6473148"/>
                  <a:pt x="4054996" y="6523954"/>
                  <a:pt x="4034936" y="6587058"/>
                </a:cubicBezTo>
                <a:cubicBezTo>
                  <a:pt x="4033473" y="6591450"/>
                  <a:pt x="4033473" y="6595843"/>
                  <a:pt x="4034936" y="6599943"/>
                </a:cubicBezTo>
                <a:cubicBezTo>
                  <a:pt x="4030545" y="6600528"/>
                  <a:pt x="4026006" y="6600674"/>
                  <a:pt x="4021468" y="6600674"/>
                </a:cubicBezTo>
                <a:cubicBezTo>
                  <a:pt x="3920296" y="6600674"/>
                  <a:pt x="3838451" y="6492475"/>
                  <a:pt x="3838451" y="6359094"/>
                </a:cubicBezTo>
                <a:cubicBezTo>
                  <a:pt x="3838451" y="6225712"/>
                  <a:pt x="3920296" y="6117512"/>
                  <a:pt x="4021468" y="6117512"/>
                </a:cubicBezTo>
                <a:close/>
                <a:moveTo>
                  <a:pt x="2773418" y="6117512"/>
                </a:moveTo>
                <a:lnTo>
                  <a:pt x="2774004" y="6117512"/>
                </a:lnTo>
                <a:cubicBezTo>
                  <a:pt x="2715145" y="6181642"/>
                  <a:pt x="2690401" y="6243281"/>
                  <a:pt x="2700650" y="6300821"/>
                </a:cubicBezTo>
                <a:cubicBezTo>
                  <a:pt x="2707825" y="6340939"/>
                  <a:pt x="2729200" y="6365536"/>
                  <a:pt x="2749993" y="6389254"/>
                </a:cubicBezTo>
                <a:cubicBezTo>
                  <a:pt x="2761706" y="6402724"/>
                  <a:pt x="2772832" y="6415609"/>
                  <a:pt x="2781909" y="6431567"/>
                </a:cubicBezTo>
                <a:cubicBezTo>
                  <a:pt x="2805336" y="6473148"/>
                  <a:pt x="2806946" y="6523954"/>
                  <a:pt x="2786886" y="6587058"/>
                </a:cubicBezTo>
                <a:cubicBezTo>
                  <a:pt x="2785423" y="6591450"/>
                  <a:pt x="2785423" y="6595843"/>
                  <a:pt x="2786886" y="6599943"/>
                </a:cubicBezTo>
                <a:cubicBezTo>
                  <a:pt x="2782495" y="6600528"/>
                  <a:pt x="2777956" y="6600674"/>
                  <a:pt x="2773418" y="6600674"/>
                </a:cubicBezTo>
                <a:cubicBezTo>
                  <a:pt x="2672246" y="6600674"/>
                  <a:pt x="2590401" y="6492475"/>
                  <a:pt x="2590401" y="6359094"/>
                </a:cubicBezTo>
                <a:cubicBezTo>
                  <a:pt x="2590401" y="6225712"/>
                  <a:pt x="2672246" y="6117512"/>
                  <a:pt x="2773418" y="6117512"/>
                </a:cubicBezTo>
                <a:close/>
                <a:moveTo>
                  <a:pt x="12191999" y="6109083"/>
                </a:moveTo>
                <a:lnTo>
                  <a:pt x="12191999" y="6114036"/>
                </a:lnTo>
                <a:lnTo>
                  <a:pt x="12190026" y="6110231"/>
                </a:lnTo>
                <a:close/>
                <a:moveTo>
                  <a:pt x="11557350" y="6079544"/>
                </a:moveTo>
                <a:cubicBezTo>
                  <a:pt x="11635387" y="6107216"/>
                  <a:pt x="11692781" y="6201214"/>
                  <a:pt x="11692781" y="6312781"/>
                </a:cubicBezTo>
                <a:cubicBezTo>
                  <a:pt x="11692781" y="6417173"/>
                  <a:pt x="11642561" y="6506046"/>
                  <a:pt x="11572429" y="6539866"/>
                </a:cubicBezTo>
                <a:cubicBezTo>
                  <a:pt x="11591463" y="6471784"/>
                  <a:pt x="11587218" y="6412634"/>
                  <a:pt x="11559838" y="6363879"/>
                </a:cubicBezTo>
                <a:cubicBezTo>
                  <a:pt x="11553836" y="6353191"/>
                  <a:pt x="11547100" y="6343673"/>
                  <a:pt x="11540366" y="6335036"/>
                </a:cubicBezTo>
                <a:cubicBezTo>
                  <a:pt x="11534363" y="6327422"/>
                  <a:pt x="11528359" y="6320541"/>
                  <a:pt x="11522650" y="6314098"/>
                </a:cubicBezTo>
                <a:cubicBezTo>
                  <a:pt x="11504347" y="6293161"/>
                  <a:pt x="11488535" y="6275006"/>
                  <a:pt x="11483558" y="6246895"/>
                </a:cubicBezTo>
                <a:cubicBezTo>
                  <a:pt x="11476384" y="6206924"/>
                  <a:pt x="11493514" y="6162121"/>
                  <a:pt x="11534655" y="6113658"/>
                </a:cubicBezTo>
                <a:cubicBezTo>
                  <a:pt x="11539780" y="6107656"/>
                  <a:pt x="11545343" y="6101507"/>
                  <a:pt x="11551200" y="6095357"/>
                </a:cubicBezTo>
                <a:cubicBezTo>
                  <a:pt x="11555447" y="6090818"/>
                  <a:pt x="11557496" y="6085255"/>
                  <a:pt x="11557350" y="6079544"/>
                </a:cubicBezTo>
                <a:close/>
                <a:moveTo>
                  <a:pt x="10309300" y="6079544"/>
                </a:moveTo>
                <a:cubicBezTo>
                  <a:pt x="10387337" y="6107216"/>
                  <a:pt x="10444731" y="6201214"/>
                  <a:pt x="10444731" y="6312781"/>
                </a:cubicBezTo>
                <a:cubicBezTo>
                  <a:pt x="10444731" y="6417173"/>
                  <a:pt x="10394511" y="6506046"/>
                  <a:pt x="10324379" y="6539866"/>
                </a:cubicBezTo>
                <a:cubicBezTo>
                  <a:pt x="10343413" y="6471784"/>
                  <a:pt x="10339168" y="6412634"/>
                  <a:pt x="10311788" y="6363879"/>
                </a:cubicBezTo>
                <a:cubicBezTo>
                  <a:pt x="10305786" y="6353191"/>
                  <a:pt x="10299050" y="6343673"/>
                  <a:pt x="10292316" y="6335036"/>
                </a:cubicBezTo>
                <a:cubicBezTo>
                  <a:pt x="10286313" y="6327422"/>
                  <a:pt x="10280309" y="6320541"/>
                  <a:pt x="10274600" y="6314098"/>
                </a:cubicBezTo>
                <a:cubicBezTo>
                  <a:pt x="10256297" y="6293161"/>
                  <a:pt x="10240485" y="6275006"/>
                  <a:pt x="10235508" y="6246895"/>
                </a:cubicBezTo>
                <a:cubicBezTo>
                  <a:pt x="10228334" y="6206924"/>
                  <a:pt x="10245464" y="6162121"/>
                  <a:pt x="10286605" y="6113658"/>
                </a:cubicBezTo>
                <a:cubicBezTo>
                  <a:pt x="10291730" y="6107656"/>
                  <a:pt x="10297293" y="6101507"/>
                  <a:pt x="10303150" y="6095357"/>
                </a:cubicBezTo>
                <a:cubicBezTo>
                  <a:pt x="10307397" y="6090818"/>
                  <a:pt x="10309446" y="6085255"/>
                  <a:pt x="10309300" y="6079544"/>
                </a:cubicBezTo>
                <a:close/>
                <a:moveTo>
                  <a:pt x="8985050" y="6079544"/>
                </a:moveTo>
                <a:cubicBezTo>
                  <a:pt x="9063087" y="6107216"/>
                  <a:pt x="9120481" y="6201214"/>
                  <a:pt x="9120481" y="6312781"/>
                </a:cubicBezTo>
                <a:cubicBezTo>
                  <a:pt x="9120481" y="6417173"/>
                  <a:pt x="9070261" y="6506046"/>
                  <a:pt x="9000129" y="6539866"/>
                </a:cubicBezTo>
                <a:cubicBezTo>
                  <a:pt x="9019163" y="6471784"/>
                  <a:pt x="9014918" y="6412634"/>
                  <a:pt x="8987538" y="6363879"/>
                </a:cubicBezTo>
                <a:cubicBezTo>
                  <a:pt x="8981536" y="6353191"/>
                  <a:pt x="8974800" y="6343673"/>
                  <a:pt x="8968066" y="6335036"/>
                </a:cubicBezTo>
                <a:cubicBezTo>
                  <a:pt x="8962063" y="6327422"/>
                  <a:pt x="8956059" y="6320541"/>
                  <a:pt x="8950350" y="6314098"/>
                </a:cubicBezTo>
                <a:cubicBezTo>
                  <a:pt x="8932047" y="6293161"/>
                  <a:pt x="8916235" y="6275006"/>
                  <a:pt x="8911258" y="6246895"/>
                </a:cubicBezTo>
                <a:cubicBezTo>
                  <a:pt x="8904084" y="6206924"/>
                  <a:pt x="8921214" y="6162121"/>
                  <a:pt x="8962355" y="6113658"/>
                </a:cubicBezTo>
                <a:cubicBezTo>
                  <a:pt x="8967480" y="6107656"/>
                  <a:pt x="8973043" y="6101507"/>
                  <a:pt x="8978900" y="6095357"/>
                </a:cubicBezTo>
                <a:cubicBezTo>
                  <a:pt x="8983147" y="6090818"/>
                  <a:pt x="8985196" y="6085255"/>
                  <a:pt x="8985050" y="6079544"/>
                </a:cubicBezTo>
                <a:close/>
                <a:moveTo>
                  <a:pt x="7737000" y="6079544"/>
                </a:moveTo>
                <a:cubicBezTo>
                  <a:pt x="7815037" y="6107216"/>
                  <a:pt x="7872431" y="6201214"/>
                  <a:pt x="7872431" y="6312781"/>
                </a:cubicBezTo>
                <a:cubicBezTo>
                  <a:pt x="7872431" y="6417173"/>
                  <a:pt x="7822211" y="6506046"/>
                  <a:pt x="7752079" y="6539866"/>
                </a:cubicBezTo>
                <a:cubicBezTo>
                  <a:pt x="7771113" y="6471784"/>
                  <a:pt x="7766868" y="6412634"/>
                  <a:pt x="7739488" y="6363879"/>
                </a:cubicBezTo>
                <a:cubicBezTo>
                  <a:pt x="7733486" y="6353191"/>
                  <a:pt x="7726750" y="6343673"/>
                  <a:pt x="7720016" y="6335036"/>
                </a:cubicBezTo>
                <a:cubicBezTo>
                  <a:pt x="7714013" y="6327422"/>
                  <a:pt x="7708009" y="6320541"/>
                  <a:pt x="7702300" y="6314098"/>
                </a:cubicBezTo>
                <a:cubicBezTo>
                  <a:pt x="7683997" y="6293161"/>
                  <a:pt x="7668185" y="6275006"/>
                  <a:pt x="7663208" y="6246895"/>
                </a:cubicBezTo>
                <a:cubicBezTo>
                  <a:pt x="7656034" y="6206924"/>
                  <a:pt x="7673164" y="6162121"/>
                  <a:pt x="7714305" y="6113658"/>
                </a:cubicBezTo>
                <a:cubicBezTo>
                  <a:pt x="7719430" y="6107656"/>
                  <a:pt x="7724993" y="6101507"/>
                  <a:pt x="7730850" y="6095357"/>
                </a:cubicBezTo>
                <a:cubicBezTo>
                  <a:pt x="7735097" y="6090818"/>
                  <a:pt x="7737146" y="6085255"/>
                  <a:pt x="7737000" y="6079544"/>
                </a:cubicBezTo>
                <a:close/>
                <a:moveTo>
                  <a:pt x="11509766" y="6071199"/>
                </a:moveTo>
                <a:lnTo>
                  <a:pt x="11510352" y="6071199"/>
                </a:lnTo>
                <a:cubicBezTo>
                  <a:pt x="11451493" y="6135329"/>
                  <a:pt x="11426749" y="6196968"/>
                  <a:pt x="11436998" y="6254508"/>
                </a:cubicBezTo>
                <a:cubicBezTo>
                  <a:pt x="11444173" y="6294626"/>
                  <a:pt x="11465548" y="6319223"/>
                  <a:pt x="11486340" y="6342941"/>
                </a:cubicBezTo>
                <a:cubicBezTo>
                  <a:pt x="11498053" y="6356411"/>
                  <a:pt x="11509180" y="6369296"/>
                  <a:pt x="11518257" y="6385254"/>
                </a:cubicBezTo>
                <a:cubicBezTo>
                  <a:pt x="11541683" y="6426835"/>
                  <a:pt x="11543294" y="6477641"/>
                  <a:pt x="11523234" y="6540745"/>
                </a:cubicBezTo>
                <a:cubicBezTo>
                  <a:pt x="11521771" y="6545137"/>
                  <a:pt x="11521771" y="6549530"/>
                  <a:pt x="11523234" y="6553630"/>
                </a:cubicBezTo>
                <a:cubicBezTo>
                  <a:pt x="11518843" y="6554215"/>
                  <a:pt x="11514304" y="6554361"/>
                  <a:pt x="11509766" y="6554361"/>
                </a:cubicBezTo>
                <a:cubicBezTo>
                  <a:pt x="11408594" y="6554361"/>
                  <a:pt x="11326749" y="6446162"/>
                  <a:pt x="11326749" y="6312781"/>
                </a:cubicBezTo>
                <a:cubicBezTo>
                  <a:pt x="11326749" y="6179399"/>
                  <a:pt x="11408594" y="6071199"/>
                  <a:pt x="11509766" y="6071199"/>
                </a:cubicBezTo>
                <a:close/>
                <a:moveTo>
                  <a:pt x="10261716" y="6071199"/>
                </a:moveTo>
                <a:lnTo>
                  <a:pt x="10262302" y="6071199"/>
                </a:lnTo>
                <a:cubicBezTo>
                  <a:pt x="10203443" y="6135329"/>
                  <a:pt x="10178699" y="6196968"/>
                  <a:pt x="10188948" y="6254508"/>
                </a:cubicBezTo>
                <a:cubicBezTo>
                  <a:pt x="10196123" y="6294626"/>
                  <a:pt x="10217498" y="6319223"/>
                  <a:pt x="10238290" y="6342941"/>
                </a:cubicBezTo>
                <a:cubicBezTo>
                  <a:pt x="10250003" y="6356411"/>
                  <a:pt x="10261130" y="6369296"/>
                  <a:pt x="10270207" y="6385254"/>
                </a:cubicBezTo>
                <a:cubicBezTo>
                  <a:pt x="10293633" y="6426835"/>
                  <a:pt x="10295244" y="6477641"/>
                  <a:pt x="10275184" y="6540745"/>
                </a:cubicBezTo>
                <a:cubicBezTo>
                  <a:pt x="10273721" y="6545137"/>
                  <a:pt x="10273721" y="6549530"/>
                  <a:pt x="10275184" y="6553630"/>
                </a:cubicBezTo>
                <a:cubicBezTo>
                  <a:pt x="10270793" y="6554215"/>
                  <a:pt x="10266254" y="6554361"/>
                  <a:pt x="10261716" y="6554361"/>
                </a:cubicBezTo>
                <a:cubicBezTo>
                  <a:pt x="10160544" y="6554361"/>
                  <a:pt x="10078699" y="6446162"/>
                  <a:pt x="10078699" y="6312781"/>
                </a:cubicBezTo>
                <a:cubicBezTo>
                  <a:pt x="10078699" y="6179399"/>
                  <a:pt x="10160544" y="6071199"/>
                  <a:pt x="10261716" y="6071199"/>
                </a:cubicBezTo>
                <a:close/>
                <a:moveTo>
                  <a:pt x="8937466" y="6071199"/>
                </a:moveTo>
                <a:lnTo>
                  <a:pt x="8938052" y="6071199"/>
                </a:lnTo>
                <a:cubicBezTo>
                  <a:pt x="8879193" y="6135329"/>
                  <a:pt x="8854449" y="6196968"/>
                  <a:pt x="8864698" y="6254508"/>
                </a:cubicBezTo>
                <a:cubicBezTo>
                  <a:pt x="8871873" y="6294626"/>
                  <a:pt x="8893248" y="6319223"/>
                  <a:pt x="8914040" y="6342941"/>
                </a:cubicBezTo>
                <a:cubicBezTo>
                  <a:pt x="8925753" y="6356411"/>
                  <a:pt x="8936880" y="6369296"/>
                  <a:pt x="8945957" y="6385254"/>
                </a:cubicBezTo>
                <a:cubicBezTo>
                  <a:pt x="8969383" y="6426835"/>
                  <a:pt x="8970994" y="6477641"/>
                  <a:pt x="8950934" y="6540745"/>
                </a:cubicBezTo>
                <a:cubicBezTo>
                  <a:pt x="8949471" y="6545137"/>
                  <a:pt x="8949471" y="6549530"/>
                  <a:pt x="8950934" y="6553630"/>
                </a:cubicBezTo>
                <a:cubicBezTo>
                  <a:pt x="8946543" y="6554215"/>
                  <a:pt x="8942004" y="6554361"/>
                  <a:pt x="8937466" y="6554361"/>
                </a:cubicBezTo>
                <a:cubicBezTo>
                  <a:pt x="8836294" y="6554361"/>
                  <a:pt x="8754449" y="6446162"/>
                  <a:pt x="8754449" y="6312781"/>
                </a:cubicBezTo>
                <a:cubicBezTo>
                  <a:pt x="8754449" y="6179399"/>
                  <a:pt x="8836294" y="6071199"/>
                  <a:pt x="8937466" y="6071199"/>
                </a:cubicBezTo>
                <a:close/>
                <a:moveTo>
                  <a:pt x="7689416" y="6071199"/>
                </a:moveTo>
                <a:lnTo>
                  <a:pt x="7690002" y="6071199"/>
                </a:lnTo>
                <a:cubicBezTo>
                  <a:pt x="7631143" y="6135329"/>
                  <a:pt x="7606399" y="6196968"/>
                  <a:pt x="7616648" y="6254508"/>
                </a:cubicBezTo>
                <a:cubicBezTo>
                  <a:pt x="7623823" y="6294626"/>
                  <a:pt x="7645198" y="6319223"/>
                  <a:pt x="7665990" y="6342941"/>
                </a:cubicBezTo>
                <a:cubicBezTo>
                  <a:pt x="7677703" y="6356411"/>
                  <a:pt x="7688830" y="6369296"/>
                  <a:pt x="7697907" y="6385254"/>
                </a:cubicBezTo>
                <a:cubicBezTo>
                  <a:pt x="7721333" y="6426835"/>
                  <a:pt x="7722944" y="6477641"/>
                  <a:pt x="7702884" y="6540745"/>
                </a:cubicBezTo>
                <a:cubicBezTo>
                  <a:pt x="7701421" y="6545137"/>
                  <a:pt x="7701421" y="6549530"/>
                  <a:pt x="7702884" y="6553630"/>
                </a:cubicBezTo>
                <a:cubicBezTo>
                  <a:pt x="7698493" y="6554215"/>
                  <a:pt x="7693954" y="6554361"/>
                  <a:pt x="7689416" y="6554361"/>
                </a:cubicBezTo>
                <a:cubicBezTo>
                  <a:pt x="7588244" y="6554361"/>
                  <a:pt x="7506399" y="6446162"/>
                  <a:pt x="7506399" y="6312781"/>
                </a:cubicBezTo>
                <a:cubicBezTo>
                  <a:pt x="7506399" y="6179399"/>
                  <a:pt x="7588244" y="6071199"/>
                  <a:pt x="7689416" y="6071199"/>
                </a:cubicBezTo>
                <a:close/>
                <a:moveTo>
                  <a:pt x="1813134" y="6031607"/>
                </a:moveTo>
                <a:cubicBezTo>
                  <a:pt x="1822796" y="6079192"/>
                  <a:pt x="1844026" y="6114184"/>
                  <a:pt x="1876090" y="6135415"/>
                </a:cubicBezTo>
                <a:cubicBezTo>
                  <a:pt x="1883118" y="6140099"/>
                  <a:pt x="1890146" y="6143760"/>
                  <a:pt x="1897028" y="6146980"/>
                </a:cubicBezTo>
                <a:cubicBezTo>
                  <a:pt x="1903030" y="6149763"/>
                  <a:pt x="1908887" y="6152105"/>
                  <a:pt x="1914451" y="6154302"/>
                </a:cubicBezTo>
                <a:cubicBezTo>
                  <a:pt x="1932313" y="6161330"/>
                  <a:pt x="1947686" y="6167478"/>
                  <a:pt x="1959546" y="6183145"/>
                </a:cubicBezTo>
                <a:cubicBezTo>
                  <a:pt x="1976530" y="6205399"/>
                  <a:pt x="1980044" y="6238196"/>
                  <a:pt x="1970088" y="6280802"/>
                </a:cubicBezTo>
                <a:cubicBezTo>
                  <a:pt x="1968771" y="6286073"/>
                  <a:pt x="1967306" y="6291636"/>
                  <a:pt x="1965695" y="6297201"/>
                </a:cubicBezTo>
                <a:cubicBezTo>
                  <a:pt x="1964524" y="6301300"/>
                  <a:pt x="1964963" y="6305252"/>
                  <a:pt x="1966866" y="6308768"/>
                </a:cubicBezTo>
                <a:cubicBezTo>
                  <a:pt x="1910498" y="6316233"/>
                  <a:pt x="1845784" y="6276703"/>
                  <a:pt x="1810644" y="6208474"/>
                </a:cubicBezTo>
                <a:cubicBezTo>
                  <a:pt x="1777995" y="6144492"/>
                  <a:pt x="1780777" y="6074360"/>
                  <a:pt x="1813134" y="6031607"/>
                </a:cubicBezTo>
                <a:close/>
                <a:moveTo>
                  <a:pt x="565084" y="6031607"/>
                </a:moveTo>
                <a:cubicBezTo>
                  <a:pt x="574746" y="6079192"/>
                  <a:pt x="595976" y="6114184"/>
                  <a:pt x="628040" y="6135415"/>
                </a:cubicBezTo>
                <a:cubicBezTo>
                  <a:pt x="635068" y="6140099"/>
                  <a:pt x="642096" y="6143760"/>
                  <a:pt x="648978" y="6146980"/>
                </a:cubicBezTo>
                <a:cubicBezTo>
                  <a:pt x="654980" y="6149763"/>
                  <a:pt x="660837" y="6152105"/>
                  <a:pt x="666401" y="6154302"/>
                </a:cubicBezTo>
                <a:cubicBezTo>
                  <a:pt x="684263" y="6161330"/>
                  <a:pt x="699636" y="6167478"/>
                  <a:pt x="711496" y="6183145"/>
                </a:cubicBezTo>
                <a:cubicBezTo>
                  <a:pt x="728480" y="6205399"/>
                  <a:pt x="731994" y="6238196"/>
                  <a:pt x="722038" y="6280802"/>
                </a:cubicBezTo>
                <a:cubicBezTo>
                  <a:pt x="720721" y="6286073"/>
                  <a:pt x="719256" y="6291636"/>
                  <a:pt x="717645" y="6297201"/>
                </a:cubicBezTo>
                <a:cubicBezTo>
                  <a:pt x="716474" y="6301300"/>
                  <a:pt x="716913" y="6305252"/>
                  <a:pt x="718816" y="6308768"/>
                </a:cubicBezTo>
                <a:cubicBezTo>
                  <a:pt x="662448" y="6316233"/>
                  <a:pt x="597734" y="6276703"/>
                  <a:pt x="562594" y="6208474"/>
                </a:cubicBezTo>
                <a:cubicBezTo>
                  <a:pt x="529945" y="6144492"/>
                  <a:pt x="532727" y="6074360"/>
                  <a:pt x="565084" y="6031607"/>
                </a:cubicBezTo>
                <a:close/>
                <a:moveTo>
                  <a:pt x="1896691" y="5992302"/>
                </a:moveTo>
                <a:cubicBezTo>
                  <a:pt x="1948418" y="5994135"/>
                  <a:pt x="2003543" y="6032267"/>
                  <a:pt x="2034949" y="6093540"/>
                </a:cubicBezTo>
                <a:cubicBezTo>
                  <a:pt x="2076676" y="6175239"/>
                  <a:pt x="2060570" y="6267186"/>
                  <a:pt x="1998639" y="6298958"/>
                </a:cubicBezTo>
                <a:lnTo>
                  <a:pt x="1998345" y="6299104"/>
                </a:lnTo>
                <a:cubicBezTo>
                  <a:pt x="2014304" y="6241416"/>
                  <a:pt x="2010058" y="6195883"/>
                  <a:pt x="1985755" y="6163818"/>
                </a:cubicBezTo>
                <a:cubicBezTo>
                  <a:pt x="1968771" y="6141563"/>
                  <a:pt x="1947979" y="6133218"/>
                  <a:pt x="1927774" y="6125165"/>
                </a:cubicBezTo>
                <a:cubicBezTo>
                  <a:pt x="1916354" y="6120480"/>
                  <a:pt x="1905521" y="6116087"/>
                  <a:pt x="1894979" y="6109207"/>
                </a:cubicBezTo>
                <a:cubicBezTo>
                  <a:pt x="1867599" y="6091197"/>
                  <a:pt x="1850615" y="6060598"/>
                  <a:pt x="1843148" y="6015649"/>
                </a:cubicBezTo>
                <a:cubicBezTo>
                  <a:pt x="1842562" y="6012427"/>
                  <a:pt x="1841245" y="6009792"/>
                  <a:pt x="1839048" y="6007743"/>
                </a:cubicBezTo>
                <a:cubicBezTo>
                  <a:pt x="1841537" y="6005986"/>
                  <a:pt x="1844319" y="6004521"/>
                  <a:pt x="1847102" y="6003056"/>
                </a:cubicBezTo>
                <a:cubicBezTo>
                  <a:pt x="1862584" y="5995114"/>
                  <a:pt x="1879449" y="5991691"/>
                  <a:pt x="1896691" y="5992302"/>
                </a:cubicBezTo>
                <a:close/>
                <a:moveTo>
                  <a:pt x="648641" y="5992302"/>
                </a:moveTo>
                <a:cubicBezTo>
                  <a:pt x="700368" y="5994135"/>
                  <a:pt x="755493" y="6032267"/>
                  <a:pt x="786899" y="6093540"/>
                </a:cubicBezTo>
                <a:cubicBezTo>
                  <a:pt x="828626" y="6175239"/>
                  <a:pt x="812520" y="6267186"/>
                  <a:pt x="750589" y="6298958"/>
                </a:cubicBezTo>
                <a:lnTo>
                  <a:pt x="750295" y="6299104"/>
                </a:lnTo>
                <a:cubicBezTo>
                  <a:pt x="766254" y="6241416"/>
                  <a:pt x="762008" y="6195883"/>
                  <a:pt x="737705" y="6163818"/>
                </a:cubicBezTo>
                <a:cubicBezTo>
                  <a:pt x="720721" y="6141563"/>
                  <a:pt x="699929" y="6133218"/>
                  <a:pt x="679724" y="6125165"/>
                </a:cubicBezTo>
                <a:cubicBezTo>
                  <a:pt x="668304" y="6120480"/>
                  <a:pt x="657471" y="6116087"/>
                  <a:pt x="646929" y="6109207"/>
                </a:cubicBezTo>
                <a:cubicBezTo>
                  <a:pt x="619549" y="6091197"/>
                  <a:pt x="602565" y="6060598"/>
                  <a:pt x="595098" y="6015649"/>
                </a:cubicBezTo>
                <a:cubicBezTo>
                  <a:pt x="594512" y="6012427"/>
                  <a:pt x="593195" y="6009792"/>
                  <a:pt x="590998" y="6007743"/>
                </a:cubicBezTo>
                <a:cubicBezTo>
                  <a:pt x="593487" y="6005986"/>
                  <a:pt x="596269" y="6004521"/>
                  <a:pt x="599052" y="6003056"/>
                </a:cubicBezTo>
                <a:cubicBezTo>
                  <a:pt x="614534" y="5995114"/>
                  <a:pt x="631399" y="5991691"/>
                  <a:pt x="648641" y="5992302"/>
                </a:cubicBezTo>
                <a:close/>
                <a:moveTo>
                  <a:pt x="6729132" y="5985294"/>
                </a:moveTo>
                <a:cubicBezTo>
                  <a:pt x="6738794" y="6032879"/>
                  <a:pt x="6760024" y="6067871"/>
                  <a:pt x="6792088" y="6089102"/>
                </a:cubicBezTo>
                <a:cubicBezTo>
                  <a:pt x="6799116" y="6093786"/>
                  <a:pt x="6806144" y="6097447"/>
                  <a:pt x="6813026" y="6100667"/>
                </a:cubicBezTo>
                <a:cubicBezTo>
                  <a:pt x="6819028" y="6103450"/>
                  <a:pt x="6824885" y="6105792"/>
                  <a:pt x="6830449" y="6107989"/>
                </a:cubicBezTo>
                <a:cubicBezTo>
                  <a:pt x="6848311" y="6115017"/>
                  <a:pt x="6863684" y="6121165"/>
                  <a:pt x="6875544" y="6136832"/>
                </a:cubicBezTo>
                <a:cubicBezTo>
                  <a:pt x="6892528" y="6159086"/>
                  <a:pt x="6896042" y="6191883"/>
                  <a:pt x="6886086" y="6234489"/>
                </a:cubicBezTo>
                <a:cubicBezTo>
                  <a:pt x="6884769" y="6239760"/>
                  <a:pt x="6883304" y="6245323"/>
                  <a:pt x="6881693" y="6250888"/>
                </a:cubicBezTo>
                <a:cubicBezTo>
                  <a:pt x="6880522" y="6254987"/>
                  <a:pt x="6880961" y="6258939"/>
                  <a:pt x="6882864" y="6262455"/>
                </a:cubicBezTo>
                <a:cubicBezTo>
                  <a:pt x="6826496" y="6269920"/>
                  <a:pt x="6761782" y="6230390"/>
                  <a:pt x="6726642" y="6162161"/>
                </a:cubicBezTo>
                <a:cubicBezTo>
                  <a:pt x="6693993" y="6098179"/>
                  <a:pt x="6696775" y="6028047"/>
                  <a:pt x="6729132" y="5985294"/>
                </a:cubicBezTo>
                <a:close/>
                <a:moveTo>
                  <a:pt x="5481085" y="5985294"/>
                </a:moveTo>
                <a:cubicBezTo>
                  <a:pt x="5490747" y="6032879"/>
                  <a:pt x="5511976" y="6067871"/>
                  <a:pt x="5544040" y="6089102"/>
                </a:cubicBezTo>
                <a:cubicBezTo>
                  <a:pt x="5551069" y="6093786"/>
                  <a:pt x="5558096" y="6097447"/>
                  <a:pt x="5564978" y="6100667"/>
                </a:cubicBezTo>
                <a:cubicBezTo>
                  <a:pt x="5570980" y="6103450"/>
                  <a:pt x="5576837" y="6105792"/>
                  <a:pt x="5582401" y="6107989"/>
                </a:cubicBezTo>
                <a:cubicBezTo>
                  <a:pt x="5600263" y="6115017"/>
                  <a:pt x="5615635" y="6121165"/>
                  <a:pt x="5627496" y="6136832"/>
                </a:cubicBezTo>
                <a:cubicBezTo>
                  <a:pt x="5644481" y="6159086"/>
                  <a:pt x="5647993" y="6191883"/>
                  <a:pt x="5638038" y="6234489"/>
                </a:cubicBezTo>
                <a:cubicBezTo>
                  <a:pt x="5636721" y="6239760"/>
                  <a:pt x="5635256" y="6245323"/>
                  <a:pt x="5633646" y="6250888"/>
                </a:cubicBezTo>
                <a:cubicBezTo>
                  <a:pt x="5632474" y="6254987"/>
                  <a:pt x="5632913" y="6258939"/>
                  <a:pt x="5634815" y="6262455"/>
                </a:cubicBezTo>
                <a:cubicBezTo>
                  <a:pt x="5578448" y="6269920"/>
                  <a:pt x="5513735" y="6230390"/>
                  <a:pt x="5478593" y="6162161"/>
                </a:cubicBezTo>
                <a:cubicBezTo>
                  <a:pt x="5445945" y="6098179"/>
                  <a:pt x="5448727" y="6028047"/>
                  <a:pt x="5481085" y="5985294"/>
                </a:cubicBezTo>
                <a:close/>
                <a:moveTo>
                  <a:pt x="4233035" y="5971832"/>
                </a:moveTo>
                <a:cubicBezTo>
                  <a:pt x="4242696" y="6019417"/>
                  <a:pt x="4263928" y="6054409"/>
                  <a:pt x="4295991" y="6075640"/>
                </a:cubicBezTo>
                <a:cubicBezTo>
                  <a:pt x="4303019" y="6080324"/>
                  <a:pt x="4310046" y="6083985"/>
                  <a:pt x="4316928" y="6087205"/>
                </a:cubicBezTo>
                <a:cubicBezTo>
                  <a:pt x="4322930" y="6089988"/>
                  <a:pt x="4328788" y="6092330"/>
                  <a:pt x="4334351" y="6094527"/>
                </a:cubicBezTo>
                <a:cubicBezTo>
                  <a:pt x="4352213" y="6101555"/>
                  <a:pt x="4367587" y="6107703"/>
                  <a:pt x="4379447" y="6123370"/>
                </a:cubicBezTo>
                <a:cubicBezTo>
                  <a:pt x="4396429" y="6145624"/>
                  <a:pt x="4399943" y="6178421"/>
                  <a:pt x="4389988" y="6221027"/>
                </a:cubicBezTo>
                <a:cubicBezTo>
                  <a:pt x="4388671" y="6226298"/>
                  <a:pt x="4387208" y="6231861"/>
                  <a:pt x="4385594" y="6237426"/>
                </a:cubicBezTo>
                <a:cubicBezTo>
                  <a:pt x="4384424" y="6241525"/>
                  <a:pt x="4384861" y="6245477"/>
                  <a:pt x="4386767" y="6248993"/>
                </a:cubicBezTo>
                <a:cubicBezTo>
                  <a:pt x="4330398" y="6256458"/>
                  <a:pt x="4265685" y="6216928"/>
                  <a:pt x="4230545" y="6148699"/>
                </a:cubicBezTo>
                <a:cubicBezTo>
                  <a:pt x="4197895" y="6084717"/>
                  <a:pt x="4200677" y="6014585"/>
                  <a:pt x="4233035" y="5971832"/>
                </a:cubicBezTo>
                <a:close/>
                <a:moveTo>
                  <a:pt x="2984984" y="5971832"/>
                </a:moveTo>
                <a:cubicBezTo>
                  <a:pt x="2994646" y="6019417"/>
                  <a:pt x="3015876" y="6054409"/>
                  <a:pt x="3047941" y="6075640"/>
                </a:cubicBezTo>
                <a:cubicBezTo>
                  <a:pt x="3054968" y="6080324"/>
                  <a:pt x="3061996" y="6083985"/>
                  <a:pt x="3068878" y="6087205"/>
                </a:cubicBezTo>
                <a:cubicBezTo>
                  <a:pt x="3074881" y="6089988"/>
                  <a:pt x="3080738" y="6092330"/>
                  <a:pt x="3086301" y="6094527"/>
                </a:cubicBezTo>
                <a:cubicBezTo>
                  <a:pt x="3104163" y="6101555"/>
                  <a:pt x="3119536" y="6107703"/>
                  <a:pt x="3131396" y="6123370"/>
                </a:cubicBezTo>
                <a:cubicBezTo>
                  <a:pt x="3148380" y="6145624"/>
                  <a:pt x="3151894" y="6178421"/>
                  <a:pt x="3141938" y="6221027"/>
                </a:cubicBezTo>
                <a:cubicBezTo>
                  <a:pt x="3140622" y="6226298"/>
                  <a:pt x="3139156" y="6231861"/>
                  <a:pt x="3137545" y="6237426"/>
                </a:cubicBezTo>
                <a:cubicBezTo>
                  <a:pt x="3136375" y="6241525"/>
                  <a:pt x="3136813" y="6245477"/>
                  <a:pt x="3138716" y="6248993"/>
                </a:cubicBezTo>
                <a:cubicBezTo>
                  <a:pt x="3082348" y="6256458"/>
                  <a:pt x="3017634" y="6216928"/>
                  <a:pt x="2982494" y="6148699"/>
                </a:cubicBezTo>
                <a:cubicBezTo>
                  <a:pt x="2949845" y="6084717"/>
                  <a:pt x="2952627" y="6014585"/>
                  <a:pt x="2984984" y="5971832"/>
                </a:cubicBezTo>
                <a:close/>
                <a:moveTo>
                  <a:pt x="6812689" y="5945989"/>
                </a:moveTo>
                <a:cubicBezTo>
                  <a:pt x="6864416" y="5947822"/>
                  <a:pt x="6919541" y="5985954"/>
                  <a:pt x="6950947" y="6047227"/>
                </a:cubicBezTo>
                <a:cubicBezTo>
                  <a:pt x="6992674" y="6128926"/>
                  <a:pt x="6976568" y="6220873"/>
                  <a:pt x="6914637" y="6252645"/>
                </a:cubicBezTo>
                <a:lnTo>
                  <a:pt x="6914343" y="6252791"/>
                </a:lnTo>
                <a:cubicBezTo>
                  <a:pt x="6930302" y="6195103"/>
                  <a:pt x="6926056" y="6149570"/>
                  <a:pt x="6901753" y="6117505"/>
                </a:cubicBezTo>
                <a:cubicBezTo>
                  <a:pt x="6884769" y="6095250"/>
                  <a:pt x="6863977" y="6086905"/>
                  <a:pt x="6843772" y="6078852"/>
                </a:cubicBezTo>
                <a:cubicBezTo>
                  <a:pt x="6832352" y="6074167"/>
                  <a:pt x="6821519" y="6069774"/>
                  <a:pt x="6810977" y="6062894"/>
                </a:cubicBezTo>
                <a:cubicBezTo>
                  <a:pt x="6783597" y="6044884"/>
                  <a:pt x="6766613" y="6014285"/>
                  <a:pt x="6759146" y="5969336"/>
                </a:cubicBezTo>
                <a:cubicBezTo>
                  <a:pt x="6758560" y="5966114"/>
                  <a:pt x="6757243" y="5963479"/>
                  <a:pt x="6755046" y="5961430"/>
                </a:cubicBezTo>
                <a:cubicBezTo>
                  <a:pt x="6757535" y="5959673"/>
                  <a:pt x="6760317" y="5958208"/>
                  <a:pt x="6763100" y="5956743"/>
                </a:cubicBezTo>
                <a:cubicBezTo>
                  <a:pt x="6778582" y="5948801"/>
                  <a:pt x="6795447" y="5945378"/>
                  <a:pt x="6812689" y="5945989"/>
                </a:cubicBezTo>
                <a:close/>
                <a:moveTo>
                  <a:pt x="5564642" y="5945989"/>
                </a:moveTo>
                <a:cubicBezTo>
                  <a:pt x="5616369" y="5947822"/>
                  <a:pt x="5671492" y="5985954"/>
                  <a:pt x="5702899" y="6047227"/>
                </a:cubicBezTo>
                <a:cubicBezTo>
                  <a:pt x="5744627" y="6128926"/>
                  <a:pt x="5728521" y="6220873"/>
                  <a:pt x="5666588" y="6252645"/>
                </a:cubicBezTo>
                <a:lnTo>
                  <a:pt x="5666296" y="6252791"/>
                </a:lnTo>
                <a:cubicBezTo>
                  <a:pt x="5682254" y="6195103"/>
                  <a:pt x="5678008" y="6149570"/>
                  <a:pt x="5653707" y="6117505"/>
                </a:cubicBezTo>
                <a:cubicBezTo>
                  <a:pt x="5636721" y="6095250"/>
                  <a:pt x="5615930" y="6086905"/>
                  <a:pt x="5595724" y="6078852"/>
                </a:cubicBezTo>
                <a:cubicBezTo>
                  <a:pt x="5584305" y="6074167"/>
                  <a:pt x="5573470" y="6069774"/>
                  <a:pt x="5562929" y="6062894"/>
                </a:cubicBezTo>
                <a:cubicBezTo>
                  <a:pt x="5535548" y="6044884"/>
                  <a:pt x="5518564" y="6014285"/>
                  <a:pt x="5511098" y="5969336"/>
                </a:cubicBezTo>
                <a:cubicBezTo>
                  <a:pt x="5510512" y="5966114"/>
                  <a:pt x="5509194" y="5963479"/>
                  <a:pt x="5506998" y="5961430"/>
                </a:cubicBezTo>
                <a:cubicBezTo>
                  <a:pt x="5509486" y="5959673"/>
                  <a:pt x="5512269" y="5958208"/>
                  <a:pt x="5515053" y="5956743"/>
                </a:cubicBezTo>
                <a:cubicBezTo>
                  <a:pt x="5530534" y="5948801"/>
                  <a:pt x="5547400" y="5945378"/>
                  <a:pt x="5564642" y="5945989"/>
                </a:cubicBezTo>
                <a:close/>
                <a:moveTo>
                  <a:pt x="4316590" y="5932527"/>
                </a:moveTo>
                <a:cubicBezTo>
                  <a:pt x="4368319" y="5934360"/>
                  <a:pt x="4423444" y="5972492"/>
                  <a:pt x="4454849" y="6033765"/>
                </a:cubicBezTo>
                <a:cubicBezTo>
                  <a:pt x="4496577" y="6115464"/>
                  <a:pt x="4480471" y="6207411"/>
                  <a:pt x="4418540" y="6239183"/>
                </a:cubicBezTo>
                <a:lnTo>
                  <a:pt x="4418246" y="6239329"/>
                </a:lnTo>
                <a:cubicBezTo>
                  <a:pt x="4434204" y="6181641"/>
                  <a:pt x="4429957" y="6136108"/>
                  <a:pt x="4405654" y="6104043"/>
                </a:cubicBezTo>
                <a:cubicBezTo>
                  <a:pt x="4388671" y="6081788"/>
                  <a:pt x="4367877" y="6073443"/>
                  <a:pt x="4347674" y="6065390"/>
                </a:cubicBezTo>
                <a:cubicBezTo>
                  <a:pt x="4336253" y="6060705"/>
                  <a:pt x="4325422" y="6056312"/>
                  <a:pt x="4314879" y="6049432"/>
                </a:cubicBezTo>
                <a:cubicBezTo>
                  <a:pt x="4287500" y="6031422"/>
                  <a:pt x="4270516" y="6000823"/>
                  <a:pt x="4263048" y="5955874"/>
                </a:cubicBezTo>
                <a:cubicBezTo>
                  <a:pt x="4262462" y="5952652"/>
                  <a:pt x="4261146" y="5950017"/>
                  <a:pt x="4258948" y="5947968"/>
                </a:cubicBezTo>
                <a:cubicBezTo>
                  <a:pt x="4261438" y="5946211"/>
                  <a:pt x="4264220" y="5944746"/>
                  <a:pt x="4267002" y="5943281"/>
                </a:cubicBezTo>
                <a:cubicBezTo>
                  <a:pt x="4282485" y="5935339"/>
                  <a:pt x="4299348" y="5931916"/>
                  <a:pt x="4316590" y="5932527"/>
                </a:cubicBezTo>
                <a:close/>
                <a:moveTo>
                  <a:pt x="3068541" y="5932527"/>
                </a:moveTo>
                <a:cubicBezTo>
                  <a:pt x="3120268" y="5934360"/>
                  <a:pt x="3175393" y="5972492"/>
                  <a:pt x="3206800" y="6033765"/>
                </a:cubicBezTo>
                <a:cubicBezTo>
                  <a:pt x="3248526" y="6115464"/>
                  <a:pt x="3232420" y="6207411"/>
                  <a:pt x="3170489" y="6239183"/>
                </a:cubicBezTo>
                <a:lnTo>
                  <a:pt x="3170195" y="6239329"/>
                </a:lnTo>
                <a:cubicBezTo>
                  <a:pt x="3186154" y="6181641"/>
                  <a:pt x="3181908" y="6136108"/>
                  <a:pt x="3157605" y="6104043"/>
                </a:cubicBezTo>
                <a:cubicBezTo>
                  <a:pt x="3140622" y="6081788"/>
                  <a:pt x="3119829" y="6073443"/>
                  <a:pt x="3099624" y="6065390"/>
                </a:cubicBezTo>
                <a:cubicBezTo>
                  <a:pt x="3088204" y="6060705"/>
                  <a:pt x="3077371" y="6056312"/>
                  <a:pt x="3066829" y="6049432"/>
                </a:cubicBezTo>
                <a:cubicBezTo>
                  <a:pt x="3039449" y="6031422"/>
                  <a:pt x="3022465" y="6000823"/>
                  <a:pt x="3014999" y="5955874"/>
                </a:cubicBezTo>
                <a:cubicBezTo>
                  <a:pt x="3014412" y="5952652"/>
                  <a:pt x="3013095" y="5950017"/>
                  <a:pt x="3010899" y="5947968"/>
                </a:cubicBezTo>
                <a:cubicBezTo>
                  <a:pt x="3013387" y="5946211"/>
                  <a:pt x="3016169" y="5944746"/>
                  <a:pt x="3018952" y="5943281"/>
                </a:cubicBezTo>
                <a:cubicBezTo>
                  <a:pt x="3034434" y="5935339"/>
                  <a:pt x="3051299" y="5931916"/>
                  <a:pt x="3068541" y="5932527"/>
                </a:cubicBezTo>
                <a:close/>
                <a:moveTo>
                  <a:pt x="11721332" y="5925519"/>
                </a:moveTo>
                <a:cubicBezTo>
                  <a:pt x="11730994" y="5973104"/>
                  <a:pt x="11752224" y="6008096"/>
                  <a:pt x="11784288" y="6029327"/>
                </a:cubicBezTo>
                <a:cubicBezTo>
                  <a:pt x="11791316" y="6034011"/>
                  <a:pt x="11798344" y="6037672"/>
                  <a:pt x="11805226" y="6040892"/>
                </a:cubicBezTo>
                <a:cubicBezTo>
                  <a:pt x="11811228" y="6043675"/>
                  <a:pt x="11817085" y="6046017"/>
                  <a:pt x="11822649" y="6048214"/>
                </a:cubicBezTo>
                <a:cubicBezTo>
                  <a:pt x="11840511" y="6055242"/>
                  <a:pt x="11855884" y="6061390"/>
                  <a:pt x="11867744" y="6077057"/>
                </a:cubicBezTo>
                <a:cubicBezTo>
                  <a:pt x="11884728" y="6099311"/>
                  <a:pt x="11888242" y="6132108"/>
                  <a:pt x="11878286" y="6174714"/>
                </a:cubicBezTo>
                <a:cubicBezTo>
                  <a:pt x="11876969" y="6179985"/>
                  <a:pt x="11875504" y="6185548"/>
                  <a:pt x="11873893" y="6191113"/>
                </a:cubicBezTo>
                <a:cubicBezTo>
                  <a:pt x="11872722" y="6195212"/>
                  <a:pt x="11873161" y="6199164"/>
                  <a:pt x="11875064" y="6202680"/>
                </a:cubicBezTo>
                <a:cubicBezTo>
                  <a:pt x="11818696" y="6210145"/>
                  <a:pt x="11753982" y="6170615"/>
                  <a:pt x="11718842" y="6102386"/>
                </a:cubicBezTo>
                <a:cubicBezTo>
                  <a:pt x="11686193" y="6038404"/>
                  <a:pt x="11688975" y="5968272"/>
                  <a:pt x="11721332" y="5925519"/>
                </a:cubicBezTo>
                <a:close/>
                <a:moveTo>
                  <a:pt x="10473282" y="5925519"/>
                </a:moveTo>
                <a:cubicBezTo>
                  <a:pt x="10482944" y="5973104"/>
                  <a:pt x="10504174" y="6008096"/>
                  <a:pt x="10536238" y="6029327"/>
                </a:cubicBezTo>
                <a:cubicBezTo>
                  <a:pt x="10543266" y="6034011"/>
                  <a:pt x="10550294" y="6037672"/>
                  <a:pt x="10557176" y="6040892"/>
                </a:cubicBezTo>
                <a:cubicBezTo>
                  <a:pt x="10563178" y="6043675"/>
                  <a:pt x="10569035" y="6046017"/>
                  <a:pt x="10574599" y="6048214"/>
                </a:cubicBezTo>
                <a:cubicBezTo>
                  <a:pt x="10592461" y="6055242"/>
                  <a:pt x="10607834" y="6061390"/>
                  <a:pt x="10619694" y="6077057"/>
                </a:cubicBezTo>
                <a:cubicBezTo>
                  <a:pt x="10636678" y="6099311"/>
                  <a:pt x="10640192" y="6132108"/>
                  <a:pt x="10630236" y="6174714"/>
                </a:cubicBezTo>
                <a:cubicBezTo>
                  <a:pt x="10628919" y="6179985"/>
                  <a:pt x="10627454" y="6185548"/>
                  <a:pt x="10625843" y="6191113"/>
                </a:cubicBezTo>
                <a:cubicBezTo>
                  <a:pt x="10624672" y="6195212"/>
                  <a:pt x="10625111" y="6199164"/>
                  <a:pt x="10627014" y="6202680"/>
                </a:cubicBezTo>
                <a:cubicBezTo>
                  <a:pt x="10570646" y="6210145"/>
                  <a:pt x="10505932" y="6170615"/>
                  <a:pt x="10470792" y="6102386"/>
                </a:cubicBezTo>
                <a:cubicBezTo>
                  <a:pt x="10438143" y="6038404"/>
                  <a:pt x="10440925" y="5968272"/>
                  <a:pt x="10473282" y="5925519"/>
                </a:cubicBezTo>
                <a:close/>
                <a:moveTo>
                  <a:pt x="9149032" y="5925519"/>
                </a:moveTo>
                <a:cubicBezTo>
                  <a:pt x="9158694" y="5973104"/>
                  <a:pt x="9179924" y="6008096"/>
                  <a:pt x="9211988" y="6029327"/>
                </a:cubicBezTo>
                <a:cubicBezTo>
                  <a:pt x="9219016" y="6034011"/>
                  <a:pt x="9226044" y="6037672"/>
                  <a:pt x="9232926" y="6040892"/>
                </a:cubicBezTo>
                <a:cubicBezTo>
                  <a:pt x="9238928" y="6043675"/>
                  <a:pt x="9244785" y="6046017"/>
                  <a:pt x="9250349" y="6048214"/>
                </a:cubicBezTo>
                <a:cubicBezTo>
                  <a:pt x="9268211" y="6055242"/>
                  <a:pt x="9283584" y="6061390"/>
                  <a:pt x="9295444" y="6077057"/>
                </a:cubicBezTo>
                <a:cubicBezTo>
                  <a:pt x="9312428" y="6099311"/>
                  <a:pt x="9315942" y="6132108"/>
                  <a:pt x="9305986" y="6174714"/>
                </a:cubicBezTo>
                <a:cubicBezTo>
                  <a:pt x="9304669" y="6179985"/>
                  <a:pt x="9303204" y="6185548"/>
                  <a:pt x="9301593" y="6191113"/>
                </a:cubicBezTo>
                <a:cubicBezTo>
                  <a:pt x="9300422" y="6195212"/>
                  <a:pt x="9300861" y="6199164"/>
                  <a:pt x="9302764" y="6202680"/>
                </a:cubicBezTo>
                <a:cubicBezTo>
                  <a:pt x="9246396" y="6210145"/>
                  <a:pt x="9181682" y="6170615"/>
                  <a:pt x="9146542" y="6102386"/>
                </a:cubicBezTo>
                <a:cubicBezTo>
                  <a:pt x="9113893" y="6038404"/>
                  <a:pt x="9116675" y="5968272"/>
                  <a:pt x="9149032" y="5925519"/>
                </a:cubicBezTo>
                <a:close/>
                <a:moveTo>
                  <a:pt x="7900982" y="5925519"/>
                </a:moveTo>
                <a:cubicBezTo>
                  <a:pt x="7910644" y="5973104"/>
                  <a:pt x="7931874" y="6008096"/>
                  <a:pt x="7963938" y="6029327"/>
                </a:cubicBezTo>
                <a:cubicBezTo>
                  <a:pt x="7970966" y="6034011"/>
                  <a:pt x="7977994" y="6037672"/>
                  <a:pt x="7984876" y="6040892"/>
                </a:cubicBezTo>
                <a:cubicBezTo>
                  <a:pt x="7990878" y="6043675"/>
                  <a:pt x="7996735" y="6046017"/>
                  <a:pt x="8002299" y="6048214"/>
                </a:cubicBezTo>
                <a:cubicBezTo>
                  <a:pt x="8020161" y="6055242"/>
                  <a:pt x="8035534" y="6061390"/>
                  <a:pt x="8047394" y="6077057"/>
                </a:cubicBezTo>
                <a:cubicBezTo>
                  <a:pt x="8064378" y="6099311"/>
                  <a:pt x="8067892" y="6132108"/>
                  <a:pt x="8057936" y="6174714"/>
                </a:cubicBezTo>
                <a:cubicBezTo>
                  <a:pt x="8056619" y="6179985"/>
                  <a:pt x="8055154" y="6185548"/>
                  <a:pt x="8053543" y="6191113"/>
                </a:cubicBezTo>
                <a:cubicBezTo>
                  <a:pt x="8052372" y="6195212"/>
                  <a:pt x="8052811" y="6199164"/>
                  <a:pt x="8054714" y="6202680"/>
                </a:cubicBezTo>
                <a:cubicBezTo>
                  <a:pt x="7998346" y="6210145"/>
                  <a:pt x="7933632" y="6170615"/>
                  <a:pt x="7898492" y="6102386"/>
                </a:cubicBezTo>
                <a:cubicBezTo>
                  <a:pt x="7865843" y="6038404"/>
                  <a:pt x="7868625" y="5968272"/>
                  <a:pt x="7900982" y="5925519"/>
                </a:cubicBezTo>
                <a:close/>
                <a:moveTo>
                  <a:pt x="1359839" y="5895442"/>
                </a:moveTo>
                <a:cubicBezTo>
                  <a:pt x="1362036" y="5897638"/>
                  <a:pt x="1364085" y="5899981"/>
                  <a:pt x="1365989" y="5902471"/>
                </a:cubicBezTo>
                <a:cubicBezTo>
                  <a:pt x="1408742" y="5957521"/>
                  <a:pt x="1384437" y="6047711"/>
                  <a:pt x="1311962" y="6103934"/>
                </a:cubicBezTo>
                <a:cubicBezTo>
                  <a:pt x="1239489" y="6160158"/>
                  <a:pt x="1146223" y="6161475"/>
                  <a:pt x="1103471" y="6106424"/>
                </a:cubicBezTo>
                <a:lnTo>
                  <a:pt x="1103179" y="6106130"/>
                </a:lnTo>
                <a:cubicBezTo>
                  <a:pt x="1162915" y="6111109"/>
                  <a:pt x="1206839" y="6098517"/>
                  <a:pt x="1233778" y="6068649"/>
                </a:cubicBezTo>
                <a:cubicBezTo>
                  <a:pt x="1252519" y="6047859"/>
                  <a:pt x="1256911" y="6025896"/>
                  <a:pt x="1261010" y="6004521"/>
                </a:cubicBezTo>
                <a:cubicBezTo>
                  <a:pt x="1263353" y="5992514"/>
                  <a:pt x="1265696" y="5981095"/>
                  <a:pt x="1270528" y="5969381"/>
                </a:cubicBezTo>
                <a:cubicBezTo>
                  <a:pt x="1283265" y="5939074"/>
                  <a:pt x="1310205" y="5916819"/>
                  <a:pt x="1352811" y="5900860"/>
                </a:cubicBezTo>
                <a:cubicBezTo>
                  <a:pt x="1355886" y="5899835"/>
                  <a:pt x="1358228" y="5897932"/>
                  <a:pt x="1359839" y="5895442"/>
                </a:cubicBezTo>
                <a:close/>
                <a:moveTo>
                  <a:pt x="111789" y="5895442"/>
                </a:moveTo>
                <a:cubicBezTo>
                  <a:pt x="113986" y="5897638"/>
                  <a:pt x="116035" y="5899981"/>
                  <a:pt x="117939" y="5902471"/>
                </a:cubicBezTo>
                <a:cubicBezTo>
                  <a:pt x="160692" y="5957521"/>
                  <a:pt x="136387" y="6047711"/>
                  <a:pt x="63912" y="6103934"/>
                </a:cubicBezTo>
                <a:cubicBezTo>
                  <a:pt x="45794" y="6117990"/>
                  <a:pt x="26376" y="6128615"/>
                  <a:pt x="6773" y="6135784"/>
                </a:cubicBezTo>
                <a:lnTo>
                  <a:pt x="0" y="6137078"/>
                </a:lnTo>
                <a:lnTo>
                  <a:pt x="0" y="6044863"/>
                </a:lnTo>
                <a:lnTo>
                  <a:pt x="4835" y="6036805"/>
                </a:lnTo>
                <a:cubicBezTo>
                  <a:pt x="8788" y="6026043"/>
                  <a:pt x="10911" y="6015209"/>
                  <a:pt x="12960" y="6004521"/>
                </a:cubicBezTo>
                <a:cubicBezTo>
                  <a:pt x="15303" y="5992514"/>
                  <a:pt x="17646" y="5981095"/>
                  <a:pt x="22478" y="5969381"/>
                </a:cubicBezTo>
                <a:cubicBezTo>
                  <a:pt x="35215" y="5939074"/>
                  <a:pt x="62155" y="5916819"/>
                  <a:pt x="104761" y="5900860"/>
                </a:cubicBezTo>
                <a:cubicBezTo>
                  <a:pt x="107836" y="5899835"/>
                  <a:pt x="110178" y="5897932"/>
                  <a:pt x="111789" y="5895442"/>
                </a:cubicBezTo>
                <a:close/>
                <a:moveTo>
                  <a:pt x="11804889" y="5886214"/>
                </a:moveTo>
                <a:cubicBezTo>
                  <a:pt x="11856616" y="5888047"/>
                  <a:pt x="11911741" y="5926179"/>
                  <a:pt x="11943147" y="5987452"/>
                </a:cubicBezTo>
                <a:cubicBezTo>
                  <a:pt x="11984874" y="6069151"/>
                  <a:pt x="11968768" y="6161098"/>
                  <a:pt x="11906837" y="6192870"/>
                </a:cubicBezTo>
                <a:lnTo>
                  <a:pt x="11906543" y="6193016"/>
                </a:lnTo>
                <a:cubicBezTo>
                  <a:pt x="11922502" y="6135328"/>
                  <a:pt x="11918256" y="6089795"/>
                  <a:pt x="11893953" y="6057730"/>
                </a:cubicBezTo>
                <a:cubicBezTo>
                  <a:pt x="11876969" y="6035475"/>
                  <a:pt x="11856177" y="6027130"/>
                  <a:pt x="11835972" y="6019077"/>
                </a:cubicBezTo>
                <a:cubicBezTo>
                  <a:pt x="11824552" y="6014392"/>
                  <a:pt x="11813719" y="6009999"/>
                  <a:pt x="11803177" y="6003119"/>
                </a:cubicBezTo>
                <a:cubicBezTo>
                  <a:pt x="11775797" y="5985109"/>
                  <a:pt x="11758813" y="5954510"/>
                  <a:pt x="11751346" y="5909561"/>
                </a:cubicBezTo>
                <a:cubicBezTo>
                  <a:pt x="11750760" y="5906339"/>
                  <a:pt x="11749443" y="5903704"/>
                  <a:pt x="11747246" y="5901655"/>
                </a:cubicBezTo>
                <a:cubicBezTo>
                  <a:pt x="11749735" y="5899898"/>
                  <a:pt x="11752517" y="5898433"/>
                  <a:pt x="11755300" y="5896968"/>
                </a:cubicBezTo>
                <a:cubicBezTo>
                  <a:pt x="11770782" y="5889026"/>
                  <a:pt x="11787647" y="5885603"/>
                  <a:pt x="11804889" y="5886214"/>
                </a:cubicBezTo>
                <a:close/>
                <a:moveTo>
                  <a:pt x="10556839" y="5886214"/>
                </a:moveTo>
                <a:cubicBezTo>
                  <a:pt x="10608566" y="5888047"/>
                  <a:pt x="10663691" y="5926179"/>
                  <a:pt x="10695097" y="5987452"/>
                </a:cubicBezTo>
                <a:cubicBezTo>
                  <a:pt x="10736824" y="6069151"/>
                  <a:pt x="10720718" y="6161098"/>
                  <a:pt x="10658787" y="6192870"/>
                </a:cubicBezTo>
                <a:lnTo>
                  <a:pt x="10658493" y="6193016"/>
                </a:lnTo>
                <a:cubicBezTo>
                  <a:pt x="10674452" y="6135328"/>
                  <a:pt x="10670206" y="6089795"/>
                  <a:pt x="10645903" y="6057730"/>
                </a:cubicBezTo>
                <a:cubicBezTo>
                  <a:pt x="10628919" y="6035475"/>
                  <a:pt x="10608127" y="6027130"/>
                  <a:pt x="10587922" y="6019077"/>
                </a:cubicBezTo>
                <a:cubicBezTo>
                  <a:pt x="10576502" y="6014392"/>
                  <a:pt x="10565669" y="6009999"/>
                  <a:pt x="10555127" y="6003119"/>
                </a:cubicBezTo>
                <a:cubicBezTo>
                  <a:pt x="10527747" y="5985109"/>
                  <a:pt x="10510763" y="5954510"/>
                  <a:pt x="10503296" y="5909561"/>
                </a:cubicBezTo>
                <a:cubicBezTo>
                  <a:pt x="10502710" y="5906339"/>
                  <a:pt x="10501393" y="5903704"/>
                  <a:pt x="10499196" y="5901655"/>
                </a:cubicBezTo>
                <a:cubicBezTo>
                  <a:pt x="10501685" y="5899898"/>
                  <a:pt x="10504467" y="5898433"/>
                  <a:pt x="10507250" y="5896968"/>
                </a:cubicBezTo>
                <a:cubicBezTo>
                  <a:pt x="10522732" y="5889026"/>
                  <a:pt x="10539597" y="5885603"/>
                  <a:pt x="10556839" y="5886214"/>
                </a:cubicBezTo>
                <a:close/>
                <a:moveTo>
                  <a:pt x="9232589" y="5886214"/>
                </a:moveTo>
                <a:cubicBezTo>
                  <a:pt x="9284316" y="5888047"/>
                  <a:pt x="9339441" y="5926179"/>
                  <a:pt x="9370847" y="5987452"/>
                </a:cubicBezTo>
                <a:cubicBezTo>
                  <a:pt x="9412574" y="6069151"/>
                  <a:pt x="9396468" y="6161098"/>
                  <a:pt x="9334537" y="6192870"/>
                </a:cubicBezTo>
                <a:lnTo>
                  <a:pt x="9334243" y="6193016"/>
                </a:lnTo>
                <a:cubicBezTo>
                  <a:pt x="9350202" y="6135328"/>
                  <a:pt x="9345956" y="6089795"/>
                  <a:pt x="9321653" y="6057730"/>
                </a:cubicBezTo>
                <a:cubicBezTo>
                  <a:pt x="9304669" y="6035475"/>
                  <a:pt x="9283877" y="6027130"/>
                  <a:pt x="9263672" y="6019077"/>
                </a:cubicBezTo>
                <a:cubicBezTo>
                  <a:pt x="9252252" y="6014392"/>
                  <a:pt x="9241419" y="6009999"/>
                  <a:pt x="9230877" y="6003119"/>
                </a:cubicBezTo>
                <a:cubicBezTo>
                  <a:pt x="9203497" y="5985109"/>
                  <a:pt x="9186513" y="5954510"/>
                  <a:pt x="9179046" y="5909561"/>
                </a:cubicBezTo>
                <a:cubicBezTo>
                  <a:pt x="9178460" y="5906339"/>
                  <a:pt x="9177143" y="5903704"/>
                  <a:pt x="9174946" y="5901655"/>
                </a:cubicBezTo>
                <a:cubicBezTo>
                  <a:pt x="9177435" y="5899898"/>
                  <a:pt x="9180217" y="5898433"/>
                  <a:pt x="9183000" y="5896968"/>
                </a:cubicBezTo>
                <a:cubicBezTo>
                  <a:pt x="9198482" y="5889026"/>
                  <a:pt x="9215347" y="5885603"/>
                  <a:pt x="9232589" y="5886214"/>
                </a:cubicBezTo>
                <a:close/>
                <a:moveTo>
                  <a:pt x="7984539" y="5886214"/>
                </a:moveTo>
                <a:cubicBezTo>
                  <a:pt x="8036266" y="5888047"/>
                  <a:pt x="8091391" y="5926179"/>
                  <a:pt x="8122797" y="5987452"/>
                </a:cubicBezTo>
                <a:cubicBezTo>
                  <a:pt x="8164524" y="6069151"/>
                  <a:pt x="8148418" y="6161098"/>
                  <a:pt x="8086487" y="6192870"/>
                </a:cubicBezTo>
                <a:lnTo>
                  <a:pt x="8086193" y="6193016"/>
                </a:lnTo>
                <a:cubicBezTo>
                  <a:pt x="8102152" y="6135328"/>
                  <a:pt x="8097906" y="6089795"/>
                  <a:pt x="8073603" y="6057730"/>
                </a:cubicBezTo>
                <a:cubicBezTo>
                  <a:pt x="8056619" y="6035475"/>
                  <a:pt x="8035827" y="6027130"/>
                  <a:pt x="8015622" y="6019077"/>
                </a:cubicBezTo>
                <a:cubicBezTo>
                  <a:pt x="8004202" y="6014392"/>
                  <a:pt x="7993369" y="6009999"/>
                  <a:pt x="7982827" y="6003119"/>
                </a:cubicBezTo>
                <a:cubicBezTo>
                  <a:pt x="7955447" y="5985109"/>
                  <a:pt x="7938463" y="5954510"/>
                  <a:pt x="7930996" y="5909561"/>
                </a:cubicBezTo>
                <a:cubicBezTo>
                  <a:pt x="7930410" y="5906339"/>
                  <a:pt x="7929093" y="5903704"/>
                  <a:pt x="7926896" y="5901655"/>
                </a:cubicBezTo>
                <a:cubicBezTo>
                  <a:pt x="7929385" y="5899898"/>
                  <a:pt x="7932167" y="5898433"/>
                  <a:pt x="7934950" y="5896968"/>
                </a:cubicBezTo>
                <a:cubicBezTo>
                  <a:pt x="7950432" y="5889026"/>
                  <a:pt x="7967297" y="5885603"/>
                  <a:pt x="7984539" y="5886214"/>
                </a:cubicBezTo>
                <a:close/>
                <a:moveTo>
                  <a:pt x="1292380" y="5863291"/>
                </a:moveTo>
                <a:cubicBezTo>
                  <a:pt x="1306527" y="5864998"/>
                  <a:pt x="1319868" y="5868832"/>
                  <a:pt x="1331874" y="5874798"/>
                </a:cubicBezTo>
                <a:cubicBezTo>
                  <a:pt x="1286779" y="5893247"/>
                  <a:pt x="1256473" y="5920479"/>
                  <a:pt x="1241538" y="5955912"/>
                </a:cubicBezTo>
                <a:cubicBezTo>
                  <a:pt x="1238318" y="5963671"/>
                  <a:pt x="1235975" y="5971284"/>
                  <a:pt x="1234071" y="5978604"/>
                </a:cubicBezTo>
                <a:cubicBezTo>
                  <a:pt x="1232461" y="5985046"/>
                  <a:pt x="1231142" y="5991197"/>
                  <a:pt x="1230119" y="5997053"/>
                </a:cubicBezTo>
                <a:cubicBezTo>
                  <a:pt x="1226457" y="6015794"/>
                  <a:pt x="1223237" y="6032046"/>
                  <a:pt x="1210059" y="6046687"/>
                </a:cubicBezTo>
                <a:cubicBezTo>
                  <a:pt x="1191318" y="6067331"/>
                  <a:pt x="1159693" y="6076994"/>
                  <a:pt x="1116063" y="6075091"/>
                </a:cubicBezTo>
                <a:cubicBezTo>
                  <a:pt x="1110646" y="6074799"/>
                  <a:pt x="1104935" y="6074359"/>
                  <a:pt x="1099079" y="6073773"/>
                </a:cubicBezTo>
                <a:cubicBezTo>
                  <a:pt x="1094833" y="6073481"/>
                  <a:pt x="1091026" y="6074651"/>
                  <a:pt x="1087952" y="6077141"/>
                </a:cubicBezTo>
                <a:cubicBezTo>
                  <a:pt x="1069942" y="6023114"/>
                  <a:pt x="1096882" y="5952252"/>
                  <a:pt x="1157644" y="5905252"/>
                </a:cubicBezTo>
                <a:cubicBezTo>
                  <a:pt x="1200250" y="5872200"/>
                  <a:pt x="1249938" y="5858170"/>
                  <a:pt x="1292380" y="5863291"/>
                </a:cubicBezTo>
                <a:close/>
                <a:moveTo>
                  <a:pt x="44330" y="5863291"/>
                </a:moveTo>
                <a:cubicBezTo>
                  <a:pt x="58477" y="5864998"/>
                  <a:pt x="71818" y="5868832"/>
                  <a:pt x="83824" y="5874798"/>
                </a:cubicBezTo>
                <a:cubicBezTo>
                  <a:pt x="61277" y="5884023"/>
                  <a:pt x="42427" y="5895443"/>
                  <a:pt x="27346" y="5908986"/>
                </a:cubicBezTo>
                <a:lnTo>
                  <a:pt x="0" y="5946887"/>
                </a:lnTo>
                <a:lnTo>
                  <a:pt x="0" y="5867681"/>
                </a:lnTo>
                <a:close/>
                <a:moveTo>
                  <a:pt x="6275838" y="5849129"/>
                </a:moveTo>
                <a:cubicBezTo>
                  <a:pt x="6278035" y="5851325"/>
                  <a:pt x="6280084" y="5853668"/>
                  <a:pt x="6281988" y="5856158"/>
                </a:cubicBezTo>
                <a:cubicBezTo>
                  <a:pt x="6324740" y="5911208"/>
                  <a:pt x="6300436" y="6001398"/>
                  <a:pt x="6227962" y="6057621"/>
                </a:cubicBezTo>
                <a:cubicBezTo>
                  <a:pt x="6155487" y="6113845"/>
                  <a:pt x="6062222" y="6115162"/>
                  <a:pt x="6019470" y="6060111"/>
                </a:cubicBezTo>
                <a:lnTo>
                  <a:pt x="6019179" y="6059817"/>
                </a:lnTo>
                <a:cubicBezTo>
                  <a:pt x="6078916" y="6064796"/>
                  <a:pt x="6122839" y="6052204"/>
                  <a:pt x="6149778" y="6022336"/>
                </a:cubicBezTo>
                <a:cubicBezTo>
                  <a:pt x="6168520" y="6001546"/>
                  <a:pt x="6172912" y="5979583"/>
                  <a:pt x="6177010" y="5958208"/>
                </a:cubicBezTo>
                <a:cubicBezTo>
                  <a:pt x="6179353" y="5946201"/>
                  <a:pt x="6181696" y="5934782"/>
                  <a:pt x="6186527" y="5923068"/>
                </a:cubicBezTo>
                <a:cubicBezTo>
                  <a:pt x="6199266" y="5892761"/>
                  <a:pt x="6226205" y="5870506"/>
                  <a:pt x="6268810" y="5854547"/>
                </a:cubicBezTo>
                <a:cubicBezTo>
                  <a:pt x="6271885" y="5853522"/>
                  <a:pt x="6274227" y="5851619"/>
                  <a:pt x="6275838" y="5849129"/>
                </a:cubicBezTo>
                <a:close/>
                <a:moveTo>
                  <a:pt x="5027790" y="5849129"/>
                </a:moveTo>
                <a:cubicBezTo>
                  <a:pt x="5029986" y="5851325"/>
                  <a:pt x="5032036" y="5853668"/>
                  <a:pt x="5033940" y="5856158"/>
                </a:cubicBezTo>
                <a:cubicBezTo>
                  <a:pt x="5076692" y="5911208"/>
                  <a:pt x="5052387" y="6001398"/>
                  <a:pt x="4979911" y="6057621"/>
                </a:cubicBezTo>
                <a:cubicBezTo>
                  <a:pt x="4907439" y="6113845"/>
                  <a:pt x="4814174" y="6115162"/>
                  <a:pt x="4771421" y="6060111"/>
                </a:cubicBezTo>
                <a:lnTo>
                  <a:pt x="4771130" y="6059817"/>
                </a:lnTo>
                <a:cubicBezTo>
                  <a:pt x="4830865" y="6064796"/>
                  <a:pt x="4874789" y="6052204"/>
                  <a:pt x="4901728" y="6022336"/>
                </a:cubicBezTo>
                <a:cubicBezTo>
                  <a:pt x="4920468" y="6001546"/>
                  <a:pt x="4924862" y="5979583"/>
                  <a:pt x="4928960" y="5958208"/>
                </a:cubicBezTo>
                <a:cubicBezTo>
                  <a:pt x="4931303" y="5946201"/>
                  <a:pt x="4933646" y="5934782"/>
                  <a:pt x="4938479" y="5923068"/>
                </a:cubicBezTo>
                <a:cubicBezTo>
                  <a:pt x="4951216" y="5892761"/>
                  <a:pt x="4978154" y="5870506"/>
                  <a:pt x="5020761" y="5854547"/>
                </a:cubicBezTo>
                <a:cubicBezTo>
                  <a:pt x="5023837" y="5853522"/>
                  <a:pt x="5026178" y="5851619"/>
                  <a:pt x="5027790" y="5849129"/>
                </a:cubicBezTo>
                <a:close/>
                <a:moveTo>
                  <a:pt x="3779739" y="5835667"/>
                </a:moveTo>
                <a:cubicBezTo>
                  <a:pt x="3781937" y="5837863"/>
                  <a:pt x="3783986" y="5840206"/>
                  <a:pt x="3785890" y="5842696"/>
                </a:cubicBezTo>
                <a:cubicBezTo>
                  <a:pt x="3828642" y="5897746"/>
                  <a:pt x="3804338" y="5987936"/>
                  <a:pt x="3731862" y="6044159"/>
                </a:cubicBezTo>
                <a:cubicBezTo>
                  <a:pt x="3659389" y="6100383"/>
                  <a:pt x="3566123" y="6101700"/>
                  <a:pt x="3523371" y="6046649"/>
                </a:cubicBezTo>
                <a:lnTo>
                  <a:pt x="3523079" y="6046355"/>
                </a:lnTo>
                <a:cubicBezTo>
                  <a:pt x="3582815" y="6051334"/>
                  <a:pt x="3626739" y="6038742"/>
                  <a:pt x="3653679" y="6008874"/>
                </a:cubicBezTo>
                <a:cubicBezTo>
                  <a:pt x="3672419" y="5988084"/>
                  <a:pt x="3676811" y="5966121"/>
                  <a:pt x="3680910" y="5944746"/>
                </a:cubicBezTo>
                <a:cubicBezTo>
                  <a:pt x="3683253" y="5932739"/>
                  <a:pt x="3685596" y="5921320"/>
                  <a:pt x="3690428" y="5909606"/>
                </a:cubicBezTo>
                <a:cubicBezTo>
                  <a:pt x="3703165" y="5879299"/>
                  <a:pt x="3730105" y="5857044"/>
                  <a:pt x="3772712" y="5841085"/>
                </a:cubicBezTo>
                <a:cubicBezTo>
                  <a:pt x="3775786" y="5840060"/>
                  <a:pt x="3778128" y="5838157"/>
                  <a:pt x="3779739" y="5835667"/>
                </a:cubicBezTo>
                <a:close/>
                <a:moveTo>
                  <a:pt x="2531689" y="5835667"/>
                </a:moveTo>
                <a:cubicBezTo>
                  <a:pt x="2533887" y="5837863"/>
                  <a:pt x="2535935" y="5840206"/>
                  <a:pt x="2537839" y="5842696"/>
                </a:cubicBezTo>
                <a:cubicBezTo>
                  <a:pt x="2580593" y="5897746"/>
                  <a:pt x="2556288" y="5987936"/>
                  <a:pt x="2483812" y="6044159"/>
                </a:cubicBezTo>
                <a:cubicBezTo>
                  <a:pt x="2411339" y="6100383"/>
                  <a:pt x="2318073" y="6101700"/>
                  <a:pt x="2275321" y="6046649"/>
                </a:cubicBezTo>
                <a:lnTo>
                  <a:pt x="2275029" y="6046355"/>
                </a:lnTo>
                <a:cubicBezTo>
                  <a:pt x="2334765" y="6051334"/>
                  <a:pt x="2378689" y="6038742"/>
                  <a:pt x="2405628" y="6008874"/>
                </a:cubicBezTo>
                <a:cubicBezTo>
                  <a:pt x="2424369" y="5988084"/>
                  <a:pt x="2428761" y="5966121"/>
                  <a:pt x="2432861" y="5944746"/>
                </a:cubicBezTo>
                <a:cubicBezTo>
                  <a:pt x="2435204" y="5932739"/>
                  <a:pt x="2437547" y="5921320"/>
                  <a:pt x="2442378" y="5909606"/>
                </a:cubicBezTo>
                <a:cubicBezTo>
                  <a:pt x="2455115" y="5879299"/>
                  <a:pt x="2482055" y="5857044"/>
                  <a:pt x="2524661" y="5841085"/>
                </a:cubicBezTo>
                <a:cubicBezTo>
                  <a:pt x="2527736" y="5840060"/>
                  <a:pt x="2530079" y="5838157"/>
                  <a:pt x="2531689" y="5835667"/>
                </a:cubicBezTo>
                <a:close/>
                <a:moveTo>
                  <a:pt x="6208379" y="5816978"/>
                </a:moveTo>
                <a:cubicBezTo>
                  <a:pt x="6222525" y="5818685"/>
                  <a:pt x="6235867" y="5822519"/>
                  <a:pt x="6247874" y="5828485"/>
                </a:cubicBezTo>
                <a:cubicBezTo>
                  <a:pt x="6202778" y="5846934"/>
                  <a:pt x="6172473" y="5874166"/>
                  <a:pt x="6157538" y="5909599"/>
                </a:cubicBezTo>
                <a:cubicBezTo>
                  <a:pt x="6154317" y="5917358"/>
                  <a:pt x="6151974" y="5924971"/>
                  <a:pt x="6150070" y="5932291"/>
                </a:cubicBezTo>
                <a:cubicBezTo>
                  <a:pt x="6148462" y="5938733"/>
                  <a:pt x="6147142" y="5944884"/>
                  <a:pt x="6146119" y="5950740"/>
                </a:cubicBezTo>
                <a:cubicBezTo>
                  <a:pt x="6142458" y="5969481"/>
                  <a:pt x="6139237" y="5985733"/>
                  <a:pt x="6126059" y="6000374"/>
                </a:cubicBezTo>
                <a:cubicBezTo>
                  <a:pt x="6107318" y="6021018"/>
                  <a:pt x="6075692" y="6030681"/>
                  <a:pt x="6032064" y="6028778"/>
                </a:cubicBezTo>
                <a:cubicBezTo>
                  <a:pt x="6026645" y="6028486"/>
                  <a:pt x="6020935" y="6028046"/>
                  <a:pt x="6015079" y="6027460"/>
                </a:cubicBezTo>
                <a:cubicBezTo>
                  <a:pt x="6010832" y="6027168"/>
                  <a:pt x="6007026" y="6028338"/>
                  <a:pt x="6003953" y="6030828"/>
                </a:cubicBezTo>
                <a:cubicBezTo>
                  <a:pt x="5985943" y="5976801"/>
                  <a:pt x="6012882" y="5905939"/>
                  <a:pt x="6073643" y="5858939"/>
                </a:cubicBezTo>
                <a:cubicBezTo>
                  <a:pt x="6116251" y="5825887"/>
                  <a:pt x="6165938" y="5811857"/>
                  <a:pt x="6208379" y="5816978"/>
                </a:cubicBezTo>
                <a:close/>
                <a:moveTo>
                  <a:pt x="4960330" y="5816978"/>
                </a:moveTo>
                <a:cubicBezTo>
                  <a:pt x="4974477" y="5818685"/>
                  <a:pt x="4987820" y="5822519"/>
                  <a:pt x="4999824" y="5828485"/>
                </a:cubicBezTo>
                <a:cubicBezTo>
                  <a:pt x="4954730" y="5846934"/>
                  <a:pt x="4924423" y="5874166"/>
                  <a:pt x="4909488" y="5909599"/>
                </a:cubicBezTo>
                <a:cubicBezTo>
                  <a:pt x="4906269" y="5917358"/>
                  <a:pt x="4903926" y="5924971"/>
                  <a:pt x="4902022" y="5932291"/>
                </a:cubicBezTo>
                <a:cubicBezTo>
                  <a:pt x="4900412" y="5938733"/>
                  <a:pt x="4899092" y="5944884"/>
                  <a:pt x="4898069" y="5950740"/>
                </a:cubicBezTo>
                <a:cubicBezTo>
                  <a:pt x="4894406" y="5969481"/>
                  <a:pt x="4891187" y="5985733"/>
                  <a:pt x="4878009" y="6000374"/>
                </a:cubicBezTo>
                <a:cubicBezTo>
                  <a:pt x="4859268" y="6021018"/>
                  <a:pt x="4827642" y="6030681"/>
                  <a:pt x="4784012" y="6028778"/>
                </a:cubicBezTo>
                <a:cubicBezTo>
                  <a:pt x="4778595" y="6028486"/>
                  <a:pt x="4772885" y="6028046"/>
                  <a:pt x="4767029" y="6027460"/>
                </a:cubicBezTo>
                <a:cubicBezTo>
                  <a:pt x="4762783" y="6027168"/>
                  <a:pt x="4758976" y="6028338"/>
                  <a:pt x="4755901" y="6030828"/>
                </a:cubicBezTo>
                <a:cubicBezTo>
                  <a:pt x="4737892" y="5976801"/>
                  <a:pt x="4764832" y="5905939"/>
                  <a:pt x="4825593" y="5858939"/>
                </a:cubicBezTo>
                <a:cubicBezTo>
                  <a:pt x="4868199" y="5825887"/>
                  <a:pt x="4917889" y="5811857"/>
                  <a:pt x="4960330" y="5816978"/>
                </a:cubicBezTo>
                <a:close/>
                <a:moveTo>
                  <a:pt x="3712280" y="5803516"/>
                </a:moveTo>
                <a:cubicBezTo>
                  <a:pt x="3726427" y="5805223"/>
                  <a:pt x="3739768" y="5809057"/>
                  <a:pt x="3751774" y="5815023"/>
                </a:cubicBezTo>
                <a:cubicBezTo>
                  <a:pt x="3706679" y="5833472"/>
                  <a:pt x="3676374" y="5860704"/>
                  <a:pt x="3661438" y="5896137"/>
                </a:cubicBezTo>
                <a:cubicBezTo>
                  <a:pt x="3658218" y="5903896"/>
                  <a:pt x="3655875" y="5911509"/>
                  <a:pt x="3653971" y="5918829"/>
                </a:cubicBezTo>
                <a:cubicBezTo>
                  <a:pt x="3652361" y="5925271"/>
                  <a:pt x="3651042" y="5931422"/>
                  <a:pt x="3650019" y="5937278"/>
                </a:cubicBezTo>
                <a:cubicBezTo>
                  <a:pt x="3646357" y="5956019"/>
                  <a:pt x="3643138" y="5972271"/>
                  <a:pt x="3629960" y="5986912"/>
                </a:cubicBezTo>
                <a:cubicBezTo>
                  <a:pt x="3611218" y="6007556"/>
                  <a:pt x="3579593" y="6017219"/>
                  <a:pt x="3535963" y="6015316"/>
                </a:cubicBezTo>
                <a:cubicBezTo>
                  <a:pt x="3530546" y="6015024"/>
                  <a:pt x="3524835" y="6014584"/>
                  <a:pt x="3518979" y="6013998"/>
                </a:cubicBezTo>
                <a:cubicBezTo>
                  <a:pt x="3514733" y="6013706"/>
                  <a:pt x="3510927" y="6014876"/>
                  <a:pt x="3507852" y="6017366"/>
                </a:cubicBezTo>
                <a:cubicBezTo>
                  <a:pt x="3489842" y="5963339"/>
                  <a:pt x="3516782" y="5892477"/>
                  <a:pt x="3577544" y="5845477"/>
                </a:cubicBezTo>
                <a:cubicBezTo>
                  <a:pt x="3620150" y="5812425"/>
                  <a:pt x="3669838" y="5798395"/>
                  <a:pt x="3712280" y="5803516"/>
                </a:cubicBezTo>
                <a:close/>
                <a:moveTo>
                  <a:pt x="2464230" y="5803516"/>
                </a:moveTo>
                <a:cubicBezTo>
                  <a:pt x="2478376" y="5805223"/>
                  <a:pt x="2491718" y="5809057"/>
                  <a:pt x="2503725" y="5815023"/>
                </a:cubicBezTo>
                <a:cubicBezTo>
                  <a:pt x="2458629" y="5833472"/>
                  <a:pt x="2428324" y="5860704"/>
                  <a:pt x="2413389" y="5896137"/>
                </a:cubicBezTo>
                <a:cubicBezTo>
                  <a:pt x="2410168" y="5903896"/>
                  <a:pt x="2407825" y="5911509"/>
                  <a:pt x="2405921" y="5918829"/>
                </a:cubicBezTo>
                <a:cubicBezTo>
                  <a:pt x="2404311" y="5925271"/>
                  <a:pt x="2402992" y="5931422"/>
                  <a:pt x="2401970" y="5937278"/>
                </a:cubicBezTo>
                <a:cubicBezTo>
                  <a:pt x="2398307" y="5956019"/>
                  <a:pt x="2395088" y="5972271"/>
                  <a:pt x="2381910" y="5986912"/>
                </a:cubicBezTo>
                <a:cubicBezTo>
                  <a:pt x="2363168" y="6007556"/>
                  <a:pt x="2331543" y="6017219"/>
                  <a:pt x="2287913" y="6015316"/>
                </a:cubicBezTo>
                <a:cubicBezTo>
                  <a:pt x="2282496" y="6015024"/>
                  <a:pt x="2276785" y="6014584"/>
                  <a:pt x="2270929" y="6013998"/>
                </a:cubicBezTo>
                <a:cubicBezTo>
                  <a:pt x="2266683" y="6013706"/>
                  <a:pt x="2262877" y="6014876"/>
                  <a:pt x="2259802" y="6017366"/>
                </a:cubicBezTo>
                <a:cubicBezTo>
                  <a:pt x="2241792" y="5963339"/>
                  <a:pt x="2268732" y="5892477"/>
                  <a:pt x="2329494" y="5845477"/>
                </a:cubicBezTo>
                <a:cubicBezTo>
                  <a:pt x="2372100" y="5812425"/>
                  <a:pt x="2421788" y="5798395"/>
                  <a:pt x="2464230" y="5803516"/>
                </a:cubicBezTo>
                <a:close/>
                <a:moveTo>
                  <a:pt x="11268037" y="5789354"/>
                </a:moveTo>
                <a:cubicBezTo>
                  <a:pt x="11270234" y="5791550"/>
                  <a:pt x="11272283" y="5793893"/>
                  <a:pt x="11274187" y="5796383"/>
                </a:cubicBezTo>
                <a:cubicBezTo>
                  <a:pt x="11316940" y="5851433"/>
                  <a:pt x="11292635" y="5941623"/>
                  <a:pt x="11220160" y="5997846"/>
                </a:cubicBezTo>
                <a:cubicBezTo>
                  <a:pt x="11147687" y="6054070"/>
                  <a:pt x="11054421" y="6055387"/>
                  <a:pt x="11011669" y="6000336"/>
                </a:cubicBezTo>
                <a:lnTo>
                  <a:pt x="11011377" y="6000042"/>
                </a:lnTo>
                <a:cubicBezTo>
                  <a:pt x="11071113" y="6005021"/>
                  <a:pt x="11115037" y="5992429"/>
                  <a:pt x="11141976" y="5962561"/>
                </a:cubicBezTo>
                <a:cubicBezTo>
                  <a:pt x="11160717" y="5941771"/>
                  <a:pt x="11165109" y="5919808"/>
                  <a:pt x="11169208" y="5898433"/>
                </a:cubicBezTo>
                <a:cubicBezTo>
                  <a:pt x="11171551" y="5886426"/>
                  <a:pt x="11173894" y="5875007"/>
                  <a:pt x="11178726" y="5863293"/>
                </a:cubicBezTo>
                <a:cubicBezTo>
                  <a:pt x="11191463" y="5832986"/>
                  <a:pt x="11218403" y="5810731"/>
                  <a:pt x="11261009" y="5794772"/>
                </a:cubicBezTo>
                <a:cubicBezTo>
                  <a:pt x="11264084" y="5793747"/>
                  <a:pt x="11266426" y="5791844"/>
                  <a:pt x="11268037" y="5789354"/>
                </a:cubicBezTo>
                <a:close/>
                <a:moveTo>
                  <a:pt x="10019987" y="5789354"/>
                </a:moveTo>
                <a:cubicBezTo>
                  <a:pt x="10022184" y="5791550"/>
                  <a:pt x="10024233" y="5793893"/>
                  <a:pt x="10026137" y="5796383"/>
                </a:cubicBezTo>
                <a:cubicBezTo>
                  <a:pt x="10068890" y="5851433"/>
                  <a:pt x="10044585" y="5941623"/>
                  <a:pt x="9972110" y="5997846"/>
                </a:cubicBezTo>
                <a:cubicBezTo>
                  <a:pt x="9899637" y="6054070"/>
                  <a:pt x="9806371" y="6055387"/>
                  <a:pt x="9763619" y="6000336"/>
                </a:cubicBezTo>
                <a:lnTo>
                  <a:pt x="9763327" y="6000042"/>
                </a:lnTo>
                <a:cubicBezTo>
                  <a:pt x="9823063" y="6005021"/>
                  <a:pt x="9866987" y="5992429"/>
                  <a:pt x="9893926" y="5962561"/>
                </a:cubicBezTo>
                <a:cubicBezTo>
                  <a:pt x="9912667" y="5941771"/>
                  <a:pt x="9917059" y="5919808"/>
                  <a:pt x="9921158" y="5898433"/>
                </a:cubicBezTo>
                <a:cubicBezTo>
                  <a:pt x="9923501" y="5886426"/>
                  <a:pt x="9925844" y="5875007"/>
                  <a:pt x="9930676" y="5863293"/>
                </a:cubicBezTo>
                <a:cubicBezTo>
                  <a:pt x="9943413" y="5832986"/>
                  <a:pt x="9970353" y="5810731"/>
                  <a:pt x="10012959" y="5794772"/>
                </a:cubicBezTo>
                <a:cubicBezTo>
                  <a:pt x="10016034" y="5793747"/>
                  <a:pt x="10018376" y="5791844"/>
                  <a:pt x="10019987" y="5789354"/>
                </a:cubicBezTo>
                <a:close/>
                <a:moveTo>
                  <a:pt x="8695737" y="5789354"/>
                </a:moveTo>
                <a:cubicBezTo>
                  <a:pt x="8697934" y="5791550"/>
                  <a:pt x="8699983" y="5793893"/>
                  <a:pt x="8701887" y="5796383"/>
                </a:cubicBezTo>
                <a:cubicBezTo>
                  <a:pt x="8744640" y="5851433"/>
                  <a:pt x="8720335" y="5941623"/>
                  <a:pt x="8647860" y="5997846"/>
                </a:cubicBezTo>
                <a:cubicBezTo>
                  <a:pt x="8575387" y="6054070"/>
                  <a:pt x="8482121" y="6055387"/>
                  <a:pt x="8439369" y="6000336"/>
                </a:cubicBezTo>
                <a:lnTo>
                  <a:pt x="8439077" y="6000042"/>
                </a:lnTo>
                <a:cubicBezTo>
                  <a:pt x="8498813" y="6005021"/>
                  <a:pt x="8542737" y="5992429"/>
                  <a:pt x="8569676" y="5962561"/>
                </a:cubicBezTo>
                <a:cubicBezTo>
                  <a:pt x="8588417" y="5941771"/>
                  <a:pt x="8592809" y="5919808"/>
                  <a:pt x="8596908" y="5898433"/>
                </a:cubicBezTo>
                <a:cubicBezTo>
                  <a:pt x="8599251" y="5886426"/>
                  <a:pt x="8601594" y="5875007"/>
                  <a:pt x="8606426" y="5863293"/>
                </a:cubicBezTo>
                <a:cubicBezTo>
                  <a:pt x="8619163" y="5832986"/>
                  <a:pt x="8646103" y="5810731"/>
                  <a:pt x="8688709" y="5794772"/>
                </a:cubicBezTo>
                <a:cubicBezTo>
                  <a:pt x="8691784" y="5793747"/>
                  <a:pt x="8694126" y="5791844"/>
                  <a:pt x="8695737" y="5789354"/>
                </a:cubicBezTo>
                <a:close/>
                <a:moveTo>
                  <a:pt x="7447687" y="5789354"/>
                </a:moveTo>
                <a:cubicBezTo>
                  <a:pt x="7449884" y="5791550"/>
                  <a:pt x="7451933" y="5793893"/>
                  <a:pt x="7453837" y="5796383"/>
                </a:cubicBezTo>
                <a:cubicBezTo>
                  <a:pt x="7496590" y="5851433"/>
                  <a:pt x="7472285" y="5941623"/>
                  <a:pt x="7399810" y="5997846"/>
                </a:cubicBezTo>
                <a:cubicBezTo>
                  <a:pt x="7327337" y="6054070"/>
                  <a:pt x="7234071" y="6055387"/>
                  <a:pt x="7191319" y="6000336"/>
                </a:cubicBezTo>
                <a:lnTo>
                  <a:pt x="7191027" y="6000042"/>
                </a:lnTo>
                <a:cubicBezTo>
                  <a:pt x="7250763" y="6005021"/>
                  <a:pt x="7294687" y="5992429"/>
                  <a:pt x="7321626" y="5962561"/>
                </a:cubicBezTo>
                <a:cubicBezTo>
                  <a:pt x="7340367" y="5941771"/>
                  <a:pt x="7344759" y="5919808"/>
                  <a:pt x="7348858" y="5898433"/>
                </a:cubicBezTo>
                <a:cubicBezTo>
                  <a:pt x="7351201" y="5886426"/>
                  <a:pt x="7353544" y="5875007"/>
                  <a:pt x="7358376" y="5863293"/>
                </a:cubicBezTo>
                <a:cubicBezTo>
                  <a:pt x="7371113" y="5832986"/>
                  <a:pt x="7398053" y="5810731"/>
                  <a:pt x="7440659" y="5794772"/>
                </a:cubicBezTo>
                <a:cubicBezTo>
                  <a:pt x="7443734" y="5793747"/>
                  <a:pt x="7446076" y="5791844"/>
                  <a:pt x="7447687" y="5789354"/>
                </a:cubicBezTo>
                <a:close/>
                <a:moveTo>
                  <a:pt x="11200578" y="5757203"/>
                </a:moveTo>
                <a:cubicBezTo>
                  <a:pt x="11214725" y="5758910"/>
                  <a:pt x="11228066" y="5762744"/>
                  <a:pt x="11240072" y="5768710"/>
                </a:cubicBezTo>
                <a:cubicBezTo>
                  <a:pt x="11194977" y="5787159"/>
                  <a:pt x="11164671" y="5814391"/>
                  <a:pt x="11149736" y="5849824"/>
                </a:cubicBezTo>
                <a:cubicBezTo>
                  <a:pt x="11146516" y="5857583"/>
                  <a:pt x="11144173" y="5865196"/>
                  <a:pt x="11142269" y="5872516"/>
                </a:cubicBezTo>
                <a:cubicBezTo>
                  <a:pt x="11140659" y="5878958"/>
                  <a:pt x="11139340" y="5885109"/>
                  <a:pt x="11138317" y="5890965"/>
                </a:cubicBezTo>
                <a:cubicBezTo>
                  <a:pt x="11134655" y="5909706"/>
                  <a:pt x="11131435" y="5925958"/>
                  <a:pt x="11118257" y="5940599"/>
                </a:cubicBezTo>
                <a:cubicBezTo>
                  <a:pt x="11099516" y="5961243"/>
                  <a:pt x="11067891" y="5970906"/>
                  <a:pt x="11024261" y="5969003"/>
                </a:cubicBezTo>
                <a:cubicBezTo>
                  <a:pt x="11018844" y="5968711"/>
                  <a:pt x="11013133" y="5968271"/>
                  <a:pt x="11007277" y="5967685"/>
                </a:cubicBezTo>
                <a:cubicBezTo>
                  <a:pt x="11003031" y="5967393"/>
                  <a:pt x="10999224" y="5968563"/>
                  <a:pt x="10996150" y="5971053"/>
                </a:cubicBezTo>
                <a:cubicBezTo>
                  <a:pt x="10978140" y="5917026"/>
                  <a:pt x="11005080" y="5846164"/>
                  <a:pt x="11065842" y="5799164"/>
                </a:cubicBezTo>
                <a:cubicBezTo>
                  <a:pt x="11108448" y="5766112"/>
                  <a:pt x="11158136" y="5752082"/>
                  <a:pt x="11200578" y="5757203"/>
                </a:cubicBezTo>
                <a:close/>
                <a:moveTo>
                  <a:pt x="9952528" y="5757203"/>
                </a:moveTo>
                <a:cubicBezTo>
                  <a:pt x="9966675" y="5758910"/>
                  <a:pt x="9980016" y="5762744"/>
                  <a:pt x="9992022" y="5768710"/>
                </a:cubicBezTo>
                <a:cubicBezTo>
                  <a:pt x="9946927" y="5787159"/>
                  <a:pt x="9916621" y="5814391"/>
                  <a:pt x="9901686" y="5849824"/>
                </a:cubicBezTo>
                <a:cubicBezTo>
                  <a:pt x="9898466" y="5857583"/>
                  <a:pt x="9896123" y="5865196"/>
                  <a:pt x="9894219" y="5872516"/>
                </a:cubicBezTo>
                <a:cubicBezTo>
                  <a:pt x="9892609" y="5878958"/>
                  <a:pt x="9891290" y="5885109"/>
                  <a:pt x="9890267" y="5890965"/>
                </a:cubicBezTo>
                <a:cubicBezTo>
                  <a:pt x="9886605" y="5909706"/>
                  <a:pt x="9883385" y="5925958"/>
                  <a:pt x="9870207" y="5940599"/>
                </a:cubicBezTo>
                <a:cubicBezTo>
                  <a:pt x="9851466" y="5961243"/>
                  <a:pt x="9819841" y="5970906"/>
                  <a:pt x="9776211" y="5969003"/>
                </a:cubicBezTo>
                <a:cubicBezTo>
                  <a:pt x="9770794" y="5968711"/>
                  <a:pt x="9765083" y="5968271"/>
                  <a:pt x="9759227" y="5967685"/>
                </a:cubicBezTo>
                <a:cubicBezTo>
                  <a:pt x="9754981" y="5967393"/>
                  <a:pt x="9751174" y="5968563"/>
                  <a:pt x="9748100" y="5971053"/>
                </a:cubicBezTo>
                <a:cubicBezTo>
                  <a:pt x="9730090" y="5917026"/>
                  <a:pt x="9757030" y="5846164"/>
                  <a:pt x="9817792" y="5799164"/>
                </a:cubicBezTo>
                <a:cubicBezTo>
                  <a:pt x="9860398" y="5766112"/>
                  <a:pt x="9910086" y="5752082"/>
                  <a:pt x="9952528" y="5757203"/>
                </a:cubicBezTo>
                <a:close/>
                <a:moveTo>
                  <a:pt x="8628278" y="5757203"/>
                </a:moveTo>
                <a:cubicBezTo>
                  <a:pt x="8642425" y="5758910"/>
                  <a:pt x="8655766" y="5762744"/>
                  <a:pt x="8667772" y="5768710"/>
                </a:cubicBezTo>
                <a:cubicBezTo>
                  <a:pt x="8622677" y="5787159"/>
                  <a:pt x="8592371" y="5814391"/>
                  <a:pt x="8577436" y="5849824"/>
                </a:cubicBezTo>
                <a:cubicBezTo>
                  <a:pt x="8574216" y="5857583"/>
                  <a:pt x="8571873" y="5865196"/>
                  <a:pt x="8569969" y="5872516"/>
                </a:cubicBezTo>
                <a:cubicBezTo>
                  <a:pt x="8568359" y="5878958"/>
                  <a:pt x="8567040" y="5885109"/>
                  <a:pt x="8566017" y="5890965"/>
                </a:cubicBezTo>
                <a:cubicBezTo>
                  <a:pt x="8562355" y="5909706"/>
                  <a:pt x="8559135" y="5925958"/>
                  <a:pt x="8545957" y="5940599"/>
                </a:cubicBezTo>
                <a:cubicBezTo>
                  <a:pt x="8527216" y="5961243"/>
                  <a:pt x="8495591" y="5970906"/>
                  <a:pt x="8451961" y="5969003"/>
                </a:cubicBezTo>
                <a:cubicBezTo>
                  <a:pt x="8446544" y="5968711"/>
                  <a:pt x="8440833" y="5968271"/>
                  <a:pt x="8434977" y="5967685"/>
                </a:cubicBezTo>
                <a:cubicBezTo>
                  <a:pt x="8430731" y="5967393"/>
                  <a:pt x="8426924" y="5968563"/>
                  <a:pt x="8423850" y="5971053"/>
                </a:cubicBezTo>
                <a:cubicBezTo>
                  <a:pt x="8405840" y="5917026"/>
                  <a:pt x="8432780" y="5846164"/>
                  <a:pt x="8493542" y="5799164"/>
                </a:cubicBezTo>
                <a:cubicBezTo>
                  <a:pt x="8536148" y="5766112"/>
                  <a:pt x="8585836" y="5752082"/>
                  <a:pt x="8628278" y="5757203"/>
                </a:cubicBezTo>
                <a:close/>
                <a:moveTo>
                  <a:pt x="7380228" y="5757203"/>
                </a:moveTo>
                <a:cubicBezTo>
                  <a:pt x="7394375" y="5758910"/>
                  <a:pt x="7407716" y="5762744"/>
                  <a:pt x="7419722" y="5768710"/>
                </a:cubicBezTo>
                <a:cubicBezTo>
                  <a:pt x="7374627" y="5787159"/>
                  <a:pt x="7344321" y="5814391"/>
                  <a:pt x="7329386" y="5849824"/>
                </a:cubicBezTo>
                <a:cubicBezTo>
                  <a:pt x="7326166" y="5857583"/>
                  <a:pt x="7323823" y="5865196"/>
                  <a:pt x="7321919" y="5872516"/>
                </a:cubicBezTo>
                <a:cubicBezTo>
                  <a:pt x="7320309" y="5878958"/>
                  <a:pt x="7318990" y="5885109"/>
                  <a:pt x="7317967" y="5890965"/>
                </a:cubicBezTo>
                <a:cubicBezTo>
                  <a:pt x="7314305" y="5909706"/>
                  <a:pt x="7311085" y="5925958"/>
                  <a:pt x="7297907" y="5940599"/>
                </a:cubicBezTo>
                <a:cubicBezTo>
                  <a:pt x="7279166" y="5961243"/>
                  <a:pt x="7247541" y="5970906"/>
                  <a:pt x="7203911" y="5969003"/>
                </a:cubicBezTo>
                <a:cubicBezTo>
                  <a:pt x="7198494" y="5968711"/>
                  <a:pt x="7192783" y="5968271"/>
                  <a:pt x="7186927" y="5967685"/>
                </a:cubicBezTo>
                <a:cubicBezTo>
                  <a:pt x="7182681" y="5967393"/>
                  <a:pt x="7178874" y="5968563"/>
                  <a:pt x="7175800" y="5971053"/>
                </a:cubicBezTo>
                <a:cubicBezTo>
                  <a:pt x="7157790" y="5917026"/>
                  <a:pt x="7184730" y="5846164"/>
                  <a:pt x="7245492" y="5799164"/>
                </a:cubicBezTo>
                <a:cubicBezTo>
                  <a:pt x="7288098" y="5766112"/>
                  <a:pt x="7337786" y="5752082"/>
                  <a:pt x="7380228" y="5757203"/>
                </a:cubicBezTo>
                <a:close/>
                <a:moveTo>
                  <a:pt x="1552498" y="5649264"/>
                </a:moveTo>
                <a:cubicBezTo>
                  <a:pt x="1585587" y="5684843"/>
                  <a:pt x="1621751" y="5703730"/>
                  <a:pt x="1660258" y="5705195"/>
                </a:cubicBezTo>
                <a:cubicBezTo>
                  <a:pt x="1668603" y="5705487"/>
                  <a:pt x="1676656" y="5705049"/>
                  <a:pt x="1684124" y="5704170"/>
                </a:cubicBezTo>
                <a:cubicBezTo>
                  <a:pt x="1690712" y="5703438"/>
                  <a:pt x="1696860" y="5702413"/>
                  <a:pt x="1702717" y="5701387"/>
                </a:cubicBezTo>
                <a:cubicBezTo>
                  <a:pt x="1721605" y="5698313"/>
                  <a:pt x="1737856" y="5695531"/>
                  <a:pt x="1756159" y="5702706"/>
                </a:cubicBezTo>
                <a:cubicBezTo>
                  <a:pt x="1782219" y="5712808"/>
                  <a:pt x="1802278" y="5739016"/>
                  <a:pt x="1815895" y="5780598"/>
                </a:cubicBezTo>
                <a:cubicBezTo>
                  <a:pt x="1817652" y="5785721"/>
                  <a:pt x="1819261" y="5791139"/>
                  <a:pt x="1820726" y="5796848"/>
                </a:cubicBezTo>
                <a:cubicBezTo>
                  <a:pt x="1821898" y="5800948"/>
                  <a:pt x="1824386" y="5804170"/>
                  <a:pt x="1827754" y="5806073"/>
                </a:cubicBezTo>
                <a:cubicBezTo>
                  <a:pt x="1783391" y="5841943"/>
                  <a:pt x="1707550" y="5841797"/>
                  <a:pt x="1642395" y="5801533"/>
                </a:cubicBezTo>
                <a:cubicBezTo>
                  <a:pt x="1581195" y="5764052"/>
                  <a:pt x="1547081" y="5702559"/>
                  <a:pt x="1552498" y="5649264"/>
                </a:cubicBezTo>
                <a:close/>
                <a:moveTo>
                  <a:pt x="304448" y="5649264"/>
                </a:moveTo>
                <a:cubicBezTo>
                  <a:pt x="337537" y="5684843"/>
                  <a:pt x="373701" y="5703730"/>
                  <a:pt x="412208" y="5705195"/>
                </a:cubicBezTo>
                <a:cubicBezTo>
                  <a:pt x="420553" y="5705487"/>
                  <a:pt x="428606" y="5705049"/>
                  <a:pt x="436074" y="5704170"/>
                </a:cubicBezTo>
                <a:cubicBezTo>
                  <a:pt x="442662" y="5703438"/>
                  <a:pt x="448810" y="5702413"/>
                  <a:pt x="454667" y="5701387"/>
                </a:cubicBezTo>
                <a:cubicBezTo>
                  <a:pt x="473555" y="5698313"/>
                  <a:pt x="489806" y="5695531"/>
                  <a:pt x="508109" y="5702706"/>
                </a:cubicBezTo>
                <a:cubicBezTo>
                  <a:pt x="534169" y="5712808"/>
                  <a:pt x="554228" y="5739016"/>
                  <a:pt x="567845" y="5780598"/>
                </a:cubicBezTo>
                <a:cubicBezTo>
                  <a:pt x="569602" y="5785721"/>
                  <a:pt x="571211" y="5791139"/>
                  <a:pt x="572676" y="5796848"/>
                </a:cubicBezTo>
                <a:cubicBezTo>
                  <a:pt x="573848" y="5800948"/>
                  <a:pt x="576336" y="5804170"/>
                  <a:pt x="579704" y="5806073"/>
                </a:cubicBezTo>
                <a:cubicBezTo>
                  <a:pt x="535341" y="5841943"/>
                  <a:pt x="459500" y="5841797"/>
                  <a:pt x="394345" y="5801533"/>
                </a:cubicBezTo>
                <a:cubicBezTo>
                  <a:pt x="333145" y="5764052"/>
                  <a:pt x="299031" y="5702559"/>
                  <a:pt x="304448" y="5649264"/>
                </a:cubicBezTo>
                <a:close/>
                <a:moveTo>
                  <a:pt x="6468494" y="5602951"/>
                </a:moveTo>
                <a:cubicBezTo>
                  <a:pt x="6501583" y="5638530"/>
                  <a:pt x="6537747" y="5657417"/>
                  <a:pt x="6576254" y="5658882"/>
                </a:cubicBezTo>
                <a:cubicBezTo>
                  <a:pt x="6584599" y="5659174"/>
                  <a:pt x="6592652" y="5658736"/>
                  <a:pt x="6600120" y="5657857"/>
                </a:cubicBezTo>
                <a:cubicBezTo>
                  <a:pt x="6606708" y="5657125"/>
                  <a:pt x="6612856" y="5656100"/>
                  <a:pt x="6618713" y="5655074"/>
                </a:cubicBezTo>
                <a:cubicBezTo>
                  <a:pt x="6637601" y="5652000"/>
                  <a:pt x="6653852" y="5649218"/>
                  <a:pt x="6672155" y="5656393"/>
                </a:cubicBezTo>
                <a:cubicBezTo>
                  <a:pt x="6698215" y="5666495"/>
                  <a:pt x="6718274" y="5692703"/>
                  <a:pt x="6731891" y="5734285"/>
                </a:cubicBezTo>
                <a:cubicBezTo>
                  <a:pt x="6733648" y="5739408"/>
                  <a:pt x="6735257" y="5744826"/>
                  <a:pt x="6736722" y="5750535"/>
                </a:cubicBezTo>
                <a:cubicBezTo>
                  <a:pt x="6737894" y="5754635"/>
                  <a:pt x="6740382" y="5757857"/>
                  <a:pt x="6743750" y="5759760"/>
                </a:cubicBezTo>
                <a:cubicBezTo>
                  <a:pt x="6699387" y="5795630"/>
                  <a:pt x="6623546" y="5795484"/>
                  <a:pt x="6558391" y="5755220"/>
                </a:cubicBezTo>
                <a:cubicBezTo>
                  <a:pt x="6497191" y="5717739"/>
                  <a:pt x="6463077" y="5656246"/>
                  <a:pt x="6468494" y="5602951"/>
                </a:cubicBezTo>
                <a:close/>
                <a:moveTo>
                  <a:pt x="5220447" y="5602951"/>
                </a:moveTo>
                <a:cubicBezTo>
                  <a:pt x="5253536" y="5638530"/>
                  <a:pt x="5289701" y="5657417"/>
                  <a:pt x="5328208" y="5658882"/>
                </a:cubicBezTo>
                <a:cubicBezTo>
                  <a:pt x="5336554" y="5659174"/>
                  <a:pt x="5344607" y="5658736"/>
                  <a:pt x="5352074" y="5657857"/>
                </a:cubicBezTo>
                <a:cubicBezTo>
                  <a:pt x="5358663" y="5657125"/>
                  <a:pt x="5364810" y="5656100"/>
                  <a:pt x="5370667" y="5655074"/>
                </a:cubicBezTo>
                <a:cubicBezTo>
                  <a:pt x="5389556" y="5652000"/>
                  <a:pt x="5405805" y="5649218"/>
                  <a:pt x="5424108" y="5656393"/>
                </a:cubicBezTo>
                <a:cubicBezTo>
                  <a:pt x="5450168" y="5666495"/>
                  <a:pt x="5470228" y="5692703"/>
                  <a:pt x="5483845" y="5734285"/>
                </a:cubicBezTo>
                <a:cubicBezTo>
                  <a:pt x="5485602" y="5739408"/>
                  <a:pt x="5487210" y="5744826"/>
                  <a:pt x="5488677" y="5750535"/>
                </a:cubicBezTo>
                <a:cubicBezTo>
                  <a:pt x="5489849" y="5754635"/>
                  <a:pt x="5492337" y="5757857"/>
                  <a:pt x="5495704" y="5759760"/>
                </a:cubicBezTo>
                <a:cubicBezTo>
                  <a:pt x="5451342" y="5795630"/>
                  <a:pt x="5375500" y="5795484"/>
                  <a:pt x="5310344" y="5755220"/>
                </a:cubicBezTo>
                <a:cubicBezTo>
                  <a:pt x="5249144" y="5717739"/>
                  <a:pt x="5215030" y="5656246"/>
                  <a:pt x="5220447" y="5602951"/>
                </a:cubicBezTo>
                <a:close/>
                <a:moveTo>
                  <a:pt x="3972398" y="5589489"/>
                </a:moveTo>
                <a:cubicBezTo>
                  <a:pt x="4005487" y="5625068"/>
                  <a:pt x="4041651" y="5643955"/>
                  <a:pt x="4080159" y="5645420"/>
                </a:cubicBezTo>
                <a:cubicBezTo>
                  <a:pt x="4088504" y="5645712"/>
                  <a:pt x="4096556" y="5645274"/>
                  <a:pt x="4104025" y="5644395"/>
                </a:cubicBezTo>
                <a:cubicBezTo>
                  <a:pt x="4110613" y="5643663"/>
                  <a:pt x="4116760" y="5642638"/>
                  <a:pt x="4122617" y="5641612"/>
                </a:cubicBezTo>
                <a:cubicBezTo>
                  <a:pt x="4141506" y="5638538"/>
                  <a:pt x="4157756" y="5635756"/>
                  <a:pt x="4176059" y="5642931"/>
                </a:cubicBezTo>
                <a:cubicBezTo>
                  <a:pt x="4202120" y="5653033"/>
                  <a:pt x="4222178" y="5679241"/>
                  <a:pt x="4235797" y="5720823"/>
                </a:cubicBezTo>
                <a:cubicBezTo>
                  <a:pt x="4237552" y="5725946"/>
                  <a:pt x="4239162" y="5731364"/>
                  <a:pt x="4240626" y="5737073"/>
                </a:cubicBezTo>
                <a:cubicBezTo>
                  <a:pt x="4241797" y="5741173"/>
                  <a:pt x="4244285" y="5744395"/>
                  <a:pt x="4247655" y="5746298"/>
                </a:cubicBezTo>
                <a:cubicBezTo>
                  <a:pt x="4203292" y="5782168"/>
                  <a:pt x="4127450" y="5782022"/>
                  <a:pt x="4062295" y="5741758"/>
                </a:cubicBezTo>
                <a:cubicBezTo>
                  <a:pt x="4001095" y="5704277"/>
                  <a:pt x="3966981" y="5642784"/>
                  <a:pt x="3972398" y="5589489"/>
                </a:cubicBezTo>
                <a:close/>
                <a:moveTo>
                  <a:pt x="2724348" y="5589489"/>
                </a:moveTo>
                <a:cubicBezTo>
                  <a:pt x="2757439" y="5625068"/>
                  <a:pt x="2793602" y="5643955"/>
                  <a:pt x="2832109" y="5645420"/>
                </a:cubicBezTo>
                <a:cubicBezTo>
                  <a:pt x="2840453" y="5645712"/>
                  <a:pt x="2848506" y="5645274"/>
                  <a:pt x="2855974" y="5644395"/>
                </a:cubicBezTo>
                <a:cubicBezTo>
                  <a:pt x="2862562" y="5643663"/>
                  <a:pt x="2868711" y="5642638"/>
                  <a:pt x="2874568" y="5641612"/>
                </a:cubicBezTo>
                <a:cubicBezTo>
                  <a:pt x="2893455" y="5638538"/>
                  <a:pt x="2909706" y="5635756"/>
                  <a:pt x="2928009" y="5642931"/>
                </a:cubicBezTo>
                <a:cubicBezTo>
                  <a:pt x="2954069" y="5653033"/>
                  <a:pt x="2974128" y="5679241"/>
                  <a:pt x="2987745" y="5720823"/>
                </a:cubicBezTo>
                <a:cubicBezTo>
                  <a:pt x="2989502" y="5725946"/>
                  <a:pt x="2991113" y="5731364"/>
                  <a:pt x="2992576" y="5737073"/>
                </a:cubicBezTo>
                <a:cubicBezTo>
                  <a:pt x="2993748" y="5741173"/>
                  <a:pt x="2996236" y="5744395"/>
                  <a:pt x="2999605" y="5746298"/>
                </a:cubicBezTo>
                <a:cubicBezTo>
                  <a:pt x="2955241" y="5782168"/>
                  <a:pt x="2879400" y="5782022"/>
                  <a:pt x="2814245" y="5741758"/>
                </a:cubicBezTo>
                <a:cubicBezTo>
                  <a:pt x="2753045" y="5704277"/>
                  <a:pt x="2718932" y="5642784"/>
                  <a:pt x="2724348" y="5589489"/>
                </a:cubicBezTo>
                <a:close/>
                <a:moveTo>
                  <a:pt x="1654420" y="5556824"/>
                </a:moveTo>
                <a:cubicBezTo>
                  <a:pt x="1691993" y="5553145"/>
                  <a:pt x="1734782" y="5562882"/>
                  <a:pt x="1773874" y="5586894"/>
                </a:cubicBezTo>
                <a:cubicBezTo>
                  <a:pt x="1852205" y="5634917"/>
                  <a:pt x="1886173" y="5721885"/>
                  <a:pt x="1849715" y="5781183"/>
                </a:cubicBezTo>
                <a:lnTo>
                  <a:pt x="1849569" y="5781475"/>
                </a:lnTo>
                <a:cubicBezTo>
                  <a:pt x="1833171" y="5723936"/>
                  <a:pt x="1805939" y="5687186"/>
                  <a:pt x="1768457" y="5672544"/>
                </a:cubicBezTo>
                <a:cubicBezTo>
                  <a:pt x="1742249" y="5662296"/>
                  <a:pt x="1720140" y="5665956"/>
                  <a:pt x="1698765" y="5669616"/>
                </a:cubicBezTo>
                <a:cubicBezTo>
                  <a:pt x="1686612" y="5671667"/>
                  <a:pt x="1675045" y="5673570"/>
                  <a:pt x="1662455" y="5673130"/>
                </a:cubicBezTo>
                <a:cubicBezTo>
                  <a:pt x="1629658" y="5671959"/>
                  <a:pt x="1599350" y="5654535"/>
                  <a:pt x="1569482" y="5620130"/>
                </a:cubicBezTo>
                <a:cubicBezTo>
                  <a:pt x="1567432" y="5617639"/>
                  <a:pt x="1564797" y="5616030"/>
                  <a:pt x="1561869" y="5615444"/>
                </a:cubicBezTo>
                <a:cubicBezTo>
                  <a:pt x="1563040" y="5612662"/>
                  <a:pt x="1564651" y="5609880"/>
                  <a:pt x="1566260" y="5607245"/>
                </a:cubicBezTo>
                <a:cubicBezTo>
                  <a:pt x="1584489" y="5577596"/>
                  <a:pt x="1616846" y="5560503"/>
                  <a:pt x="1654420" y="5556824"/>
                </a:cubicBezTo>
                <a:close/>
                <a:moveTo>
                  <a:pt x="406370" y="5556824"/>
                </a:moveTo>
                <a:cubicBezTo>
                  <a:pt x="443943" y="5553145"/>
                  <a:pt x="486732" y="5562882"/>
                  <a:pt x="525824" y="5586894"/>
                </a:cubicBezTo>
                <a:cubicBezTo>
                  <a:pt x="604155" y="5634917"/>
                  <a:pt x="638123" y="5721885"/>
                  <a:pt x="601665" y="5781183"/>
                </a:cubicBezTo>
                <a:lnTo>
                  <a:pt x="601519" y="5781475"/>
                </a:lnTo>
                <a:cubicBezTo>
                  <a:pt x="585121" y="5723936"/>
                  <a:pt x="557889" y="5687186"/>
                  <a:pt x="520407" y="5672544"/>
                </a:cubicBezTo>
                <a:cubicBezTo>
                  <a:pt x="494199" y="5662296"/>
                  <a:pt x="472090" y="5665956"/>
                  <a:pt x="450715" y="5669616"/>
                </a:cubicBezTo>
                <a:cubicBezTo>
                  <a:pt x="438562" y="5671667"/>
                  <a:pt x="426995" y="5673570"/>
                  <a:pt x="414405" y="5673130"/>
                </a:cubicBezTo>
                <a:cubicBezTo>
                  <a:pt x="381608" y="5671959"/>
                  <a:pt x="351300" y="5654535"/>
                  <a:pt x="321432" y="5620130"/>
                </a:cubicBezTo>
                <a:cubicBezTo>
                  <a:pt x="319382" y="5617639"/>
                  <a:pt x="316747" y="5616030"/>
                  <a:pt x="313819" y="5615444"/>
                </a:cubicBezTo>
                <a:cubicBezTo>
                  <a:pt x="314990" y="5612662"/>
                  <a:pt x="316601" y="5609880"/>
                  <a:pt x="318210" y="5607245"/>
                </a:cubicBezTo>
                <a:cubicBezTo>
                  <a:pt x="336439" y="5577596"/>
                  <a:pt x="368796" y="5560503"/>
                  <a:pt x="406370" y="5556824"/>
                </a:cubicBezTo>
                <a:close/>
                <a:moveTo>
                  <a:pt x="11460694" y="5543176"/>
                </a:moveTo>
                <a:cubicBezTo>
                  <a:pt x="11493783" y="5578755"/>
                  <a:pt x="11529947" y="5597642"/>
                  <a:pt x="11568454" y="5599107"/>
                </a:cubicBezTo>
                <a:cubicBezTo>
                  <a:pt x="11576799" y="5599399"/>
                  <a:pt x="11584852" y="5598961"/>
                  <a:pt x="11592320" y="5598082"/>
                </a:cubicBezTo>
                <a:cubicBezTo>
                  <a:pt x="11598908" y="5597350"/>
                  <a:pt x="11605056" y="5596325"/>
                  <a:pt x="11610913" y="5595299"/>
                </a:cubicBezTo>
                <a:cubicBezTo>
                  <a:pt x="11629801" y="5592225"/>
                  <a:pt x="11646052" y="5589443"/>
                  <a:pt x="11664355" y="5596618"/>
                </a:cubicBezTo>
                <a:cubicBezTo>
                  <a:pt x="11690415" y="5606720"/>
                  <a:pt x="11710474" y="5632928"/>
                  <a:pt x="11724091" y="5674510"/>
                </a:cubicBezTo>
                <a:cubicBezTo>
                  <a:pt x="11725848" y="5679633"/>
                  <a:pt x="11727457" y="5685051"/>
                  <a:pt x="11728922" y="5690760"/>
                </a:cubicBezTo>
                <a:cubicBezTo>
                  <a:pt x="11730094" y="5694860"/>
                  <a:pt x="11732582" y="5698082"/>
                  <a:pt x="11735950" y="5699985"/>
                </a:cubicBezTo>
                <a:cubicBezTo>
                  <a:pt x="11691587" y="5735855"/>
                  <a:pt x="11615746" y="5735709"/>
                  <a:pt x="11550591" y="5695445"/>
                </a:cubicBezTo>
                <a:cubicBezTo>
                  <a:pt x="11489391" y="5657964"/>
                  <a:pt x="11455277" y="5596471"/>
                  <a:pt x="11460694" y="5543176"/>
                </a:cubicBezTo>
                <a:close/>
                <a:moveTo>
                  <a:pt x="10212644" y="5543176"/>
                </a:moveTo>
                <a:cubicBezTo>
                  <a:pt x="10245733" y="5578755"/>
                  <a:pt x="10281897" y="5597642"/>
                  <a:pt x="10320404" y="5599107"/>
                </a:cubicBezTo>
                <a:cubicBezTo>
                  <a:pt x="10328749" y="5599399"/>
                  <a:pt x="10336802" y="5598961"/>
                  <a:pt x="10344270" y="5598082"/>
                </a:cubicBezTo>
                <a:cubicBezTo>
                  <a:pt x="10350858" y="5597350"/>
                  <a:pt x="10357006" y="5596325"/>
                  <a:pt x="10362863" y="5595299"/>
                </a:cubicBezTo>
                <a:cubicBezTo>
                  <a:pt x="10381751" y="5592225"/>
                  <a:pt x="10398002" y="5589443"/>
                  <a:pt x="10416305" y="5596618"/>
                </a:cubicBezTo>
                <a:cubicBezTo>
                  <a:pt x="10442365" y="5606720"/>
                  <a:pt x="10462424" y="5632928"/>
                  <a:pt x="10476041" y="5674510"/>
                </a:cubicBezTo>
                <a:cubicBezTo>
                  <a:pt x="10477798" y="5679633"/>
                  <a:pt x="10479407" y="5685051"/>
                  <a:pt x="10480872" y="5690760"/>
                </a:cubicBezTo>
                <a:cubicBezTo>
                  <a:pt x="10482044" y="5694860"/>
                  <a:pt x="10484532" y="5698082"/>
                  <a:pt x="10487900" y="5699985"/>
                </a:cubicBezTo>
                <a:cubicBezTo>
                  <a:pt x="10443537" y="5735855"/>
                  <a:pt x="10367696" y="5735709"/>
                  <a:pt x="10302541" y="5695445"/>
                </a:cubicBezTo>
                <a:cubicBezTo>
                  <a:pt x="10241341" y="5657964"/>
                  <a:pt x="10207227" y="5596471"/>
                  <a:pt x="10212644" y="5543176"/>
                </a:cubicBezTo>
                <a:close/>
                <a:moveTo>
                  <a:pt x="8888394" y="5543176"/>
                </a:moveTo>
                <a:cubicBezTo>
                  <a:pt x="8921483" y="5578755"/>
                  <a:pt x="8957647" y="5597642"/>
                  <a:pt x="8996154" y="5599107"/>
                </a:cubicBezTo>
                <a:cubicBezTo>
                  <a:pt x="9004499" y="5599399"/>
                  <a:pt x="9012552" y="5598961"/>
                  <a:pt x="9020020" y="5598082"/>
                </a:cubicBezTo>
                <a:cubicBezTo>
                  <a:pt x="9026608" y="5597350"/>
                  <a:pt x="9032756" y="5596325"/>
                  <a:pt x="9038613" y="5595299"/>
                </a:cubicBezTo>
                <a:cubicBezTo>
                  <a:pt x="9057501" y="5592225"/>
                  <a:pt x="9073752" y="5589443"/>
                  <a:pt x="9092055" y="5596618"/>
                </a:cubicBezTo>
                <a:cubicBezTo>
                  <a:pt x="9118115" y="5606720"/>
                  <a:pt x="9138174" y="5632928"/>
                  <a:pt x="9151791" y="5674510"/>
                </a:cubicBezTo>
                <a:cubicBezTo>
                  <a:pt x="9153548" y="5679633"/>
                  <a:pt x="9155157" y="5685051"/>
                  <a:pt x="9156622" y="5690760"/>
                </a:cubicBezTo>
                <a:cubicBezTo>
                  <a:pt x="9157794" y="5694860"/>
                  <a:pt x="9160282" y="5698082"/>
                  <a:pt x="9163650" y="5699985"/>
                </a:cubicBezTo>
                <a:cubicBezTo>
                  <a:pt x="9119287" y="5735855"/>
                  <a:pt x="9043446" y="5735709"/>
                  <a:pt x="8978291" y="5695445"/>
                </a:cubicBezTo>
                <a:cubicBezTo>
                  <a:pt x="8917091" y="5657964"/>
                  <a:pt x="8882977" y="5596471"/>
                  <a:pt x="8888394" y="5543176"/>
                </a:cubicBezTo>
                <a:close/>
                <a:moveTo>
                  <a:pt x="7640344" y="5543176"/>
                </a:moveTo>
                <a:cubicBezTo>
                  <a:pt x="7673433" y="5578755"/>
                  <a:pt x="7709597" y="5597642"/>
                  <a:pt x="7748104" y="5599107"/>
                </a:cubicBezTo>
                <a:cubicBezTo>
                  <a:pt x="7756449" y="5599399"/>
                  <a:pt x="7764502" y="5598961"/>
                  <a:pt x="7771970" y="5598082"/>
                </a:cubicBezTo>
                <a:cubicBezTo>
                  <a:pt x="7778558" y="5597350"/>
                  <a:pt x="7784706" y="5596325"/>
                  <a:pt x="7790563" y="5595299"/>
                </a:cubicBezTo>
                <a:cubicBezTo>
                  <a:pt x="7809451" y="5592225"/>
                  <a:pt x="7825702" y="5589443"/>
                  <a:pt x="7844005" y="5596618"/>
                </a:cubicBezTo>
                <a:cubicBezTo>
                  <a:pt x="7870065" y="5606720"/>
                  <a:pt x="7890124" y="5632928"/>
                  <a:pt x="7903741" y="5674510"/>
                </a:cubicBezTo>
                <a:cubicBezTo>
                  <a:pt x="7905498" y="5679633"/>
                  <a:pt x="7907107" y="5685051"/>
                  <a:pt x="7908572" y="5690760"/>
                </a:cubicBezTo>
                <a:cubicBezTo>
                  <a:pt x="7909744" y="5694860"/>
                  <a:pt x="7912232" y="5698082"/>
                  <a:pt x="7915600" y="5699985"/>
                </a:cubicBezTo>
                <a:cubicBezTo>
                  <a:pt x="7871237" y="5735855"/>
                  <a:pt x="7795396" y="5735709"/>
                  <a:pt x="7730241" y="5695445"/>
                </a:cubicBezTo>
                <a:cubicBezTo>
                  <a:pt x="7669041" y="5657964"/>
                  <a:pt x="7634927" y="5596471"/>
                  <a:pt x="7640344" y="5543176"/>
                </a:cubicBezTo>
                <a:close/>
                <a:moveTo>
                  <a:pt x="12191999" y="5540078"/>
                </a:moveTo>
                <a:lnTo>
                  <a:pt x="12191999" y="5623448"/>
                </a:lnTo>
                <a:lnTo>
                  <a:pt x="12158480" y="5625981"/>
                </a:lnTo>
                <a:cubicBezTo>
                  <a:pt x="12137824" y="5624473"/>
                  <a:pt x="12118196" y="5619825"/>
                  <a:pt x="12100371" y="5611991"/>
                </a:cubicBezTo>
                <a:cubicBezTo>
                  <a:pt x="12132435" y="5597057"/>
                  <a:pt x="12159008" y="5579195"/>
                  <a:pt x="12179982" y="5558496"/>
                </a:cubicBezTo>
                <a:close/>
                <a:moveTo>
                  <a:pt x="6570416" y="5510511"/>
                </a:moveTo>
                <a:cubicBezTo>
                  <a:pt x="6607989" y="5506832"/>
                  <a:pt x="6650778" y="5516569"/>
                  <a:pt x="6689870" y="5540581"/>
                </a:cubicBezTo>
                <a:cubicBezTo>
                  <a:pt x="6768201" y="5588604"/>
                  <a:pt x="6802169" y="5675572"/>
                  <a:pt x="6765711" y="5734870"/>
                </a:cubicBezTo>
                <a:lnTo>
                  <a:pt x="6765565" y="5735162"/>
                </a:lnTo>
                <a:cubicBezTo>
                  <a:pt x="6749167" y="5677623"/>
                  <a:pt x="6721935" y="5640873"/>
                  <a:pt x="6684453" y="5626231"/>
                </a:cubicBezTo>
                <a:cubicBezTo>
                  <a:pt x="6658245" y="5615983"/>
                  <a:pt x="6636136" y="5619643"/>
                  <a:pt x="6614761" y="5623303"/>
                </a:cubicBezTo>
                <a:cubicBezTo>
                  <a:pt x="6602608" y="5625354"/>
                  <a:pt x="6591041" y="5627257"/>
                  <a:pt x="6578451" y="5626817"/>
                </a:cubicBezTo>
                <a:cubicBezTo>
                  <a:pt x="6545654" y="5625646"/>
                  <a:pt x="6515346" y="5608222"/>
                  <a:pt x="6485478" y="5573817"/>
                </a:cubicBezTo>
                <a:cubicBezTo>
                  <a:pt x="6483428" y="5571326"/>
                  <a:pt x="6480793" y="5569717"/>
                  <a:pt x="6477865" y="5569131"/>
                </a:cubicBezTo>
                <a:cubicBezTo>
                  <a:pt x="6479036" y="5566349"/>
                  <a:pt x="6480647" y="5563567"/>
                  <a:pt x="6482256" y="5560932"/>
                </a:cubicBezTo>
                <a:cubicBezTo>
                  <a:pt x="6500485" y="5531283"/>
                  <a:pt x="6532842" y="5514190"/>
                  <a:pt x="6570416" y="5510511"/>
                </a:cubicBezTo>
                <a:close/>
                <a:moveTo>
                  <a:pt x="5322369" y="5510511"/>
                </a:moveTo>
                <a:cubicBezTo>
                  <a:pt x="5359943" y="5506832"/>
                  <a:pt x="5402733" y="5516569"/>
                  <a:pt x="5441823" y="5540581"/>
                </a:cubicBezTo>
                <a:cubicBezTo>
                  <a:pt x="5520156" y="5588604"/>
                  <a:pt x="5554123" y="5675572"/>
                  <a:pt x="5517664" y="5734870"/>
                </a:cubicBezTo>
                <a:lnTo>
                  <a:pt x="5517519" y="5735162"/>
                </a:lnTo>
                <a:cubicBezTo>
                  <a:pt x="5501121" y="5677623"/>
                  <a:pt x="5473889" y="5640873"/>
                  <a:pt x="5436408" y="5626231"/>
                </a:cubicBezTo>
                <a:cubicBezTo>
                  <a:pt x="5410199" y="5615983"/>
                  <a:pt x="5388090" y="5619643"/>
                  <a:pt x="5366714" y="5623303"/>
                </a:cubicBezTo>
                <a:cubicBezTo>
                  <a:pt x="5354562" y="5625354"/>
                  <a:pt x="5342996" y="5627257"/>
                  <a:pt x="5330404" y="5626817"/>
                </a:cubicBezTo>
                <a:cubicBezTo>
                  <a:pt x="5297609" y="5625646"/>
                  <a:pt x="5267298" y="5608222"/>
                  <a:pt x="5237431" y="5573817"/>
                </a:cubicBezTo>
                <a:cubicBezTo>
                  <a:pt x="5235382" y="5571326"/>
                  <a:pt x="5232746" y="5569717"/>
                  <a:pt x="5229819" y="5569131"/>
                </a:cubicBezTo>
                <a:cubicBezTo>
                  <a:pt x="5230988" y="5566349"/>
                  <a:pt x="5232602" y="5563567"/>
                  <a:pt x="5234209" y="5560932"/>
                </a:cubicBezTo>
                <a:cubicBezTo>
                  <a:pt x="5252440" y="5531283"/>
                  <a:pt x="5284796" y="5514190"/>
                  <a:pt x="5322369" y="5510511"/>
                </a:cubicBezTo>
                <a:close/>
                <a:moveTo>
                  <a:pt x="4074320" y="5497049"/>
                </a:moveTo>
                <a:cubicBezTo>
                  <a:pt x="4111893" y="5493370"/>
                  <a:pt x="4154682" y="5503107"/>
                  <a:pt x="4193774" y="5527119"/>
                </a:cubicBezTo>
                <a:cubicBezTo>
                  <a:pt x="4272106" y="5575142"/>
                  <a:pt x="4306075" y="5662110"/>
                  <a:pt x="4269617" y="5721408"/>
                </a:cubicBezTo>
                <a:lnTo>
                  <a:pt x="4269470" y="5721700"/>
                </a:lnTo>
                <a:cubicBezTo>
                  <a:pt x="4253073" y="5664161"/>
                  <a:pt x="4225839" y="5627411"/>
                  <a:pt x="4188357" y="5612769"/>
                </a:cubicBezTo>
                <a:cubicBezTo>
                  <a:pt x="4162149" y="5602521"/>
                  <a:pt x="4140040" y="5606181"/>
                  <a:pt x="4118665" y="5609841"/>
                </a:cubicBezTo>
                <a:cubicBezTo>
                  <a:pt x="4106513" y="5611892"/>
                  <a:pt x="4094945" y="5613795"/>
                  <a:pt x="4082355" y="5613355"/>
                </a:cubicBezTo>
                <a:cubicBezTo>
                  <a:pt x="4049558" y="5612184"/>
                  <a:pt x="4019250" y="5594760"/>
                  <a:pt x="3989382" y="5560355"/>
                </a:cubicBezTo>
                <a:cubicBezTo>
                  <a:pt x="3987333" y="5557864"/>
                  <a:pt x="3984698" y="5556255"/>
                  <a:pt x="3981769" y="5555669"/>
                </a:cubicBezTo>
                <a:cubicBezTo>
                  <a:pt x="3982941" y="5552887"/>
                  <a:pt x="3984552" y="5550105"/>
                  <a:pt x="3986160" y="5547470"/>
                </a:cubicBezTo>
                <a:cubicBezTo>
                  <a:pt x="4004389" y="5517821"/>
                  <a:pt x="4036747" y="5500728"/>
                  <a:pt x="4074320" y="5497049"/>
                </a:cubicBezTo>
                <a:close/>
                <a:moveTo>
                  <a:pt x="2826271" y="5497049"/>
                </a:moveTo>
                <a:cubicBezTo>
                  <a:pt x="2863844" y="5493370"/>
                  <a:pt x="2906632" y="5503107"/>
                  <a:pt x="2945724" y="5527119"/>
                </a:cubicBezTo>
                <a:cubicBezTo>
                  <a:pt x="3024055" y="5575142"/>
                  <a:pt x="3058023" y="5662110"/>
                  <a:pt x="3021565" y="5721408"/>
                </a:cubicBezTo>
                <a:lnTo>
                  <a:pt x="3021419" y="5721700"/>
                </a:lnTo>
                <a:cubicBezTo>
                  <a:pt x="3005021" y="5664161"/>
                  <a:pt x="2977790" y="5627411"/>
                  <a:pt x="2940309" y="5612769"/>
                </a:cubicBezTo>
                <a:cubicBezTo>
                  <a:pt x="2914100" y="5602521"/>
                  <a:pt x="2891991" y="5606181"/>
                  <a:pt x="2870615" y="5609841"/>
                </a:cubicBezTo>
                <a:cubicBezTo>
                  <a:pt x="2858463" y="5611892"/>
                  <a:pt x="2846895" y="5613795"/>
                  <a:pt x="2834307" y="5613355"/>
                </a:cubicBezTo>
                <a:cubicBezTo>
                  <a:pt x="2801508" y="5612184"/>
                  <a:pt x="2771201" y="5594760"/>
                  <a:pt x="2741332" y="5560355"/>
                </a:cubicBezTo>
                <a:cubicBezTo>
                  <a:pt x="2739283" y="5557864"/>
                  <a:pt x="2736647" y="5556255"/>
                  <a:pt x="2733720" y="5555669"/>
                </a:cubicBezTo>
                <a:cubicBezTo>
                  <a:pt x="2734891" y="5552887"/>
                  <a:pt x="2736501" y="5550105"/>
                  <a:pt x="2738111" y="5547470"/>
                </a:cubicBezTo>
                <a:cubicBezTo>
                  <a:pt x="2756341" y="5517821"/>
                  <a:pt x="2788696" y="5500728"/>
                  <a:pt x="2826271" y="5497049"/>
                </a:cubicBezTo>
                <a:close/>
                <a:moveTo>
                  <a:pt x="11562616" y="5450736"/>
                </a:moveTo>
                <a:cubicBezTo>
                  <a:pt x="11600189" y="5447057"/>
                  <a:pt x="11642978" y="5456794"/>
                  <a:pt x="11682070" y="5480806"/>
                </a:cubicBezTo>
                <a:cubicBezTo>
                  <a:pt x="11760401" y="5528829"/>
                  <a:pt x="11794369" y="5615797"/>
                  <a:pt x="11757911" y="5675095"/>
                </a:cubicBezTo>
                <a:lnTo>
                  <a:pt x="11757765" y="5675387"/>
                </a:lnTo>
                <a:cubicBezTo>
                  <a:pt x="11741367" y="5617848"/>
                  <a:pt x="11714135" y="5581098"/>
                  <a:pt x="11676653" y="5566456"/>
                </a:cubicBezTo>
                <a:cubicBezTo>
                  <a:pt x="11650445" y="5556208"/>
                  <a:pt x="11628336" y="5559868"/>
                  <a:pt x="11606961" y="5563528"/>
                </a:cubicBezTo>
                <a:cubicBezTo>
                  <a:pt x="11594808" y="5565579"/>
                  <a:pt x="11583241" y="5567482"/>
                  <a:pt x="11570651" y="5567042"/>
                </a:cubicBezTo>
                <a:cubicBezTo>
                  <a:pt x="11537854" y="5565871"/>
                  <a:pt x="11507546" y="5548447"/>
                  <a:pt x="11477678" y="5514042"/>
                </a:cubicBezTo>
                <a:cubicBezTo>
                  <a:pt x="11475628" y="5511551"/>
                  <a:pt x="11472993" y="5509942"/>
                  <a:pt x="11470065" y="5509356"/>
                </a:cubicBezTo>
                <a:cubicBezTo>
                  <a:pt x="11471236" y="5506574"/>
                  <a:pt x="11472847" y="5503792"/>
                  <a:pt x="11474456" y="5501157"/>
                </a:cubicBezTo>
                <a:cubicBezTo>
                  <a:pt x="11492685" y="5471508"/>
                  <a:pt x="11525042" y="5454415"/>
                  <a:pt x="11562616" y="5450736"/>
                </a:cubicBezTo>
                <a:close/>
                <a:moveTo>
                  <a:pt x="10314566" y="5450736"/>
                </a:moveTo>
                <a:cubicBezTo>
                  <a:pt x="10352139" y="5447057"/>
                  <a:pt x="10394928" y="5456794"/>
                  <a:pt x="10434020" y="5480806"/>
                </a:cubicBezTo>
                <a:cubicBezTo>
                  <a:pt x="10512351" y="5528829"/>
                  <a:pt x="10546319" y="5615797"/>
                  <a:pt x="10509861" y="5675095"/>
                </a:cubicBezTo>
                <a:lnTo>
                  <a:pt x="10509715" y="5675387"/>
                </a:lnTo>
                <a:cubicBezTo>
                  <a:pt x="10493317" y="5617848"/>
                  <a:pt x="10466085" y="5581098"/>
                  <a:pt x="10428603" y="5566456"/>
                </a:cubicBezTo>
                <a:cubicBezTo>
                  <a:pt x="10402395" y="5556208"/>
                  <a:pt x="10380286" y="5559868"/>
                  <a:pt x="10358911" y="5563528"/>
                </a:cubicBezTo>
                <a:cubicBezTo>
                  <a:pt x="10346758" y="5565579"/>
                  <a:pt x="10335191" y="5567482"/>
                  <a:pt x="10322601" y="5567042"/>
                </a:cubicBezTo>
                <a:cubicBezTo>
                  <a:pt x="10289804" y="5565871"/>
                  <a:pt x="10259496" y="5548447"/>
                  <a:pt x="10229628" y="5514042"/>
                </a:cubicBezTo>
                <a:cubicBezTo>
                  <a:pt x="10227578" y="5511551"/>
                  <a:pt x="10224943" y="5509942"/>
                  <a:pt x="10222015" y="5509356"/>
                </a:cubicBezTo>
                <a:cubicBezTo>
                  <a:pt x="10223186" y="5506574"/>
                  <a:pt x="10224797" y="5503792"/>
                  <a:pt x="10226406" y="5501157"/>
                </a:cubicBezTo>
                <a:cubicBezTo>
                  <a:pt x="10244635" y="5471508"/>
                  <a:pt x="10276992" y="5454415"/>
                  <a:pt x="10314566" y="5450736"/>
                </a:cubicBezTo>
                <a:close/>
                <a:moveTo>
                  <a:pt x="8990316" y="5450736"/>
                </a:moveTo>
                <a:cubicBezTo>
                  <a:pt x="9027889" y="5447057"/>
                  <a:pt x="9070678" y="5456794"/>
                  <a:pt x="9109770" y="5480806"/>
                </a:cubicBezTo>
                <a:cubicBezTo>
                  <a:pt x="9188101" y="5528829"/>
                  <a:pt x="9222069" y="5615797"/>
                  <a:pt x="9185611" y="5675095"/>
                </a:cubicBezTo>
                <a:lnTo>
                  <a:pt x="9185465" y="5675387"/>
                </a:lnTo>
                <a:cubicBezTo>
                  <a:pt x="9169067" y="5617848"/>
                  <a:pt x="9141835" y="5581098"/>
                  <a:pt x="9104353" y="5566456"/>
                </a:cubicBezTo>
                <a:cubicBezTo>
                  <a:pt x="9078145" y="5556208"/>
                  <a:pt x="9056036" y="5559868"/>
                  <a:pt x="9034661" y="5563528"/>
                </a:cubicBezTo>
                <a:cubicBezTo>
                  <a:pt x="9022508" y="5565579"/>
                  <a:pt x="9010941" y="5567482"/>
                  <a:pt x="8998351" y="5567042"/>
                </a:cubicBezTo>
                <a:cubicBezTo>
                  <a:pt x="8965554" y="5565871"/>
                  <a:pt x="8935246" y="5548447"/>
                  <a:pt x="8905378" y="5514042"/>
                </a:cubicBezTo>
                <a:cubicBezTo>
                  <a:pt x="8903328" y="5511551"/>
                  <a:pt x="8900693" y="5509942"/>
                  <a:pt x="8897765" y="5509356"/>
                </a:cubicBezTo>
                <a:cubicBezTo>
                  <a:pt x="8898936" y="5506574"/>
                  <a:pt x="8900547" y="5503792"/>
                  <a:pt x="8902156" y="5501157"/>
                </a:cubicBezTo>
                <a:cubicBezTo>
                  <a:pt x="8920385" y="5471508"/>
                  <a:pt x="8952742" y="5454415"/>
                  <a:pt x="8990316" y="5450736"/>
                </a:cubicBezTo>
                <a:close/>
                <a:moveTo>
                  <a:pt x="7742266" y="5450736"/>
                </a:moveTo>
                <a:cubicBezTo>
                  <a:pt x="7779839" y="5447057"/>
                  <a:pt x="7822628" y="5456794"/>
                  <a:pt x="7861720" y="5480806"/>
                </a:cubicBezTo>
                <a:cubicBezTo>
                  <a:pt x="7940051" y="5528829"/>
                  <a:pt x="7974019" y="5615797"/>
                  <a:pt x="7937561" y="5675095"/>
                </a:cubicBezTo>
                <a:lnTo>
                  <a:pt x="7937415" y="5675387"/>
                </a:lnTo>
                <a:cubicBezTo>
                  <a:pt x="7921017" y="5617848"/>
                  <a:pt x="7893785" y="5581098"/>
                  <a:pt x="7856303" y="5566456"/>
                </a:cubicBezTo>
                <a:cubicBezTo>
                  <a:pt x="7830095" y="5556208"/>
                  <a:pt x="7807986" y="5559868"/>
                  <a:pt x="7786611" y="5563528"/>
                </a:cubicBezTo>
                <a:cubicBezTo>
                  <a:pt x="7774458" y="5565579"/>
                  <a:pt x="7762891" y="5567482"/>
                  <a:pt x="7750301" y="5567042"/>
                </a:cubicBezTo>
                <a:cubicBezTo>
                  <a:pt x="7717504" y="5565871"/>
                  <a:pt x="7687196" y="5548447"/>
                  <a:pt x="7657328" y="5514042"/>
                </a:cubicBezTo>
                <a:cubicBezTo>
                  <a:pt x="7655278" y="5511551"/>
                  <a:pt x="7652643" y="5509942"/>
                  <a:pt x="7649715" y="5509356"/>
                </a:cubicBezTo>
                <a:cubicBezTo>
                  <a:pt x="7650886" y="5506574"/>
                  <a:pt x="7652497" y="5503792"/>
                  <a:pt x="7654106" y="5501157"/>
                </a:cubicBezTo>
                <a:cubicBezTo>
                  <a:pt x="7672335" y="5471508"/>
                  <a:pt x="7704692" y="5454415"/>
                  <a:pt x="7742266" y="5450736"/>
                </a:cubicBezTo>
                <a:close/>
                <a:moveTo>
                  <a:pt x="2531999" y="5407538"/>
                </a:moveTo>
                <a:cubicBezTo>
                  <a:pt x="2561720" y="5484844"/>
                  <a:pt x="2527460" y="5589529"/>
                  <a:pt x="2442979" y="5662003"/>
                </a:cubicBezTo>
                <a:cubicBezTo>
                  <a:pt x="2363624" y="5729792"/>
                  <a:pt x="2263476" y="5749412"/>
                  <a:pt x="2192176" y="5718079"/>
                </a:cubicBezTo>
                <a:cubicBezTo>
                  <a:pt x="2256303" y="5688211"/>
                  <a:pt x="2298470" y="5646630"/>
                  <a:pt x="2317797" y="5594069"/>
                </a:cubicBezTo>
                <a:cubicBezTo>
                  <a:pt x="2322042" y="5582648"/>
                  <a:pt x="2324826" y="5571228"/>
                  <a:pt x="2327020" y="5560539"/>
                </a:cubicBezTo>
                <a:cubicBezTo>
                  <a:pt x="2328924" y="5551022"/>
                  <a:pt x="2330241" y="5541946"/>
                  <a:pt x="2331414" y="5533453"/>
                </a:cubicBezTo>
                <a:cubicBezTo>
                  <a:pt x="2335365" y="5505927"/>
                  <a:pt x="2338879" y="5482208"/>
                  <a:pt x="2357036" y="5460100"/>
                </a:cubicBezTo>
                <a:cubicBezTo>
                  <a:pt x="2382658" y="5428767"/>
                  <a:pt x="2427899" y="5412663"/>
                  <a:pt x="2491443" y="5412369"/>
                </a:cubicBezTo>
                <a:cubicBezTo>
                  <a:pt x="2499203" y="5412369"/>
                  <a:pt x="2507547" y="5412663"/>
                  <a:pt x="2516041" y="5413101"/>
                </a:cubicBezTo>
                <a:cubicBezTo>
                  <a:pt x="2522188" y="5413394"/>
                  <a:pt x="2527754" y="5411344"/>
                  <a:pt x="2531999" y="5407538"/>
                </a:cubicBezTo>
                <a:close/>
                <a:moveTo>
                  <a:pt x="1283948" y="5407538"/>
                </a:moveTo>
                <a:cubicBezTo>
                  <a:pt x="1313670" y="5484844"/>
                  <a:pt x="1279409" y="5589529"/>
                  <a:pt x="1194929" y="5662003"/>
                </a:cubicBezTo>
                <a:cubicBezTo>
                  <a:pt x="1115573" y="5729792"/>
                  <a:pt x="1015426" y="5749412"/>
                  <a:pt x="944125" y="5718079"/>
                </a:cubicBezTo>
                <a:cubicBezTo>
                  <a:pt x="1008253" y="5688211"/>
                  <a:pt x="1050419" y="5646630"/>
                  <a:pt x="1069746" y="5594069"/>
                </a:cubicBezTo>
                <a:cubicBezTo>
                  <a:pt x="1073992" y="5582648"/>
                  <a:pt x="1076774" y="5571228"/>
                  <a:pt x="1078970" y="5560539"/>
                </a:cubicBezTo>
                <a:cubicBezTo>
                  <a:pt x="1080873" y="5551022"/>
                  <a:pt x="1082191" y="5541946"/>
                  <a:pt x="1083362" y="5533453"/>
                </a:cubicBezTo>
                <a:cubicBezTo>
                  <a:pt x="1087315" y="5505927"/>
                  <a:pt x="1090829" y="5482208"/>
                  <a:pt x="1108985" y="5460100"/>
                </a:cubicBezTo>
                <a:cubicBezTo>
                  <a:pt x="1134607" y="5428767"/>
                  <a:pt x="1179848" y="5412663"/>
                  <a:pt x="1243392" y="5412369"/>
                </a:cubicBezTo>
                <a:cubicBezTo>
                  <a:pt x="1251152" y="5412369"/>
                  <a:pt x="1259497" y="5412663"/>
                  <a:pt x="1267990" y="5413101"/>
                </a:cubicBezTo>
                <a:cubicBezTo>
                  <a:pt x="1274138" y="5413394"/>
                  <a:pt x="1279703" y="5411344"/>
                  <a:pt x="1283948" y="5407538"/>
                </a:cubicBezTo>
                <a:close/>
                <a:moveTo>
                  <a:pt x="7447994" y="5361225"/>
                </a:moveTo>
                <a:cubicBezTo>
                  <a:pt x="7477716" y="5438531"/>
                  <a:pt x="7443455" y="5543216"/>
                  <a:pt x="7358975" y="5615690"/>
                </a:cubicBezTo>
                <a:cubicBezTo>
                  <a:pt x="7279619" y="5683479"/>
                  <a:pt x="7179472" y="5703099"/>
                  <a:pt x="7108171" y="5671766"/>
                </a:cubicBezTo>
                <a:cubicBezTo>
                  <a:pt x="7172299" y="5641898"/>
                  <a:pt x="7214465" y="5600317"/>
                  <a:pt x="7233792" y="5547756"/>
                </a:cubicBezTo>
                <a:cubicBezTo>
                  <a:pt x="7238038" y="5536335"/>
                  <a:pt x="7240820" y="5524915"/>
                  <a:pt x="7243016" y="5514226"/>
                </a:cubicBezTo>
                <a:cubicBezTo>
                  <a:pt x="7244919" y="5504709"/>
                  <a:pt x="7246237" y="5495633"/>
                  <a:pt x="7247408" y="5487140"/>
                </a:cubicBezTo>
                <a:cubicBezTo>
                  <a:pt x="7251361" y="5459614"/>
                  <a:pt x="7254875" y="5435895"/>
                  <a:pt x="7273031" y="5413787"/>
                </a:cubicBezTo>
                <a:cubicBezTo>
                  <a:pt x="7298653" y="5382454"/>
                  <a:pt x="7343894" y="5366350"/>
                  <a:pt x="7407438" y="5366056"/>
                </a:cubicBezTo>
                <a:cubicBezTo>
                  <a:pt x="7415198" y="5366056"/>
                  <a:pt x="7423543" y="5366350"/>
                  <a:pt x="7432036" y="5366788"/>
                </a:cubicBezTo>
                <a:cubicBezTo>
                  <a:pt x="7438184" y="5367081"/>
                  <a:pt x="7443749" y="5365031"/>
                  <a:pt x="7447994" y="5361225"/>
                </a:cubicBezTo>
                <a:close/>
                <a:moveTo>
                  <a:pt x="6199947" y="5361225"/>
                </a:moveTo>
                <a:cubicBezTo>
                  <a:pt x="6229669" y="5438531"/>
                  <a:pt x="6195408" y="5543216"/>
                  <a:pt x="6110929" y="5615690"/>
                </a:cubicBezTo>
                <a:cubicBezTo>
                  <a:pt x="6031573" y="5683479"/>
                  <a:pt x="5931425" y="5703099"/>
                  <a:pt x="5860124" y="5671766"/>
                </a:cubicBezTo>
                <a:cubicBezTo>
                  <a:pt x="5924251" y="5641898"/>
                  <a:pt x="5966418" y="5600317"/>
                  <a:pt x="5985747" y="5547756"/>
                </a:cubicBezTo>
                <a:cubicBezTo>
                  <a:pt x="5989992" y="5536335"/>
                  <a:pt x="5992776" y="5524915"/>
                  <a:pt x="5994970" y="5514226"/>
                </a:cubicBezTo>
                <a:cubicBezTo>
                  <a:pt x="5996872" y="5504709"/>
                  <a:pt x="5998191" y="5495633"/>
                  <a:pt x="5999362" y="5487140"/>
                </a:cubicBezTo>
                <a:cubicBezTo>
                  <a:pt x="6003315" y="5459614"/>
                  <a:pt x="6006829" y="5435895"/>
                  <a:pt x="6024985" y="5413787"/>
                </a:cubicBezTo>
                <a:cubicBezTo>
                  <a:pt x="6050608" y="5382454"/>
                  <a:pt x="6095847" y="5366350"/>
                  <a:pt x="6159392" y="5366056"/>
                </a:cubicBezTo>
                <a:cubicBezTo>
                  <a:pt x="6167152" y="5366056"/>
                  <a:pt x="6175497" y="5366350"/>
                  <a:pt x="6183989" y="5366788"/>
                </a:cubicBezTo>
                <a:cubicBezTo>
                  <a:pt x="6190136" y="5367081"/>
                  <a:pt x="6195702" y="5365031"/>
                  <a:pt x="6199947" y="5361225"/>
                </a:cubicBezTo>
                <a:close/>
                <a:moveTo>
                  <a:pt x="4951899" y="5347763"/>
                </a:moveTo>
                <a:cubicBezTo>
                  <a:pt x="4981622" y="5425069"/>
                  <a:pt x="4947360" y="5529754"/>
                  <a:pt x="4862881" y="5602228"/>
                </a:cubicBezTo>
                <a:cubicBezTo>
                  <a:pt x="4783523" y="5670017"/>
                  <a:pt x="4683375" y="5689637"/>
                  <a:pt x="4612076" y="5658304"/>
                </a:cubicBezTo>
                <a:cubicBezTo>
                  <a:pt x="4676203" y="5628436"/>
                  <a:pt x="4718368" y="5586855"/>
                  <a:pt x="4737697" y="5534294"/>
                </a:cubicBezTo>
                <a:cubicBezTo>
                  <a:pt x="4741942" y="5522873"/>
                  <a:pt x="4744724" y="5511453"/>
                  <a:pt x="4746920" y="5500764"/>
                </a:cubicBezTo>
                <a:cubicBezTo>
                  <a:pt x="4748824" y="5491247"/>
                  <a:pt x="4750141" y="5482171"/>
                  <a:pt x="4751312" y="5473678"/>
                </a:cubicBezTo>
                <a:cubicBezTo>
                  <a:pt x="4755265" y="5446152"/>
                  <a:pt x="4758778" y="5422433"/>
                  <a:pt x="4776936" y="5400325"/>
                </a:cubicBezTo>
                <a:cubicBezTo>
                  <a:pt x="4802557" y="5368992"/>
                  <a:pt x="4847799" y="5352888"/>
                  <a:pt x="4911343" y="5352594"/>
                </a:cubicBezTo>
                <a:cubicBezTo>
                  <a:pt x="4919102" y="5352594"/>
                  <a:pt x="4927449" y="5352888"/>
                  <a:pt x="4935941" y="5353326"/>
                </a:cubicBezTo>
                <a:cubicBezTo>
                  <a:pt x="4942089" y="5353619"/>
                  <a:pt x="4947656" y="5351569"/>
                  <a:pt x="4951899" y="5347763"/>
                </a:cubicBezTo>
                <a:close/>
                <a:moveTo>
                  <a:pt x="3703849" y="5347763"/>
                </a:moveTo>
                <a:cubicBezTo>
                  <a:pt x="3733571" y="5425069"/>
                  <a:pt x="3699310" y="5529754"/>
                  <a:pt x="3614830" y="5602228"/>
                </a:cubicBezTo>
                <a:cubicBezTo>
                  <a:pt x="3535474" y="5670017"/>
                  <a:pt x="3435326" y="5689637"/>
                  <a:pt x="3364025" y="5658304"/>
                </a:cubicBezTo>
                <a:cubicBezTo>
                  <a:pt x="3428153" y="5628436"/>
                  <a:pt x="3470319" y="5586855"/>
                  <a:pt x="3489648" y="5534294"/>
                </a:cubicBezTo>
                <a:cubicBezTo>
                  <a:pt x="3493893" y="5522873"/>
                  <a:pt x="3496675" y="5511453"/>
                  <a:pt x="3498871" y="5500764"/>
                </a:cubicBezTo>
                <a:cubicBezTo>
                  <a:pt x="3500775" y="5491247"/>
                  <a:pt x="3502092" y="5482171"/>
                  <a:pt x="3503262" y="5473678"/>
                </a:cubicBezTo>
                <a:cubicBezTo>
                  <a:pt x="3507216" y="5446152"/>
                  <a:pt x="3510730" y="5422433"/>
                  <a:pt x="3528886" y="5400325"/>
                </a:cubicBezTo>
                <a:cubicBezTo>
                  <a:pt x="3554508" y="5368992"/>
                  <a:pt x="3599750" y="5352888"/>
                  <a:pt x="3663293" y="5352594"/>
                </a:cubicBezTo>
                <a:cubicBezTo>
                  <a:pt x="3671053" y="5352594"/>
                  <a:pt x="3679398" y="5352888"/>
                  <a:pt x="3687892" y="5353326"/>
                </a:cubicBezTo>
                <a:cubicBezTo>
                  <a:pt x="3694039" y="5353619"/>
                  <a:pt x="3699603" y="5351569"/>
                  <a:pt x="3703849" y="5347763"/>
                </a:cubicBezTo>
                <a:close/>
                <a:moveTo>
                  <a:pt x="2369351" y="5313413"/>
                </a:moveTo>
                <a:cubicBezTo>
                  <a:pt x="2424093" y="5310174"/>
                  <a:pt x="2474385" y="5327378"/>
                  <a:pt x="2507255" y="5365811"/>
                </a:cubicBezTo>
                <a:lnTo>
                  <a:pt x="2507694" y="5366250"/>
                </a:lnTo>
                <a:cubicBezTo>
                  <a:pt x="2420724" y="5363174"/>
                  <a:pt x="2357768" y="5384405"/>
                  <a:pt x="2320724" y="5429647"/>
                </a:cubicBezTo>
                <a:cubicBezTo>
                  <a:pt x="2294956" y="5461272"/>
                  <a:pt x="2290125" y="5493483"/>
                  <a:pt x="2285585" y="5524668"/>
                </a:cubicBezTo>
                <a:cubicBezTo>
                  <a:pt x="2282951" y="5542384"/>
                  <a:pt x="2280461" y="5559222"/>
                  <a:pt x="2274167" y="5576498"/>
                </a:cubicBezTo>
                <a:cubicBezTo>
                  <a:pt x="2257768" y="5621301"/>
                  <a:pt x="2220287" y="5655560"/>
                  <a:pt x="2159232" y="5681183"/>
                </a:cubicBezTo>
                <a:cubicBezTo>
                  <a:pt x="2154987" y="5682940"/>
                  <a:pt x="2151617" y="5685722"/>
                  <a:pt x="2149422" y="5689528"/>
                </a:cubicBezTo>
                <a:cubicBezTo>
                  <a:pt x="2146054" y="5686454"/>
                  <a:pt x="2142980" y="5683234"/>
                  <a:pt x="2140053" y="5679720"/>
                </a:cubicBezTo>
                <a:cubicBezTo>
                  <a:pt x="2074311" y="5602852"/>
                  <a:pt x="2103449" y="5470349"/>
                  <a:pt x="2204765" y="5383672"/>
                </a:cubicBezTo>
                <a:cubicBezTo>
                  <a:pt x="2255424" y="5340334"/>
                  <a:pt x="2314612" y="5316652"/>
                  <a:pt x="2369351" y="5313413"/>
                </a:cubicBezTo>
                <a:close/>
                <a:moveTo>
                  <a:pt x="1121301" y="5313413"/>
                </a:moveTo>
                <a:cubicBezTo>
                  <a:pt x="1176041" y="5310174"/>
                  <a:pt x="1226334" y="5327378"/>
                  <a:pt x="1259205" y="5365811"/>
                </a:cubicBezTo>
                <a:lnTo>
                  <a:pt x="1259643" y="5366250"/>
                </a:lnTo>
                <a:cubicBezTo>
                  <a:pt x="1172674" y="5363174"/>
                  <a:pt x="1109716" y="5384405"/>
                  <a:pt x="1072674" y="5429647"/>
                </a:cubicBezTo>
                <a:cubicBezTo>
                  <a:pt x="1046906" y="5461272"/>
                  <a:pt x="1042074" y="5493483"/>
                  <a:pt x="1037535" y="5524668"/>
                </a:cubicBezTo>
                <a:cubicBezTo>
                  <a:pt x="1034900" y="5542384"/>
                  <a:pt x="1032410" y="5559222"/>
                  <a:pt x="1026116" y="5576498"/>
                </a:cubicBezTo>
                <a:cubicBezTo>
                  <a:pt x="1009717" y="5621301"/>
                  <a:pt x="972236" y="5655560"/>
                  <a:pt x="911181" y="5681183"/>
                </a:cubicBezTo>
                <a:cubicBezTo>
                  <a:pt x="906935" y="5682940"/>
                  <a:pt x="903567" y="5685722"/>
                  <a:pt x="901372" y="5689528"/>
                </a:cubicBezTo>
                <a:cubicBezTo>
                  <a:pt x="898004" y="5686454"/>
                  <a:pt x="894930" y="5683234"/>
                  <a:pt x="892002" y="5679720"/>
                </a:cubicBezTo>
                <a:cubicBezTo>
                  <a:pt x="826261" y="5602852"/>
                  <a:pt x="855398" y="5470349"/>
                  <a:pt x="956715" y="5383672"/>
                </a:cubicBezTo>
                <a:cubicBezTo>
                  <a:pt x="1007374" y="5340334"/>
                  <a:pt x="1066561" y="5316652"/>
                  <a:pt x="1121301" y="5313413"/>
                </a:cubicBezTo>
                <a:close/>
                <a:moveTo>
                  <a:pt x="11192144" y="5301450"/>
                </a:moveTo>
                <a:cubicBezTo>
                  <a:pt x="11221866" y="5378756"/>
                  <a:pt x="11187605" y="5483441"/>
                  <a:pt x="11103125" y="5555915"/>
                </a:cubicBezTo>
                <a:cubicBezTo>
                  <a:pt x="11023769" y="5623704"/>
                  <a:pt x="10923622" y="5643324"/>
                  <a:pt x="10852321" y="5611991"/>
                </a:cubicBezTo>
                <a:cubicBezTo>
                  <a:pt x="10916449" y="5582123"/>
                  <a:pt x="10958615" y="5540542"/>
                  <a:pt x="10977942" y="5487981"/>
                </a:cubicBezTo>
                <a:cubicBezTo>
                  <a:pt x="10982188" y="5476560"/>
                  <a:pt x="10984970" y="5465140"/>
                  <a:pt x="10987166" y="5454451"/>
                </a:cubicBezTo>
                <a:cubicBezTo>
                  <a:pt x="10989069" y="5444934"/>
                  <a:pt x="10990387" y="5435858"/>
                  <a:pt x="10991558" y="5427365"/>
                </a:cubicBezTo>
                <a:cubicBezTo>
                  <a:pt x="10995511" y="5399839"/>
                  <a:pt x="10999025" y="5376120"/>
                  <a:pt x="11017181" y="5354012"/>
                </a:cubicBezTo>
                <a:cubicBezTo>
                  <a:pt x="11042803" y="5322679"/>
                  <a:pt x="11088044" y="5306575"/>
                  <a:pt x="11151588" y="5306281"/>
                </a:cubicBezTo>
                <a:cubicBezTo>
                  <a:pt x="11159348" y="5306281"/>
                  <a:pt x="11167693" y="5306575"/>
                  <a:pt x="11176186" y="5307013"/>
                </a:cubicBezTo>
                <a:cubicBezTo>
                  <a:pt x="11182334" y="5307306"/>
                  <a:pt x="11187899" y="5305256"/>
                  <a:pt x="11192144" y="5301450"/>
                </a:cubicBezTo>
                <a:close/>
                <a:moveTo>
                  <a:pt x="9867894" y="5301450"/>
                </a:moveTo>
                <a:cubicBezTo>
                  <a:pt x="9897616" y="5378756"/>
                  <a:pt x="9863355" y="5483441"/>
                  <a:pt x="9778875" y="5555915"/>
                </a:cubicBezTo>
                <a:cubicBezTo>
                  <a:pt x="9699519" y="5623704"/>
                  <a:pt x="9599372" y="5643324"/>
                  <a:pt x="9528071" y="5611991"/>
                </a:cubicBezTo>
                <a:cubicBezTo>
                  <a:pt x="9592199" y="5582123"/>
                  <a:pt x="9634365" y="5540542"/>
                  <a:pt x="9653692" y="5487981"/>
                </a:cubicBezTo>
                <a:cubicBezTo>
                  <a:pt x="9657938" y="5476560"/>
                  <a:pt x="9660720" y="5465140"/>
                  <a:pt x="9662916" y="5454451"/>
                </a:cubicBezTo>
                <a:cubicBezTo>
                  <a:pt x="9664819" y="5444934"/>
                  <a:pt x="9666137" y="5435858"/>
                  <a:pt x="9667308" y="5427365"/>
                </a:cubicBezTo>
                <a:cubicBezTo>
                  <a:pt x="9671261" y="5399839"/>
                  <a:pt x="9674775" y="5376120"/>
                  <a:pt x="9692931" y="5354012"/>
                </a:cubicBezTo>
                <a:cubicBezTo>
                  <a:pt x="9718553" y="5322679"/>
                  <a:pt x="9763794" y="5306575"/>
                  <a:pt x="9827338" y="5306281"/>
                </a:cubicBezTo>
                <a:cubicBezTo>
                  <a:pt x="9835098" y="5306281"/>
                  <a:pt x="9843443" y="5306575"/>
                  <a:pt x="9851936" y="5307013"/>
                </a:cubicBezTo>
                <a:cubicBezTo>
                  <a:pt x="9858084" y="5307306"/>
                  <a:pt x="9863649" y="5305256"/>
                  <a:pt x="9867894" y="5301450"/>
                </a:cubicBezTo>
                <a:close/>
                <a:moveTo>
                  <a:pt x="8619844" y="5301450"/>
                </a:moveTo>
                <a:cubicBezTo>
                  <a:pt x="8649566" y="5378756"/>
                  <a:pt x="8615305" y="5483441"/>
                  <a:pt x="8530825" y="5555915"/>
                </a:cubicBezTo>
                <a:cubicBezTo>
                  <a:pt x="8451469" y="5623704"/>
                  <a:pt x="8351322" y="5643324"/>
                  <a:pt x="8280021" y="5611991"/>
                </a:cubicBezTo>
                <a:cubicBezTo>
                  <a:pt x="8344149" y="5582123"/>
                  <a:pt x="8386315" y="5540542"/>
                  <a:pt x="8405642" y="5487981"/>
                </a:cubicBezTo>
                <a:cubicBezTo>
                  <a:pt x="8409888" y="5476560"/>
                  <a:pt x="8412670" y="5465140"/>
                  <a:pt x="8414866" y="5454451"/>
                </a:cubicBezTo>
                <a:cubicBezTo>
                  <a:pt x="8416769" y="5444934"/>
                  <a:pt x="8418087" y="5435858"/>
                  <a:pt x="8419258" y="5427365"/>
                </a:cubicBezTo>
                <a:cubicBezTo>
                  <a:pt x="8423211" y="5399839"/>
                  <a:pt x="8426725" y="5376120"/>
                  <a:pt x="8444881" y="5354012"/>
                </a:cubicBezTo>
                <a:cubicBezTo>
                  <a:pt x="8470503" y="5322679"/>
                  <a:pt x="8515744" y="5306575"/>
                  <a:pt x="8579288" y="5306281"/>
                </a:cubicBezTo>
                <a:cubicBezTo>
                  <a:pt x="8587048" y="5306281"/>
                  <a:pt x="8595393" y="5306575"/>
                  <a:pt x="8603886" y="5307013"/>
                </a:cubicBezTo>
                <a:cubicBezTo>
                  <a:pt x="8610034" y="5307306"/>
                  <a:pt x="8615599" y="5305256"/>
                  <a:pt x="8619844" y="5301450"/>
                </a:cubicBezTo>
                <a:close/>
                <a:moveTo>
                  <a:pt x="7285347" y="5267100"/>
                </a:moveTo>
                <a:cubicBezTo>
                  <a:pt x="7340087" y="5263861"/>
                  <a:pt x="7390380" y="5281065"/>
                  <a:pt x="7423251" y="5319498"/>
                </a:cubicBezTo>
                <a:lnTo>
                  <a:pt x="7423689" y="5319937"/>
                </a:lnTo>
                <a:cubicBezTo>
                  <a:pt x="7336720" y="5316861"/>
                  <a:pt x="7273762" y="5338092"/>
                  <a:pt x="7236720" y="5383334"/>
                </a:cubicBezTo>
                <a:cubicBezTo>
                  <a:pt x="7210952" y="5414959"/>
                  <a:pt x="7206120" y="5447170"/>
                  <a:pt x="7201581" y="5478355"/>
                </a:cubicBezTo>
                <a:cubicBezTo>
                  <a:pt x="7198946" y="5496071"/>
                  <a:pt x="7196456" y="5512909"/>
                  <a:pt x="7190162" y="5530185"/>
                </a:cubicBezTo>
                <a:cubicBezTo>
                  <a:pt x="7173763" y="5574988"/>
                  <a:pt x="7136282" y="5609247"/>
                  <a:pt x="7075227" y="5634870"/>
                </a:cubicBezTo>
                <a:cubicBezTo>
                  <a:pt x="7070981" y="5636627"/>
                  <a:pt x="7067613" y="5639409"/>
                  <a:pt x="7065418" y="5643215"/>
                </a:cubicBezTo>
                <a:cubicBezTo>
                  <a:pt x="7062050" y="5640141"/>
                  <a:pt x="7058976" y="5636921"/>
                  <a:pt x="7056048" y="5633407"/>
                </a:cubicBezTo>
                <a:cubicBezTo>
                  <a:pt x="6990307" y="5556539"/>
                  <a:pt x="7019444" y="5424036"/>
                  <a:pt x="7120761" y="5337359"/>
                </a:cubicBezTo>
                <a:cubicBezTo>
                  <a:pt x="7171420" y="5294021"/>
                  <a:pt x="7230607" y="5270339"/>
                  <a:pt x="7285347" y="5267100"/>
                </a:cubicBezTo>
                <a:close/>
                <a:moveTo>
                  <a:pt x="6037301" y="5267100"/>
                </a:moveTo>
                <a:cubicBezTo>
                  <a:pt x="6092041" y="5263861"/>
                  <a:pt x="6142335" y="5281065"/>
                  <a:pt x="6175203" y="5319498"/>
                </a:cubicBezTo>
                <a:lnTo>
                  <a:pt x="6175642" y="5319937"/>
                </a:lnTo>
                <a:cubicBezTo>
                  <a:pt x="6088673" y="5316861"/>
                  <a:pt x="6025716" y="5338092"/>
                  <a:pt x="5988674" y="5383334"/>
                </a:cubicBezTo>
                <a:cubicBezTo>
                  <a:pt x="5962906" y="5414959"/>
                  <a:pt x="5958074" y="5447170"/>
                  <a:pt x="5953534" y="5478355"/>
                </a:cubicBezTo>
                <a:cubicBezTo>
                  <a:pt x="5950901" y="5496071"/>
                  <a:pt x="5948411" y="5512909"/>
                  <a:pt x="5942115" y="5530185"/>
                </a:cubicBezTo>
                <a:cubicBezTo>
                  <a:pt x="5925718" y="5574988"/>
                  <a:pt x="5888235" y="5609247"/>
                  <a:pt x="5827182" y="5634870"/>
                </a:cubicBezTo>
                <a:cubicBezTo>
                  <a:pt x="5822935" y="5636627"/>
                  <a:pt x="5819568" y="5639409"/>
                  <a:pt x="5817373" y="5643215"/>
                </a:cubicBezTo>
                <a:cubicBezTo>
                  <a:pt x="5814004" y="5640141"/>
                  <a:pt x="5810930" y="5636921"/>
                  <a:pt x="5808002" y="5633407"/>
                </a:cubicBezTo>
                <a:cubicBezTo>
                  <a:pt x="5742261" y="5556539"/>
                  <a:pt x="5771398" y="5424036"/>
                  <a:pt x="5872714" y="5337359"/>
                </a:cubicBezTo>
                <a:cubicBezTo>
                  <a:pt x="5923373" y="5294021"/>
                  <a:pt x="5982560" y="5270339"/>
                  <a:pt x="6037301" y="5267100"/>
                </a:cubicBezTo>
                <a:close/>
                <a:moveTo>
                  <a:pt x="4789252" y="5253638"/>
                </a:moveTo>
                <a:cubicBezTo>
                  <a:pt x="4843991" y="5250399"/>
                  <a:pt x="4894285" y="5267603"/>
                  <a:pt x="4927157" y="5306036"/>
                </a:cubicBezTo>
                <a:lnTo>
                  <a:pt x="4927592" y="5306475"/>
                </a:lnTo>
                <a:cubicBezTo>
                  <a:pt x="4840625" y="5303399"/>
                  <a:pt x="4777666" y="5324630"/>
                  <a:pt x="4740624" y="5369872"/>
                </a:cubicBezTo>
                <a:cubicBezTo>
                  <a:pt x="4714856" y="5401497"/>
                  <a:pt x="4710025" y="5433708"/>
                  <a:pt x="4705486" y="5464893"/>
                </a:cubicBezTo>
                <a:cubicBezTo>
                  <a:pt x="4702849" y="5482609"/>
                  <a:pt x="4700359" y="5499447"/>
                  <a:pt x="4694067" y="5516723"/>
                </a:cubicBezTo>
                <a:cubicBezTo>
                  <a:pt x="4677668" y="5561526"/>
                  <a:pt x="4640186" y="5595785"/>
                  <a:pt x="4579130" y="5621408"/>
                </a:cubicBezTo>
                <a:cubicBezTo>
                  <a:pt x="4574885" y="5623165"/>
                  <a:pt x="4571517" y="5625947"/>
                  <a:pt x="4569322" y="5629753"/>
                </a:cubicBezTo>
                <a:cubicBezTo>
                  <a:pt x="4565954" y="5626679"/>
                  <a:pt x="4562880" y="5623459"/>
                  <a:pt x="4559952" y="5619945"/>
                </a:cubicBezTo>
                <a:cubicBezTo>
                  <a:pt x="4494211" y="5543077"/>
                  <a:pt x="4523347" y="5410574"/>
                  <a:pt x="4624666" y="5323897"/>
                </a:cubicBezTo>
                <a:cubicBezTo>
                  <a:pt x="4675323" y="5280559"/>
                  <a:pt x="4734512" y="5256877"/>
                  <a:pt x="4789252" y="5253638"/>
                </a:cubicBezTo>
                <a:close/>
                <a:moveTo>
                  <a:pt x="3541202" y="5253638"/>
                </a:moveTo>
                <a:cubicBezTo>
                  <a:pt x="3595942" y="5250399"/>
                  <a:pt x="3646235" y="5267603"/>
                  <a:pt x="3679106" y="5306036"/>
                </a:cubicBezTo>
                <a:lnTo>
                  <a:pt x="3679544" y="5306475"/>
                </a:lnTo>
                <a:cubicBezTo>
                  <a:pt x="3592575" y="5303399"/>
                  <a:pt x="3529617" y="5324630"/>
                  <a:pt x="3492575" y="5369872"/>
                </a:cubicBezTo>
                <a:cubicBezTo>
                  <a:pt x="3466806" y="5401497"/>
                  <a:pt x="3461975" y="5433708"/>
                  <a:pt x="3457436" y="5464893"/>
                </a:cubicBezTo>
                <a:cubicBezTo>
                  <a:pt x="3454801" y="5482609"/>
                  <a:pt x="3452311" y="5499447"/>
                  <a:pt x="3446016" y="5516723"/>
                </a:cubicBezTo>
                <a:cubicBezTo>
                  <a:pt x="3429619" y="5561526"/>
                  <a:pt x="3392136" y="5595785"/>
                  <a:pt x="3331081" y="5621408"/>
                </a:cubicBezTo>
                <a:cubicBezTo>
                  <a:pt x="3326836" y="5623165"/>
                  <a:pt x="3323467" y="5625947"/>
                  <a:pt x="3321272" y="5629753"/>
                </a:cubicBezTo>
                <a:cubicBezTo>
                  <a:pt x="3317904" y="5626679"/>
                  <a:pt x="3314831" y="5623459"/>
                  <a:pt x="3311903" y="5619945"/>
                </a:cubicBezTo>
                <a:cubicBezTo>
                  <a:pt x="3246162" y="5543077"/>
                  <a:pt x="3275299" y="5410574"/>
                  <a:pt x="3376615" y="5323897"/>
                </a:cubicBezTo>
                <a:cubicBezTo>
                  <a:pt x="3427276" y="5280559"/>
                  <a:pt x="3486463" y="5256877"/>
                  <a:pt x="3541202" y="5253638"/>
                </a:cubicBezTo>
                <a:close/>
                <a:moveTo>
                  <a:pt x="12191999" y="5228308"/>
                </a:moveTo>
                <a:lnTo>
                  <a:pt x="12191999" y="5426668"/>
                </a:lnTo>
                <a:lnTo>
                  <a:pt x="12182362" y="5470410"/>
                </a:lnTo>
                <a:cubicBezTo>
                  <a:pt x="12165963" y="5515213"/>
                  <a:pt x="12128482" y="5549472"/>
                  <a:pt x="12067427" y="5575095"/>
                </a:cubicBezTo>
                <a:cubicBezTo>
                  <a:pt x="12063181" y="5576852"/>
                  <a:pt x="12059813" y="5579634"/>
                  <a:pt x="12057618" y="5583440"/>
                </a:cubicBezTo>
                <a:cubicBezTo>
                  <a:pt x="12054250" y="5580366"/>
                  <a:pt x="12051176" y="5577146"/>
                  <a:pt x="12048248" y="5573632"/>
                </a:cubicBezTo>
                <a:cubicBezTo>
                  <a:pt x="11982507" y="5496764"/>
                  <a:pt x="12011644" y="5364261"/>
                  <a:pt x="12112961" y="5277584"/>
                </a:cubicBezTo>
                <a:cubicBezTo>
                  <a:pt x="12125626" y="5266750"/>
                  <a:pt x="12138823" y="5257144"/>
                  <a:pt x="12152351" y="5248778"/>
                </a:cubicBezTo>
                <a:close/>
                <a:moveTo>
                  <a:pt x="11029497" y="5207325"/>
                </a:moveTo>
                <a:cubicBezTo>
                  <a:pt x="11084237" y="5204086"/>
                  <a:pt x="11134530" y="5221290"/>
                  <a:pt x="11167401" y="5259723"/>
                </a:cubicBezTo>
                <a:lnTo>
                  <a:pt x="11167839" y="5260162"/>
                </a:lnTo>
                <a:cubicBezTo>
                  <a:pt x="11080870" y="5257086"/>
                  <a:pt x="11017912" y="5278317"/>
                  <a:pt x="10980870" y="5323559"/>
                </a:cubicBezTo>
                <a:cubicBezTo>
                  <a:pt x="10955102" y="5355184"/>
                  <a:pt x="10950270" y="5387395"/>
                  <a:pt x="10945731" y="5418580"/>
                </a:cubicBezTo>
                <a:cubicBezTo>
                  <a:pt x="10943096" y="5436296"/>
                  <a:pt x="10940606" y="5453134"/>
                  <a:pt x="10934312" y="5470410"/>
                </a:cubicBezTo>
                <a:cubicBezTo>
                  <a:pt x="10917913" y="5515213"/>
                  <a:pt x="10880432" y="5549472"/>
                  <a:pt x="10819377" y="5575095"/>
                </a:cubicBezTo>
                <a:cubicBezTo>
                  <a:pt x="10815131" y="5576852"/>
                  <a:pt x="10811763" y="5579634"/>
                  <a:pt x="10809568" y="5583440"/>
                </a:cubicBezTo>
                <a:cubicBezTo>
                  <a:pt x="10806200" y="5580366"/>
                  <a:pt x="10803126" y="5577146"/>
                  <a:pt x="10800198" y="5573632"/>
                </a:cubicBezTo>
                <a:cubicBezTo>
                  <a:pt x="10734457" y="5496764"/>
                  <a:pt x="10763594" y="5364261"/>
                  <a:pt x="10864911" y="5277584"/>
                </a:cubicBezTo>
                <a:cubicBezTo>
                  <a:pt x="10915570" y="5234246"/>
                  <a:pt x="10974757" y="5210564"/>
                  <a:pt x="11029497" y="5207325"/>
                </a:cubicBezTo>
                <a:close/>
                <a:moveTo>
                  <a:pt x="9705247" y="5207325"/>
                </a:moveTo>
                <a:cubicBezTo>
                  <a:pt x="9759987" y="5204086"/>
                  <a:pt x="9810280" y="5221290"/>
                  <a:pt x="9843151" y="5259723"/>
                </a:cubicBezTo>
                <a:lnTo>
                  <a:pt x="9843589" y="5260162"/>
                </a:lnTo>
                <a:cubicBezTo>
                  <a:pt x="9756620" y="5257086"/>
                  <a:pt x="9693662" y="5278317"/>
                  <a:pt x="9656620" y="5323559"/>
                </a:cubicBezTo>
                <a:cubicBezTo>
                  <a:pt x="9630852" y="5355184"/>
                  <a:pt x="9626020" y="5387395"/>
                  <a:pt x="9621481" y="5418580"/>
                </a:cubicBezTo>
                <a:cubicBezTo>
                  <a:pt x="9618846" y="5436296"/>
                  <a:pt x="9616356" y="5453134"/>
                  <a:pt x="9610062" y="5470410"/>
                </a:cubicBezTo>
                <a:cubicBezTo>
                  <a:pt x="9593663" y="5515213"/>
                  <a:pt x="9556182" y="5549472"/>
                  <a:pt x="9495127" y="5575095"/>
                </a:cubicBezTo>
                <a:cubicBezTo>
                  <a:pt x="9490881" y="5576852"/>
                  <a:pt x="9487513" y="5579634"/>
                  <a:pt x="9485318" y="5583440"/>
                </a:cubicBezTo>
                <a:cubicBezTo>
                  <a:pt x="9481950" y="5580366"/>
                  <a:pt x="9478876" y="5577146"/>
                  <a:pt x="9475948" y="5573632"/>
                </a:cubicBezTo>
                <a:cubicBezTo>
                  <a:pt x="9410207" y="5496764"/>
                  <a:pt x="9439344" y="5364261"/>
                  <a:pt x="9540661" y="5277584"/>
                </a:cubicBezTo>
                <a:cubicBezTo>
                  <a:pt x="9591320" y="5234246"/>
                  <a:pt x="9650507" y="5210564"/>
                  <a:pt x="9705247" y="5207325"/>
                </a:cubicBezTo>
                <a:close/>
                <a:moveTo>
                  <a:pt x="8457197" y="5207325"/>
                </a:moveTo>
                <a:cubicBezTo>
                  <a:pt x="8511937" y="5204086"/>
                  <a:pt x="8562230" y="5221290"/>
                  <a:pt x="8595101" y="5259723"/>
                </a:cubicBezTo>
                <a:lnTo>
                  <a:pt x="8595539" y="5260162"/>
                </a:lnTo>
                <a:cubicBezTo>
                  <a:pt x="8508570" y="5257086"/>
                  <a:pt x="8445612" y="5278317"/>
                  <a:pt x="8408570" y="5323559"/>
                </a:cubicBezTo>
                <a:cubicBezTo>
                  <a:pt x="8382802" y="5355184"/>
                  <a:pt x="8377970" y="5387395"/>
                  <a:pt x="8373431" y="5418580"/>
                </a:cubicBezTo>
                <a:cubicBezTo>
                  <a:pt x="8370796" y="5436296"/>
                  <a:pt x="8368306" y="5453134"/>
                  <a:pt x="8362012" y="5470410"/>
                </a:cubicBezTo>
                <a:cubicBezTo>
                  <a:pt x="8345613" y="5515213"/>
                  <a:pt x="8308132" y="5549472"/>
                  <a:pt x="8247077" y="5575095"/>
                </a:cubicBezTo>
                <a:cubicBezTo>
                  <a:pt x="8242831" y="5576852"/>
                  <a:pt x="8239463" y="5579634"/>
                  <a:pt x="8237268" y="5583440"/>
                </a:cubicBezTo>
                <a:cubicBezTo>
                  <a:pt x="8233900" y="5580366"/>
                  <a:pt x="8230826" y="5577146"/>
                  <a:pt x="8227898" y="5573632"/>
                </a:cubicBezTo>
                <a:cubicBezTo>
                  <a:pt x="8162157" y="5496764"/>
                  <a:pt x="8191294" y="5364261"/>
                  <a:pt x="8292611" y="5277584"/>
                </a:cubicBezTo>
                <a:cubicBezTo>
                  <a:pt x="8343270" y="5234246"/>
                  <a:pt x="8402457" y="5210564"/>
                  <a:pt x="8457197" y="5207325"/>
                </a:cubicBezTo>
                <a:close/>
                <a:moveTo>
                  <a:pt x="1320140" y="5077083"/>
                </a:moveTo>
                <a:cubicBezTo>
                  <a:pt x="1329803" y="5124668"/>
                  <a:pt x="1351034" y="5159660"/>
                  <a:pt x="1383097" y="5180891"/>
                </a:cubicBezTo>
                <a:cubicBezTo>
                  <a:pt x="1390125" y="5185575"/>
                  <a:pt x="1397153" y="5189236"/>
                  <a:pt x="1404035" y="5192456"/>
                </a:cubicBezTo>
                <a:cubicBezTo>
                  <a:pt x="1410037" y="5195239"/>
                  <a:pt x="1415894" y="5197581"/>
                  <a:pt x="1421458" y="5199778"/>
                </a:cubicBezTo>
                <a:cubicBezTo>
                  <a:pt x="1439320" y="5206806"/>
                  <a:pt x="1454694" y="5212954"/>
                  <a:pt x="1466553" y="5228621"/>
                </a:cubicBezTo>
                <a:cubicBezTo>
                  <a:pt x="1483537" y="5250875"/>
                  <a:pt x="1487051" y="5283672"/>
                  <a:pt x="1477095" y="5326278"/>
                </a:cubicBezTo>
                <a:cubicBezTo>
                  <a:pt x="1475778" y="5331549"/>
                  <a:pt x="1474313" y="5337112"/>
                  <a:pt x="1472702" y="5342677"/>
                </a:cubicBezTo>
                <a:cubicBezTo>
                  <a:pt x="1471531" y="5346776"/>
                  <a:pt x="1471970" y="5350728"/>
                  <a:pt x="1473873" y="5354244"/>
                </a:cubicBezTo>
                <a:cubicBezTo>
                  <a:pt x="1417505" y="5361709"/>
                  <a:pt x="1352791" y="5322179"/>
                  <a:pt x="1317652" y="5253950"/>
                </a:cubicBezTo>
                <a:cubicBezTo>
                  <a:pt x="1285001" y="5189968"/>
                  <a:pt x="1287784" y="5119836"/>
                  <a:pt x="1320140" y="5077083"/>
                </a:cubicBezTo>
                <a:close/>
                <a:moveTo>
                  <a:pt x="72090" y="5077083"/>
                </a:moveTo>
                <a:cubicBezTo>
                  <a:pt x="81753" y="5124668"/>
                  <a:pt x="102984" y="5159660"/>
                  <a:pt x="135047" y="5180891"/>
                </a:cubicBezTo>
                <a:cubicBezTo>
                  <a:pt x="142075" y="5185575"/>
                  <a:pt x="149103" y="5189236"/>
                  <a:pt x="155985" y="5192456"/>
                </a:cubicBezTo>
                <a:cubicBezTo>
                  <a:pt x="161987" y="5195239"/>
                  <a:pt x="167844" y="5197581"/>
                  <a:pt x="173408" y="5199778"/>
                </a:cubicBezTo>
                <a:cubicBezTo>
                  <a:pt x="191270" y="5206806"/>
                  <a:pt x="206644" y="5212954"/>
                  <a:pt x="218503" y="5228621"/>
                </a:cubicBezTo>
                <a:cubicBezTo>
                  <a:pt x="235487" y="5250875"/>
                  <a:pt x="239001" y="5283672"/>
                  <a:pt x="229045" y="5326278"/>
                </a:cubicBezTo>
                <a:cubicBezTo>
                  <a:pt x="227728" y="5331549"/>
                  <a:pt x="226263" y="5337112"/>
                  <a:pt x="224652" y="5342677"/>
                </a:cubicBezTo>
                <a:cubicBezTo>
                  <a:pt x="223481" y="5346776"/>
                  <a:pt x="223920" y="5350728"/>
                  <a:pt x="225823" y="5354244"/>
                </a:cubicBezTo>
                <a:cubicBezTo>
                  <a:pt x="169455" y="5361709"/>
                  <a:pt x="104741" y="5322179"/>
                  <a:pt x="69602" y="5253950"/>
                </a:cubicBezTo>
                <a:cubicBezTo>
                  <a:pt x="36951" y="5189968"/>
                  <a:pt x="39734" y="5119836"/>
                  <a:pt x="72090" y="5077083"/>
                </a:cubicBezTo>
                <a:close/>
                <a:moveTo>
                  <a:pt x="1403699" y="5037778"/>
                </a:moveTo>
                <a:cubicBezTo>
                  <a:pt x="1455426" y="5039611"/>
                  <a:pt x="1510550" y="5077743"/>
                  <a:pt x="1541956" y="5139016"/>
                </a:cubicBezTo>
                <a:cubicBezTo>
                  <a:pt x="1583683" y="5220715"/>
                  <a:pt x="1567577" y="5312662"/>
                  <a:pt x="1505646" y="5344434"/>
                </a:cubicBezTo>
                <a:lnTo>
                  <a:pt x="1505352" y="5344580"/>
                </a:lnTo>
                <a:cubicBezTo>
                  <a:pt x="1521311" y="5286892"/>
                  <a:pt x="1517065" y="5241359"/>
                  <a:pt x="1492762" y="5209294"/>
                </a:cubicBezTo>
                <a:cubicBezTo>
                  <a:pt x="1475778" y="5187039"/>
                  <a:pt x="1454986" y="5178694"/>
                  <a:pt x="1434782" y="5170641"/>
                </a:cubicBezTo>
                <a:cubicBezTo>
                  <a:pt x="1423361" y="5165956"/>
                  <a:pt x="1412527" y="5161563"/>
                  <a:pt x="1401986" y="5154683"/>
                </a:cubicBezTo>
                <a:cubicBezTo>
                  <a:pt x="1374606" y="5136673"/>
                  <a:pt x="1357622" y="5106074"/>
                  <a:pt x="1350155" y="5061125"/>
                </a:cubicBezTo>
                <a:cubicBezTo>
                  <a:pt x="1349569" y="5057903"/>
                  <a:pt x="1348252" y="5055268"/>
                  <a:pt x="1346055" y="5053219"/>
                </a:cubicBezTo>
                <a:cubicBezTo>
                  <a:pt x="1348544" y="5051462"/>
                  <a:pt x="1351326" y="5049997"/>
                  <a:pt x="1354108" y="5048532"/>
                </a:cubicBezTo>
                <a:cubicBezTo>
                  <a:pt x="1369591" y="5040590"/>
                  <a:pt x="1386456" y="5037167"/>
                  <a:pt x="1403699" y="5037778"/>
                </a:cubicBezTo>
                <a:close/>
                <a:moveTo>
                  <a:pt x="155649" y="5037778"/>
                </a:moveTo>
                <a:cubicBezTo>
                  <a:pt x="207376" y="5039611"/>
                  <a:pt x="262500" y="5077743"/>
                  <a:pt x="293906" y="5139016"/>
                </a:cubicBezTo>
                <a:cubicBezTo>
                  <a:pt x="335633" y="5220715"/>
                  <a:pt x="319527" y="5312662"/>
                  <a:pt x="257596" y="5344434"/>
                </a:cubicBezTo>
                <a:lnTo>
                  <a:pt x="257302" y="5344580"/>
                </a:lnTo>
                <a:cubicBezTo>
                  <a:pt x="273261" y="5286892"/>
                  <a:pt x="269015" y="5241359"/>
                  <a:pt x="244712" y="5209294"/>
                </a:cubicBezTo>
                <a:cubicBezTo>
                  <a:pt x="227728" y="5187039"/>
                  <a:pt x="206936" y="5178694"/>
                  <a:pt x="186732" y="5170641"/>
                </a:cubicBezTo>
                <a:cubicBezTo>
                  <a:pt x="175311" y="5165956"/>
                  <a:pt x="164477" y="5161563"/>
                  <a:pt x="153936" y="5154683"/>
                </a:cubicBezTo>
                <a:cubicBezTo>
                  <a:pt x="126556" y="5136673"/>
                  <a:pt x="109572" y="5106074"/>
                  <a:pt x="102105" y="5061125"/>
                </a:cubicBezTo>
                <a:cubicBezTo>
                  <a:pt x="101519" y="5057903"/>
                  <a:pt x="100202" y="5055268"/>
                  <a:pt x="98005" y="5053219"/>
                </a:cubicBezTo>
                <a:cubicBezTo>
                  <a:pt x="100494" y="5051462"/>
                  <a:pt x="103276" y="5049997"/>
                  <a:pt x="106058" y="5048532"/>
                </a:cubicBezTo>
                <a:cubicBezTo>
                  <a:pt x="121541" y="5040590"/>
                  <a:pt x="138406" y="5037167"/>
                  <a:pt x="155649" y="5037778"/>
                </a:cubicBezTo>
                <a:close/>
                <a:moveTo>
                  <a:pt x="6236138" y="5030770"/>
                </a:moveTo>
                <a:cubicBezTo>
                  <a:pt x="6245801" y="5078355"/>
                  <a:pt x="6267034" y="5113347"/>
                  <a:pt x="6299097" y="5134578"/>
                </a:cubicBezTo>
                <a:cubicBezTo>
                  <a:pt x="6306123" y="5139262"/>
                  <a:pt x="6313151" y="5142923"/>
                  <a:pt x="6320034" y="5146143"/>
                </a:cubicBezTo>
                <a:cubicBezTo>
                  <a:pt x="6326036" y="5148926"/>
                  <a:pt x="6331893" y="5151268"/>
                  <a:pt x="6337456" y="5153465"/>
                </a:cubicBezTo>
                <a:cubicBezTo>
                  <a:pt x="6355319" y="5160493"/>
                  <a:pt x="6370692" y="5166641"/>
                  <a:pt x="6382552" y="5182308"/>
                </a:cubicBezTo>
                <a:cubicBezTo>
                  <a:pt x="6399534" y="5204562"/>
                  <a:pt x="6403048" y="5237359"/>
                  <a:pt x="6393091" y="5279965"/>
                </a:cubicBezTo>
                <a:cubicBezTo>
                  <a:pt x="6391774" y="5285236"/>
                  <a:pt x="6390309" y="5290799"/>
                  <a:pt x="6388701" y="5296364"/>
                </a:cubicBezTo>
                <a:cubicBezTo>
                  <a:pt x="6387530" y="5300463"/>
                  <a:pt x="6387969" y="5304415"/>
                  <a:pt x="6389869" y="5307931"/>
                </a:cubicBezTo>
                <a:cubicBezTo>
                  <a:pt x="6333505" y="5315396"/>
                  <a:pt x="6268790" y="5275866"/>
                  <a:pt x="6233650" y="5207637"/>
                </a:cubicBezTo>
                <a:cubicBezTo>
                  <a:pt x="6201001" y="5143655"/>
                  <a:pt x="6203783" y="5073523"/>
                  <a:pt x="6236138" y="5030770"/>
                </a:cubicBezTo>
                <a:close/>
                <a:moveTo>
                  <a:pt x="4988092" y="5030770"/>
                </a:moveTo>
                <a:cubicBezTo>
                  <a:pt x="4997753" y="5078355"/>
                  <a:pt x="5018986" y="5113347"/>
                  <a:pt x="5051047" y="5134578"/>
                </a:cubicBezTo>
                <a:cubicBezTo>
                  <a:pt x="5058074" y="5139262"/>
                  <a:pt x="5065104" y="5142923"/>
                  <a:pt x="5071986" y="5146143"/>
                </a:cubicBezTo>
                <a:cubicBezTo>
                  <a:pt x="5077987" y="5148926"/>
                  <a:pt x="5083844" y="5151268"/>
                  <a:pt x="5089409" y="5153465"/>
                </a:cubicBezTo>
                <a:cubicBezTo>
                  <a:pt x="5107269" y="5160493"/>
                  <a:pt x="5122645" y="5166641"/>
                  <a:pt x="5134503" y="5182308"/>
                </a:cubicBezTo>
                <a:cubicBezTo>
                  <a:pt x="5151487" y="5204562"/>
                  <a:pt x="5155000" y="5237359"/>
                  <a:pt x="5145046" y="5279965"/>
                </a:cubicBezTo>
                <a:cubicBezTo>
                  <a:pt x="5143726" y="5285236"/>
                  <a:pt x="5142263" y="5290799"/>
                  <a:pt x="5140652" y="5296364"/>
                </a:cubicBezTo>
                <a:cubicBezTo>
                  <a:pt x="5139481" y="5300463"/>
                  <a:pt x="5139918" y="5304415"/>
                  <a:pt x="5141822" y="5307931"/>
                </a:cubicBezTo>
                <a:cubicBezTo>
                  <a:pt x="5085456" y="5315396"/>
                  <a:pt x="5020742" y="5275866"/>
                  <a:pt x="4985603" y="5207637"/>
                </a:cubicBezTo>
                <a:cubicBezTo>
                  <a:pt x="4952953" y="5143655"/>
                  <a:pt x="4955735" y="5073523"/>
                  <a:pt x="4988092" y="5030770"/>
                </a:cubicBezTo>
                <a:close/>
                <a:moveTo>
                  <a:pt x="3740042" y="5017308"/>
                </a:moveTo>
                <a:cubicBezTo>
                  <a:pt x="3749703" y="5064893"/>
                  <a:pt x="3770935" y="5099885"/>
                  <a:pt x="3802997" y="5121116"/>
                </a:cubicBezTo>
                <a:cubicBezTo>
                  <a:pt x="3810026" y="5125800"/>
                  <a:pt x="3817053" y="5129461"/>
                  <a:pt x="3823935" y="5132681"/>
                </a:cubicBezTo>
                <a:cubicBezTo>
                  <a:pt x="3829938" y="5135464"/>
                  <a:pt x="3835794" y="5137806"/>
                  <a:pt x="3841358" y="5140003"/>
                </a:cubicBezTo>
                <a:cubicBezTo>
                  <a:pt x="3859220" y="5147031"/>
                  <a:pt x="3874594" y="5153179"/>
                  <a:pt x="3886453" y="5168846"/>
                </a:cubicBezTo>
                <a:cubicBezTo>
                  <a:pt x="3903438" y="5191100"/>
                  <a:pt x="3906951" y="5223897"/>
                  <a:pt x="3896997" y="5266503"/>
                </a:cubicBezTo>
                <a:cubicBezTo>
                  <a:pt x="3895678" y="5271774"/>
                  <a:pt x="3894213" y="5277337"/>
                  <a:pt x="3892603" y="5282902"/>
                </a:cubicBezTo>
                <a:cubicBezTo>
                  <a:pt x="3891431" y="5287001"/>
                  <a:pt x="3891870" y="5290953"/>
                  <a:pt x="3893774" y="5294469"/>
                </a:cubicBezTo>
                <a:cubicBezTo>
                  <a:pt x="3837407" y="5301934"/>
                  <a:pt x="3772691" y="5262404"/>
                  <a:pt x="3737552" y="5194175"/>
                </a:cubicBezTo>
                <a:cubicBezTo>
                  <a:pt x="3704902" y="5130193"/>
                  <a:pt x="3707685" y="5060061"/>
                  <a:pt x="3740042" y="5017308"/>
                </a:cubicBezTo>
                <a:close/>
                <a:moveTo>
                  <a:pt x="2491989" y="5017308"/>
                </a:moveTo>
                <a:cubicBezTo>
                  <a:pt x="2501654" y="5064893"/>
                  <a:pt x="2522884" y="5099885"/>
                  <a:pt x="2554948" y="5121116"/>
                </a:cubicBezTo>
                <a:cubicBezTo>
                  <a:pt x="2561975" y="5125800"/>
                  <a:pt x="2569003" y="5129461"/>
                  <a:pt x="2575885" y="5132681"/>
                </a:cubicBezTo>
                <a:cubicBezTo>
                  <a:pt x="2581887" y="5135464"/>
                  <a:pt x="2587745" y="5137806"/>
                  <a:pt x="2593308" y="5140003"/>
                </a:cubicBezTo>
                <a:cubicBezTo>
                  <a:pt x="2611170" y="5147031"/>
                  <a:pt x="2626544" y="5153179"/>
                  <a:pt x="2638404" y="5168846"/>
                </a:cubicBezTo>
                <a:cubicBezTo>
                  <a:pt x="2655387" y="5191100"/>
                  <a:pt x="2658902" y="5223897"/>
                  <a:pt x="2648945" y="5266503"/>
                </a:cubicBezTo>
                <a:cubicBezTo>
                  <a:pt x="2647628" y="5271774"/>
                  <a:pt x="2646163" y="5277337"/>
                  <a:pt x="2644553" y="5282902"/>
                </a:cubicBezTo>
                <a:cubicBezTo>
                  <a:pt x="2643381" y="5287001"/>
                  <a:pt x="2643820" y="5290953"/>
                  <a:pt x="2645723" y="5294469"/>
                </a:cubicBezTo>
                <a:cubicBezTo>
                  <a:pt x="2589355" y="5301934"/>
                  <a:pt x="2524641" y="5262404"/>
                  <a:pt x="2489503" y="5194175"/>
                </a:cubicBezTo>
                <a:cubicBezTo>
                  <a:pt x="2456850" y="5130193"/>
                  <a:pt x="2459634" y="5060061"/>
                  <a:pt x="2491989" y="5017308"/>
                </a:cubicBezTo>
                <a:close/>
                <a:moveTo>
                  <a:pt x="6319697" y="4991465"/>
                </a:moveTo>
                <a:cubicBezTo>
                  <a:pt x="6371424" y="4993298"/>
                  <a:pt x="6426546" y="5031430"/>
                  <a:pt x="6457952" y="5092703"/>
                </a:cubicBezTo>
                <a:cubicBezTo>
                  <a:pt x="6499679" y="5174402"/>
                  <a:pt x="6483573" y="5266349"/>
                  <a:pt x="6421642" y="5298121"/>
                </a:cubicBezTo>
                <a:lnTo>
                  <a:pt x="6421349" y="5298267"/>
                </a:lnTo>
                <a:cubicBezTo>
                  <a:pt x="6437307" y="5240579"/>
                  <a:pt x="6433061" y="5195046"/>
                  <a:pt x="6408758" y="5162981"/>
                </a:cubicBezTo>
                <a:cubicBezTo>
                  <a:pt x="6391774" y="5140726"/>
                  <a:pt x="6370984" y="5132381"/>
                  <a:pt x="6350782" y="5124328"/>
                </a:cubicBezTo>
                <a:cubicBezTo>
                  <a:pt x="6339359" y="5119643"/>
                  <a:pt x="6328525" y="5115250"/>
                  <a:pt x="6317985" y="5108370"/>
                </a:cubicBezTo>
                <a:cubicBezTo>
                  <a:pt x="6290605" y="5090360"/>
                  <a:pt x="6273621" y="5059761"/>
                  <a:pt x="6266153" y="5014812"/>
                </a:cubicBezTo>
                <a:cubicBezTo>
                  <a:pt x="6265568" y="5011590"/>
                  <a:pt x="6264251" y="5008955"/>
                  <a:pt x="6262053" y="5006906"/>
                </a:cubicBezTo>
                <a:cubicBezTo>
                  <a:pt x="6264543" y="5005149"/>
                  <a:pt x="6267325" y="5003684"/>
                  <a:pt x="6270107" y="5002219"/>
                </a:cubicBezTo>
                <a:cubicBezTo>
                  <a:pt x="6285589" y="4994277"/>
                  <a:pt x="6302454" y="4990854"/>
                  <a:pt x="6319697" y="4991465"/>
                </a:cubicBezTo>
                <a:close/>
                <a:moveTo>
                  <a:pt x="5071649" y="4991465"/>
                </a:moveTo>
                <a:cubicBezTo>
                  <a:pt x="5123374" y="4993298"/>
                  <a:pt x="5178499" y="5031430"/>
                  <a:pt x="5209904" y="5092703"/>
                </a:cubicBezTo>
                <a:cubicBezTo>
                  <a:pt x="5251632" y="5174402"/>
                  <a:pt x="5235525" y="5266349"/>
                  <a:pt x="5173594" y="5298121"/>
                </a:cubicBezTo>
                <a:lnTo>
                  <a:pt x="5173303" y="5298267"/>
                </a:lnTo>
                <a:cubicBezTo>
                  <a:pt x="5189260" y="5240579"/>
                  <a:pt x="5185015" y="5195046"/>
                  <a:pt x="5160710" y="5162981"/>
                </a:cubicBezTo>
                <a:cubicBezTo>
                  <a:pt x="5143726" y="5140726"/>
                  <a:pt x="5122935" y="5132381"/>
                  <a:pt x="5102734" y="5124328"/>
                </a:cubicBezTo>
                <a:cubicBezTo>
                  <a:pt x="5091310" y="5119643"/>
                  <a:pt x="5080477" y="5115250"/>
                  <a:pt x="5069937" y="5108370"/>
                </a:cubicBezTo>
                <a:cubicBezTo>
                  <a:pt x="5042557" y="5090360"/>
                  <a:pt x="5025574" y="5059761"/>
                  <a:pt x="5018107" y="5014812"/>
                </a:cubicBezTo>
                <a:cubicBezTo>
                  <a:pt x="5017519" y="5011590"/>
                  <a:pt x="5016203" y="5008955"/>
                  <a:pt x="5014007" y="5006906"/>
                </a:cubicBezTo>
                <a:cubicBezTo>
                  <a:pt x="5016495" y="5005149"/>
                  <a:pt x="5019278" y="5003684"/>
                  <a:pt x="5022058" y="5002219"/>
                </a:cubicBezTo>
                <a:cubicBezTo>
                  <a:pt x="5037539" y="4994277"/>
                  <a:pt x="5054406" y="4990854"/>
                  <a:pt x="5071649" y="4991465"/>
                </a:cubicBezTo>
                <a:close/>
                <a:moveTo>
                  <a:pt x="1961429" y="4982207"/>
                </a:moveTo>
                <a:cubicBezTo>
                  <a:pt x="2039466" y="5009879"/>
                  <a:pt x="2096860" y="5103877"/>
                  <a:pt x="2096860" y="5215444"/>
                </a:cubicBezTo>
                <a:cubicBezTo>
                  <a:pt x="2096860" y="5319836"/>
                  <a:pt x="2046640" y="5408709"/>
                  <a:pt x="1976508" y="5442529"/>
                </a:cubicBezTo>
                <a:cubicBezTo>
                  <a:pt x="1995541" y="5374447"/>
                  <a:pt x="1991297" y="5315297"/>
                  <a:pt x="1963916" y="5266542"/>
                </a:cubicBezTo>
                <a:cubicBezTo>
                  <a:pt x="1957915" y="5255854"/>
                  <a:pt x="1951179" y="5246336"/>
                  <a:pt x="1944445" y="5237699"/>
                </a:cubicBezTo>
                <a:cubicBezTo>
                  <a:pt x="1938442" y="5230085"/>
                  <a:pt x="1932438" y="5223204"/>
                  <a:pt x="1926729" y="5216761"/>
                </a:cubicBezTo>
                <a:cubicBezTo>
                  <a:pt x="1908426" y="5195824"/>
                  <a:pt x="1892614" y="5177669"/>
                  <a:pt x="1887637" y="5149558"/>
                </a:cubicBezTo>
                <a:cubicBezTo>
                  <a:pt x="1880463" y="5109587"/>
                  <a:pt x="1897593" y="5064784"/>
                  <a:pt x="1938734" y="5016321"/>
                </a:cubicBezTo>
                <a:cubicBezTo>
                  <a:pt x="1943859" y="5010319"/>
                  <a:pt x="1949422" y="5004170"/>
                  <a:pt x="1955279" y="4998020"/>
                </a:cubicBezTo>
                <a:cubicBezTo>
                  <a:pt x="1959525" y="4993481"/>
                  <a:pt x="1961575" y="4987918"/>
                  <a:pt x="1961429" y="4982207"/>
                </a:cubicBezTo>
                <a:close/>
                <a:moveTo>
                  <a:pt x="713379" y="4982207"/>
                </a:moveTo>
                <a:cubicBezTo>
                  <a:pt x="791416" y="5009879"/>
                  <a:pt x="848810" y="5103877"/>
                  <a:pt x="848810" y="5215444"/>
                </a:cubicBezTo>
                <a:cubicBezTo>
                  <a:pt x="848810" y="5319836"/>
                  <a:pt x="798590" y="5408709"/>
                  <a:pt x="728458" y="5442529"/>
                </a:cubicBezTo>
                <a:cubicBezTo>
                  <a:pt x="747492" y="5374447"/>
                  <a:pt x="743247" y="5315297"/>
                  <a:pt x="715867" y="5266542"/>
                </a:cubicBezTo>
                <a:cubicBezTo>
                  <a:pt x="709865" y="5255854"/>
                  <a:pt x="703129" y="5246336"/>
                  <a:pt x="696395" y="5237699"/>
                </a:cubicBezTo>
                <a:cubicBezTo>
                  <a:pt x="690392" y="5230085"/>
                  <a:pt x="684388" y="5223204"/>
                  <a:pt x="678679" y="5216761"/>
                </a:cubicBezTo>
                <a:cubicBezTo>
                  <a:pt x="660376" y="5195824"/>
                  <a:pt x="644564" y="5177669"/>
                  <a:pt x="639587" y="5149558"/>
                </a:cubicBezTo>
                <a:cubicBezTo>
                  <a:pt x="632413" y="5109587"/>
                  <a:pt x="649543" y="5064784"/>
                  <a:pt x="690684" y="5016321"/>
                </a:cubicBezTo>
                <a:cubicBezTo>
                  <a:pt x="695809" y="5010319"/>
                  <a:pt x="701372" y="5004170"/>
                  <a:pt x="707229" y="4998020"/>
                </a:cubicBezTo>
                <a:cubicBezTo>
                  <a:pt x="711476" y="4993481"/>
                  <a:pt x="713525" y="4987918"/>
                  <a:pt x="713379" y="4982207"/>
                </a:cubicBezTo>
                <a:close/>
                <a:moveTo>
                  <a:pt x="3823599" y="4978003"/>
                </a:moveTo>
                <a:cubicBezTo>
                  <a:pt x="3875327" y="4979836"/>
                  <a:pt x="3930451" y="5017968"/>
                  <a:pt x="3961856" y="5079241"/>
                </a:cubicBezTo>
                <a:cubicBezTo>
                  <a:pt x="4003583" y="5160940"/>
                  <a:pt x="3987478" y="5252887"/>
                  <a:pt x="3925547" y="5284659"/>
                </a:cubicBezTo>
                <a:lnTo>
                  <a:pt x="3925253" y="5284805"/>
                </a:lnTo>
                <a:cubicBezTo>
                  <a:pt x="3941211" y="5227117"/>
                  <a:pt x="3936966" y="5181584"/>
                  <a:pt x="3912663" y="5149519"/>
                </a:cubicBezTo>
                <a:cubicBezTo>
                  <a:pt x="3895678" y="5127264"/>
                  <a:pt x="3874886" y="5118919"/>
                  <a:pt x="3854683" y="5110866"/>
                </a:cubicBezTo>
                <a:cubicBezTo>
                  <a:pt x="3843262" y="5106181"/>
                  <a:pt x="3832428" y="5101788"/>
                  <a:pt x="3821886" y="5094908"/>
                </a:cubicBezTo>
                <a:cubicBezTo>
                  <a:pt x="3794506" y="5076898"/>
                  <a:pt x="3777523" y="5046299"/>
                  <a:pt x="3770056" y="5001350"/>
                </a:cubicBezTo>
                <a:cubicBezTo>
                  <a:pt x="3769470" y="4998128"/>
                  <a:pt x="3768153" y="4995493"/>
                  <a:pt x="3765956" y="4993444"/>
                </a:cubicBezTo>
                <a:cubicBezTo>
                  <a:pt x="3768444" y="4991687"/>
                  <a:pt x="3771227" y="4990222"/>
                  <a:pt x="3774009" y="4988757"/>
                </a:cubicBezTo>
                <a:cubicBezTo>
                  <a:pt x="3789492" y="4980815"/>
                  <a:pt x="3806357" y="4977392"/>
                  <a:pt x="3823599" y="4978003"/>
                </a:cubicBezTo>
                <a:close/>
                <a:moveTo>
                  <a:pt x="2575549" y="4978003"/>
                </a:moveTo>
                <a:cubicBezTo>
                  <a:pt x="2627277" y="4979836"/>
                  <a:pt x="2682400" y="5017968"/>
                  <a:pt x="2713806" y="5079241"/>
                </a:cubicBezTo>
                <a:cubicBezTo>
                  <a:pt x="2755533" y="5160940"/>
                  <a:pt x="2739428" y="5252887"/>
                  <a:pt x="2677497" y="5284659"/>
                </a:cubicBezTo>
                <a:lnTo>
                  <a:pt x="2677202" y="5284805"/>
                </a:lnTo>
                <a:cubicBezTo>
                  <a:pt x="2693161" y="5227117"/>
                  <a:pt x="2688916" y="5181584"/>
                  <a:pt x="2664613" y="5149519"/>
                </a:cubicBezTo>
                <a:cubicBezTo>
                  <a:pt x="2647628" y="5127264"/>
                  <a:pt x="2626836" y="5118919"/>
                  <a:pt x="2606632" y="5110866"/>
                </a:cubicBezTo>
                <a:cubicBezTo>
                  <a:pt x="2595211" y="5106181"/>
                  <a:pt x="2584377" y="5101788"/>
                  <a:pt x="2573836" y="5094908"/>
                </a:cubicBezTo>
                <a:cubicBezTo>
                  <a:pt x="2546455" y="5076898"/>
                  <a:pt x="2529472" y="5046299"/>
                  <a:pt x="2522005" y="5001350"/>
                </a:cubicBezTo>
                <a:cubicBezTo>
                  <a:pt x="2521418" y="4998128"/>
                  <a:pt x="2520101" y="4995493"/>
                  <a:pt x="2517904" y="4993444"/>
                </a:cubicBezTo>
                <a:cubicBezTo>
                  <a:pt x="2520394" y="4991687"/>
                  <a:pt x="2523177" y="4990222"/>
                  <a:pt x="2525959" y="4988757"/>
                </a:cubicBezTo>
                <a:cubicBezTo>
                  <a:pt x="2541440" y="4980815"/>
                  <a:pt x="2558306" y="4977392"/>
                  <a:pt x="2575549" y="4978003"/>
                </a:cubicBezTo>
                <a:close/>
                <a:moveTo>
                  <a:pt x="1913845" y="4973862"/>
                </a:moveTo>
                <a:lnTo>
                  <a:pt x="1914431" y="4973862"/>
                </a:lnTo>
                <a:cubicBezTo>
                  <a:pt x="1855572" y="5037992"/>
                  <a:pt x="1830828" y="5099631"/>
                  <a:pt x="1841077" y="5157171"/>
                </a:cubicBezTo>
                <a:cubicBezTo>
                  <a:pt x="1848252" y="5197289"/>
                  <a:pt x="1869627" y="5221886"/>
                  <a:pt x="1890419" y="5245604"/>
                </a:cubicBezTo>
                <a:cubicBezTo>
                  <a:pt x="1902132" y="5259074"/>
                  <a:pt x="1913259" y="5271959"/>
                  <a:pt x="1922336" y="5287917"/>
                </a:cubicBezTo>
                <a:cubicBezTo>
                  <a:pt x="1945762" y="5329498"/>
                  <a:pt x="1947373" y="5380304"/>
                  <a:pt x="1927312" y="5443408"/>
                </a:cubicBezTo>
                <a:cubicBezTo>
                  <a:pt x="1925850" y="5447800"/>
                  <a:pt x="1925850" y="5452193"/>
                  <a:pt x="1927312" y="5456293"/>
                </a:cubicBezTo>
                <a:cubicBezTo>
                  <a:pt x="1922922" y="5456878"/>
                  <a:pt x="1918383" y="5457024"/>
                  <a:pt x="1913845" y="5457024"/>
                </a:cubicBezTo>
                <a:cubicBezTo>
                  <a:pt x="1812673" y="5457024"/>
                  <a:pt x="1730828" y="5348825"/>
                  <a:pt x="1730828" y="5215444"/>
                </a:cubicBezTo>
                <a:cubicBezTo>
                  <a:pt x="1730828" y="5082062"/>
                  <a:pt x="1812673" y="4973862"/>
                  <a:pt x="1913845" y="4973862"/>
                </a:cubicBezTo>
                <a:close/>
                <a:moveTo>
                  <a:pt x="665795" y="4973862"/>
                </a:moveTo>
                <a:lnTo>
                  <a:pt x="666381" y="4973862"/>
                </a:lnTo>
                <a:cubicBezTo>
                  <a:pt x="607522" y="5037992"/>
                  <a:pt x="582778" y="5099631"/>
                  <a:pt x="593027" y="5157171"/>
                </a:cubicBezTo>
                <a:cubicBezTo>
                  <a:pt x="600202" y="5197289"/>
                  <a:pt x="621577" y="5221886"/>
                  <a:pt x="642369" y="5245604"/>
                </a:cubicBezTo>
                <a:cubicBezTo>
                  <a:pt x="654082" y="5259074"/>
                  <a:pt x="665209" y="5271959"/>
                  <a:pt x="674286" y="5287917"/>
                </a:cubicBezTo>
                <a:cubicBezTo>
                  <a:pt x="697712" y="5329498"/>
                  <a:pt x="699323" y="5380304"/>
                  <a:pt x="679263" y="5443408"/>
                </a:cubicBezTo>
                <a:cubicBezTo>
                  <a:pt x="677800" y="5447800"/>
                  <a:pt x="677800" y="5452193"/>
                  <a:pt x="679263" y="5456293"/>
                </a:cubicBezTo>
                <a:cubicBezTo>
                  <a:pt x="674872" y="5456878"/>
                  <a:pt x="670333" y="5457024"/>
                  <a:pt x="665795" y="5457024"/>
                </a:cubicBezTo>
                <a:cubicBezTo>
                  <a:pt x="564623" y="5457024"/>
                  <a:pt x="482778" y="5348825"/>
                  <a:pt x="482778" y="5215444"/>
                </a:cubicBezTo>
                <a:cubicBezTo>
                  <a:pt x="482778" y="5082062"/>
                  <a:pt x="564623" y="4973862"/>
                  <a:pt x="665795" y="4973862"/>
                </a:cubicBezTo>
                <a:close/>
                <a:moveTo>
                  <a:pt x="11228336" y="4970995"/>
                </a:moveTo>
                <a:cubicBezTo>
                  <a:pt x="11237999" y="5018580"/>
                  <a:pt x="11259230" y="5053572"/>
                  <a:pt x="11291293" y="5074803"/>
                </a:cubicBezTo>
                <a:cubicBezTo>
                  <a:pt x="11298321" y="5079487"/>
                  <a:pt x="11305349" y="5083148"/>
                  <a:pt x="11312231" y="5086368"/>
                </a:cubicBezTo>
                <a:cubicBezTo>
                  <a:pt x="11318233" y="5089151"/>
                  <a:pt x="11324090" y="5091493"/>
                  <a:pt x="11329654" y="5093690"/>
                </a:cubicBezTo>
                <a:cubicBezTo>
                  <a:pt x="11347516" y="5100718"/>
                  <a:pt x="11362890" y="5106866"/>
                  <a:pt x="11374749" y="5122533"/>
                </a:cubicBezTo>
                <a:cubicBezTo>
                  <a:pt x="11391733" y="5144787"/>
                  <a:pt x="11395247" y="5177584"/>
                  <a:pt x="11385291" y="5220190"/>
                </a:cubicBezTo>
                <a:cubicBezTo>
                  <a:pt x="11383974" y="5225461"/>
                  <a:pt x="11382509" y="5231024"/>
                  <a:pt x="11380898" y="5236589"/>
                </a:cubicBezTo>
                <a:cubicBezTo>
                  <a:pt x="11379727" y="5240688"/>
                  <a:pt x="11380166" y="5244640"/>
                  <a:pt x="11382069" y="5248156"/>
                </a:cubicBezTo>
                <a:cubicBezTo>
                  <a:pt x="11325701" y="5255621"/>
                  <a:pt x="11260987" y="5216091"/>
                  <a:pt x="11225848" y="5147862"/>
                </a:cubicBezTo>
                <a:cubicBezTo>
                  <a:pt x="11193197" y="5083880"/>
                  <a:pt x="11195980" y="5013748"/>
                  <a:pt x="11228336" y="4970995"/>
                </a:cubicBezTo>
                <a:close/>
                <a:moveTo>
                  <a:pt x="9980286" y="4970995"/>
                </a:moveTo>
                <a:cubicBezTo>
                  <a:pt x="9989949" y="5018580"/>
                  <a:pt x="10011180" y="5053572"/>
                  <a:pt x="10043243" y="5074803"/>
                </a:cubicBezTo>
                <a:cubicBezTo>
                  <a:pt x="10050271" y="5079487"/>
                  <a:pt x="10057299" y="5083148"/>
                  <a:pt x="10064181" y="5086368"/>
                </a:cubicBezTo>
                <a:cubicBezTo>
                  <a:pt x="10070183" y="5089151"/>
                  <a:pt x="10076040" y="5091493"/>
                  <a:pt x="10081604" y="5093690"/>
                </a:cubicBezTo>
                <a:cubicBezTo>
                  <a:pt x="10099466" y="5100718"/>
                  <a:pt x="10114840" y="5106866"/>
                  <a:pt x="10126699" y="5122533"/>
                </a:cubicBezTo>
                <a:cubicBezTo>
                  <a:pt x="10143683" y="5144787"/>
                  <a:pt x="10147197" y="5177584"/>
                  <a:pt x="10137241" y="5220190"/>
                </a:cubicBezTo>
                <a:cubicBezTo>
                  <a:pt x="10135924" y="5225461"/>
                  <a:pt x="10134459" y="5231024"/>
                  <a:pt x="10132848" y="5236589"/>
                </a:cubicBezTo>
                <a:cubicBezTo>
                  <a:pt x="10131677" y="5240688"/>
                  <a:pt x="10132116" y="5244640"/>
                  <a:pt x="10134019" y="5248156"/>
                </a:cubicBezTo>
                <a:cubicBezTo>
                  <a:pt x="10077651" y="5255621"/>
                  <a:pt x="10012937" y="5216091"/>
                  <a:pt x="9977798" y="5147862"/>
                </a:cubicBezTo>
                <a:cubicBezTo>
                  <a:pt x="9945147" y="5083880"/>
                  <a:pt x="9947930" y="5013748"/>
                  <a:pt x="9980286" y="4970995"/>
                </a:cubicBezTo>
                <a:close/>
                <a:moveTo>
                  <a:pt x="8656036" y="4970995"/>
                </a:moveTo>
                <a:cubicBezTo>
                  <a:pt x="8665699" y="5018580"/>
                  <a:pt x="8686930" y="5053572"/>
                  <a:pt x="8718993" y="5074803"/>
                </a:cubicBezTo>
                <a:cubicBezTo>
                  <a:pt x="8726021" y="5079487"/>
                  <a:pt x="8733049" y="5083148"/>
                  <a:pt x="8739931" y="5086368"/>
                </a:cubicBezTo>
                <a:cubicBezTo>
                  <a:pt x="8745933" y="5089151"/>
                  <a:pt x="8751790" y="5091493"/>
                  <a:pt x="8757354" y="5093690"/>
                </a:cubicBezTo>
                <a:cubicBezTo>
                  <a:pt x="8775216" y="5100718"/>
                  <a:pt x="8790590" y="5106866"/>
                  <a:pt x="8802449" y="5122533"/>
                </a:cubicBezTo>
                <a:cubicBezTo>
                  <a:pt x="8819433" y="5144787"/>
                  <a:pt x="8822947" y="5177584"/>
                  <a:pt x="8812991" y="5220190"/>
                </a:cubicBezTo>
                <a:cubicBezTo>
                  <a:pt x="8811674" y="5225461"/>
                  <a:pt x="8810209" y="5231024"/>
                  <a:pt x="8808598" y="5236589"/>
                </a:cubicBezTo>
                <a:cubicBezTo>
                  <a:pt x="8807427" y="5240688"/>
                  <a:pt x="8807866" y="5244640"/>
                  <a:pt x="8809769" y="5248156"/>
                </a:cubicBezTo>
                <a:cubicBezTo>
                  <a:pt x="8753401" y="5255621"/>
                  <a:pt x="8688687" y="5216091"/>
                  <a:pt x="8653548" y="5147862"/>
                </a:cubicBezTo>
                <a:cubicBezTo>
                  <a:pt x="8620897" y="5083880"/>
                  <a:pt x="8623680" y="5013748"/>
                  <a:pt x="8656036" y="4970995"/>
                </a:cubicBezTo>
                <a:close/>
                <a:moveTo>
                  <a:pt x="7407986" y="4970995"/>
                </a:moveTo>
                <a:cubicBezTo>
                  <a:pt x="7417649" y="5018580"/>
                  <a:pt x="7438880" y="5053572"/>
                  <a:pt x="7470943" y="5074803"/>
                </a:cubicBezTo>
                <a:cubicBezTo>
                  <a:pt x="7477971" y="5079487"/>
                  <a:pt x="7484999" y="5083148"/>
                  <a:pt x="7491881" y="5086368"/>
                </a:cubicBezTo>
                <a:cubicBezTo>
                  <a:pt x="7497883" y="5089151"/>
                  <a:pt x="7503740" y="5091493"/>
                  <a:pt x="7509304" y="5093690"/>
                </a:cubicBezTo>
                <a:cubicBezTo>
                  <a:pt x="7527166" y="5100718"/>
                  <a:pt x="7542540" y="5106866"/>
                  <a:pt x="7554399" y="5122533"/>
                </a:cubicBezTo>
                <a:cubicBezTo>
                  <a:pt x="7571383" y="5144787"/>
                  <a:pt x="7574897" y="5177584"/>
                  <a:pt x="7564941" y="5220190"/>
                </a:cubicBezTo>
                <a:cubicBezTo>
                  <a:pt x="7563624" y="5225461"/>
                  <a:pt x="7562159" y="5231024"/>
                  <a:pt x="7560548" y="5236589"/>
                </a:cubicBezTo>
                <a:cubicBezTo>
                  <a:pt x="7559377" y="5240688"/>
                  <a:pt x="7559816" y="5244640"/>
                  <a:pt x="7561719" y="5248156"/>
                </a:cubicBezTo>
                <a:cubicBezTo>
                  <a:pt x="7505351" y="5255621"/>
                  <a:pt x="7440637" y="5216091"/>
                  <a:pt x="7405498" y="5147862"/>
                </a:cubicBezTo>
                <a:cubicBezTo>
                  <a:pt x="7372847" y="5083880"/>
                  <a:pt x="7375630" y="5013748"/>
                  <a:pt x="7407986" y="4970995"/>
                </a:cubicBezTo>
                <a:close/>
                <a:moveTo>
                  <a:pt x="6877425" y="4935894"/>
                </a:moveTo>
                <a:cubicBezTo>
                  <a:pt x="6955462" y="4963566"/>
                  <a:pt x="7012856" y="5057564"/>
                  <a:pt x="7012856" y="5169131"/>
                </a:cubicBezTo>
                <a:cubicBezTo>
                  <a:pt x="7012856" y="5273523"/>
                  <a:pt x="6962636" y="5362396"/>
                  <a:pt x="6892504" y="5396216"/>
                </a:cubicBezTo>
                <a:cubicBezTo>
                  <a:pt x="6911538" y="5328134"/>
                  <a:pt x="6907293" y="5268984"/>
                  <a:pt x="6879913" y="5220229"/>
                </a:cubicBezTo>
                <a:cubicBezTo>
                  <a:pt x="6873911" y="5209541"/>
                  <a:pt x="6867175" y="5200023"/>
                  <a:pt x="6860441" y="5191386"/>
                </a:cubicBezTo>
                <a:cubicBezTo>
                  <a:pt x="6854438" y="5183772"/>
                  <a:pt x="6848434" y="5176891"/>
                  <a:pt x="6842725" y="5170448"/>
                </a:cubicBezTo>
                <a:cubicBezTo>
                  <a:pt x="6824422" y="5149511"/>
                  <a:pt x="6808610" y="5131356"/>
                  <a:pt x="6803633" y="5103245"/>
                </a:cubicBezTo>
                <a:cubicBezTo>
                  <a:pt x="6796459" y="5063274"/>
                  <a:pt x="6813589" y="5018471"/>
                  <a:pt x="6854730" y="4970008"/>
                </a:cubicBezTo>
                <a:cubicBezTo>
                  <a:pt x="6859855" y="4964006"/>
                  <a:pt x="6865418" y="4957857"/>
                  <a:pt x="6871275" y="4951707"/>
                </a:cubicBezTo>
                <a:cubicBezTo>
                  <a:pt x="6875522" y="4947168"/>
                  <a:pt x="6877571" y="4941605"/>
                  <a:pt x="6877425" y="4935894"/>
                </a:cubicBezTo>
                <a:close/>
                <a:moveTo>
                  <a:pt x="5629379" y="4935894"/>
                </a:moveTo>
                <a:cubicBezTo>
                  <a:pt x="5707416" y="4963566"/>
                  <a:pt x="5764810" y="5057564"/>
                  <a:pt x="5764810" y="5169131"/>
                </a:cubicBezTo>
                <a:cubicBezTo>
                  <a:pt x="5764810" y="5273523"/>
                  <a:pt x="5714590" y="5362396"/>
                  <a:pt x="5644457" y="5396216"/>
                </a:cubicBezTo>
                <a:cubicBezTo>
                  <a:pt x="5663492" y="5328134"/>
                  <a:pt x="5659247" y="5268984"/>
                  <a:pt x="5631868" y="5220229"/>
                </a:cubicBezTo>
                <a:cubicBezTo>
                  <a:pt x="5625864" y="5209541"/>
                  <a:pt x="5619129" y="5200023"/>
                  <a:pt x="5612394" y="5191386"/>
                </a:cubicBezTo>
                <a:cubicBezTo>
                  <a:pt x="5606392" y="5183772"/>
                  <a:pt x="5600388" y="5176891"/>
                  <a:pt x="5594680" y="5170448"/>
                </a:cubicBezTo>
                <a:cubicBezTo>
                  <a:pt x="5576377" y="5149511"/>
                  <a:pt x="5560564" y="5131356"/>
                  <a:pt x="5555586" y="5103245"/>
                </a:cubicBezTo>
                <a:cubicBezTo>
                  <a:pt x="5548414" y="5063274"/>
                  <a:pt x="5565543" y="5018471"/>
                  <a:pt x="5606684" y="4970008"/>
                </a:cubicBezTo>
                <a:cubicBezTo>
                  <a:pt x="5611809" y="4964006"/>
                  <a:pt x="5617372" y="4957857"/>
                  <a:pt x="5623229" y="4951707"/>
                </a:cubicBezTo>
                <a:cubicBezTo>
                  <a:pt x="5627476" y="4947168"/>
                  <a:pt x="5629525" y="4941605"/>
                  <a:pt x="5629379" y="4935894"/>
                </a:cubicBezTo>
                <a:close/>
                <a:moveTo>
                  <a:pt x="11311895" y="4931690"/>
                </a:moveTo>
                <a:cubicBezTo>
                  <a:pt x="11363622" y="4933523"/>
                  <a:pt x="11418746" y="4971655"/>
                  <a:pt x="11450152" y="5032928"/>
                </a:cubicBezTo>
                <a:cubicBezTo>
                  <a:pt x="11491879" y="5114627"/>
                  <a:pt x="11475773" y="5206574"/>
                  <a:pt x="11413842" y="5238346"/>
                </a:cubicBezTo>
                <a:lnTo>
                  <a:pt x="11413548" y="5238492"/>
                </a:lnTo>
                <a:cubicBezTo>
                  <a:pt x="11429507" y="5180804"/>
                  <a:pt x="11425261" y="5135271"/>
                  <a:pt x="11400958" y="5103206"/>
                </a:cubicBezTo>
                <a:cubicBezTo>
                  <a:pt x="11383974" y="5080951"/>
                  <a:pt x="11363182" y="5072606"/>
                  <a:pt x="11342978" y="5064553"/>
                </a:cubicBezTo>
                <a:cubicBezTo>
                  <a:pt x="11331557" y="5059868"/>
                  <a:pt x="11320723" y="5055475"/>
                  <a:pt x="11310182" y="5048595"/>
                </a:cubicBezTo>
                <a:cubicBezTo>
                  <a:pt x="11282802" y="5030585"/>
                  <a:pt x="11265818" y="4999986"/>
                  <a:pt x="11258351" y="4955037"/>
                </a:cubicBezTo>
                <a:cubicBezTo>
                  <a:pt x="11257765" y="4951815"/>
                  <a:pt x="11256448" y="4949180"/>
                  <a:pt x="11254251" y="4947131"/>
                </a:cubicBezTo>
                <a:cubicBezTo>
                  <a:pt x="11256740" y="4945374"/>
                  <a:pt x="11259522" y="4943909"/>
                  <a:pt x="11262304" y="4942444"/>
                </a:cubicBezTo>
                <a:cubicBezTo>
                  <a:pt x="11277787" y="4934502"/>
                  <a:pt x="11294652" y="4931079"/>
                  <a:pt x="11311895" y="4931690"/>
                </a:cubicBezTo>
                <a:close/>
                <a:moveTo>
                  <a:pt x="10063845" y="4931690"/>
                </a:moveTo>
                <a:cubicBezTo>
                  <a:pt x="10115572" y="4933523"/>
                  <a:pt x="10170696" y="4971655"/>
                  <a:pt x="10202102" y="5032928"/>
                </a:cubicBezTo>
                <a:cubicBezTo>
                  <a:pt x="10243829" y="5114627"/>
                  <a:pt x="10227723" y="5206574"/>
                  <a:pt x="10165792" y="5238346"/>
                </a:cubicBezTo>
                <a:lnTo>
                  <a:pt x="10165498" y="5238492"/>
                </a:lnTo>
                <a:cubicBezTo>
                  <a:pt x="10181457" y="5180804"/>
                  <a:pt x="10177211" y="5135271"/>
                  <a:pt x="10152908" y="5103206"/>
                </a:cubicBezTo>
                <a:cubicBezTo>
                  <a:pt x="10135924" y="5080951"/>
                  <a:pt x="10115132" y="5072606"/>
                  <a:pt x="10094928" y="5064553"/>
                </a:cubicBezTo>
                <a:cubicBezTo>
                  <a:pt x="10083507" y="5059868"/>
                  <a:pt x="10072673" y="5055475"/>
                  <a:pt x="10062132" y="5048595"/>
                </a:cubicBezTo>
                <a:cubicBezTo>
                  <a:pt x="10034752" y="5030585"/>
                  <a:pt x="10017768" y="4999986"/>
                  <a:pt x="10010301" y="4955037"/>
                </a:cubicBezTo>
                <a:cubicBezTo>
                  <a:pt x="10009715" y="4951815"/>
                  <a:pt x="10008398" y="4949180"/>
                  <a:pt x="10006201" y="4947131"/>
                </a:cubicBezTo>
                <a:cubicBezTo>
                  <a:pt x="10008690" y="4945374"/>
                  <a:pt x="10011472" y="4943909"/>
                  <a:pt x="10014254" y="4942444"/>
                </a:cubicBezTo>
                <a:cubicBezTo>
                  <a:pt x="10029737" y="4934502"/>
                  <a:pt x="10046602" y="4931079"/>
                  <a:pt x="10063845" y="4931690"/>
                </a:cubicBezTo>
                <a:close/>
                <a:moveTo>
                  <a:pt x="8739595" y="4931690"/>
                </a:moveTo>
                <a:cubicBezTo>
                  <a:pt x="8791322" y="4933523"/>
                  <a:pt x="8846446" y="4971655"/>
                  <a:pt x="8877852" y="5032928"/>
                </a:cubicBezTo>
                <a:cubicBezTo>
                  <a:pt x="8919579" y="5114627"/>
                  <a:pt x="8903473" y="5206574"/>
                  <a:pt x="8841542" y="5238346"/>
                </a:cubicBezTo>
                <a:lnTo>
                  <a:pt x="8841248" y="5238492"/>
                </a:lnTo>
                <a:cubicBezTo>
                  <a:pt x="8857207" y="5180804"/>
                  <a:pt x="8852961" y="5135271"/>
                  <a:pt x="8828658" y="5103206"/>
                </a:cubicBezTo>
                <a:cubicBezTo>
                  <a:pt x="8811674" y="5080951"/>
                  <a:pt x="8790882" y="5072606"/>
                  <a:pt x="8770678" y="5064553"/>
                </a:cubicBezTo>
                <a:cubicBezTo>
                  <a:pt x="8759257" y="5059868"/>
                  <a:pt x="8748423" y="5055475"/>
                  <a:pt x="8737882" y="5048595"/>
                </a:cubicBezTo>
                <a:cubicBezTo>
                  <a:pt x="8710502" y="5030585"/>
                  <a:pt x="8693518" y="4999986"/>
                  <a:pt x="8686051" y="4955037"/>
                </a:cubicBezTo>
                <a:cubicBezTo>
                  <a:pt x="8685465" y="4951815"/>
                  <a:pt x="8684148" y="4949180"/>
                  <a:pt x="8681951" y="4947131"/>
                </a:cubicBezTo>
                <a:cubicBezTo>
                  <a:pt x="8684440" y="4945374"/>
                  <a:pt x="8687222" y="4943909"/>
                  <a:pt x="8690004" y="4942444"/>
                </a:cubicBezTo>
                <a:cubicBezTo>
                  <a:pt x="8705487" y="4934502"/>
                  <a:pt x="8722352" y="4931079"/>
                  <a:pt x="8739595" y="4931690"/>
                </a:cubicBezTo>
                <a:close/>
                <a:moveTo>
                  <a:pt x="7491545" y="4931690"/>
                </a:moveTo>
                <a:cubicBezTo>
                  <a:pt x="7543272" y="4933523"/>
                  <a:pt x="7598396" y="4971655"/>
                  <a:pt x="7629802" y="5032928"/>
                </a:cubicBezTo>
                <a:cubicBezTo>
                  <a:pt x="7671529" y="5114627"/>
                  <a:pt x="7655423" y="5206574"/>
                  <a:pt x="7593492" y="5238346"/>
                </a:cubicBezTo>
                <a:lnTo>
                  <a:pt x="7593198" y="5238492"/>
                </a:lnTo>
                <a:cubicBezTo>
                  <a:pt x="7609157" y="5180804"/>
                  <a:pt x="7604911" y="5135271"/>
                  <a:pt x="7580608" y="5103206"/>
                </a:cubicBezTo>
                <a:cubicBezTo>
                  <a:pt x="7563624" y="5080951"/>
                  <a:pt x="7542832" y="5072606"/>
                  <a:pt x="7522628" y="5064553"/>
                </a:cubicBezTo>
                <a:cubicBezTo>
                  <a:pt x="7511207" y="5059868"/>
                  <a:pt x="7500373" y="5055475"/>
                  <a:pt x="7489832" y="5048595"/>
                </a:cubicBezTo>
                <a:cubicBezTo>
                  <a:pt x="7462452" y="5030585"/>
                  <a:pt x="7445468" y="4999986"/>
                  <a:pt x="7438001" y="4955037"/>
                </a:cubicBezTo>
                <a:cubicBezTo>
                  <a:pt x="7437415" y="4951815"/>
                  <a:pt x="7436098" y="4949180"/>
                  <a:pt x="7433901" y="4947131"/>
                </a:cubicBezTo>
                <a:cubicBezTo>
                  <a:pt x="7436390" y="4945374"/>
                  <a:pt x="7439172" y="4943909"/>
                  <a:pt x="7441954" y="4942444"/>
                </a:cubicBezTo>
                <a:cubicBezTo>
                  <a:pt x="7457437" y="4934502"/>
                  <a:pt x="7474302" y="4931079"/>
                  <a:pt x="7491545" y="4931690"/>
                </a:cubicBezTo>
                <a:close/>
                <a:moveTo>
                  <a:pt x="6829841" y="4927549"/>
                </a:moveTo>
                <a:lnTo>
                  <a:pt x="6830427" y="4927549"/>
                </a:lnTo>
                <a:cubicBezTo>
                  <a:pt x="6771568" y="4991679"/>
                  <a:pt x="6746824" y="5053318"/>
                  <a:pt x="6757073" y="5110858"/>
                </a:cubicBezTo>
                <a:cubicBezTo>
                  <a:pt x="6764248" y="5150976"/>
                  <a:pt x="6785623" y="5175573"/>
                  <a:pt x="6806415" y="5199291"/>
                </a:cubicBezTo>
                <a:cubicBezTo>
                  <a:pt x="6818128" y="5212761"/>
                  <a:pt x="6829255" y="5225646"/>
                  <a:pt x="6838332" y="5241604"/>
                </a:cubicBezTo>
                <a:cubicBezTo>
                  <a:pt x="6861758" y="5283185"/>
                  <a:pt x="6863369" y="5333991"/>
                  <a:pt x="6843309" y="5397095"/>
                </a:cubicBezTo>
                <a:cubicBezTo>
                  <a:pt x="6841846" y="5401487"/>
                  <a:pt x="6841846" y="5405880"/>
                  <a:pt x="6843309" y="5409980"/>
                </a:cubicBezTo>
                <a:cubicBezTo>
                  <a:pt x="6838918" y="5410565"/>
                  <a:pt x="6834379" y="5410711"/>
                  <a:pt x="6829841" y="5410711"/>
                </a:cubicBezTo>
                <a:cubicBezTo>
                  <a:pt x="6728669" y="5410711"/>
                  <a:pt x="6646824" y="5302512"/>
                  <a:pt x="6646824" y="5169131"/>
                </a:cubicBezTo>
                <a:cubicBezTo>
                  <a:pt x="6646824" y="5035749"/>
                  <a:pt x="6728669" y="4927549"/>
                  <a:pt x="6829841" y="4927549"/>
                </a:cubicBezTo>
                <a:close/>
                <a:moveTo>
                  <a:pt x="5581795" y="4927549"/>
                </a:moveTo>
                <a:lnTo>
                  <a:pt x="5582381" y="4927549"/>
                </a:lnTo>
                <a:cubicBezTo>
                  <a:pt x="5523522" y="4991679"/>
                  <a:pt x="5498778" y="5053318"/>
                  <a:pt x="5509027" y="5110858"/>
                </a:cubicBezTo>
                <a:cubicBezTo>
                  <a:pt x="5516203" y="5150976"/>
                  <a:pt x="5537577" y="5175573"/>
                  <a:pt x="5558370" y="5199291"/>
                </a:cubicBezTo>
                <a:cubicBezTo>
                  <a:pt x="5570082" y="5212761"/>
                  <a:pt x="5581211" y="5225646"/>
                  <a:pt x="5590287" y="5241604"/>
                </a:cubicBezTo>
                <a:cubicBezTo>
                  <a:pt x="5613713" y="5283185"/>
                  <a:pt x="5615323" y="5333991"/>
                  <a:pt x="5595263" y="5397095"/>
                </a:cubicBezTo>
                <a:cubicBezTo>
                  <a:pt x="5593800" y="5401487"/>
                  <a:pt x="5593800" y="5405880"/>
                  <a:pt x="5595263" y="5409980"/>
                </a:cubicBezTo>
                <a:cubicBezTo>
                  <a:pt x="5590871" y="5410565"/>
                  <a:pt x="5586332" y="5410711"/>
                  <a:pt x="5581795" y="5410711"/>
                </a:cubicBezTo>
                <a:cubicBezTo>
                  <a:pt x="5480624" y="5410711"/>
                  <a:pt x="5398776" y="5302512"/>
                  <a:pt x="5398776" y="5169131"/>
                </a:cubicBezTo>
                <a:cubicBezTo>
                  <a:pt x="5398776" y="5035749"/>
                  <a:pt x="5480624" y="4927549"/>
                  <a:pt x="5581795" y="4927549"/>
                </a:cubicBezTo>
                <a:close/>
                <a:moveTo>
                  <a:pt x="4381329" y="4922432"/>
                </a:moveTo>
                <a:cubicBezTo>
                  <a:pt x="4459368" y="4950104"/>
                  <a:pt x="4516762" y="5044102"/>
                  <a:pt x="4516762" y="5155669"/>
                </a:cubicBezTo>
                <a:cubicBezTo>
                  <a:pt x="4516762" y="5260061"/>
                  <a:pt x="4466538" y="5348934"/>
                  <a:pt x="4396407" y="5382754"/>
                </a:cubicBezTo>
                <a:cubicBezTo>
                  <a:pt x="4415443" y="5314672"/>
                  <a:pt x="4411199" y="5255522"/>
                  <a:pt x="4383819" y="5206767"/>
                </a:cubicBezTo>
                <a:cubicBezTo>
                  <a:pt x="4377815" y="5196079"/>
                  <a:pt x="4371078" y="5186561"/>
                  <a:pt x="4364344" y="5177924"/>
                </a:cubicBezTo>
                <a:cubicBezTo>
                  <a:pt x="4358342" y="5170310"/>
                  <a:pt x="4352340" y="5163429"/>
                  <a:pt x="4346630" y="5156986"/>
                </a:cubicBezTo>
                <a:cubicBezTo>
                  <a:pt x="4328327" y="5136049"/>
                  <a:pt x="4312514" y="5117894"/>
                  <a:pt x="4307538" y="5089783"/>
                </a:cubicBezTo>
                <a:cubicBezTo>
                  <a:pt x="4300363" y="5049812"/>
                  <a:pt x="4317494" y="5005009"/>
                  <a:pt x="4358634" y="4956546"/>
                </a:cubicBezTo>
                <a:cubicBezTo>
                  <a:pt x="4363761" y="4950544"/>
                  <a:pt x="4369322" y="4944395"/>
                  <a:pt x="4375180" y="4938245"/>
                </a:cubicBezTo>
                <a:cubicBezTo>
                  <a:pt x="4379427" y="4933706"/>
                  <a:pt x="4381476" y="4928143"/>
                  <a:pt x="4381329" y="4922432"/>
                </a:cubicBezTo>
                <a:close/>
                <a:moveTo>
                  <a:pt x="3133279" y="4922432"/>
                </a:moveTo>
                <a:cubicBezTo>
                  <a:pt x="3211317" y="4950104"/>
                  <a:pt x="3268711" y="5044102"/>
                  <a:pt x="3268711" y="5155669"/>
                </a:cubicBezTo>
                <a:cubicBezTo>
                  <a:pt x="3268711" y="5260061"/>
                  <a:pt x="3218491" y="5348934"/>
                  <a:pt x="3148358" y="5382754"/>
                </a:cubicBezTo>
                <a:cubicBezTo>
                  <a:pt x="3167393" y="5314672"/>
                  <a:pt x="3163148" y="5255522"/>
                  <a:pt x="3135767" y="5206767"/>
                </a:cubicBezTo>
                <a:cubicBezTo>
                  <a:pt x="3129765" y="5196079"/>
                  <a:pt x="3123030" y="5186561"/>
                  <a:pt x="3116295" y="5177924"/>
                </a:cubicBezTo>
                <a:cubicBezTo>
                  <a:pt x="3110293" y="5170310"/>
                  <a:pt x="3104288" y="5163429"/>
                  <a:pt x="3098579" y="5156986"/>
                </a:cubicBezTo>
                <a:cubicBezTo>
                  <a:pt x="3080276" y="5136049"/>
                  <a:pt x="3064464" y="5117894"/>
                  <a:pt x="3059487" y="5089783"/>
                </a:cubicBezTo>
                <a:cubicBezTo>
                  <a:pt x="3052313" y="5049812"/>
                  <a:pt x="3069443" y="5005009"/>
                  <a:pt x="3110584" y="4956546"/>
                </a:cubicBezTo>
                <a:cubicBezTo>
                  <a:pt x="3115709" y="4950544"/>
                  <a:pt x="3121273" y="4944395"/>
                  <a:pt x="3127129" y="4938245"/>
                </a:cubicBezTo>
                <a:cubicBezTo>
                  <a:pt x="3131376" y="4933706"/>
                  <a:pt x="3133425" y="4928143"/>
                  <a:pt x="3133279" y="4922432"/>
                </a:cubicBezTo>
                <a:close/>
                <a:moveTo>
                  <a:pt x="4333745" y="4914087"/>
                </a:moveTo>
                <a:lnTo>
                  <a:pt x="4334331" y="4914087"/>
                </a:lnTo>
                <a:cubicBezTo>
                  <a:pt x="4275472" y="4978217"/>
                  <a:pt x="4250730" y="5039856"/>
                  <a:pt x="4260979" y="5097396"/>
                </a:cubicBezTo>
                <a:cubicBezTo>
                  <a:pt x="4268153" y="5137514"/>
                  <a:pt x="4289528" y="5162111"/>
                  <a:pt x="4310320" y="5185829"/>
                </a:cubicBezTo>
                <a:cubicBezTo>
                  <a:pt x="4322031" y="5199299"/>
                  <a:pt x="4333158" y="5212184"/>
                  <a:pt x="4342237" y="5228142"/>
                </a:cubicBezTo>
                <a:cubicBezTo>
                  <a:pt x="4365661" y="5269723"/>
                  <a:pt x="4367273" y="5320529"/>
                  <a:pt x="4347213" y="5383633"/>
                </a:cubicBezTo>
                <a:cubicBezTo>
                  <a:pt x="4345750" y="5388025"/>
                  <a:pt x="4345750" y="5392418"/>
                  <a:pt x="4347213" y="5396518"/>
                </a:cubicBezTo>
                <a:cubicBezTo>
                  <a:pt x="4342823" y="5397103"/>
                  <a:pt x="4338284" y="5397249"/>
                  <a:pt x="4333745" y="5397249"/>
                </a:cubicBezTo>
                <a:cubicBezTo>
                  <a:pt x="4232574" y="5397249"/>
                  <a:pt x="4150729" y="5289050"/>
                  <a:pt x="4150729" y="5155669"/>
                </a:cubicBezTo>
                <a:cubicBezTo>
                  <a:pt x="4150729" y="5022287"/>
                  <a:pt x="4232574" y="4914087"/>
                  <a:pt x="4333745" y="4914087"/>
                </a:cubicBezTo>
                <a:close/>
                <a:moveTo>
                  <a:pt x="3085696" y="4914087"/>
                </a:moveTo>
                <a:lnTo>
                  <a:pt x="3086281" y="4914087"/>
                </a:lnTo>
                <a:cubicBezTo>
                  <a:pt x="3027422" y="4978217"/>
                  <a:pt x="3002678" y="5039856"/>
                  <a:pt x="3012928" y="5097396"/>
                </a:cubicBezTo>
                <a:cubicBezTo>
                  <a:pt x="3020102" y="5137514"/>
                  <a:pt x="3041478" y="5162111"/>
                  <a:pt x="3062269" y="5185829"/>
                </a:cubicBezTo>
                <a:cubicBezTo>
                  <a:pt x="3073982" y="5199299"/>
                  <a:pt x="3085109" y="5212184"/>
                  <a:pt x="3094186" y="5228142"/>
                </a:cubicBezTo>
                <a:cubicBezTo>
                  <a:pt x="3117612" y="5269723"/>
                  <a:pt x="3119224" y="5320529"/>
                  <a:pt x="3099164" y="5383633"/>
                </a:cubicBezTo>
                <a:cubicBezTo>
                  <a:pt x="3097700" y="5388025"/>
                  <a:pt x="3097700" y="5392418"/>
                  <a:pt x="3099164" y="5396518"/>
                </a:cubicBezTo>
                <a:cubicBezTo>
                  <a:pt x="3094772" y="5397103"/>
                  <a:pt x="3090233" y="5397249"/>
                  <a:pt x="3085696" y="5397249"/>
                </a:cubicBezTo>
                <a:cubicBezTo>
                  <a:pt x="2984523" y="5397249"/>
                  <a:pt x="2902679" y="5289050"/>
                  <a:pt x="2902679" y="5155669"/>
                </a:cubicBezTo>
                <a:cubicBezTo>
                  <a:pt x="2902679" y="5022287"/>
                  <a:pt x="2984523" y="4914087"/>
                  <a:pt x="3085696" y="4914087"/>
                </a:cubicBezTo>
                <a:close/>
                <a:moveTo>
                  <a:pt x="11869625" y="4876119"/>
                </a:moveTo>
                <a:cubicBezTo>
                  <a:pt x="11947662" y="4903791"/>
                  <a:pt x="12005056" y="4997789"/>
                  <a:pt x="12005056" y="5109356"/>
                </a:cubicBezTo>
                <a:cubicBezTo>
                  <a:pt x="12005056" y="5213748"/>
                  <a:pt x="11954836" y="5302621"/>
                  <a:pt x="11884704" y="5336441"/>
                </a:cubicBezTo>
                <a:cubicBezTo>
                  <a:pt x="11903738" y="5268359"/>
                  <a:pt x="11899493" y="5209209"/>
                  <a:pt x="11872113" y="5160454"/>
                </a:cubicBezTo>
                <a:cubicBezTo>
                  <a:pt x="11866111" y="5149766"/>
                  <a:pt x="11859375" y="5140248"/>
                  <a:pt x="11852641" y="5131611"/>
                </a:cubicBezTo>
                <a:cubicBezTo>
                  <a:pt x="11846638" y="5123997"/>
                  <a:pt x="11840634" y="5117116"/>
                  <a:pt x="11834925" y="5110673"/>
                </a:cubicBezTo>
                <a:cubicBezTo>
                  <a:pt x="11816622" y="5089736"/>
                  <a:pt x="11800810" y="5071581"/>
                  <a:pt x="11795833" y="5043470"/>
                </a:cubicBezTo>
                <a:cubicBezTo>
                  <a:pt x="11788659" y="5003499"/>
                  <a:pt x="11805789" y="4958696"/>
                  <a:pt x="11846930" y="4910233"/>
                </a:cubicBezTo>
                <a:cubicBezTo>
                  <a:pt x="11852055" y="4904231"/>
                  <a:pt x="11857618" y="4898082"/>
                  <a:pt x="11863475" y="4891932"/>
                </a:cubicBezTo>
                <a:cubicBezTo>
                  <a:pt x="11867722" y="4887393"/>
                  <a:pt x="11869771" y="4881830"/>
                  <a:pt x="11869625" y="4876119"/>
                </a:cubicBezTo>
                <a:close/>
                <a:moveTo>
                  <a:pt x="10621575" y="4876119"/>
                </a:moveTo>
                <a:cubicBezTo>
                  <a:pt x="10699612" y="4903791"/>
                  <a:pt x="10757006" y="4997789"/>
                  <a:pt x="10757006" y="5109356"/>
                </a:cubicBezTo>
                <a:cubicBezTo>
                  <a:pt x="10757006" y="5213748"/>
                  <a:pt x="10706786" y="5302621"/>
                  <a:pt x="10636654" y="5336441"/>
                </a:cubicBezTo>
                <a:cubicBezTo>
                  <a:pt x="10655688" y="5268359"/>
                  <a:pt x="10651443" y="5209209"/>
                  <a:pt x="10624063" y="5160454"/>
                </a:cubicBezTo>
                <a:cubicBezTo>
                  <a:pt x="10618061" y="5149766"/>
                  <a:pt x="10611325" y="5140248"/>
                  <a:pt x="10604591" y="5131611"/>
                </a:cubicBezTo>
                <a:cubicBezTo>
                  <a:pt x="10598588" y="5123997"/>
                  <a:pt x="10592584" y="5117116"/>
                  <a:pt x="10586875" y="5110673"/>
                </a:cubicBezTo>
                <a:cubicBezTo>
                  <a:pt x="10568572" y="5089736"/>
                  <a:pt x="10552760" y="5071581"/>
                  <a:pt x="10547783" y="5043470"/>
                </a:cubicBezTo>
                <a:cubicBezTo>
                  <a:pt x="10540609" y="5003499"/>
                  <a:pt x="10557739" y="4958696"/>
                  <a:pt x="10598880" y="4910233"/>
                </a:cubicBezTo>
                <a:cubicBezTo>
                  <a:pt x="10604005" y="4904231"/>
                  <a:pt x="10609568" y="4898082"/>
                  <a:pt x="10615425" y="4891932"/>
                </a:cubicBezTo>
                <a:cubicBezTo>
                  <a:pt x="10619672" y="4887393"/>
                  <a:pt x="10621721" y="4881830"/>
                  <a:pt x="10621575" y="4876119"/>
                </a:cubicBezTo>
                <a:close/>
                <a:moveTo>
                  <a:pt x="9297325" y="4876119"/>
                </a:moveTo>
                <a:cubicBezTo>
                  <a:pt x="9375362" y="4903791"/>
                  <a:pt x="9432756" y="4997789"/>
                  <a:pt x="9432756" y="5109356"/>
                </a:cubicBezTo>
                <a:cubicBezTo>
                  <a:pt x="9432756" y="5213748"/>
                  <a:pt x="9382536" y="5302621"/>
                  <a:pt x="9312404" y="5336441"/>
                </a:cubicBezTo>
                <a:cubicBezTo>
                  <a:pt x="9331438" y="5268359"/>
                  <a:pt x="9327193" y="5209209"/>
                  <a:pt x="9299813" y="5160454"/>
                </a:cubicBezTo>
                <a:cubicBezTo>
                  <a:pt x="9293811" y="5149766"/>
                  <a:pt x="9287075" y="5140248"/>
                  <a:pt x="9280341" y="5131611"/>
                </a:cubicBezTo>
                <a:cubicBezTo>
                  <a:pt x="9274338" y="5123997"/>
                  <a:pt x="9268334" y="5117116"/>
                  <a:pt x="9262625" y="5110673"/>
                </a:cubicBezTo>
                <a:cubicBezTo>
                  <a:pt x="9244322" y="5089736"/>
                  <a:pt x="9228510" y="5071581"/>
                  <a:pt x="9223533" y="5043470"/>
                </a:cubicBezTo>
                <a:cubicBezTo>
                  <a:pt x="9216359" y="5003499"/>
                  <a:pt x="9233489" y="4958696"/>
                  <a:pt x="9274630" y="4910233"/>
                </a:cubicBezTo>
                <a:cubicBezTo>
                  <a:pt x="9279755" y="4904231"/>
                  <a:pt x="9285318" y="4898082"/>
                  <a:pt x="9291175" y="4891932"/>
                </a:cubicBezTo>
                <a:cubicBezTo>
                  <a:pt x="9295422" y="4887393"/>
                  <a:pt x="9297471" y="4881830"/>
                  <a:pt x="9297325" y="4876119"/>
                </a:cubicBezTo>
                <a:close/>
                <a:moveTo>
                  <a:pt x="8049275" y="4876119"/>
                </a:moveTo>
                <a:cubicBezTo>
                  <a:pt x="8127312" y="4903791"/>
                  <a:pt x="8184706" y="4997789"/>
                  <a:pt x="8184706" y="5109356"/>
                </a:cubicBezTo>
                <a:cubicBezTo>
                  <a:pt x="8184706" y="5213748"/>
                  <a:pt x="8134486" y="5302621"/>
                  <a:pt x="8064354" y="5336441"/>
                </a:cubicBezTo>
                <a:cubicBezTo>
                  <a:pt x="8083388" y="5268359"/>
                  <a:pt x="8079143" y="5209209"/>
                  <a:pt x="8051763" y="5160454"/>
                </a:cubicBezTo>
                <a:cubicBezTo>
                  <a:pt x="8045761" y="5149766"/>
                  <a:pt x="8039025" y="5140248"/>
                  <a:pt x="8032291" y="5131611"/>
                </a:cubicBezTo>
                <a:cubicBezTo>
                  <a:pt x="8026288" y="5123997"/>
                  <a:pt x="8020284" y="5117116"/>
                  <a:pt x="8014575" y="5110673"/>
                </a:cubicBezTo>
                <a:cubicBezTo>
                  <a:pt x="7996272" y="5089736"/>
                  <a:pt x="7980460" y="5071581"/>
                  <a:pt x="7975483" y="5043470"/>
                </a:cubicBezTo>
                <a:cubicBezTo>
                  <a:pt x="7968309" y="5003499"/>
                  <a:pt x="7985439" y="4958696"/>
                  <a:pt x="8026580" y="4910233"/>
                </a:cubicBezTo>
                <a:cubicBezTo>
                  <a:pt x="8031705" y="4904231"/>
                  <a:pt x="8037268" y="4898082"/>
                  <a:pt x="8043125" y="4891932"/>
                </a:cubicBezTo>
                <a:cubicBezTo>
                  <a:pt x="8047372" y="4887393"/>
                  <a:pt x="8049421" y="4881830"/>
                  <a:pt x="8049275" y="4876119"/>
                </a:cubicBezTo>
                <a:close/>
                <a:moveTo>
                  <a:pt x="11822041" y="4867774"/>
                </a:moveTo>
                <a:lnTo>
                  <a:pt x="11822627" y="4867774"/>
                </a:lnTo>
                <a:cubicBezTo>
                  <a:pt x="11763768" y="4931904"/>
                  <a:pt x="11739024" y="4993543"/>
                  <a:pt x="11749273" y="5051083"/>
                </a:cubicBezTo>
                <a:cubicBezTo>
                  <a:pt x="11756448" y="5091201"/>
                  <a:pt x="11777823" y="5115798"/>
                  <a:pt x="11798615" y="5139516"/>
                </a:cubicBezTo>
                <a:cubicBezTo>
                  <a:pt x="11810328" y="5152986"/>
                  <a:pt x="11821455" y="5165871"/>
                  <a:pt x="11830532" y="5181829"/>
                </a:cubicBezTo>
                <a:cubicBezTo>
                  <a:pt x="11853958" y="5223410"/>
                  <a:pt x="11855569" y="5274216"/>
                  <a:pt x="11835509" y="5337320"/>
                </a:cubicBezTo>
                <a:cubicBezTo>
                  <a:pt x="11834046" y="5341712"/>
                  <a:pt x="11834046" y="5346105"/>
                  <a:pt x="11835509" y="5350205"/>
                </a:cubicBezTo>
                <a:cubicBezTo>
                  <a:pt x="11831118" y="5350790"/>
                  <a:pt x="11826579" y="5350936"/>
                  <a:pt x="11822041" y="5350936"/>
                </a:cubicBezTo>
                <a:cubicBezTo>
                  <a:pt x="11720869" y="5350936"/>
                  <a:pt x="11639024" y="5242737"/>
                  <a:pt x="11639024" y="5109356"/>
                </a:cubicBezTo>
                <a:cubicBezTo>
                  <a:pt x="11639024" y="4975974"/>
                  <a:pt x="11720869" y="4867774"/>
                  <a:pt x="11822041" y="4867774"/>
                </a:cubicBezTo>
                <a:close/>
                <a:moveTo>
                  <a:pt x="10573991" y="4867774"/>
                </a:moveTo>
                <a:lnTo>
                  <a:pt x="10574577" y="4867774"/>
                </a:lnTo>
                <a:cubicBezTo>
                  <a:pt x="10515718" y="4931904"/>
                  <a:pt x="10490974" y="4993543"/>
                  <a:pt x="10501223" y="5051083"/>
                </a:cubicBezTo>
                <a:cubicBezTo>
                  <a:pt x="10508398" y="5091201"/>
                  <a:pt x="10529773" y="5115798"/>
                  <a:pt x="10550565" y="5139516"/>
                </a:cubicBezTo>
                <a:cubicBezTo>
                  <a:pt x="10562278" y="5152986"/>
                  <a:pt x="10573405" y="5165871"/>
                  <a:pt x="10582482" y="5181829"/>
                </a:cubicBezTo>
                <a:cubicBezTo>
                  <a:pt x="10605908" y="5223410"/>
                  <a:pt x="10607519" y="5274216"/>
                  <a:pt x="10587459" y="5337320"/>
                </a:cubicBezTo>
                <a:cubicBezTo>
                  <a:pt x="10585996" y="5341712"/>
                  <a:pt x="10585996" y="5346105"/>
                  <a:pt x="10587459" y="5350205"/>
                </a:cubicBezTo>
                <a:cubicBezTo>
                  <a:pt x="10583068" y="5350790"/>
                  <a:pt x="10578529" y="5350936"/>
                  <a:pt x="10573991" y="5350936"/>
                </a:cubicBezTo>
                <a:cubicBezTo>
                  <a:pt x="10472819" y="5350936"/>
                  <a:pt x="10390974" y="5242737"/>
                  <a:pt x="10390974" y="5109356"/>
                </a:cubicBezTo>
                <a:cubicBezTo>
                  <a:pt x="10390974" y="4975974"/>
                  <a:pt x="10472819" y="4867774"/>
                  <a:pt x="10573991" y="4867774"/>
                </a:cubicBezTo>
                <a:close/>
                <a:moveTo>
                  <a:pt x="9249741" y="4867774"/>
                </a:moveTo>
                <a:lnTo>
                  <a:pt x="9250327" y="4867774"/>
                </a:lnTo>
                <a:cubicBezTo>
                  <a:pt x="9191468" y="4931904"/>
                  <a:pt x="9166724" y="4993543"/>
                  <a:pt x="9176973" y="5051083"/>
                </a:cubicBezTo>
                <a:cubicBezTo>
                  <a:pt x="9184148" y="5091201"/>
                  <a:pt x="9205523" y="5115798"/>
                  <a:pt x="9226315" y="5139516"/>
                </a:cubicBezTo>
                <a:cubicBezTo>
                  <a:pt x="9238028" y="5152986"/>
                  <a:pt x="9249155" y="5165871"/>
                  <a:pt x="9258232" y="5181829"/>
                </a:cubicBezTo>
                <a:cubicBezTo>
                  <a:pt x="9281658" y="5223410"/>
                  <a:pt x="9283269" y="5274216"/>
                  <a:pt x="9263209" y="5337320"/>
                </a:cubicBezTo>
                <a:cubicBezTo>
                  <a:pt x="9261746" y="5341712"/>
                  <a:pt x="9261746" y="5346105"/>
                  <a:pt x="9263209" y="5350205"/>
                </a:cubicBezTo>
                <a:cubicBezTo>
                  <a:pt x="9258818" y="5350790"/>
                  <a:pt x="9254279" y="5350936"/>
                  <a:pt x="9249741" y="5350936"/>
                </a:cubicBezTo>
                <a:cubicBezTo>
                  <a:pt x="9148569" y="5350936"/>
                  <a:pt x="9066724" y="5242737"/>
                  <a:pt x="9066724" y="5109356"/>
                </a:cubicBezTo>
                <a:cubicBezTo>
                  <a:pt x="9066724" y="4975974"/>
                  <a:pt x="9148569" y="4867774"/>
                  <a:pt x="9249741" y="4867774"/>
                </a:cubicBezTo>
                <a:close/>
                <a:moveTo>
                  <a:pt x="8001691" y="4867774"/>
                </a:moveTo>
                <a:lnTo>
                  <a:pt x="8002277" y="4867774"/>
                </a:lnTo>
                <a:cubicBezTo>
                  <a:pt x="7943418" y="4931904"/>
                  <a:pt x="7918674" y="4993543"/>
                  <a:pt x="7928923" y="5051083"/>
                </a:cubicBezTo>
                <a:cubicBezTo>
                  <a:pt x="7936098" y="5091201"/>
                  <a:pt x="7957473" y="5115798"/>
                  <a:pt x="7978265" y="5139516"/>
                </a:cubicBezTo>
                <a:cubicBezTo>
                  <a:pt x="7989978" y="5152986"/>
                  <a:pt x="8001105" y="5165871"/>
                  <a:pt x="8010182" y="5181829"/>
                </a:cubicBezTo>
                <a:cubicBezTo>
                  <a:pt x="8033608" y="5223410"/>
                  <a:pt x="8035219" y="5274216"/>
                  <a:pt x="8015159" y="5337320"/>
                </a:cubicBezTo>
                <a:cubicBezTo>
                  <a:pt x="8013696" y="5341712"/>
                  <a:pt x="8013696" y="5346105"/>
                  <a:pt x="8015159" y="5350205"/>
                </a:cubicBezTo>
                <a:cubicBezTo>
                  <a:pt x="8010768" y="5350790"/>
                  <a:pt x="8006229" y="5350936"/>
                  <a:pt x="8001691" y="5350936"/>
                </a:cubicBezTo>
                <a:cubicBezTo>
                  <a:pt x="7900519" y="5350936"/>
                  <a:pt x="7818674" y="5242737"/>
                  <a:pt x="7818674" y="5109356"/>
                </a:cubicBezTo>
                <a:cubicBezTo>
                  <a:pt x="7818674" y="4975974"/>
                  <a:pt x="7900519" y="4867774"/>
                  <a:pt x="8001691" y="4867774"/>
                </a:cubicBezTo>
                <a:close/>
                <a:moveTo>
                  <a:pt x="2125411" y="4828182"/>
                </a:moveTo>
                <a:cubicBezTo>
                  <a:pt x="2135074" y="4875767"/>
                  <a:pt x="2156304" y="4910759"/>
                  <a:pt x="2188368" y="4931990"/>
                </a:cubicBezTo>
                <a:cubicBezTo>
                  <a:pt x="2195395" y="4936674"/>
                  <a:pt x="2202424" y="4940335"/>
                  <a:pt x="2209306" y="4943555"/>
                </a:cubicBezTo>
                <a:cubicBezTo>
                  <a:pt x="2215307" y="4946338"/>
                  <a:pt x="2221165" y="4948680"/>
                  <a:pt x="2226728" y="4950877"/>
                </a:cubicBezTo>
                <a:cubicBezTo>
                  <a:pt x="2244590" y="4957905"/>
                  <a:pt x="2259964" y="4964053"/>
                  <a:pt x="2271824" y="4979720"/>
                </a:cubicBezTo>
                <a:cubicBezTo>
                  <a:pt x="2288807" y="5001974"/>
                  <a:pt x="2292322" y="5034771"/>
                  <a:pt x="2282367" y="5077377"/>
                </a:cubicBezTo>
                <a:cubicBezTo>
                  <a:pt x="2281049" y="5082648"/>
                  <a:pt x="2279584" y="5088211"/>
                  <a:pt x="2277973" y="5093776"/>
                </a:cubicBezTo>
                <a:cubicBezTo>
                  <a:pt x="2276801" y="5097875"/>
                  <a:pt x="2277240" y="5101827"/>
                  <a:pt x="2279143" y="5105343"/>
                </a:cubicBezTo>
                <a:cubicBezTo>
                  <a:pt x="2222777" y="5112808"/>
                  <a:pt x="2158061" y="5073278"/>
                  <a:pt x="2122921" y="5005049"/>
                </a:cubicBezTo>
                <a:cubicBezTo>
                  <a:pt x="2090272" y="4941067"/>
                  <a:pt x="2093053" y="4870935"/>
                  <a:pt x="2125411" y="4828182"/>
                </a:cubicBezTo>
                <a:close/>
                <a:moveTo>
                  <a:pt x="877361" y="4828182"/>
                </a:moveTo>
                <a:cubicBezTo>
                  <a:pt x="887023" y="4875767"/>
                  <a:pt x="908253" y="4910759"/>
                  <a:pt x="940317" y="4931990"/>
                </a:cubicBezTo>
                <a:cubicBezTo>
                  <a:pt x="947345" y="4936674"/>
                  <a:pt x="954373" y="4940335"/>
                  <a:pt x="961255" y="4943555"/>
                </a:cubicBezTo>
                <a:cubicBezTo>
                  <a:pt x="967257" y="4946338"/>
                  <a:pt x="973114" y="4948680"/>
                  <a:pt x="978678" y="4950877"/>
                </a:cubicBezTo>
                <a:cubicBezTo>
                  <a:pt x="996540" y="4957905"/>
                  <a:pt x="1011913" y="4964053"/>
                  <a:pt x="1023773" y="4979720"/>
                </a:cubicBezTo>
                <a:cubicBezTo>
                  <a:pt x="1040757" y="5001974"/>
                  <a:pt x="1044271" y="5034771"/>
                  <a:pt x="1034315" y="5077377"/>
                </a:cubicBezTo>
                <a:cubicBezTo>
                  <a:pt x="1032998" y="5082648"/>
                  <a:pt x="1031533" y="5088211"/>
                  <a:pt x="1029922" y="5093776"/>
                </a:cubicBezTo>
                <a:cubicBezTo>
                  <a:pt x="1028751" y="5097875"/>
                  <a:pt x="1029190" y="5101827"/>
                  <a:pt x="1031093" y="5105343"/>
                </a:cubicBezTo>
                <a:cubicBezTo>
                  <a:pt x="974725" y="5112808"/>
                  <a:pt x="910011" y="5073278"/>
                  <a:pt x="874871" y="5005049"/>
                </a:cubicBezTo>
                <a:cubicBezTo>
                  <a:pt x="842222" y="4941067"/>
                  <a:pt x="845004" y="4870935"/>
                  <a:pt x="877361" y="4828182"/>
                </a:cubicBezTo>
                <a:close/>
                <a:moveTo>
                  <a:pt x="2208968" y="4788877"/>
                </a:moveTo>
                <a:cubicBezTo>
                  <a:pt x="2260695" y="4790710"/>
                  <a:pt x="2315820" y="4828842"/>
                  <a:pt x="2347227" y="4890115"/>
                </a:cubicBezTo>
                <a:cubicBezTo>
                  <a:pt x="2388954" y="4971814"/>
                  <a:pt x="2372848" y="5063761"/>
                  <a:pt x="2310917" y="5095533"/>
                </a:cubicBezTo>
                <a:lnTo>
                  <a:pt x="2310622" y="5095679"/>
                </a:lnTo>
                <a:cubicBezTo>
                  <a:pt x="2326581" y="5037991"/>
                  <a:pt x="2322336" y="4992458"/>
                  <a:pt x="2298033" y="4960393"/>
                </a:cubicBezTo>
                <a:cubicBezTo>
                  <a:pt x="2281049" y="4938138"/>
                  <a:pt x="2260256" y="4929793"/>
                  <a:pt x="2240051" y="4921740"/>
                </a:cubicBezTo>
                <a:cubicBezTo>
                  <a:pt x="2228631" y="4917055"/>
                  <a:pt x="2217799" y="4912662"/>
                  <a:pt x="2207256" y="4905782"/>
                </a:cubicBezTo>
                <a:cubicBezTo>
                  <a:pt x="2179877" y="4887772"/>
                  <a:pt x="2162893" y="4857173"/>
                  <a:pt x="2155426" y="4812224"/>
                </a:cubicBezTo>
                <a:cubicBezTo>
                  <a:pt x="2154840" y="4809002"/>
                  <a:pt x="2153522" y="4806367"/>
                  <a:pt x="2151325" y="4804318"/>
                </a:cubicBezTo>
                <a:cubicBezTo>
                  <a:pt x="2153814" y="4802561"/>
                  <a:pt x="2156597" y="4801096"/>
                  <a:pt x="2159379" y="4799631"/>
                </a:cubicBezTo>
                <a:cubicBezTo>
                  <a:pt x="2174862" y="4791689"/>
                  <a:pt x="2191726" y="4788266"/>
                  <a:pt x="2208968" y="4788877"/>
                </a:cubicBezTo>
                <a:close/>
                <a:moveTo>
                  <a:pt x="960918" y="4788877"/>
                </a:moveTo>
                <a:cubicBezTo>
                  <a:pt x="1012645" y="4790710"/>
                  <a:pt x="1067770" y="4828842"/>
                  <a:pt x="1099176" y="4890115"/>
                </a:cubicBezTo>
                <a:cubicBezTo>
                  <a:pt x="1140903" y="4971814"/>
                  <a:pt x="1124797" y="5063761"/>
                  <a:pt x="1062866" y="5095533"/>
                </a:cubicBezTo>
                <a:lnTo>
                  <a:pt x="1062572" y="5095679"/>
                </a:lnTo>
                <a:cubicBezTo>
                  <a:pt x="1078531" y="5037991"/>
                  <a:pt x="1074285" y="4992458"/>
                  <a:pt x="1049982" y="4960393"/>
                </a:cubicBezTo>
                <a:cubicBezTo>
                  <a:pt x="1032998" y="4938138"/>
                  <a:pt x="1012206" y="4929793"/>
                  <a:pt x="992001" y="4921740"/>
                </a:cubicBezTo>
                <a:cubicBezTo>
                  <a:pt x="980581" y="4917055"/>
                  <a:pt x="969748" y="4912662"/>
                  <a:pt x="959206" y="4905782"/>
                </a:cubicBezTo>
                <a:cubicBezTo>
                  <a:pt x="931826" y="4887772"/>
                  <a:pt x="914842" y="4857173"/>
                  <a:pt x="907375" y="4812224"/>
                </a:cubicBezTo>
                <a:cubicBezTo>
                  <a:pt x="906789" y="4809002"/>
                  <a:pt x="905472" y="4806367"/>
                  <a:pt x="903275" y="4804318"/>
                </a:cubicBezTo>
                <a:cubicBezTo>
                  <a:pt x="905764" y="4802561"/>
                  <a:pt x="908546" y="4801096"/>
                  <a:pt x="911329" y="4799631"/>
                </a:cubicBezTo>
                <a:cubicBezTo>
                  <a:pt x="926811" y="4791689"/>
                  <a:pt x="943676" y="4788266"/>
                  <a:pt x="960918" y="4788877"/>
                </a:cubicBezTo>
                <a:close/>
                <a:moveTo>
                  <a:pt x="7041407" y="4781869"/>
                </a:moveTo>
                <a:cubicBezTo>
                  <a:pt x="7051069" y="4829454"/>
                  <a:pt x="7072299" y="4864446"/>
                  <a:pt x="7104363" y="4885677"/>
                </a:cubicBezTo>
                <a:cubicBezTo>
                  <a:pt x="7111391" y="4890361"/>
                  <a:pt x="7118419" y="4894022"/>
                  <a:pt x="7125301" y="4897242"/>
                </a:cubicBezTo>
                <a:cubicBezTo>
                  <a:pt x="7131303" y="4900025"/>
                  <a:pt x="7137160" y="4902367"/>
                  <a:pt x="7142724" y="4904564"/>
                </a:cubicBezTo>
                <a:cubicBezTo>
                  <a:pt x="7160586" y="4911592"/>
                  <a:pt x="7175959" y="4917740"/>
                  <a:pt x="7187819" y="4933407"/>
                </a:cubicBezTo>
                <a:cubicBezTo>
                  <a:pt x="7204803" y="4955661"/>
                  <a:pt x="7208317" y="4988458"/>
                  <a:pt x="7198361" y="5031064"/>
                </a:cubicBezTo>
                <a:cubicBezTo>
                  <a:pt x="7197044" y="5036335"/>
                  <a:pt x="7195579" y="5041898"/>
                  <a:pt x="7193968" y="5047463"/>
                </a:cubicBezTo>
                <a:cubicBezTo>
                  <a:pt x="7192797" y="5051562"/>
                  <a:pt x="7193236" y="5055514"/>
                  <a:pt x="7195139" y="5059030"/>
                </a:cubicBezTo>
                <a:cubicBezTo>
                  <a:pt x="7138771" y="5066495"/>
                  <a:pt x="7074057" y="5026965"/>
                  <a:pt x="7038917" y="4958736"/>
                </a:cubicBezTo>
                <a:cubicBezTo>
                  <a:pt x="7006268" y="4894754"/>
                  <a:pt x="7009050" y="4824622"/>
                  <a:pt x="7041407" y="4781869"/>
                </a:cubicBezTo>
                <a:close/>
                <a:moveTo>
                  <a:pt x="5793360" y="4781869"/>
                </a:moveTo>
                <a:cubicBezTo>
                  <a:pt x="5803022" y="4829454"/>
                  <a:pt x="5824253" y="4864446"/>
                  <a:pt x="5856318" y="4885677"/>
                </a:cubicBezTo>
                <a:cubicBezTo>
                  <a:pt x="5863345" y="4890361"/>
                  <a:pt x="5870373" y="4894022"/>
                  <a:pt x="5877255" y="4897242"/>
                </a:cubicBezTo>
                <a:cubicBezTo>
                  <a:pt x="5883257" y="4900025"/>
                  <a:pt x="5889115" y="4902367"/>
                  <a:pt x="5894678" y="4904564"/>
                </a:cubicBezTo>
                <a:cubicBezTo>
                  <a:pt x="5912540" y="4911592"/>
                  <a:pt x="5927912" y="4917740"/>
                  <a:pt x="5939772" y="4933407"/>
                </a:cubicBezTo>
                <a:cubicBezTo>
                  <a:pt x="5956756" y="4955661"/>
                  <a:pt x="5960272" y="4988458"/>
                  <a:pt x="5950315" y="5031064"/>
                </a:cubicBezTo>
                <a:cubicBezTo>
                  <a:pt x="5948999" y="5036335"/>
                  <a:pt x="5947533" y="5041898"/>
                  <a:pt x="5945921" y="5047463"/>
                </a:cubicBezTo>
                <a:cubicBezTo>
                  <a:pt x="5944752" y="5051562"/>
                  <a:pt x="5945191" y="5055514"/>
                  <a:pt x="5947093" y="5059030"/>
                </a:cubicBezTo>
                <a:cubicBezTo>
                  <a:pt x="5890725" y="5066495"/>
                  <a:pt x="5826011" y="5026965"/>
                  <a:pt x="5790870" y="4958736"/>
                </a:cubicBezTo>
                <a:cubicBezTo>
                  <a:pt x="5758224" y="4894754"/>
                  <a:pt x="5761004" y="4824622"/>
                  <a:pt x="5793360" y="4781869"/>
                </a:cubicBezTo>
                <a:close/>
                <a:moveTo>
                  <a:pt x="4545312" y="4768407"/>
                </a:moveTo>
                <a:cubicBezTo>
                  <a:pt x="4554974" y="4815992"/>
                  <a:pt x="4576204" y="4850984"/>
                  <a:pt x="4608268" y="4872215"/>
                </a:cubicBezTo>
                <a:cubicBezTo>
                  <a:pt x="4615293" y="4876899"/>
                  <a:pt x="4622324" y="4880560"/>
                  <a:pt x="4629206" y="4883780"/>
                </a:cubicBezTo>
                <a:cubicBezTo>
                  <a:pt x="4635208" y="4886563"/>
                  <a:pt x="4641063" y="4888905"/>
                  <a:pt x="4646629" y="4891102"/>
                </a:cubicBezTo>
                <a:cubicBezTo>
                  <a:pt x="4664489" y="4898130"/>
                  <a:pt x="4679864" y="4904278"/>
                  <a:pt x="4691724" y="4919945"/>
                </a:cubicBezTo>
                <a:cubicBezTo>
                  <a:pt x="4708707" y="4942199"/>
                  <a:pt x="4712221" y="4974996"/>
                  <a:pt x="4702265" y="5017602"/>
                </a:cubicBezTo>
                <a:cubicBezTo>
                  <a:pt x="4700947" y="5022873"/>
                  <a:pt x="4699483" y="5028436"/>
                  <a:pt x="4697873" y="5034001"/>
                </a:cubicBezTo>
                <a:cubicBezTo>
                  <a:pt x="4696700" y="5038100"/>
                  <a:pt x="4697139" y="5042052"/>
                  <a:pt x="4699043" y="5045568"/>
                </a:cubicBezTo>
                <a:cubicBezTo>
                  <a:pt x="4642675" y="5053033"/>
                  <a:pt x="4577961" y="5013503"/>
                  <a:pt x="4542823" y="4945274"/>
                </a:cubicBezTo>
                <a:cubicBezTo>
                  <a:pt x="4510173" y="4881292"/>
                  <a:pt x="4512954" y="4811160"/>
                  <a:pt x="4545312" y="4768407"/>
                </a:cubicBezTo>
                <a:close/>
                <a:moveTo>
                  <a:pt x="3297261" y="4768407"/>
                </a:moveTo>
                <a:cubicBezTo>
                  <a:pt x="3306923" y="4815992"/>
                  <a:pt x="3328154" y="4850984"/>
                  <a:pt x="3360217" y="4872215"/>
                </a:cubicBezTo>
                <a:cubicBezTo>
                  <a:pt x="3367246" y="4876899"/>
                  <a:pt x="3374274" y="4880560"/>
                  <a:pt x="3381156" y="4883780"/>
                </a:cubicBezTo>
                <a:cubicBezTo>
                  <a:pt x="3387157" y="4886563"/>
                  <a:pt x="3393014" y="4888905"/>
                  <a:pt x="3398579" y="4891102"/>
                </a:cubicBezTo>
                <a:cubicBezTo>
                  <a:pt x="3416441" y="4898130"/>
                  <a:pt x="3431815" y="4904278"/>
                  <a:pt x="3443673" y="4919945"/>
                </a:cubicBezTo>
                <a:cubicBezTo>
                  <a:pt x="3460659" y="4942199"/>
                  <a:pt x="3464171" y="4974996"/>
                  <a:pt x="3454216" y="5017602"/>
                </a:cubicBezTo>
                <a:cubicBezTo>
                  <a:pt x="3452898" y="5022873"/>
                  <a:pt x="3451433" y="5028436"/>
                  <a:pt x="3449824" y="5034001"/>
                </a:cubicBezTo>
                <a:cubicBezTo>
                  <a:pt x="3448651" y="5038100"/>
                  <a:pt x="3449090" y="5042052"/>
                  <a:pt x="3450994" y="5045568"/>
                </a:cubicBezTo>
                <a:cubicBezTo>
                  <a:pt x="3394626" y="5053033"/>
                  <a:pt x="3329911" y="5013503"/>
                  <a:pt x="3294771" y="4945274"/>
                </a:cubicBezTo>
                <a:cubicBezTo>
                  <a:pt x="3262123" y="4881292"/>
                  <a:pt x="3264904" y="4811160"/>
                  <a:pt x="3297261" y="4768407"/>
                </a:cubicBezTo>
                <a:close/>
                <a:moveTo>
                  <a:pt x="7124964" y="4742564"/>
                </a:moveTo>
                <a:cubicBezTo>
                  <a:pt x="7176691" y="4744397"/>
                  <a:pt x="7231816" y="4782529"/>
                  <a:pt x="7263222" y="4843802"/>
                </a:cubicBezTo>
                <a:cubicBezTo>
                  <a:pt x="7304949" y="4925501"/>
                  <a:pt x="7288843" y="5017448"/>
                  <a:pt x="7226912" y="5049220"/>
                </a:cubicBezTo>
                <a:lnTo>
                  <a:pt x="7226618" y="5049366"/>
                </a:lnTo>
                <a:cubicBezTo>
                  <a:pt x="7242577" y="4991678"/>
                  <a:pt x="7238331" y="4946145"/>
                  <a:pt x="7214028" y="4914080"/>
                </a:cubicBezTo>
                <a:cubicBezTo>
                  <a:pt x="7197044" y="4891825"/>
                  <a:pt x="7176252" y="4883480"/>
                  <a:pt x="7156047" y="4875427"/>
                </a:cubicBezTo>
                <a:cubicBezTo>
                  <a:pt x="7144627" y="4870742"/>
                  <a:pt x="7133794" y="4866349"/>
                  <a:pt x="7123252" y="4859469"/>
                </a:cubicBezTo>
                <a:cubicBezTo>
                  <a:pt x="7095872" y="4841459"/>
                  <a:pt x="7078888" y="4810860"/>
                  <a:pt x="7071421" y="4765911"/>
                </a:cubicBezTo>
                <a:cubicBezTo>
                  <a:pt x="7070835" y="4762689"/>
                  <a:pt x="7069518" y="4760054"/>
                  <a:pt x="7067321" y="4758005"/>
                </a:cubicBezTo>
                <a:cubicBezTo>
                  <a:pt x="7069810" y="4756248"/>
                  <a:pt x="7072592" y="4754783"/>
                  <a:pt x="7075375" y="4753318"/>
                </a:cubicBezTo>
                <a:cubicBezTo>
                  <a:pt x="7090857" y="4745376"/>
                  <a:pt x="7107722" y="4741953"/>
                  <a:pt x="7124964" y="4742564"/>
                </a:cubicBezTo>
                <a:close/>
                <a:moveTo>
                  <a:pt x="5876918" y="4742564"/>
                </a:moveTo>
                <a:cubicBezTo>
                  <a:pt x="5928643" y="4744397"/>
                  <a:pt x="5983770" y="4782529"/>
                  <a:pt x="6015177" y="4843802"/>
                </a:cubicBezTo>
                <a:cubicBezTo>
                  <a:pt x="6056903" y="4925501"/>
                  <a:pt x="6040796" y="5017448"/>
                  <a:pt x="5978867" y="5049220"/>
                </a:cubicBezTo>
                <a:lnTo>
                  <a:pt x="5978573" y="5049366"/>
                </a:lnTo>
                <a:cubicBezTo>
                  <a:pt x="5994531" y="4991678"/>
                  <a:pt x="5990284" y="4946145"/>
                  <a:pt x="5965983" y="4914080"/>
                </a:cubicBezTo>
                <a:cubicBezTo>
                  <a:pt x="5948999" y="4891825"/>
                  <a:pt x="5928206" y="4883480"/>
                  <a:pt x="5908001" y="4875427"/>
                </a:cubicBezTo>
                <a:cubicBezTo>
                  <a:pt x="5896581" y="4870742"/>
                  <a:pt x="5885747" y="4866349"/>
                  <a:pt x="5875206" y="4859469"/>
                </a:cubicBezTo>
                <a:cubicBezTo>
                  <a:pt x="5847825" y="4841459"/>
                  <a:pt x="5830841" y="4810860"/>
                  <a:pt x="5823374" y="4765911"/>
                </a:cubicBezTo>
                <a:cubicBezTo>
                  <a:pt x="5822788" y="4762689"/>
                  <a:pt x="5821472" y="4760054"/>
                  <a:pt x="5819275" y="4758005"/>
                </a:cubicBezTo>
                <a:cubicBezTo>
                  <a:pt x="5821765" y="4756248"/>
                  <a:pt x="5824545" y="4754783"/>
                  <a:pt x="5827329" y="4753318"/>
                </a:cubicBezTo>
                <a:cubicBezTo>
                  <a:pt x="5842810" y="4745376"/>
                  <a:pt x="5859677" y="4741953"/>
                  <a:pt x="5876918" y="4742564"/>
                </a:cubicBezTo>
                <a:close/>
                <a:moveTo>
                  <a:pt x="4628870" y="4729102"/>
                </a:moveTo>
                <a:cubicBezTo>
                  <a:pt x="4680595" y="4730935"/>
                  <a:pt x="4735722" y="4769067"/>
                  <a:pt x="4767125" y="4830340"/>
                </a:cubicBezTo>
                <a:cubicBezTo>
                  <a:pt x="4808853" y="4912039"/>
                  <a:pt x="4792748" y="5003986"/>
                  <a:pt x="4730817" y="5035758"/>
                </a:cubicBezTo>
                <a:lnTo>
                  <a:pt x="4730523" y="5035904"/>
                </a:lnTo>
                <a:cubicBezTo>
                  <a:pt x="4746481" y="4978216"/>
                  <a:pt x="4742236" y="4932683"/>
                  <a:pt x="4717931" y="4900618"/>
                </a:cubicBezTo>
                <a:cubicBezTo>
                  <a:pt x="4700947" y="4878363"/>
                  <a:pt x="4680156" y="4870018"/>
                  <a:pt x="4659951" y="4861965"/>
                </a:cubicBezTo>
                <a:cubicBezTo>
                  <a:pt x="4648531" y="4857280"/>
                  <a:pt x="4637699" y="4852887"/>
                  <a:pt x="4627156" y="4846007"/>
                </a:cubicBezTo>
                <a:cubicBezTo>
                  <a:pt x="4599778" y="4827997"/>
                  <a:pt x="4582792" y="4797398"/>
                  <a:pt x="4575326" y="4752449"/>
                </a:cubicBezTo>
                <a:cubicBezTo>
                  <a:pt x="4574740" y="4749227"/>
                  <a:pt x="4573424" y="4746592"/>
                  <a:pt x="4571226" y="4744543"/>
                </a:cubicBezTo>
                <a:cubicBezTo>
                  <a:pt x="4573714" y="4742786"/>
                  <a:pt x="4576495" y="4741321"/>
                  <a:pt x="4579277" y="4739856"/>
                </a:cubicBezTo>
                <a:cubicBezTo>
                  <a:pt x="4594760" y="4731914"/>
                  <a:pt x="4611626" y="4728491"/>
                  <a:pt x="4628870" y="4729102"/>
                </a:cubicBezTo>
                <a:close/>
                <a:moveTo>
                  <a:pt x="3380818" y="4729102"/>
                </a:moveTo>
                <a:cubicBezTo>
                  <a:pt x="3432545" y="4730935"/>
                  <a:pt x="3487671" y="4769067"/>
                  <a:pt x="3519077" y="4830340"/>
                </a:cubicBezTo>
                <a:cubicBezTo>
                  <a:pt x="3560803" y="4912039"/>
                  <a:pt x="3544699" y="5003986"/>
                  <a:pt x="3482768" y="5035758"/>
                </a:cubicBezTo>
                <a:lnTo>
                  <a:pt x="3482474" y="5035904"/>
                </a:lnTo>
                <a:cubicBezTo>
                  <a:pt x="3498432" y="4978216"/>
                  <a:pt x="3494186" y="4932683"/>
                  <a:pt x="3469882" y="4900618"/>
                </a:cubicBezTo>
                <a:cubicBezTo>
                  <a:pt x="3452898" y="4878363"/>
                  <a:pt x="3432107" y="4870018"/>
                  <a:pt x="3411902" y="4861965"/>
                </a:cubicBezTo>
                <a:cubicBezTo>
                  <a:pt x="3400482" y="4857280"/>
                  <a:pt x="3389648" y="4852887"/>
                  <a:pt x="3379107" y="4846007"/>
                </a:cubicBezTo>
                <a:cubicBezTo>
                  <a:pt x="3351726" y="4827997"/>
                  <a:pt x="3334742" y="4797398"/>
                  <a:pt x="3327276" y="4752449"/>
                </a:cubicBezTo>
                <a:cubicBezTo>
                  <a:pt x="3326689" y="4749227"/>
                  <a:pt x="3325372" y="4746592"/>
                  <a:pt x="3323176" y="4744543"/>
                </a:cubicBezTo>
                <a:cubicBezTo>
                  <a:pt x="3325664" y="4742786"/>
                  <a:pt x="3328446" y="4741321"/>
                  <a:pt x="3331229" y="4739856"/>
                </a:cubicBezTo>
                <a:cubicBezTo>
                  <a:pt x="3346711" y="4731914"/>
                  <a:pt x="3363578" y="4728491"/>
                  <a:pt x="3380818" y="4729102"/>
                </a:cubicBezTo>
                <a:close/>
                <a:moveTo>
                  <a:pt x="12033607" y="4722094"/>
                </a:moveTo>
                <a:cubicBezTo>
                  <a:pt x="12043269" y="4769679"/>
                  <a:pt x="12064499" y="4804671"/>
                  <a:pt x="12096563" y="4825902"/>
                </a:cubicBezTo>
                <a:cubicBezTo>
                  <a:pt x="12103591" y="4830586"/>
                  <a:pt x="12110619" y="4834247"/>
                  <a:pt x="12117501" y="4837467"/>
                </a:cubicBezTo>
                <a:cubicBezTo>
                  <a:pt x="12123503" y="4840250"/>
                  <a:pt x="12129360" y="4842592"/>
                  <a:pt x="12134924" y="4844789"/>
                </a:cubicBezTo>
                <a:cubicBezTo>
                  <a:pt x="12152786" y="4851817"/>
                  <a:pt x="12168159" y="4857965"/>
                  <a:pt x="12180019" y="4873632"/>
                </a:cubicBezTo>
                <a:lnTo>
                  <a:pt x="12191999" y="4905735"/>
                </a:lnTo>
                <a:lnTo>
                  <a:pt x="12191999" y="4954484"/>
                </a:lnTo>
                <a:lnTo>
                  <a:pt x="12190561" y="4971289"/>
                </a:lnTo>
                <a:cubicBezTo>
                  <a:pt x="12189244" y="4976560"/>
                  <a:pt x="12187779" y="4982123"/>
                  <a:pt x="12186168" y="4987688"/>
                </a:cubicBezTo>
                <a:cubicBezTo>
                  <a:pt x="12184997" y="4991787"/>
                  <a:pt x="12185436" y="4995739"/>
                  <a:pt x="12187339" y="4999255"/>
                </a:cubicBezTo>
                <a:cubicBezTo>
                  <a:pt x="12130971" y="5006720"/>
                  <a:pt x="12066257" y="4967190"/>
                  <a:pt x="12031117" y="4898961"/>
                </a:cubicBezTo>
                <a:cubicBezTo>
                  <a:pt x="11998468" y="4834979"/>
                  <a:pt x="12001250" y="4764847"/>
                  <a:pt x="12033607" y="4722094"/>
                </a:cubicBezTo>
                <a:close/>
                <a:moveTo>
                  <a:pt x="10785557" y="4722094"/>
                </a:moveTo>
                <a:cubicBezTo>
                  <a:pt x="10795219" y="4769679"/>
                  <a:pt x="10816449" y="4804671"/>
                  <a:pt x="10848513" y="4825902"/>
                </a:cubicBezTo>
                <a:cubicBezTo>
                  <a:pt x="10855541" y="4830586"/>
                  <a:pt x="10862569" y="4834247"/>
                  <a:pt x="10869451" y="4837467"/>
                </a:cubicBezTo>
                <a:cubicBezTo>
                  <a:pt x="10875453" y="4840250"/>
                  <a:pt x="10881310" y="4842592"/>
                  <a:pt x="10886874" y="4844789"/>
                </a:cubicBezTo>
                <a:cubicBezTo>
                  <a:pt x="10904736" y="4851817"/>
                  <a:pt x="10920109" y="4857965"/>
                  <a:pt x="10931969" y="4873632"/>
                </a:cubicBezTo>
                <a:cubicBezTo>
                  <a:pt x="10948953" y="4895886"/>
                  <a:pt x="10952467" y="4928683"/>
                  <a:pt x="10942511" y="4971289"/>
                </a:cubicBezTo>
                <a:cubicBezTo>
                  <a:pt x="10941194" y="4976560"/>
                  <a:pt x="10939729" y="4982123"/>
                  <a:pt x="10938118" y="4987688"/>
                </a:cubicBezTo>
                <a:cubicBezTo>
                  <a:pt x="10936947" y="4991787"/>
                  <a:pt x="10937386" y="4995739"/>
                  <a:pt x="10939289" y="4999255"/>
                </a:cubicBezTo>
                <a:cubicBezTo>
                  <a:pt x="10882921" y="5006720"/>
                  <a:pt x="10818207" y="4967190"/>
                  <a:pt x="10783067" y="4898961"/>
                </a:cubicBezTo>
                <a:cubicBezTo>
                  <a:pt x="10750418" y="4834979"/>
                  <a:pt x="10753200" y="4764847"/>
                  <a:pt x="10785557" y="4722094"/>
                </a:cubicBezTo>
                <a:close/>
                <a:moveTo>
                  <a:pt x="9461307" y="4722094"/>
                </a:moveTo>
                <a:cubicBezTo>
                  <a:pt x="9470969" y="4769679"/>
                  <a:pt x="9492199" y="4804671"/>
                  <a:pt x="9524263" y="4825902"/>
                </a:cubicBezTo>
                <a:cubicBezTo>
                  <a:pt x="9531291" y="4830586"/>
                  <a:pt x="9538319" y="4834247"/>
                  <a:pt x="9545201" y="4837467"/>
                </a:cubicBezTo>
                <a:cubicBezTo>
                  <a:pt x="9551203" y="4840250"/>
                  <a:pt x="9557060" y="4842592"/>
                  <a:pt x="9562624" y="4844789"/>
                </a:cubicBezTo>
                <a:cubicBezTo>
                  <a:pt x="9580486" y="4851817"/>
                  <a:pt x="9595859" y="4857965"/>
                  <a:pt x="9607719" y="4873632"/>
                </a:cubicBezTo>
                <a:cubicBezTo>
                  <a:pt x="9624703" y="4895886"/>
                  <a:pt x="9628217" y="4928683"/>
                  <a:pt x="9618261" y="4971289"/>
                </a:cubicBezTo>
                <a:cubicBezTo>
                  <a:pt x="9616944" y="4976560"/>
                  <a:pt x="9615479" y="4982123"/>
                  <a:pt x="9613868" y="4987688"/>
                </a:cubicBezTo>
                <a:cubicBezTo>
                  <a:pt x="9612697" y="4991787"/>
                  <a:pt x="9613136" y="4995739"/>
                  <a:pt x="9615039" y="4999255"/>
                </a:cubicBezTo>
                <a:cubicBezTo>
                  <a:pt x="9558671" y="5006720"/>
                  <a:pt x="9493957" y="4967190"/>
                  <a:pt x="9458817" y="4898961"/>
                </a:cubicBezTo>
                <a:cubicBezTo>
                  <a:pt x="9426168" y="4834979"/>
                  <a:pt x="9428950" y="4764847"/>
                  <a:pt x="9461307" y="4722094"/>
                </a:cubicBezTo>
                <a:close/>
                <a:moveTo>
                  <a:pt x="8213257" y="4722094"/>
                </a:moveTo>
                <a:cubicBezTo>
                  <a:pt x="8222919" y="4769679"/>
                  <a:pt x="8244149" y="4804671"/>
                  <a:pt x="8276213" y="4825902"/>
                </a:cubicBezTo>
                <a:cubicBezTo>
                  <a:pt x="8283241" y="4830586"/>
                  <a:pt x="8290269" y="4834247"/>
                  <a:pt x="8297151" y="4837467"/>
                </a:cubicBezTo>
                <a:cubicBezTo>
                  <a:pt x="8303153" y="4840250"/>
                  <a:pt x="8309010" y="4842592"/>
                  <a:pt x="8314574" y="4844789"/>
                </a:cubicBezTo>
                <a:cubicBezTo>
                  <a:pt x="8332436" y="4851817"/>
                  <a:pt x="8347809" y="4857965"/>
                  <a:pt x="8359669" y="4873632"/>
                </a:cubicBezTo>
                <a:cubicBezTo>
                  <a:pt x="8376653" y="4895886"/>
                  <a:pt x="8380167" y="4928683"/>
                  <a:pt x="8370211" y="4971289"/>
                </a:cubicBezTo>
                <a:cubicBezTo>
                  <a:pt x="8368894" y="4976560"/>
                  <a:pt x="8367429" y="4982123"/>
                  <a:pt x="8365818" y="4987688"/>
                </a:cubicBezTo>
                <a:cubicBezTo>
                  <a:pt x="8364647" y="4991787"/>
                  <a:pt x="8365086" y="4995739"/>
                  <a:pt x="8366989" y="4999255"/>
                </a:cubicBezTo>
                <a:cubicBezTo>
                  <a:pt x="8310621" y="5006720"/>
                  <a:pt x="8245907" y="4967190"/>
                  <a:pt x="8210767" y="4898961"/>
                </a:cubicBezTo>
                <a:cubicBezTo>
                  <a:pt x="8178118" y="4834979"/>
                  <a:pt x="8180900" y="4764847"/>
                  <a:pt x="8213257" y="4722094"/>
                </a:cubicBezTo>
                <a:close/>
                <a:moveTo>
                  <a:pt x="1672116" y="4692017"/>
                </a:moveTo>
                <a:cubicBezTo>
                  <a:pt x="1674313" y="4694213"/>
                  <a:pt x="1676362" y="4696556"/>
                  <a:pt x="1678266" y="4699046"/>
                </a:cubicBezTo>
                <a:cubicBezTo>
                  <a:pt x="1721019" y="4754096"/>
                  <a:pt x="1696714" y="4844286"/>
                  <a:pt x="1624239" y="4900509"/>
                </a:cubicBezTo>
                <a:cubicBezTo>
                  <a:pt x="1551766" y="4956733"/>
                  <a:pt x="1458500" y="4958050"/>
                  <a:pt x="1415748" y="4902999"/>
                </a:cubicBezTo>
                <a:lnTo>
                  <a:pt x="1415456" y="4902705"/>
                </a:lnTo>
                <a:cubicBezTo>
                  <a:pt x="1475192" y="4907684"/>
                  <a:pt x="1519116" y="4895092"/>
                  <a:pt x="1546055" y="4865224"/>
                </a:cubicBezTo>
                <a:cubicBezTo>
                  <a:pt x="1564796" y="4844434"/>
                  <a:pt x="1569188" y="4822471"/>
                  <a:pt x="1573287" y="4801096"/>
                </a:cubicBezTo>
                <a:cubicBezTo>
                  <a:pt x="1575630" y="4789089"/>
                  <a:pt x="1577973" y="4777670"/>
                  <a:pt x="1582805" y="4765956"/>
                </a:cubicBezTo>
                <a:cubicBezTo>
                  <a:pt x="1595542" y="4735649"/>
                  <a:pt x="1622482" y="4713394"/>
                  <a:pt x="1665088" y="4697435"/>
                </a:cubicBezTo>
                <a:cubicBezTo>
                  <a:pt x="1668163" y="4696410"/>
                  <a:pt x="1670505" y="4694507"/>
                  <a:pt x="1672116" y="4692017"/>
                </a:cubicBezTo>
                <a:close/>
                <a:moveTo>
                  <a:pt x="424066" y="4692017"/>
                </a:moveTo>
                <a:cubicBezTo>
                  <a:pt x="426263" y="4694213"/>
                  <a:pt x="428312" y="4696556"/>
                  <a:pt x="430216" y="4699046"/>
                </a:cubicBezTo>
                <a:cubicBezTo>
                  <a:pt x="472969" y="4754096"/>
                  <a:pt x="448664" y="4844286"/>
                  <a:pt x="376189" y="4900509"/>
                </a:cubicBezTo>
                <a:cubicBezTo>
                  <a:pt x="303716" y="4956733"/>
                  <a:pt x="210450" y="4958050"/>
                  <a:pt x="167698" y="4902999"/>
                </a:cubicBezTo>
                <a:lnTo>
                  <a:pt x="167406" y="4902705"/>
                </a:lnTo>
                <a:cubicBezTo>
                  <a:pt x="227142" y="4907684"/>
                  <a:pt x="271066" y="4895092"/>
                  <a:pt x="298005" y="4865224"/>
                </a:cubicBezTo>
                <a:cubicBezTo>
                  <a:pt x="316746" y="4844434"/>
                  <a:pt x="321138" y="4822471"/>
                  <a:pt x="325237" y="4801096"/>
                </a:cubicBezTo>
                <a:cubicBezTo>
                  <a:pt x="327580" y="4789089"/>
                  <a:pt x="329923" y="4777670"/>
                  <a:pt x="334755" y="4765956"/>
                </a:cubicBezTo>
                <a:cubicBezTo>
                  <a:pt x="347492" y="4735649"/>
                  <a:pt x="374432" y="4713394"/>
                  <a:pt x="417038" y="4697435"/>
                </a:cubicBezTo>
                <a:cubicBezTo>
                  <a:pt x="420113" y="4696410"/>
                  <a:pt x="422455" y="4694507"/>
                  <a:pt x="424066" y="4692017"/>
                </a:cubicBezTo>
                <a:close/>
                <a:moveTo>
                  <a:pt x="12117164" y="4682789"/>
                </a:moveTo>
                <a:cubicBezTo>
                  <a:pt x="12130096" y="4683247"/>
                  <a:pt x="12143240" y="4685974"/>
                  <a:pt x="12156173" y="4690764"/>
                </a:cubicBezTo>
                <a:lnTo>
                  <a:pt x="12191999" y="4710086"/>
                </a:lnTo>
                <a:lnTo>
                  <a:pt x="12191999" y="4841680"/>
                </a:lnTo>
                <a:lnTo>
                  <a:pt x="12178445" y="4829653"/>
                </a:lnTo>
                <a:cubicBezTo>
                  <a:pt x="12168599" y="4823778"/>
                  <a:pt x="12158350" y="4819679"/>
                  <a:pt x="12148247" y="4815652"/>
                </a:cubicBezTo>
                <a:cubicBezTo>
                  <a:pt x="12136827" y="4810967"/>
                  <a:pt x="12125994" y="4806574"/>
                  <a:pt x="12115452" y="4799694"/>
                </a:cubicBezTo>
                <a:cubicBezTo>
                  <a:pt x="12088072" y="4781684"/>
                  <a:pt x="12071088" y="4751085"/>
                  <a:pt x="12063621" y="4706136"/>
                </a:cubicBezTo>
                <a:cubicBezTo>
                  <a:pt x="12063035" y="4702914"/>
                  <a:pt x="12061718" y="4700279"/>
                  <a:pt x="12059521" y="4698230"/>
                </a:cubicBezTo>
                <a:cubicBezTo>
                  <a:pt x="12062010" y="4696473"/>
                  <a:pt x="12064792" y="4695008"/>
                  <a:pt x="12067575" y="4693543"/>
                </a:cubicBezTo>
                <a:cubicBezTo>
                  <a:pt x="12083057" y="4685601"/>
                  <a:pt x="12099922" y="4682178"/>
                  <a:pt x="12117164" y="4682789"/>
                </a:cubicBezTo>
                <a:close/>
                <a:moveTo>
                  <a:pt x="10869114" y="4682789"/>
                </a:moveTo>
                <a:cubicBezTo>
                  <a:pt x="10920841" y="4684622"/>
                  <a:pt x="10975966" y="4722754"/>
                  <a:pt x="11007372" y="4784027"/>
                </a:cubicBezTo>
                <a:cubicBezTo>
                  <a:pt x="11049099" y="4865726"/>
                  <a:pt x="11032993" y="4957673"/>
                  <a:pt x="10971062" y="4989445"/>
                </a:cubicBezTo>
                <a:lnTo>
                  <a:pt x="10970768" y="4989591"/>
                </a:lnTo>
                <a:cubicBezTo>
                  <a:pt x="10986727" y="4931903"/>
                  <a:pt x="10982481" y="4886370"/>
                  <a:pt x="10958178" y="4854305"/>
                </a:cubicBezTo>
                <a:cubicBezTo>
                  <a:pt x="10941194" y="4832050"/>
                  <a:pt x="10920402" y="4823705"/>
                  <a:pt x="10900197" y="4815652"/>
                </a:cubicBezTo>
                <a:cubicBezTo>
                  <a:pt x="10888777" y="4810967"/>
                  <a:pt x="10877944" y="4806574"/>
                  <a:pt x="10867402" y="4799694"/>
                </a:cubicBezTo>
                <a:cubicBezTo>
                  <a:pt x="10840022" y="4781684"/>
                  <a:pt x="10823038" y="4751085"/>
                  <a:pt x="10815571" y="4706136"/>
                </a:cubicBezTo>
                <a:cubicBezTo>
                  <a:pt x="10814985" y="4702914"/>
                  <a:pt x="10813668" y="4700279"/>
                  <a:pt x="10811471" y="4698230"/>
                </a:cubicBezTo>
                <a:cubicBezTo>
                  <a:pt x="10813960" y="4696473"/>
                  <a:pt x="10816742" y="4695008"/>
                  <a:pt x="10819525" y="4693543"/>
                </a:cubicBezTo>
                <a:cubicBezTo>
                  <a:pt x="10835007" y="4685601"/>
                  <a:pt x="10851872" y="4682178"/>
                  <a:pt x="10869114" y="4682789"/>
                </a:cubicBezTo>
                <a:close/>
                <a:moveTo>
                  <a:pt x="9544864" y="4682789"/>
                </a:moveTo>
                <a:cubicBezTo>
                  <a:pt x="9596591" y="4684622"/>
                  <a:pt x="9651716" y="4722754"/>
                  <a:pt x="9683122" y="4784027"/>
                </a:cubicBezTo>
                <a:cubicBezTo>
                  <a:pt x="9724849" y="4865726"/>
                  <a:pt x="9708743" y="4957673"/>
                  <a:pt x="9646812" y="4989445"/>
                </a:cubicBezTo>
                <a:lnTo>
                  <a:pt x="9646518" y="4989591"/>
                </a:lnTo>
                <a:cubicBezTo>
                  <a:pt x="9662477" y="4931903"/>
                  <a:pt x="9658231" y="4886370"/>
                  <a:pt x="9633928" y="4854305"/>
                </a:cubicBezTo>
                <a:cubicBezTo>
                  <a:pt x="9616944" y="4832050"/>
                  <a:pt x="9596152" y="4823705"/>
                  <a:pt x="9575947" y="4815652"/>
                </a:cubicBezTo>
                <a:cubicBezTo>
                  <a:pt x="9564527" y="4810967"/>
                  <a:pt x="9553694" y="4806574"/>
                  <a:pt x="9543152" y="4799694"/>
                </a:cubicBezTo>
                <a:cubicBezTo>
                  <a:pt x="9515772" y="4781684"/>
                  <a:pt x="9498788" y="4751085"/>
                  <a:pt x="9491321" y="4706136"/>
                </a:cubicBezTo>
                <a:cubicBezTo>
                  <a:pt x="9490735" y="4702914"/>
                  <a:pt x="9489418" y="4700279"/>
                  <a:pt x="9487221" y="4698230"/>
                </a:cubicBezTo>
                <a:cubicBezTo>
                  <a:pt x="9489710" y="4696473"/>
                  <a:pt x="9492492" y="4695008"/>
                  <a:pt x="9495275" y="4693543"/>
                </a:cubicBezTo>
                <a:cubicBezTo>
                  <a:pt x="9510757" y="4685601"/>
                  <a:pt x="9527622" y="4682178"/>
                  <a:pt x="9544864" y="4682789"/>
                </a:cubicBezTo>
                <a:close/>
                <a:moveTo>
                  <a:pt x="8296814" y="4682789"/>
                </a:moveTo>
                <a:cubicBezTo>
                  <a:pt x="8348541" y="4684622"/>
                  <a:pt x="8403666" y="4722754"/>
                  <a:pt x="8435072" y="4784027"/>
                </a:cubicBezTo>
                <a:cubicBezTo>
                  <a:pt x="8476799" y="4865726"/>
                  <a:pt x="8460693" y="4957673"/>
                  <a:pt x="8398762" y="4989445"/>
                </a:cubicBezTo>
                <a:lnTo>
                  <a:pt x="8398468" y="4989591"/>
                </a:lnTo>
                <a:cubicBezTo>
                  <a:pt x="8414427" y="4931903"/>
                  <a:pt x="8410181" y="4886370"/>
                  <a:pt x="8385878" y="4854305"/>
                </a:cubicBezTo>
                <a:cubicBezTo>
                  <a:pt x="8368894" y="4832050"/>
                  <a:pt x="8348102" y="4823705"/>
                  <a:pt x="8327897" y="4815652"/>
                </a:cubicBezTo>
                <a:cubicBezTo>
                  <a:pt x="8316477" y="4810967"/>
                  <a:pt x="8305644" y="4806574"/>
                  <a:pt x="8295102" y="4799694"/>
                </a:cubicBezTo>
                <a:cubicBezTo>
                  <a:pt x="8267722" y="4781684"/>
                  <a:pt x="8250738" y="4751085"/>
                  <a:pt x="8243271" y="4706136"/>
                </a:cubicBezTo>
                <a:cubicBezTo>
                  <a:pt x="8242685" y="4702914"/>
                  <a:pt x="8241368" y="4700279"/>
                  <a:pt x="8239171" y="4698230"/>
                </a:cubicBezTo>
                <a:cubicBezTo>
                  <a:pt x="8241660" y="4696473"/>
                  <a:pt x="8244442" y="4695008"/>
                  <a:pt x="8247225" y="4693543"/>
                </a:cubicBezTo>
                <a:cubicBezTo>
                  <a:pt x="8262707" y="4685601"/>
                  <a:pt x="8279572" y="4682178"/>
                  <a:pt x="8296814" y="4682789"/>
                </a:cubicBezTo>
                <a:close/>
                <a:moveTo>
                  <a:pt x="1604657" y="4659866"/>
                </a:moveTo>
                <a:cubicBezTo>
                  <a:pt x="1618804" y="4661573"/>
                  <a:pt x="1632145" y="4665407"/>
                  <a:pt x="1644151" y="4671373"/>
                </a:cubicBezTo>
                <a:cubicBezTo>
                  <a:pt x="1599056" y="4689822"/>
                  <a:pt x="1568750" y="4717054"/>
                  <a:pt x="1553815" y="4752487"/>
                </a:cubicBezTo>
                <a:cubicBezTo>
                  <a:pt x="1550595" y="4760246"/>
                  <a:pt x="1548252" y="4767859"/>
                  <a:pt x="1546348" y="4775179"/>
                </a:cubicBezTo>
                <a:cubicBezTo>
                  <a:pt x="1544738" y="4781621"/>
                  <a:pt x="1543419" y="4787772"/>
                  <a:pt x="1542396" y="4793628"/>
                </a:cubicBezTo>
                <a:cubicBezTo>
                  <a:pt x="1538734" y="4812369"/>
                  <a:pt x="1535514" y="4828621"/>
                  <a:pt x="1522336" y="4843262"/>
                </a:cubicBezTo>
                <a:cubicBezTo>
                  <a:pt x="1503595" y="4863906"/>
                  <a:pt x="1471970" y="4873569"/>
                  <a:pt x="1428340" y="4871666"/>
                </a:cubicBezTo>
                <a:cubicBezTo>
                  <a:pt x="1422923" y="4871374"/>
                  <a:pt x="1417212" y="4870934"/>
                  <a:pt x="1411356" y="4870348"/>
                </a:cubicBezTo>
                <a:cubicBezTo>
                  <a:pt x="1407110" y="4870056"/>
                  <a:pt x="1403303" y="4871226"/>
                  <a:pt x="1400229" y="4873716"/>
                </a:cubicBezTo>
                <a:cubicBezTo>
                  <a:pt x="1382219" y="4819689"/>
                  <a:pt x="1409159" y="4748827"/>
                  <a:pt x="1469921" y="4701827"/>
                </a:cubicBezTo>
                <a:cubicBezTo>
                  <a:pt x="1512527" y="4668775"/>
                  <a:pt x="1562215" y="4654745"/>
                  <a:pt x="1604657" y="4659866"/>
                </a:cubicBezTo>
                <a:close/>
                <a:moveTo>
                  <a:pt x="356607" y="4659866"/>
                </a:moveTo>
                <a:cubicBezTo>
                  <a:pt x="370754" y="4661573"/>
                  <a:pt x="384095" y="4665407"/>
                  <a:pt x="396101" y="4671373"/>
                </a:cubicBezTo>
                <a:cubicBezTo>
                  <a:pt x="351006" y="4689822"/>
                  <a:pt x="320700" y="4717054"/>
                  <a:pt x="305765" y="4752487"/>
                </a:cubicBezTo>
                <a:cubicBezTo>
                  <a:pt x="302545" y="4760246"/>
                  <a:pt x="300202" y="4767859"/>
                  <a:pt x="298298" y="4775179"/>
                </a:cubicBezTo>
                <a:cubicBezTo>
                  <a:pt x="296688" y="4781621"/>
                  <a:pt x="295369" y="4787772"/>
                  <a:pt x="294346" y="4793628"/>
                </a:cubicBezTo>
                <a:cubicBezTo>
                  <a:pt x="290684" y="4812369"/>
                  <a:pt x="287464" y="4828621"/>
                  <a:pt x="274286" y="4843262"/>
                </a:cubicBezTo>
                <a:cubicBezTo>
                  <a:pt x="255545" y="4863906"/>
                  <a:pt x="223920" y="4873569"/>
                  <a:pt x="180290" y="4871666"/>
                </a:cubicBezTo>
                <a:cubicBezTo>
                  <a:pt x="174873" y="4871374"/>
                  <a:pt x="169162" y="4870934"/>
                  <a:pt x="163306" y="4870348"/>
                </a:cubicBezTo>
                <a:cubicBezTo>
                  <a:pt x="159060" y="4870056"/>
                  <a:pt x="155253" y="4871226"/>
                  <a:pt x="152179" y="4873716"/>
                </a:cubicBezTo>
                <a:cubicBezTo>
                  <a:pt x="134169" y="4819689"/>
                  <a:pt x="161109" y="4748827"/>
                  <a:pt x="221871" y="4701827"/>
                </a:cubicBezTo>
                <a:cubicBezTo>
                  <a:pt x="264477" y="4668775"/>
                  <a:pt x="314165" y="4654745"/>
                  <a:pt x="356607" y="4659866"/>
                </a:cubicBezTo>
                <a:close/>
                <a:moveTo>
                  <a:pt x="6588112" y="4645704"/>
                </a:moveTo>
                <a:cubicBezTo>
                  <a:pt x="6590309" y="4647900"/>
                  <a:pt x="6592358" y="4650243"/>
                  <a:pt x="6594262" y="4652733"/>
                </a:cubicBezTo>
                <a:cubicBezTo>
                  <a:pt x="6637015" y="4707783"/>
                  <a:pt x="6612710" y="4797973"/>
                  <a:pt x="6540235" y="4854196"/>
                </a:cubicBezTo>
                <a:cubicBezTo>
                  <a:pt x="6467762" y="4910420"/>
                  <a:pt x="6374498" y="4911737"/>
                  <a:pt x="6331746" y="4856686"/>
                </a:cubicBezTo>
                <a:lnTo>
                  <a:pt x="6331454" y="4856392"/>
                </a:lnTo>
                <a:cubicBezTo>
                  <a:pt x="6391188" y="4861371"/>
                  <a:pt x="6435112" y="4848779"/>
                  <a:pt x="6462051" y="4818911"/>
                </a:cubicBezTo>
                <a:cubicBezTo>
                  <a:pt x="6480792" y="4798121"/>
                  <a:pt x="6485184" y="4776158"/>
                  <a:pt x="6489283" y="4754783"/>
                </a:cubicBezTo>
                <a:cubicBezTo>
                  <a:pt x="6491626" y="4742776"/>
                  <a:pt x="6493969" y="4731357"/>
                  <a:pt x="6498801" y="4719643"/>
                </a:cubicBezTo>
                <a:cubicBezTo>
                  <a:pt x="6511538" y="4689336"/>
                  <a:pt x="6538478" y="4667081"/>
                  <a:pt x="6581084" y="4651122"/>
                </a:cubicBezTo>
                <a:cubicBezTo>
                  <a:pt x="6584159" y="4650097"/>
                  <a:pt x="6586501" y="4648194"/>
                  <a:pt x="6588112" y="4645704"/>
                </a:cubicBezTo>
                <a:close/>
                <a:moveTo>
                  <a:pt x="5340066" y="4645704"/>
                </a:moveTo>
                <a:cubicBezTo>
                  <a:pt x="5342264" y="4647900"/>
                  <a:pt x="5344313" y="4650243"/>
                  <a:pt x="5346215" y="4652733"/>
                </a:cubicBezTo>
                <a:cubicBezTo>
                  <a:pt x="5388970" y="4707783"/>
                  <a:pt x="5364663" y="4797973"/>
                  <a:pt x="5292189" y="4854196"/>
                </a:cubicBezTo>
                <a:cubicBezTo>
                  <a:pt x="5219715" y="4910420"/>
                  <a:pt x="5126450" y="4911737"/>
                  <a:pt x="5083699" y="4856686"/>
                </a:cubicBezTo>
                <a:lnTo>
                  <a:pt x="5083405" y="4856392"/>
                </a:lnTo>
                <a:cubicBezTo>
                  <a:pt x="5143140" y="4861371"/>
                  <a:pt x="5187064" y="4848779"/>
                  <a:pt x="5214004" y="4818911"/>
                </a:cubicBezTo>
                <a:cubicBezTo>
                  <a:pt x="5232746" y="4798121"/>
                  <a:pt x="5237137" y="4776158"/>
                  <a:pt x="5241236" y="4754783"/>
                </a:cubicBezTo>
                <a:cubicBezTo>
                  <a:pt x="5243580" y="4742776"/>
                  <a:pt x="5245923" y="4731357"/>
                  <a:pt x="5250754" y="4719643"/>
                </a:cubicBezTo>
                <a:cubicBezTo>
                  <a:pt x="5263492" y="4689336"/>
                  <a:pt x="5290431" y="4667081"/>
                  <a:pt x="5333039" y="4651122"/>
                </a:cubicBezTo>
                <a:cubicBezTo>
                  <a:pt x="5336113" y="4650097"/>
                  <a:pt x="5338456" y="4648194"/>
                  <a:pt x="5340066" y="4645704"/>
                </a:cubicBezTo>
                <a:close/>
                <a:moveTo>
                  <a:pt x="4092016" y="4632242"/>
                </a:moveTo>
                <a:cubicBezTo>
                  <a:pt x="4094213" y="4634438"/>
                  <a:pt x="4096262" y="4636781"/>
                  <a:pt x="4098166" y="4639271"/>
                </a:cubicBezTo>
                <a:cubicBezTo>
                  <a:pt x="4140919" y="4694321"/>
                  <a:pt x="4116614" y="4784511"/>
                  <a:pt x="4044139" y="4840734"/>
                </a:cubicBezTo>
                <a:cubicBezTo>
                  <a:pt x="3971667" y="4896958"/>
                  <a:pt x="3878401" y="4898275"/>
                  <a:pt x="3835649" y="4843224"/>
                </a:cubicBezTo>
                <a:lnTo>
                  <a:pt x="3835356" y="4842930"/>
                </a:lnTo>
                <a:cubicBezTo>
                  <a:pt x="3895092" y="4847909"/>
                  <a:pt x="3939017" y="4835317"/>
                  <a:pt x="3965955" y="4805449"/>
                </a:cubicBezTo>
                <a:cubicBezTo>
                  <a:pt x="3984696" y="4784659"/>
                  <a:pt x="3989088" y="4762696"/>
                  <a:pt x="3993187" y="4741321"/>
                </a:cubicBezTo>
                <a:cubicBezTo>
                  <a:pt x="3995530" y="4729314"/>
                  <a:pt x="3997873" y="4717895"/>
                  <a:pt x="4002705" y="4706181"/>
                </a:cubicBezTo>
                <a:cubicBezTo>
                  <a:pt x="4015442" y="4675874"/>
                  <a:pt x="4042382" y="4653619"/>
                  <a:pt x="4084988" y="4637660"/>
                </a:cubicBezTo>
                <a:cubicBezTo>
                  <a:pt x="4088063" y="4636635"/>
                  <a:pt x="4090405" y="4634732"/>
                  <a:pt x="4092016" y="4632242"/>
                </a:cubicBezTo>
                <a:close/>
                <a:moveTo>
                  <a:pt x="2843966" y="4632242"/>
                </a:moveTo>
                <a:cubicBezTo>
                  <a:pt x="2846163" y="4634438"/>
                  <a:pt x="2848212" y="4636781"/>
                  <a:pt x="2850116" y="4639271"/>
                </a:cubicBezTo>
                <a:cubicBezTo>
                  <a:pt x="2892869" y="4694321"/>
                  <a:pt x="2868565" y="4784511"/>
                  <a:pt x="2796090" y="4840734"/>
                </a:cubicBezTo>
                <a:cubicBezTo>
                  <a:pt x="2723617" y="4896958"/>
                  <a:pt x="2630350" y="4898275"/>
                  <a:pt x="2587598" y="4843224"/>
                </a:cubicBezTo>
                <a:lnTo>
                  <a:pt x="2587306" y="4842930"/>
                </a:lnTo>
                <a:cubicBezTo>
                  <a:pt x="2647043" y="4847909"/>
                  <a:pt x="2690967" y="4835317"/>
                  <a:pt x="2717905" y="4805449"/>
                </a:cubicBezTo>
                <a:cubicBezTo>
                  <a:pt x="2736646" y="4784659"/>
                  <a:pt x="2741038" y="4762696"/>
                  <a:pt x="2745138" y="4741321"/>
                </a:cubicBezTo>
                <a:cubicBezTo>
                  <a:pt x="2747480" y="4729314"/>
                  <a:pt x="2749824" y="4717895"/>
                  <a:pt x="2754655" y="4706181"/>
                </a:cubicBezTo>
                <a:cubicBezTo>
                  <a:pt x="2767392" y="4675874"/>
                  <a:pt x="2794333" y="4653619"/>
                  <a:pt x="2836938" y="4637660"/>
                </a:cubicBezTo>
                <a:cubicBezTo>
                  <a:pt x="2840013" y="4636635"/>
                  <a:pt x="2842355" y="4634732"/>
                  <a:pt x="2843966" y="4632242"/>
                </a:cubicBezTo>
                <a:close/>
                <a:moveTo>
                  <a:pt x="6520653" y="4613553"/>
                </a:moveTo>
                <a:cubicBezTo>
                  <a:pt x="6534800" y="4615260"/>
                  <a:pt x="6548141" y="4619094"/>
                  <a:pt x="6560147" y="4625060"/>
                </a:cubicBezTo>
                <a:cubicBezTo>
                  <a:pt x="6515052" y="4643509"/>
                  <a:pt x="6484746" y="4670741"/>
                  <a:pt x="6469811" y="4706174"/>
                </a:cubicBezTo>
                <a:cubicBezTo>
                  <a:pt x="6466591" y="4713933"/>
                  <a:pt x="6464248" y="4721546"/>
                  <a:pt x="6462344" y="4728866"/>
                </a:cubicBezTo>
                <a:cubicBezTo>
                  <a:pt x="6460734" y="4735308"/>
                  <a:pt x="6459415" y="4741459"/>
                  <a:pt x="6458392" y="4747315"/>
                </a:cubicBezTo>
                <a:cubicBezTo>
                  <a:pt x="6454730" y="4766056"/>
                  <a:pt x="6451510" y="4782308"/>
                  <a:pt x="6438333" y="4796949"/>
                </a:cubicBezTo>
                <a:cubicBezTo>
                  <a:pt x="6419591" y="4817593"/>
                  <a:pt x="6387969" y="4827256"/>
                  <a:pt x="6344339" y="4825353"/>
                </a:cubicBezTo>
                <a:cubicBezTo>
                  <a:pt x="6338922" y="4825061"/>
                  <a:pt x="6333211" y="4824621"/>
                  <a:pt x="6327354" y="4824035"/>
                </a:cubicBezTo>
                <a:cubicBezTo>
                  <a:pt x="6323108" y="4823743"/>
                  <a:pt x="6319303" y="4824913"/>
                  <a:pt x="6316228" y="4827403"/>
                </a:cubicBezTo>
                <a:cubicBezTo>
                  <a:pt x="6298218" y="4773376"/>
                  <a:pt x="6325159" y="4702514"/>
                  <a:pt x="6385919" y="4655514"/>
                </a:cubicBezTo>
                <a:cubicBezTo>
                  <a:pt x="6428523" y="4622462"/>
                  <a:pt x="6478211" y="4608432"/>
                  <a:pt x="6520653" y="4613553"/>
                </a:cubicBezTo>
                <a:close/>
                <a:moveTo>
                  <a:pt x="5272607" y="4613553"/>
                </a:moveTo>
                <a:cubicBezTo>
                  <a:pt x="5286754" y="4615260"/>
                  <a:pt x="5300095" y="4619094"/>
                  <a:pt x="5312102" y="4625060"/>
                </a:cubicBezTo>
                <a:cubicBezTo>
                  <a:pt x="5267006" y="4643509"/>
                  <a:pt x="5236699" y="4670741"/>
                  <a:pt x="5221764" y="4706174"/>
                </a:cubicBezTo>
                <a:cubicBezTo>
                  <a:pt x="5218545" y="4713933"/>
                  <a:pt x="5216202" y="4721546"/>
                  <a:pt x="5214298" y="4728866"/>
                </a:cubicBezTo>
                <a:cubicBezTo>
                  <a:pt x="5212688" y="4735308"/>
                  <a:pt x="5211369" y="4741459"/>
                  <a:pt x="5210347" y="4747315"/>
                </a:cubicBezTo>
                <a:cubicBezTo>
                  <a:pt x="5206683" y="4766056"/>
                  <a:pt x="5203465" y="4782308"/>
                  <a:pt x="5190285" y="4796949"/>
                </a:cubicBezTo>
                <a:cubicBezTo>
                  <a:pt x="5171545" y="4817593"/>
                  <a:pt x="5139918" y="4827256"/>
                  <a:pt x="5096291" y="4825353"/>
                </a:cubicBezTo>
                <a:cubicBezTo>
                  <a:pt x="5090875" y="4825061"/>
                  <a:pt x="5085163" y="4824621"/>
                  <a:pt x="5079307" y="4824035"/>
                </a:cubicBezTo>
                <a:cubicBezTo>
                  <a:pt x="5075060" y="4823743"/>
                  <a:pt x="5071252" y="4824913"/>
                  <a:pt x="5068180" y="4827403"/>
                </a:cubicBezTo>
                <a:cubicBezTo>
                  <a:pt x="5050169" y="4773376"/>
                  <a:pt x="5077111" y="4702514"/>
                  <a:pt x="5137870" y="4655514"/>
                </a:cubicBezTo>
                <a:cubicBezTo>
                  <a:pt x="5180476" y="4622462"/>
                  <a:pt x="5230164" y="4608432"/>
                  <a:pt x="5272607" y="4613553"/>
                </a:cubicBezTo>
                <a:close/>
                <a:moveTo>
                  <a:pt x="4024558" y="4600091"/>
                </a:moveTo>
                <a:cubicBezTo>
                  <a:pt x="4038704" y="4601798"/>
                  <a:pt x="4052045" y="4605632"/>
                  <a:pt x="4064052" y="4611598"/>
                </a:cubicBezTo>
                <a:cubicBezTo>
                  <a:pt x="4018957" y="4630047"/>
                  <a:pt x="3988651" y="4657279"/>
                  <a:pt x="3973716" y="4692712"/>
                </a:cubicBezTo>
                <a:cubicBezTo>
                  <a:pt x="3970496" y="4700471"/>
                  <a:pt x="3968153" y="4708084"/>
                  <a:pt x="3966248" y="4715404"/>
                </a:cubicBezTo>
                <a:cubicBezTo>
                  <a:pt x="3964638" y="4721846"/>
                  <a:pt x="3963320" y="4727997"/>
                  <a:pt x="3962297" y="4733853"/>
                </a:cubicBezTo>
                <a:cubicBezTo>
                  <a:pt x="3958634" y="4752594"/>
                  <a:pt x="3955415" y="4768846"/>
                  <a:pt x="3942236" y="4783487"/>
                </a:cubicBezTo>
                <a:cubicBezTo>
                  <a:pt x="3923496" y="4804131"/>
                  <a:pt x="3891870" y="4813794"/>
                  <a:pt x="3848240" y="4811891"/>
                </a:cubicBezTo>
                <a:cubicBezTo>
                  <a:pt x="3842823" y="4811599"/>
                  <a:pt x="3837113" y="4811159"/>
                  <a:pt x="3831256" y="4810573"/>
                </a:cubicBezTo>
                <a:cubicBezTo>
                  <a:pt x="3827011" y="4810281"/>
                  <a:pt x="3823203" y="4811451"/>
                  <a:pt x="3820130" y="4813941"/>
                </a:cubicBezTo>
                <a:cubicBezTo>
                  <a:pt x="3802120" y="4759914"/>
                  <a:pt x="3829059" y="4689052"/>
                  <a:pt x="3889823" y="4642052"/>
                </a:cubicBezTo>
                <a:cubicBezTo>
                  <a:pt x="3932427" y="4609000"/>
                  <a:pt x="3982115" y="4594970"/>
                  <a:pt x="4024558" y="4600091"/>
                </a:cubicBezTo>
                <a:close/>
                <a:moveTo>
                  <a:pt x="2776508" y="4600091"/>
                </a:moveTo>
                <a:cubicBezTo>
                  <a:pt x="2790655" y="4601798"/>
                  <a:pt x="2803996" y="4605632"/>
                  <a:pt x="2816001" y="4611598"/>
                </a:cubicBezTo>
                <a:cubicBezTo>
                  <a:pt x="2770907" y="4630047"/>
                  <a:pt x="2740600" y="4657279"/>
                  <a:pt x="2725665" y="4692712"/>
                </a:cubicBezTo>
                <a:cubicBezTo>
                  <a:pt x="2722445" y="4700471"/>
                  <a:pt x="2720103" y="4708084"/>
                  <a:pt x="2718198" y="4715404"/>
                </a:cubicBezTo>
                <a:cubicBezTo>
                  <a:pt x="2716588" y="4721846"/>
                  <a:pt x="2715270" y="4727997"/>
                  <a:pt x="2714246" y="4733853"/>
                </a:cubicBezTo>
                <a:cubicBezTo>
                  <a:pt x="2710584" y="4752594"/>
                  <a:pt x="2707364" y="4768846"/>
                  <a:pt x="2694186" y="4783487"/>
                </a:cubicBezTo>
                <a:cubicBezTo>
                  <a:pt x="2675446" y="4804131"/>
                  <a:pt x="2643820" y="4813794"/>
                  <a:pt x="2600190" y="4811891"/>
                </a:cubicBezTo>
                <a:cubicBezTo>
                  <a:pt x="2594773" y="4811599"/>
                  <a:pt x="2589062" y="4811159"/>
                  <a:pt x="2583206" y="4810573"/>
                </a:cubicBezTo>
                <a:cubicBezTo>
                  <a:pt x="2578961" y="4810281"/>
                  <a:pt x="2575153" y="4811451"/>
                  <a:pt x="2572079" y="4813941"/>
                </a:cubicBezTo>
                <a:cubicBezTo>
                  <a:pt x="2554070" y="4759914"/>
                  <a:pt x="2581010" y="4689052"/>
                  <a:pt x="2641771" y="4642052"/>
                </a:cubicBezTo>
                <a:cubicBezTo>
                  <a:pt x="2684377" y="4609000"/>
                  <a:pt x="2734065" y="4594970"/>
                  <a:pt x="2776508" y="4600091"/>
                </a:cubicBezTo>
                <a:close/>
                <a:moveTo>
                  <a:pt x="11580312" y="4585929"/>
                </a:moveTo>
                <a:cubicBezTo>
                  <a:pt x="11582509" y="4588125"/>
                  <a:pt x="11584558" y="4590468"/>
                  <a:pt x="11586462" y="4592958"/>
                </a:cubicBezTo>
                <a:cubicBezTo>
                  <a:pt x="11629215" y="4648008"/>
                  <a:pt x="11604910" y="4738198"/>
                  <a:pt x="11532435" y="4794421"/>
                </a:cubicBezTo>
                <a:cubicBezTo>
                  <a:pt x="11459962" y="4850645"/>
                  <a:pt x="11366696" y="4851962"/>
                  <a:pt x="11323944" y="4796911"/>
                </a:cubicBezTo>
                <a:lnTo>
                  <a:pt x="11323652" y="4796617"/>
                </a:lnTo>
                <a:cubicBezTo>
                  <a:pt x="11383388" y="4801596"/>
                  <a:pt x="11427312" y="4789004"/>
                  <a:pt x="11454251" y="4759136"/>
                </a:cubicBezTo>
                <a:cubicBezTo>
                  <a:pt x="11472992" y="4738346"/>
                  <a:pt x="11477384" y="4716383"/>
                  <a:pt x="11481483" y="4695008"/>
                </a:cubicBezTo>
                <a:cubicBezTo>
                  <a:pt x="11483826" y="4683001"/>
                  <a:pt x="11486169" y="4671582"/>
                  <a:pt x="11491001" y="4659868"/>
                </a:cubicBezTo>
                <a:cubicBezTo>
                  <a:pt x="11503738" y="4629561"/>
                  <a:pt x="11530678" y="4607306"/>
                  <a:pt x="11573284" y="4591347"/>
                </a:cubicBezTo>
                <a:cubicBezTo>
                  <a:pt x="11576359" y="4590322"/>
                  <a:pt x="11578701" y="4588419"/>
                  <a:pt x="11580312" y="4585929"/>
                </a:cubicBezTo>
                <a:close/>
                <a:moveTo>
                  <a:pt x="10332262" y="4585929"/>
                </a:moveTo>
                <a:cubicBezTo>
                  <a:pt x="10334459" y="4588125"/>
                  <a:pt x="10336508" y="4590468"/>
                  <a:pt x="10338412" y="4592958"/>
                </a:cubicBezTo>
                <a:cubicBezTo>
                  <a:pt x="10381165" y="4648008"/>
                  <a:pt x="10356860" y="4738198"/>
                  <a:pt x="10284385" y="4794421"/>
                </a:cubicBezTo>
                <a:cubicBezTo>
                  <a:pt x="10211912" y="4850645"/>
                  <a:pt x="10118646" y="4851962"/>
                  <a:pt x="10075894" y="4796911"/>
                </a:cubicBezTo>
                <a:lnTo>
                  <a:pt x="10075602" y="4796617"/>
                </a:lnTo>
                <a:cubicBezTo>
                  <a:pt x="10135338" y="4801596"/>
                  <a:pt x="10179262" y="4789004"/>
                  <a:pt x="10206201" y="4759136"/>
                </a:cubicBezTo>
                <a:cubicBezTo>
                  <a:pt x="10224942" y="4738346"/>
                  <a:pt x="10229334" y="4716383"/>
                  <a:pt x="10233433" y="4695008"/>
                </a:cubicBezTo>
                <a:cubicBezTo>
                  <a:pt x="10235776" y="4683001"/>
                  <a:pt x="10238119" y="4671582"/>
                  <a:pt x="10242951" y="4659868"/>
                </a:cubicBezTo>
                <a:cubicBezTo>
                  <a:pt x="10255688" y="4629561"/>
                  <a:pt x="10282628" y="4607306"/>
                  <a:pt x="10325234" y="4591347"/>
                </a:cubicBezTo>
                <a:cubicBezTo>
                  <a:pt x="10328309" y="4590322"/>
                  <a:pt x="10330651" y="4588419"/>
                  <a:pt x="10332262" y="4585929"/>
                </a:cubicBezTo>
                <a:close/>
                <a:moveTo>
                  <a:pt x="9008012" y="4585929"/>
                </a:moveTo>
                <a:cubicBezTo>
                  <a:pt x="9010209" y="4588125"/>
                  <a:pt x="9012258" y="4590468"/>
                  <a:pt x="9014162" y="4592958"/>
                </a:cubicBezTo>
                <a:cubicBezTo>
                  <a:pt x="9056915" y="4648008"/>
                  <a:pt x="9032610" y="4738198"/>
                  <a:pt x="8960135" y="4794421"/>
                </a:cubicBezTo>
                <a:cubicBezTo>
                  <a:pt x="8887662" y="4850645"/>
                  <a:pt x="8794396" y="4851962"/>
                  <a:pt x="8751644" y="4796911"/>
                </a:cubicBezTo>
                <a:lnTo>
                  <a:pt x="8751352" y="4796617"/>
                </a:lnTo>
                <a:cubicBezTo>
                  <a:pt x="8811088" y="4801596"/>
                  <a:pt x="8855012" y="4789004"/>
                  <a:pt x="8881951" y="4759136"/>
                </a:cubicBezTo>
                <a:cubicBezTo>
                  <a:pt x="8900692" y="4738346"/>
                  <a:pt x="8905084" y="4716383"/>
                  <a:pt x="8909183" y="4695008"/>
                </a:cubicBezTo>
                <a:cubicBezTo>
                  <a:pt x="8911526" y="4683001"/>
                  <a:pt x="8913869" y="4671582"/>
                  <a:pt x="8918701" y="4659868"/>
                </a:cubicBezTo>
                <a:cubicBezTo>
                  <a:pt x="8931438" y="4629561"/>
                  <a:pt x="8958378" y="4607306"/>
                  <a:pt x="9000984" y="4591347"/>
                </a:cubicBezTo>
                <a:cubicBezTo>
                  <a:pt x="9004059" y="4590322"/>
                  <a:pt x="9006401" y="4588419"/>
                  <a:pt x="9008012" y="4585929"/>
                </a:cubicBezTo>
                <a:close/>
                <a:moveTo>
                  <a:pt x="7759962" y="4585929"/>
                </a:moveTo>
                <a:cubicBezTo>
                  <a:pt x="7762159" y="4588125"/>
                  <a:pt x="7764208" y="4590468"/>
                  <a:pt x="7766112" y="4592958"/>
                </a:cubicBezTo>
                <a:cubicBezTo>
                  <a:pt x="7808865" y="4648008"/>
                  <a:pt x="7784560" y="4738198"/>
                  <a:pt x="7712085" y="4794421"/>
                </a:cubicBezTo>
                <a:cubicBezTo>
                  <a:pt x="7639612" y="4850645"/>
                  <a:pt x="7546346" y="4851962"/>
                  <a:pt x="7503594" y="4796911"/>
                </a:cubicBezTo>
                <a:lnTo>
                  <a:pt x="7503302" y="4796617"/>
                </a:lnTo>
                <a:cubicBezTo>
                  <a:pt x="7563038" y="4801596"/>
                  <a:pt x="7606962" y="4789004"/>
                  <a:pt x="7633901" y="4759136"/>
                </a:cubicBezTo>
                <a:cubicBezTo>
                  <a:pt x="7652642" y="4738346"/>
                  <a:pt x="7657034" y="4716383"/>
                  <a:pt x="7661133" y="4695008"/>
                </a:cubicBezTo>
                <a:cubicBezTo>
                  <a:pt x="7663476" y="4683001"/>
                  <a:pt x="7665819" y="4671582"/>
                  <a:pt x="7670651" y="4659868"/>
                </a:cubicBezTo>
                <a:cubicBezTo>
                  <a:pt x="7683388" y="4629561"/>
                  <a:pt x="7710328" y="4607306"/>
                  <a:pt x="7752934" y="4591347"/>
                </a:cubicBezTo>
                <a:cubicBezTo>
                  <a:pt x="7756009" y="4590322"/>
                  <a:pt x="7758351" y="4588419"/>
                  <a:pt x="7759962" y="4585929"/>
                </a:cubicBezTo>
                <a:close/>
                <a:moveTo>
                  <a:pt x="11512853" y="4553778"/>
                </a:moveTo>
                <a:cubicBezTo>
                  <a:pt x="11527000" y="4555485"/>
                  <a:pt x="11540341" y="4559319"/>
                  <a:pt x="11552347" y="4565285"/>
                </a:cubicBezTo>
                <a:cubicBezTo>
                  <a:pt x="11507252" y="4583734"/>
                  <a:pt x="11476946" y="4610966"/>
                  <a:pt x="11462011" y="4646399"/>
                </a:cubicBezTo>
                <a:cubicBezTo>
                  <a:pt x="11458791" y="4654158"/>
                  <a:pt x="11456448" y="4661771"/>
                  <a:pt x="11454544" y="4669091"/>
                </a:cubicBezTo>
                <a:cubicBezTo>
                  <a:pt x="11452934" y="4675533"/>
                  <a:pt x="11451615" y="4681684"/>
                  <a:pt x="11450592" y="4687540"/>
                </a:cubicBezTo>
                <a:cubicBezTo>
                  <a:pt x="11446930" y="4706281"/>
                  <a:pt x="11443710" y="4722533"/>
                  <a:pt x="11430532" y="4737174"/>
                </a:cubicBezTo>
                <a:cubicBezTo>
                  <a:pt x="11411791" y="4757818"/>
                  <a:pt x="11380166" y="4767481"/>
                  <a:pt x="11336536" y="4765578"/>
                </a:cubicBezTo>
                <a:cubicBezTo>
                  <a:pt x="11331119" y="4765286"/>
                  <a:pt x="11325408" y="4764846"/>
                  <a:pt x="11319552" y="4764260"/>
                </a:cubicBezTo>
                <a:cubicBezTo>
                  <a:pt x="11315306" y="4763968"/>
                  <a:pt x="11311499" y="4765138"/>
                  <a:pt x="11308425" y="4767628"/>
                </a:cubicBezTo>
                <a:cubicBezTo>
                  <a:pt x="11290415" y="4713601"/>
                  <a:pt x="11317355" y="4642739"/>
                  <a:pt x="11378117" y="4595739"/>
                </a:cubicBezTo>
                <a:cubicBezTo>
                  <a:pt x="11420723" y="4562687"/>
                  <a:pt x="11470411" y="4548657"/>
                  <a:pt x="11512853" y="4553778"/>
                </a:cubicBezTo>
                <a:close/>
                <a:moveTo>
                  <a:pt x="10264803" y="4553778"/>
                </a:moveTo>
                <a:cubicBezTo>
                  <a:pt x="10278950" y="4555485"/>
                  <a:pt x="10292291" y="4559319"/>
                  <a:pt x="10304297" y="4565285"/>
                </a:cubicBezTo>
                <a:cubicBezTo>
                  <a:pt x="10259202" y="4583734"/>
                  <a:pt x="10228896" y="4610966"/>
                  <a:pt x="10213961" y="4646399"/>
                </a:cubicBezTo>
                <a:cubicBezTo>
                  <a:pt x="10210741" y="4654158"/>
                  <a:pt x="10208398" y="4661771"/>
                  <a:pt x="10206494" y="4669091"/>
                </a:cubicBezTo>
                <a:cubicBezTo>
                  <a:pt x="10204884" y="4675533"/>
                  <a:pt x="10203565" y="4681684"/>
                  <a:pt x="10202542" y="4687540"/>
                </a:cubicBezTo>
                <a:cubicBezTo>
                  <a:pt x="10198880" y="4706281"/>
                  <a:pt x="10195660" y="4722533"/>
                  <a:pt x="10182482" y="4737174"/>
                </a:cubicBezTo>
                <a:cubicBezTo>
                  <a:pt x="10163741" y="4757818"/>
                  <a:pt x="10132116" y="4767481"/>
                  <a:pt x="10088486" y="4765578"/>
                </a:cubicBezTo>
                <a:cubicBezTo>
                  <a:pt x="10083069" y="4765286"/>
                  <a:pt x="10077358" y="4764846"/>
                  <a:pt x="10071502" y="4764260"/>
                </a:cubicBezTo>
                <a:cubicBezTo>
                  <a:pt x="10067256" y="4763968"/>
                  <a:pt x="10063449" y="4765138"/>
                  <a:pt x="10060375" y="4767628"/>
                </a:cubicBezTo>
                <a:cubicBezTo>
                  <a:pt x="10042365" y="4713601"/>
                  <a:pt x="10069305" y="4642739"/>
                  <a:pt x="10130067" y="4595739"/>
                </a:cubicBezTo>
                <a:cubicBezTo>
                  <a:pt x="10172673" y="4562687"/>
                  <a:pt x="10222361" y="4548657"/>
                  <a:pt x="10264803" y="4553778"/>
                </a:cubicBezTo>
                <a:close/>
                <a:moveTo>
                  <a:pt x="8940553" y="4553778"/>
                </a:moveTo>
                <a:cubicBezTo>
                  <a:pt x="8954700" y="4555485"/>
                  <a:pt x="8968041" y="4559319"/>
                  <a:pt x="8980047" y="4565285"/>
                </a:cubicBezTo>
                <a:cubicBezTo>
                  <a:pt x="8934952" y="4583734"/>
                  <a:pt x="8904646" y="4610966"/>
                  <a:pt x="8889711" y="4646399"/>
                </a:cubicBezTo>
                <a:cubicBezTo>
                  <a:pt x="8886491" y="4654158"/>
                  <a:pt x="8884148" y="4661771"/>
                  <a:pt x="8882244" y="4669091"/>
                </a:cubicBezTo>
                <a:cubicBezTo>
                  <a:pt x="8880634" y="4675533"/>
                  <a:pt x="8879315" y="4681684"/>
                  <a:pt x="8878292" y="4687540"/>
                </a:cubicBezTo>
                <a:cubicBezTo>
                  <a:pt x="8874630" y="4706281"/>
                  <a:pt x="8871410" y="4722533"/>
                  <a:pt x="8858232" y="4737174"/>
                </a:cubicBezTo>
                <a:cubicBezTo>
                  <a:pt x="8839491" y="4757818"/>
                  <a:pt x="8807866" y="4767481"/>
                  <a:pt x="8764236" y="4765578"/>
                </a:cubicBezTo>
                <a:cubicBezTo>
                  <a:pt x="8758819" y="4765286"/>
                  <a:pt x="8753108" y="4764846"/>
                  <a:pt x="8747252" y="4764260"/>
                </a:cubicBezTo>
                <a:cubicBezTo>
                  <a:pt x="8743006" y="4763968"/>
                  <a:pt x="8739199" y="4765138"/>
                  <a:pt x="8736125" y="4767628"/>
                </a:cubicBezTo>
                <a:cubicBezTo>
                  <a:pt x="8718115" y="4713601"/>
                  <a:pt x="8745055" y="4642739"/>
                  <a:pt x="8805817" y="4595739"/>
                </a:cubicBezTo>
                <a:cubicBezTo>
                  <a:pt x="8848423" y="4562687"/>
                  <a:pt x="8898111" y="4548657"/>
                  <a:pt x="8940553" y="4553778"/>
                </a:cubicBezTo>
                <a:close/>
                <a:moveTo>
                  <a:pt x="7692503" y="4553778"/>
                </a:moveTo>
                <a:cubicBezTo>
                  <a:pt x="7706650" y="4555485"/>
                  <a:pt x="7719991" y="4559319"/>
                  <a:pt x="7731997" y="4565285"/>
                </a:cubicBezTo>
                <a:cubicBezTo>
                  <a:pt x="7686902" y="4583734"/>
                  <a:pt x="7656596" y="4610966"/>
                  <a:pt x="7641661" y="4646399"/>
                </a:cubicBezTo>
                <a:cubicBezTo>
                  <a:pt x="7638441" y="4654158"/>
                  <a:pt x="7636098" y="4661771"/>
                  <a:pt x="7634194" y="4669091"/>
                </a:cubicBezTo>
                <a:cubicBezTo>
                  <a:pt x="7632584" y="4675533"/>
                  <a:pt x="7631265" y="4681684"/>
                  <a:pt x="7630242" y="4687540"/>
                </a:cubicBezTo>
                <a:cubicBezTo>
                  <a:pt x="7626580" y="4706281"/>
                  <a:pt x="7623360" y="4722533"/>
                  <a:pt x="7610182" y="4737174"/>
                </a:cubicBezTo>
                <a:cubicBezTo>
                  <a:pt x="7591441" y="4757818"/>
                  <a:pt x="7559816" y="4767481"/>
                  <a:pt x="7516186" y="4765578"/>
                </a:cubicBezTo>
                <a:cubicBezTo>
                  <a:pt x="7510769" y="4765286"/>
                  <a:pt x="7505058" y="4764846"/>
                  <a:pt x="7499202" y="4764260"/>
                </a:cubicBezTo>
                <a:cubicBezTo>
                  <a:pt x="7494956" y="4763968"/>
                  <a:pt x="7491149" y="4765138"/>
                  <a:pt x="7488075" y="4767628"/>
                </a:cubicBezTo>
                <a:cubicBezTo>
                  <a:pt x="7470065" y="4713601"/>
                  <a:pt x="7497005" y="4642739"/>
                  <a:pt x="7557767" y="4595739"/>
                </a:cubicBezTo>
                <a:cubicBezTo>
                  <a:pt x="7600373" y="4562687"/>
                  <a:pt x="7650061" y="4548657"/>
                  <a:pt x="7692503" y="4553778"/>
                </a:cubicBezTo>
                <a:close/>
                <a:moveTo>
                  <a:pt x="55035" y="4522028"/>
                </a:moveTo>
                <a:cubicBezTo>
                  <a:pt x="63747" y="4521846"/>
                  <a:pt x="72385" y="4522944"/>
                  <a:pt x="81536" y="4526531"/>
                </a:cubicBezTo>
                <a:cubicBezTo>
                  <a:pt x="107596" y="4536633"/>
                  <a:pt x="127655" y="4562841"/>
                  <a:pt x="141272" y="4604423"/>
                </a:cubicBezTo>
                <a:cubicBezTo>
                  <a:pt x="143030" y="4609546"/>
                  <a:pt x="144638" y="4614964"/>
                  <a:pt x="146103" y="4620673"/>
                </a:cubicBezTo>
                <a:cubicBezTo>
                  <a:pt x="147275" y="4624773"/>
                  <a:pt x="149763" y="4627995"/>
                  <a:pt x="153131" y="4629898"/>
                </a:cubicBezTo>
                <a:cubicBezTo>
                  <a:pt x="119859" y="4656801"/>
                  <a:pt x="68880" y="4663444"/>
                  <a:pt x="17984" y="4648098"/>
                </a:cubicBezTo>
                <a:lnTo>
                  <a:pt x="0" y="4639953"/>
                </a:lnTo>
                <a:lnTo>
                  <a:pt x="0" y="4528403"/>
                </a:lnTo>
                <a:lnTo>
                  <a:pt x="9502" y="4527995"/>
                </a:lnTo>
                <a:cubicBezTo>
                  <a:pt x="16089" y="4527263"/>
                  <a:pt x="22238" y="4526238"/>
                  <a:pt x="28094" y="4525212"/>
                </a:cubicBezTo>
                <a:cubicBezTo>
                  <a:pt x="37539" y="4523675"/>
                  <a:pt x="46324" y="4522211"/>
                  <a:pt x="55035" y="4522028"/>
                </a:cubicBezTo>
                <a:close/>
                <a:moveTo>
                  <a:pt x="1125925" y="4473089"/>
                </a:moveTo>
                <a:cubicBezTo>
                  <a:pt x="1159014" y="4508668"/>
                  <a:pt x="1195178" y="4527555"/>
                  <a:pt x="1233685" y="4529020"/>
                </a:cubicBezTo>
                <a:cubicBezTo>
                  <a:pt x="1242030" y="4529312"/>
                  <a:pt x="1250083" y="4528874"/>
                  <a:pt x="1257551" y="4527995"/>
                </a:cubicBezTo>
                <a:cubicBezTo>
                  <a:pt x="1264139" y="4527263"/>
                  <a:pt x="1270287" y="4526238"/>
                  <a:pt x="1276144" y="4525212"/>
                </a:cubicBezTo>
                <a:cubicBezTo>
                  <a:pt x="1295032" y="4522138"/>
                  <a:pt x="1311283" y="4519356"/>
                  <a:pt x="1329586" y="4526531"/>
                </a:cubicBezTo>
                <a:cubicBezTo>
                  <a:pt x="1355646" y="4536633"/>
                  <a:pt x="1375705" y="4562841"/>
                  <a:pt x="1389322" y="4604423"/>
                </a:cubicBezTo>
                <a:cubicBezTo>
                  <a:pt x="1391079" y="4609546"/>
                  <a:pt x="1392688" y="4614964"/>
                  <a:pt x="1394153" y="4620673"/>
                </a:cubicBezTo>
                <a:cubicBezTo>
                  <a:pt x="1395325" y="4624773"/>
                  <a:pt x="1397813" y="4627995"/>
                  <a:pt x="1401181" y="4629898"/>
                </a:cubicBezTo>
                <a:cubicBezTo>
                  <a:pt x="1356818" y="4665768"/>
                  <a:pt x="1280977" y="4665622"/>
                  <a:pt x="1215822" y="4625358"/>
                </a:cubicBezTo>
                <a:cubicBezTo>
                  <a:pt x="1154622" y="4587877"/>
                  <a:pt x="1120508" y="4526384"/>
                  <a:pt x="1125925" y="4473089"/>
                </a:cubicBezTo>
                <a:close/>
                <a:moveTo>
                  <a:pt x="6041924" y="4426776"/>
                </a:moveTo>
                <a:cubicBezTo>
                  <a:pt x="6075015" y="4462355"/>
                  <a:pt x="6111178" y="4481242"/>
                  <a:pt x="6149685" y="4482707"/>
                </a:cubicBezTo>
                <a:cubicBezTo>
                  <a:pt x="6158028" y="4482999"/>
                  <a:pt x="6166082" y="4482561"/>
                  <a:pt x="6173551" y="4481682"/>
                </a:cubicBezTo>
                <a:cubicBezTo>
                  <a:pt x="6180137" y="4480950"/>
                  <a:pt x="6186288" y="4479925"/>
                  <a:pt x="6192144" y="4478899"/>
                </a:cubicBezTo>
                <a:cubicBezTo>
                  <a:pt x="6211032" y="4475825"/>
                  <a:pt x="6227281" y="4473043"/>
                  <a:pt x="6245586" y="4480218"/>
                </a:cubicBezTo>
                <a:cubicBezTo>
                  <a:pt x="6271645" y="4490320"/>
                  <a:pt x="6291704" y="4516528"/>
                  <a:pt x="6305320" y="4558110"/>
                </a:cubicBezTo>
                <a:cubicBezTo>
                  <a:pt x="6307077" y="4563233"/>
                  <a:pt x="6308686" y="4568651"/>
                  <a:pt x="6310150" y="4574360"/>
                </a:cubicBezTo>
                <a:cubicBezTo>
                  <a:pt x="6311324" y="4578460"/>
                  <a:pt x="6313813" y="4581682"/>
                  <a:pt x="6317179" y="4583585"/>
                </a:cubicBezTo>
                <a:cubicBezTo>
                  <a:pt x="6272815" y="4619455"/>
                  <a:pt x="6196976" y="4619309"/>
                  <a:pt x="6131823" y="4579045"/>
                </a:cubicBezTo>
                <a:cubicBezTo>
                  <a:pt x="6070623" y="4541564"/>
                  <a:pt x="6036507" y="4480071"/>
                  <a:pt x="6041924" y="4426776"/>
                </a:cubicBezTo>
                <a:close/>
                <a:moveTo>
                  <a:pt x="4793874" y="4426776"/>
                </a:moveTo>
                <a:cubicBezTo>
                  <a:pt x="4826965" y="4462355"/>
                  <a:pt x="4863130" y="4481242"/>
                  <a:pt x="4901637" y="4482707"/>
                </a:cubicBezTo>
                <a:cubicBezTo>
                  <a:pt x="4909982" y="4482999"/>
                  <a:pt x="4918036" y="4482561"/>
                  <a:pt x="4925503" y="4481682"/>
                </a:cubicBezTo>
                <a:cubicBezTo>
                  <a:pt x="4932089" y="4480950"/>
                  <a:pt x="4938239" y="4479925"/>
                  <a:pt x="4944096" y="4478899"/>
                </a:cubicBezTo>
                <a:cubicBezTo>
                  <a:pt x="4962984" y="4475825"/>
                  <a:pt x="4979234" y="4473043"/>
                  <a:pt x="4997537" y="4480218"/>
                </a:cubicBezTo>
                <a:cubicBezTo>
                  <a:pt x="5023597" y="4490320"/>
                  <a:pt x="5043655" y="4516528"/>
                  <a:pt x="5057275" y="4558110"/>
                </a:cubicBezTo>
                <a:cubicBezTo>
                  <a:pt x="5059029" y="4563233"/>
                  <a:pt x="5060641" y="4568651"/>
                  <a:pt x="5062105" y="4574360"/>
                </a:cubicBezTo>
                <a:cubicBezTo>
                  <a:pt x="5063276" y="4578460"/>
                  <a:pt x="5065762" y="4581682"/>
                  <a:pt x="5069135" y="4583585"/>
                </a:cubicBezTo>
                <a:cubicBezTo>
                  <a:pt x="5024768" y="4619455"/>
                  <a:pt x="4948929" y="4619309"/>
                  <a:pt x="4883773" y="4579045"/>
                </a:cubicBezTo>
                <a:cubicBezTo>
                  <a:pt x="4822575" y="4541564"/>
                  <a:pt x="4788458" y="4480071"/>
                  <a:pt x="4793874" y="4426776"/>
                </a:cubicBezTo>
                <a:close/>
                <a:moveTo>
                  <a:pt x="3545826" y="4413314"/>
                </a:moveTo>
                <a:cubicBezTo>
                  <a:pt x="3578915" y="4448893"/>
                  <a:pt x="3615079" y="4467780"/>
                  <a:pt x="3653586" y="4469245"/>
                </a:cubicBezTo>
                <a:cubicBezTo>
                  <a:pt x="3661931" y="4469537"/>
                  <a:pt x="3669984" y="4469099"/>
                  <a:pt x="3677452" y="4468220"/>
                </a:cubicBezTo>
                <a:cubicBezTo>
                  <a:pt x="3684040" y="4467488"/>
                  <a:pt x="3690188" y="4466463"/>
                  <a:pt x="3696045" y="4465437"/>
                </a:cubicBezTo>
                <a:cubicBezTo>
                  <a:pt x="3714933" y="4462363"/>
                  <a:pt x="3731184" y="4459581"/>
                  <a:pt x="3749487" y="4466756"/>
                </a:cubicBezTo>
                <a:cubicBezTo>
                  <a:pt x="3775547" y="4476858"/>
                  <a:pt x="3795606" y="4503066"/>
                  <a:pt x="3809223" y="4544648"/>
                </a:cubicBezTo>
                <a:cubicBezTo>
                  <a:pt x="3810980" y="4549771"/>
                  <a:pt x="3812589" y="4555189"/>
                  <a:pt x="3814055" y="4560898"/>
                </a:cubicBezTo>
                <a:cubicBezTo>
                  <a:pt x="3815226" y="4564998"/>
                  <a:pt x="3817714" y="4568220"/>
                  <a:pt x="3821082" y="4570123"/>
                </a:cubicBezTo>
                <a:cubicBezTo>
                  <a:pt x="3776719" y="4605993"/>
                  <a:pt x="3700878" y="4605847"/>
                  <a:pt x="3635724" y="4565583"/>
                </a:cubicBezTo>
                <a:cubicBezTo>
                  <a:pt x="3574523" y="4528102"/>
                  <a:pt x="3540410" y="4466609"/>
                  <a:pt x="3545826" y="4413314"/>
                </a:cubicBezTo>
                <a:close/>
                <a:moveTo>
                  <a:pt x="2297775" y="4413314"/>
                </a:moveTo>
                <a:cubicBezTo>
                  <a:pt x="2330866" y="4448893"/>
                  <a:pt x="2367028" y="4467780"/>
                  <a:pt x="2405536" y="4469245"/>
                </a:cubicBezTo>
                <a:cubicBezTo>
                  <a:pt x="2413881" y="4469537"/>
                  <a:pt x="2421933" y="4469099"/>
                  <a:pt x="2429402" y="4468220"/>
                </a:cubicBezTo>
                <a:cubicBezTo>
                  <a:pt x="2435989" y="4467488"/>
                  <a:pt x="2442138" y="4466463"/>
                  <a:pt x="2447996" y="4465437"/>
                </a:cubicBezTo>
                <a:cubicBezTo>
                  <a:pt x="2466882" y="4462363"/>
                  <a:pt x="2483133" y="4459581"/>
                  <a:pt x="2501436" y="4466756"/>
                </a:cubicBezTo>
                <a:cubicBezTo>
                  <a:pt x="2527497" y="4476858"/>
                  <a:pt x="2547555" y="4503066"/>
                  <a:pt x="2561172" y="4544648"/>
                </a:cubicBezTo>
                <a:cubicBezTo>
                  <a:pt x="2562930" y="4549771"/>
                  <a:pt x="2564538" y="4555189"/>
                  <a:pt x="2566003" y="4560898"/>
                </a:cubicBezTo>
                <a:cubicBezTo>
                  <a:pt x="2567175" y="4564998"/>
                  <a:pt x="2569663" y="4568220"/>
                  <a:pt x="2573032" y="4570123"/>
                </a:cubicBezTo>
                <a:cubicBezTo>
                  <a:pt x="2528669" y="4605993"/>
                  <a:pt x="2452828" y="4605847"/>
                  <a:pt x="2387672" y="4565583"/>
                </a:cubicBezTo>
                <a:cubicBezTo>
                  <a:pt x="2326474" y="4528102"/>
                  <a:pt x="2292359" y="4466609"/>
                  <a:pt x="2297775" y="4413314"/>
                </a:cubicBezTo>
                <a:close/>
                <a:moveTo>
                  <a:pt x="0" y="4382238"/>
                </a:moveTo>
                <a:lnTo>
                  <a:pt x="38955" y="4385300"/>
                </a:lnTo>
                <a:cubicBezTo>
                  <a:pt x="59235" y="4390276"/>
                  <a:pt x="79705" y="4398713"/>
                  <a:pt x="99251" y="4410719"/>
                </a:cubicBezTo>
                <a:cubicBezTo>
                  <a:pt x="177583" y="4458742"/>
                  <a:pt x="211550" y="4545710"/>
                  <a:pt x="175093" y="4605008"/>
                </a:cubicBezTo>
                <a:lnTo>
                  <a:pt x="174947" y="4605300"/>
                </a:lnTo>
                <a:cubicBezTo>
                  <a:pt x="158549" y="4547761"/>
                  <a:pt x="131317" y="4511011"/>
                  <a:pt x="93834" y="4496369"/>
                </a:cubicBezTo>
                <a:cubicBezTo>
                  <a:pt x="67626" y="4486121"/>
                  <a:pt x="45518" y="4489781"/>
                  <a:pt x="24143" y="4493441"/>
                </a:cubicBezTo>
                <a:lnTo>
                  <a:pt x="0" y="4495778"/>
                </a:lnTo>
                <a:close/>
                <a:moveTo>
                  <a:pt x="1227847" y="4380649"/>
                </a:moveTo>
                <a:cubicBezTo>
                  <a:pt x="1265420" y="4376970"/>
                  <a:pt x="1308209" y="4386707"/>
                  <a:pt x="1347301" y="4410719"/>
                </a:cubicBezTo>
                <a:cubicBezTo>
                  <a:pt x="1425632" y="4458742"/>
                  <a:pt x="1459600" y="4545710"/>
                  <a:pt x="1423142" y="4605008"/>
                </a:cubicBezTo>
                <a:lnTo>
                  <a:pt x="1422996" y="4605300"/>
                </a:lnTo>
                <a:cubicBezTo>
                  <a:pt x="1406598" y="4547761"/>
                  <a:pt x="1379366" y="4511011"/>
                  <a:pt x="1341884" y="4496369"/>
                </a:cubicBezTo>
                <a:cubicBezTo>
                  <a:pt x="1315676" y="4486121"/>
                  <a:pt x="1293567" y="4489781"/>
                  <a:pt x="1272192" y="4493441"/>
                </a:cubicBezTo>
                <a:cubicBezTo>
                  <a:pt x="1260039" y="4495492"/>
                  <a:pt x="1248472" y="4497395"/>
                  <a:pt x="1235882" y="4496955"/>
                </a:cubicBezTo>
                <a:cubicBezTo>
                  <a:pt x="1203085" y="4495784"/>
                  <a:pt x="1172777" y="4478360"/>
                  <a:pt x="1142909" y="4443955"/>
                </a:cubicBezTo>
                <a:cubicBezTo>
                  <a:pt x="1140859" y="4441464"/>
                  <a:pt x="1138224" y="4439855"/>
                  <a:pt x="1135296" y="4439269"/>
                </a:cubicBezTo>
                <a:cubicBezTo>
                  <a:pt x="1136467" y="4436487"/>
                  <a:pt x="1138078" y="4433705"/>
                  <a:pt x="1139687" y="4431070"/>
                </a:cubicBezTo>
                <a:cubicBezTo>
                  <a:pt x="1157916" y="4401421"/>
                  <a:pt x="1190273" y="4384328"/>
                  <a:pt x="1227847" y="4380649"/>
                </a:cubicBezTo>
                <a:close/>
                <a:moveTo>
                  <a:pt x="11034119" y="4367001"/>
                </a:moveTo>
                <a:cubicBezTo>
                  <a:pt x="11067208" y="4402580"/>
                  <a:pt x="11103372" y="4421467"/>
                  <a:pt x="11141879" y="4422932"/>
                </a:cubicBezTo>
                <a:cubicBezTo>
                  <a:pt x="11150224" y="4423224"/>
                  <a:pt x="11158277" y="4422786"/>
                  <a:pt x="11165745" y="4421907"/>
                </a:cubicBezTo>
                <a:cubicBezTo>
                  <a:pt x="11172333" y="4421175"/>
                  <a:pt x="11178481" y="4420150"/>
                  <a:pt x="11184338" y="4419124"/>
                </a:cubicBezTo>
                <a:cubicBezTo>
                  <a:pt x="11203226" y="4416050"/>
                  <a:pt x="11219477" y="4413268"/>
                  <a:pt x="11237780" y="4420443"/>
                </a:cubicBezTo>
                <a:cubicBezTo>
                  <a:pt x="11263840" y="4430545"/>
                  <a:pt x="11283899" y="4456753"/>
                  <a:pt x="11297516" y="4498335"/>
                </a:cubicBezTo>
                <a:cubicBezTo>
                  <a:pt x="11299273" y="4503458"/>
                  <a:pt x="11300882" y="4508876"/>
                  <a:pt x="11302347" y="4514585"/>
                </a:cubicBezTo>
                <a:cubicBezTo>
                  <a:pt x="11303519" y="4518685"/>
                  <a:pt x="11306007" y="4521907"/>
                  <a:pt x="11309375" y="4523810"/>
                </a:cubicBezTo>
                <a:cubicBezTo>
                  <a:pt x="11265012" y="4559680"/>
                  <a:pt x="11189171" y="4559534"/>
                  <a:pt x="11124016" y="4519270"/>
                </a:cubicBezTo>
                <a:cubicBezTo>
                  <a:pt x="11062816" y="4481789"/>
                  <a:pt x="11028702" y="4420296"/>
                  <a:pt x="11034119" y="4367001"/>
                </a:cubicBezTo>
                <a:close/>
                <a:moveTo>
                  <a:pt x="9786069" y="4367001"/>
                </a:moveTo>
                <a:cubicBezTo>
                  <a:pt x="9819158" y="4402580"/>
                  <a:pt x="9855322" y="4421467"/>
                  <a:pt x="9893829" y="4422932"/>
                </a:cubicBezTo>
                <a:cubicBezTo>
                  <a:pt x="9902174" y="4423224"/>
                  <a:pt x="9910227" y="4422786"/>
                  <a:pt x="9917695" y="4421907"/>
                </a:cubicBezTo>
                <a:cubicBezTo>
                  <a:pt x="9924283" y="4421175"/>
                  <a:pt x="9930431" y="4420150"/>
                  <a:pt x="9936288" y="4419124"/>
                </a:cubicBezTo>
                <a:cubicBezTo>
                  <a:pt x="9955176" y="4416050"/>
                  <a:pt x="9971427" y="4413268"/>
                  <a:pt x="9989730" y="4420443"/>
                </a:cubicBezTo>
                <a:cubicBezTo>
                  <a:pt x="10015790" y="4430545"/>
                  <a:pt x="10035849" y="4456753"/>
                  <a:pt x="10049466" y="4498335"/>
                </a:cubicBezTo>
                <a:cubicBezTo>
                  <a:pt x="10051223" y="4503458"/>
                  <a:pt x="10052832" y="4508876"/>
                  <a:pt x="10054297" y="4514585"/>
                </a:cubicBezTo>
                <a:cubicBezTo>
                  <a:pt x="10055469" y="4518685"/>
                  <a:pt x="10057957" y="4521907"/>
                  <a:pt x="10061325" y="4523810"/>
                </a:cubicBezTo>
                <a:cubicBezTo>
                  <a:pt x="10016962" y="4559680"/>
                  <a:pt x="9941121" y="4559534"/>
                  <a:pt x="9875966" y="4519270"/>
                </a:cubicBezTo>
                <a:cubicBezTo>
                  <a:pt x="9814766" y="4481789"/>
                  <a:pt x="9780652" y="4420296"/>
                  <a:pt x="9786069" y="4367001"/>
                </a:cubicBezTo>
                <a:close/>
                <a:moveTo>
                  <a:pt x="8461819" y="4367001"/>
                </a:moveTo>
                <a:cubicBezTo>
                  <a:pt x="8494908" y="4402580"/>
                  <a:pt x="8531072" y="4421467"/>
                  <a:pt x="8569579" y="4422932"/>
                </a:cubicBezTo>
                <a:cubicBezTo>
                  <a:pt x="8577924" y="4423224"/>
                  <a:pt x="8585977" y="4422786"/>
                  <a:pt x="8593445" y="4421907"/>
                </a:cubicBezTo>
                <a:cubicBezTo>
                  <a:pt x="8600033" y="4421175"/>
                  <a:pt x="8606181" y="4420150"/>
                  <a:pt x="8612038" y="4419124"/>
                </a:cubicBezTo>
                <a:cubicBezTo>
                  <a:pt x="8630926" y="4416050"/>
                  <a:pt x="8647177" y="4413268"/>
                  <a:pt x="8665480" y="4420443"/>
                </a:cubicBezTo>
                <a:cubicBezTo>
                  <a:pt x="8691540" y="4430545"/>
                  <a:pt x="8711599" y="4456753"/>
                  <a:pt x="8725216" y="4498335"/>
                </a:cubicBezTo>
                <a:cubicBezTo>
                  <a:pt x="8726973" y="4503458"/>
                  <a:pt x="8728582" y="4508876"/>
                  <a:pt x="8730047" y="4514585"/>
                </a:cubicBezTo>
                <a:cubicBezTo>
                  <a:pt x="8731219" y="4518685"/>
                  <a:pt x="8733707" y="4521907"/>
                  <a:pt x="8737075" y="4523810"/>
                </a:cubicBezTo>
                <a:cubicBezTo>
                  <a:pt x="8692712" y="4559680"/>
                  <a:pt x="8616871" y="4559534"/>
                  <a:pt x="8551716" y="4519270"/>
                </a:cubicBezTo>
                <a:cubicBezTo>
                  <a:pt x="8490516" y="4481789"/>
                  <a:pt x="8456402" y="4420296"/>
                  <a:pt x="8461819" y="4367001"/>
                </a:cubicBezTo>
                <a:close/>
                <a:moveTo>
                  <a:pt x="7213769" y="4367001"/>
                </a:moveTo>
                <a:cubicBezTo>
                  <a:pt x="7246858" y="4402580"/>
                  <a:pt x="7283022" y="4421467"/>
                  <a:pt x="7321529" y="4422932"/>
                </a:cubicBezTo>
                <a:cubicBezTo>
                  <a:pt x="7329874" y="4423224"/>
                  <a:pt x="7337927" y="4422786"/>
                  <a:pt x="7345395" y="4421907"/>
                </a:cubicBezTo>
                <a:cubicBezTo>
                  <a:pt x="7351983" y="4421175"/>
                  <a:pt x="7358131" y="4420150"/>
                  <a:pt x="7363988" y="4419124"/>
                </a:cubicBezTo>
                <a:cubicBezTo>
                  <a:pt x="7382876" y="4416050"/>
                  <a:pt x="7399127" y="4413268"/>
                  <a:pt x="7417430" y="4420443"/>
                </a:cubicBezTo>
                <a:cubicBezTo>
                  <a:pt x="7443490" y="4430545"/>
                  <a:pt x="7463549" y="4456753"/>
                  <a:pt x="7477166" y="4498335"/>
                </a:cubicBezTo>
                <a:cubicBezTo>
                  <a:pt x="7478923" y="4503458"/>
                  <a:pt x="7480532" y="4508876"/>
                  <a:pt x="7481997" y="4514585"/>
                </a:cubicBezTo>
                <a:cubicBezTo>
                  <a:pt x="7483169" y="4518685"/>
                  <a:pt x="7485657" y="4521907"/>
                  <a:pt x="7489025" y="4523810"/>
                </a:cubicBezTo>
                <a:cubicBezTo>
                  <a:pt x="7444662" y="4559680"/>
                  <a:pt x="7368821" y="4559534"/>
                  <a:pt x="7303666" y="4519270"/>
                </a:cubicBezTo>
                <a:cubicBezTo>
                  <a:pt x="7242466" y="4481789"/>
                  <a:pt x="7208352" y="4420296"/>
                  <a:pt x="7213769" y="4367001"/>
                </a:cubicBezTo>
                <a:close/>
                <a:moveTo>
                  <a:pt x="6143847" y="4334336"/>
                </a:moveTo>
                <a:cubicBezTo>
                  <a:pt x="6181420" y="4330657"/>
                  <a:pt x="6224206" y="4340394"/>
                  <a:pt x="6263301" y="4364406"/>
                </a:cubicBezTo>
                <a:cubicBezTo>
                  <a:pt x="6341630" y="4412429"/>
                  <a:pt x="6375597" y="4499397"/>
                  <a:pt x="6339139" y="4558695"/>
                </a:cubicBezTo>
                <a:lnTo>
                  <a:pt x="6338995" y="4558987"/>
                </a:lnTo>
                <a:cubicBezTo>
                  <a:pt x="6322597" y="4501448"/>
                  <a:pt x="6295365" y="4464698"/>
                  <a:pt x="6257883" y="4450056"/>
                </a:cubicBezTo>
                <a:cubicBezTo>
                  <a:pt x="6231674" y="4439808"/>
                  <a:pt x="6209565" y="4443468"/>
                  <a:pt x="6188191" y="4447128"/>
                </a:cubicBezTo>
                <a:cubicBezTo>
                  <a:pt x="6176039" y="4449179"/>
                  <a:pt x="6164471" y="4451082"/>
                  <a:pt x="6151881" y="4450642"/>
                </a:cubicBezTo>
                <a:cubicBezTo>
                  <a:pt x="6119084" y="4449471"/>
                  <a:pt x="6088776" y="4432047"/>
                  <a:pt x="6058910" y="4397642"/>
                </a:cubicBezTo>
                <a:cubicBezTo>
                  <a:pt x="6056859" y="4395151"/>
                  <a:pt x="6054222" y="4393542"/>
                  <a:pt x="6051298" y="4392956"/>
                </a:cubicBezTo>
                <a:cubicBezTo>
                  <a:pt x="6052469" y="4390174"/>
                  <a:pt x="6054079" y="4387392"/>
                  <a:pt x="6055688" y="4384757"/>
                </a:cubicBezTo>
                <a:cubicBezTo>
                  <a:pt x="6073915" y="4355108"/>
                  <a:pt x="6106273" y="4338015"/>
                  <a:pt x="6143847" y="4334336"/>
                </a:cubicBezTo>
                <a:close/>
                <a:moveTo>
                  <a:pt x="4895798" y="4334336"/>
                </a:moveTo>
                <a:cubicBezTo>
                  <a:pt x="4933370" y="4330657"/>
                  <a:pt x="4976161" y="4340394"/>
                  <a:pt x="5015254" y="4364406"/>
                </a:cubicBezTo>
                <a:cubicBezTo>
                  <a:pt x="5093583" y="4412429"/>
                  <a:pt x="5127548" y="4499397"/>
                  <a:pt x="5091093" y="4558695"/>
                </a:cubicBezTo>
                <a:lnTo>
                  <a:pt x="5090946" y="4558987"/>
                </a:lnTo>
                <a:cubicBezTo>
                  <a:pt x="5074550" y="4501448"/>
                  <a:pt x="5047318" y="4464698"/>
                  <a:pt x="5009835" y="4450056"/>
                </a:cubicBezTo>
                <a:cubicBezTo>
                  <a:pt x="4983628" y="4439808"/>
                  <a:pt x="4961519" y="4443468"/>
                  <a:pt x="4940143" y="4447128"/>
                </a:cubicBezTo>
                <a:cubicBezTo>
                  <a:pt x="4927993" y="4449179"/>
                  <a:pt x="4916424" y="4451082"/>
                  <a:pt x="4903831" y="4450642"/>
                </a:cubicBezTo>
                <a:cubicBezTo>
                  <a:pt x="4871036" y="4449471"/>
                  <a:pt x="4840727" y="4432047"/>
                  <a:pt x="4810858" y="4397642"/>
                </a:cubicBezTo>
                <a:cubicBezTo>
                  <a:pt x="4808811" y="4395151"/>
                  <a:pt x="4806175" y="4393542"/>
                  <a:pt x="4803248" y="4392956"/>
                </a:cubicBezTo>
                <a:cubicBezTo>
                  <a:pt x="4804417" y="4390174"/>
                  <a:pt x="4806029" y="4387392"/>
                  <a:pt x="4807640" y="4384757"/>
                </a:cubicBezTo>
                <a:cubicBezTo>
                  <a:pt x="4825869" y="4355108"/>
                  <a:pt x="4858225" y="4338015"/>
                  <a:pt x="4895798" y="4334336"/>
                </a:cubicBezTo>
                <a:close/>
                <a:moveTo>
                  <a:pt x="3647748" y="4320874"/>
                </a:moveTo>
                <a:cubicBezTo>
                  <a:pt x="3685321" y="4317195"/>
                  <a:pt x="3728111" y="4326932"/>
                  <a:pt x="3767202" y="4350944"/>
                </a:cubicBezTo>
                <a:cubicBezTo>
                  <a:pt x="3845533" y="4398967"/>
                  <a:pt x="3879501" y="4485935"/>
                  <a:pt x="3843044" y="4545233"/>
                </a:cubicBezTo>
                <a:lnTo>
                  <a:pt x="3842897" y="4545525"/>
                </a:lnTo>
                <a:cubicBezTo>
                  <a:pt x="3826499" y="4487986"/>
                  <a:pt x="3799267" y="4451236"/>
                  <a:pt x="3761785" y="4436594"/>
                </a:cubicBezTo>
                <a:cubicBezTo>
                  <a:pt x="3735577" y="4426346"/>
                  <a:pt x="3713468" y="4430006"/>
                  <a:pt x="3692093" y="4433666"/>
                </a:cubicBezTo>
                <a:cubicBezTo>
                  <a:pt x="3679940" y="4435717"/>
                  <a:pt x="3668374" y="4437620"/>
                  <a:pt x="3655784" y="4437180"/>
                </a:cubicBezTo>
                <a:cubicBezTo>
                  <a:pt x="3622986" y="4436009"/>
                  <a:pt x="3592678" y="4418585"/>
                  <a:pt x="3562811" y="4384180"/>
                </a:cubicBezTo>
                <a:cubicBezTo>
                  <a:pt x="3560760" y="4381689"/>
                  <a:pt x="3558125" y="4380080"/>
                  <a:pt x="3555197" y="4379494"/>
                </a:cubicBezTo>
                <a:cubicBezTo>
                  <a:pt x="3556368" y="4376712"/>
                  <a:pt x="3557980" y="4373930"/>
                  <a:pt x="3559588" y="4371295"/>
                </a:cubicBezTo>
                <a:cubicBezTo>
                  <a:pt x="3577817" y="4341646"/>
                  <a:pt x="3610174" y="4324553"/>
                  <a:pt x="3647748" y="4320874"/>
                </a:cubicBezTo>
                <a:close/>
                <a:moveTo>
                  <a:pt x="2399697" y="4320874"/>
                </a:moveTo>
                <a:cubicBezTo>
                  <a:pt x="2437271" y="4317195"/>
                  <a:pt x="2480060" y="4326932"/>
                  <a:pt x="2519151" y="4350944"/>
                </a:cubicBezTo>
                <a:cubicBezTo>
                  <a:pt x="2597484" y="4398967"/>
                  <a:pt x="2631451" y="4485935"/>
                  <a:pt x="2594992" y="4545233"/>
                </a:cubicBezTo>
                <a:lnTo>
                  <a:pt x="2594847" y="4545525"/>
                </a:lnTo>
                <a:cubicBezTo>
                  <a:pt x="2578448" y="4487986"/>
                  <a:pt x="2551217" y="4451236"/>
                  <a:pt x="2513736" y="4436594"/>
                </a:cubicBezTo>
                <a:cubicBezTo>
                  <a:pt x="2487525" y="4426346"/>
                  <a:pt x="2465418" y="4430006"/>
                  <a:pt x="2444041" y="4433666"/>
                </a:cubicBezTo>
                <a:cubicBezTo>
                  <a:pt x="2431890" y="4435717"/>
                  <a:pt x="2420323" y="4437620"/>
                  <a:pt x="2407734" y="4437180"/>
                </a:cubicBezTo>
                <a:cubicBezTo>
                  <a:pt x="2374935" y="4436009"/>
                  <a:pt x="2344627" y="4418585"/>
                  <a:pt x="2314759" y="4384180"/>
                </a:cubicBezTo>
                <a:cubicBezTo>
                  <a:pt x="2312710" y="4381689"/>
                  <a:pt x="2310074" y="4380080"/>
                  <a:pt x="2307147" y="4379494"/>
                </a:cubicBezTo>
                <a:cubicBezTo>
                  <a:pt x="2308318" y="4376712"/>
                  <a:pt x="2309929" y="4373930"/>
                  <a:pt x="2311538" y="4371295"/>
                </a:cubicBezTo>
                <a:cubicBezTo>
                  <a:pt x="2329768" y="4341646"/>
                  <a:pt x="2362123" y="4324553"/>
                  <a:pt x="2399697" y="4320874"/>
                </a:cubicBezTo>
                <a:close/>
                <a:moveTo>
                  <a:pt x="11136041" y="4274561"/>
                </a:moveTo>
                <a:cubicBezTo>
                  <a:pt x="11173614" y="4270882"/>
                  <a:pt x="11216403" y="4280619"/>
                  <a:pt x="11255495" y="4304631"/>
                </a:cubicBezTo>
                <a:cubicBezTo>
                  <a:pt x="11333826" y="4352654"/>
                  <a:pt x="11367794" y="4439622"/>
                  <a:pt x="11331336" y="4498920"/>
                </a:cubicBezTo>
                <a:lnTo>
                  <a:pt x="11331190" y="4499212"/>
                </a:lnTo>
                <a:cubicBezTo>
                  <a:pt x="11314792" y="4441673"/>
                  <a:pt x="11287560" y="4404923"/>
                  <a:pt x="11250078" y="4390281"/>
                </a:cubicBezTo>
                <a:cubicBezTo>
                  <a:pt x="11223870" y="4380033"/>
                  <a:pt x="11201761" y="4383693"/>
                  <a:pt x="11180386" y="4387353"/>
                </a:cubicBezTo>
                <a:cubicBezTo>
                  <a:pt x="11168233" y="4389404"/>
                  <a:pt x="11156666" y="4391307"/>
                  <a:pt x="11144076" y="4390867"/>
                </a:cubicBezTo>
                <a:cubicBezTo>
                  <a:pt x="11111279" y="4389696"/>
                  <a:pt x="11080971" y="4372272"/>
                  <a:pt x="11051103" y="4337867"/>
                </a:cubicBezTo>
                <a:cubicBezTo>
                  <a:pt x="11049053" y="4335376"/>
                  <a:pt x="11046418" y="4333767"/>
                  <a:pt x="11043490" y="4333181"/>
                </a:cubicBezTo>
                <a:cubicBezTo>
                  <a:pt x="11044661" y="4330399"/>
                  <a:pt x="11046272" y="4327617"/>
                  <a:pt x="11047881" y="4324982"/>
                </a:cubicBezTo>
                <a:cubicBezTo>
                  <a:pt x="11066110" y="4295333"/>
                  <a:pt x="11098467" y="4278240"/>
                  <a:pt x="11136041" y="4274561"/>
                </a:cubicBezTo>
                <a:close/>
                <a:moveTo>
                  <a:pt x="9887991" y="4274561"/>
                </a:moveTo>
                <a:cubicBezTo>
                  <a:pt x="9925564" y="4270882"/>
                  <a:pt x="9968353" y="4280619"/>
                  <a:pt x="10007445" y="4304631"/>
                </a:cubicBezTo>
                <a:cubicBezTo>
                  <a:pt x="10085776" y="4352654"/>
                  <a:pt x="10119744" y="4439622"/>
                  <a:pt x="10083286" y="4498920"/>
                </a:cubicBezTo>
                <a:lnTo>
                  <a:pt x="10083140" y="4499212"/>
                </a:lnTo>
                <a:cubicBezTo>
                  <a:pt x="10066742" y="4441673"/>
                  <a:pt x="10039510" y="4404923"/>
                  <a:pt x="10002028" y="4390281"/>
                </a:cubicBezTo>
                <a:cubicBezTo>
                  <a:pt x="9975820" y="4380033"/>
                  <a:pt x="9953711" y="4383693"/>
                  <a:pt x="9932336" y="4387353"/>
                </a:cubicBezTo>
                <a:cubicBezTo>
                  <a:pt x="9920183" y="4389404"/>
                  <a:pt x="9908616" y="4391307"/>
                  <a:pt x="9896026" y="4390867"/>
                </a:cubicBezTo>
                <a:cubicBezTo>
                  <a:pt x="9863229" y="4389696"/>
                  <a:pt x="9832921" y="4372272"/>
                  <a:pt x="9803053" y="4337867"/>
                </a:cubicBezTo>
                <a:cubicBezTo>
                  <a:pt x="9801003" y="4335376"/>
                  <a:pt x="9798368" y="4333767"/>
                  <a:pt x="9795440" y="4333181"/>
                </a:cubicBezTo>
                <a:cubicBezTo>
                  <a:pt x="9796611" y="4330399"/>
                  <a:pt x="9798222" y="4327617"/>
                  <a:pt x="9799831" y="4324982"/>
                </a:cubicBezTo>
                <a:cubicBezTo>
                  <a:pt x="9818060" y="4295333"/>
                  <a:pt x="9850417" y="4278240"/>
                  <a:pt x="9887991" y="4274561"/>
                </a:cubicBezTo>
                <a:close/>
                <a:moveTo>
                  <a:pt x="8563741" y="4274561"/>
                </a:moveTo>
                <a:cubicBezTo>
                  <a:pt x="8601314" y="4270882"/>
                  <a:pt x="8644103" y="4280619"/>
                  <a:pt x="8683195" y="4304631"/>
                </a:cubicBezTo>
                <a:cubicBezTo>
                  <a:pt x="8761526" y="4352654"/>
                  <a:pt x="8795494" y="4439622"/>
                  <a:pt x="8759036" y="4498920"/>
                </a:cubicBezTo>
                <a:lnTo>
                  <a:pt x="8758890" y="4499212"/>
                </a:lnTo>
                <a:cubicBezTo>
                  <a:pt x="8742492" y="4441673"/>
                  <a:pt x="8715260" y="4404923"/>
                  <a:pt x="8677778" y="4390281"/>
                </a:cubicBezTo>
                <a:cubicBezTo>
                  <a:pt x="8651570" y="4380033"/>
                  <a:pt x="8629461" y="4383693"/>
                  <a:pt x="8608086" y="4387353"/>
                </a:cubicBezTo>
                <a:cubicBezTo>
                  <a:pt x="8595933" y="4389404"/>
                  <a:pt x="8584366" y="4391307"/>
                  <a:pt x="8571776" y="4390867"/>
                </a:cubicBezTo>
                <a:cubicBezTo>
                  <a:pt x="8538979" y="4389696"/>
                  <a:pt x="8508671" y="4372272"/>
                  <a:pt x="8478803" y="4337867"/>
                </a:cubicBezTo>
                <a:cubicBezTo>
                  <a:pt x="8476753" y="4335376"/>
                  <a:pt x="8474118" y="4333767"/>
                  <a:pt x="8471190" y="4333181"/>
                </a:cubicBezTo>
                <a:cubicBezTo>
                  <a:pt x="8472361" y="4330399"/>
                  <a:pt x="8473972" y="4327617"/>
                  <a:pt x="8475581" y="4324982"/>
                </a:cubicBezTo>
                <a:cubicBezTo>
                  <a:pt x="8493810" y="4295333"/>
                  <a:pt x="8526167" y="4278240"/>
                  <a:pt x="8563741" y="4274561"/>
                </a:cubicBezTo>
                <a:close/>
                <a:moveTo>
                  <a:pt x="7315691" y="4274561"/>
                </a:moveTo>
                <a:cubicBezTo>
                  <a:pt x="7353264" y="4270882"/>
                  <a:pt x="7396053" y="4280619"/>
                  <a:pt x="7435145" y="4304631"/>
                </a:cubicBezTo>
                <a:cubicBezTo>
                  <a:pt x="7513476" y="4352654"/>
                  <a:pt x="7547444" y="4439622"/>
                  <a:pt x="7510986" y="4498920"/>
                </a:cubicBezTo>
                <a:lnTo>
                  <a:pt x="7510840" y="4499212"/>
                </a:lnTo>
                <a:cubicBezTo>
                  <a:pt x="7494442" y="4441673"/>
                  <a:pt x="7467210" y="4404923"/>
                  <a:pt x="7429728" y="4390281"/>
                </a:cubicBezTo>
                <a:cubicBezTo>
                  <a:pt x="7403520" y="4380033"/>
                  <a:pt x="7381411" y="4383693"/>
                  <a:pt x="7360036" y="4387353"/>
                </a:cubicBezTo>
                <a:cubicBezTo>
                  <a:pt x="7347883" y="4389404"/>
                  <a:pt x="7336316" y="4391307"/>
                  <a:pt x="7323726" y="4390867"/>
                </a:cubicBezTo>
                <a:cubicBezTo>
                  <a:pt x="7290929" y="4389696"/>
                  <a:pt x="7260621" y="4372272"/>
                  <a:pt x="7230753" y="4337867"/>
                </a:cubicBezTo>
                <a:cubicBezTo>
                  <a:pt x="7228703" y="4335376"/>
                  <a:pt x="7226068" y="4333767"/>
                  <a:pt x="7223140" y="4333181"/>
                </a:cubicBezTo>
                <a:cubicBezTo>
                  <a:pt x="7224311" y="4330399"/>
                  <a:pt x="7225922" y="4327617"/>
                  <a:pt x="7227531" y="4324982"/>
                </a:cubicBezTo>
                <a:cubicBezTo>
                  <a:pt x="7245760" y="4295333"/>
                  <a:pt x="7278117" y="4278240"/>
                  <a:pt x="7315691" y="4274561"/>
                </a:cubicBezTo>
                <a:close/>
                <a:moveTo>
                  <a:pt x="2105426" y="4231363"/>
                </a:moveTo>
                <a:cubicBezTo>
                  <a:pt x="2135148" y="4308669"/>
                  <a:pt x="2100887" y="4413354"/>
                  <a:pt x="2016405" y="4485828"/>
                </a:cubicBezTo>
                <a:cubicBezTo>
                  <a:pt x="1937050" y="4553617"/>
                  <a:pt x="1836903" y="4573237"/>
                  <a:pt x="1765602" y="4541904"/>
                </a:cubicBezTo>
                <a:cubicBezTo>
                  <a:pt x="1829730" y="4512036"/>
                  <a:pt x="1871896" y="4470455"/>
                  <a:pt x="1891223" y="4417894"/>
                </a:cubicBezTo>
                <a:cubicBezTo>
                  <a:pt x="1895469" y="4406473"/>
                  <a:pt x="1898251" y="4395053"/>
                  <a:pt x="1900447" y="4384364"/>
                </a:cubicBezTo>
                <a:cubicBezTo>
                  <a:pt x="1902350" y="4374847"/>
                  <a:pt x="1903668" y="4365771"/>
                  <a:pt x="1904838" y="4357278"/>
                </a:cubicBezTo>
                <a:cubicBezTo>
                  <a:pt x="1908792" y="4329752"/>
                  <a:pt x="1912306" y="4306033"/>
                  <a:pt x="1930462" y="4283925"/>
                </a:cubicBezTo>
                <a:cubicBezTo>
                  <a:pt x="1956084" y="4252592"/>
                  <a:pt x="2001325" y="4236488"/>
                  <a:pt x="2064869" y="4236194"/>
                </a:cubicBezTo>
                <a:cubicBezTo>
                  <a:pt x="2072629" y="4236194"/>
                  <a:pt x="2080973" y="4236488"/>
                  <a:pt x="2089467" y="4236926"/>
                </a:cubicBezTo>
                <a:cubicBezTo>
                  <a:pt x="2095615" y="4237219"/>
                  <a:pt x="2101181" y="4235169"/>
                  <a:pt x="2105426" y="4231363"/>
                </a:cubicBezTo>
                <a:close/>
                <a:moveTo>
                  <a:pt x="857375" y="4231363"/>
                </a:moveTo>
                <a:cubicBezTo>
                  <a:pt x="887097" y="4308669"/>
                  <a:pt x="852836" y="4413354"/>
                  <a:pt x="768356" y="4485828"/>
                </a:cubicBezTo>
                <a:cubicBezTo>
                  <a:pt x="689000" y="4553617"/>
                  <a:pt x="588853" y="4573237"/>
                  <a:pt x="517552" y="4541904"/>
                </a:cubicBezTo>
                <a:cubicBezTo>
                  <a:pt x="581680" y="4512036"/>
                  <a:pt x="623846" y="4470455"/>
                  <a:pt x="643173" y="4417894"/>
                </a:cubicBezTo>
                <a:cubicBezTo>
                  <a:pt x="647419" y="4406473"/>
                  <a:pt x="650201" y="4395053"/>
                  <a:pt x="652397" y="4384364"/>
                </a:cubicBezTo>
                <a:cubicBezTo>
                  <a:pt x="654300" y="4374847"/>
                  <a:pt x="655618" y="4365771"/>
                  <a:pt x="656789" y="4357278"/>
                </a:cubicBezTo>
                <a:cubicBezTo>
                  <a:pt x="660742" y="4329752"/>
                  <a:pt x="664256" y="4306033"/>
                  <a:pt x="682412" y="4283925"/>
                </a:cubicBezTo>
                <a:cubicBezTo>
                  <a:pt x="708034" y="4252592"/>
                  <a:pt x="753275" y="4236488"/>
                  <a:pt x="816819" y="4236194"/>
                </a:cubicBezTo>
                <a:cubicBezTo>
                  <a:pt x="824579" y="4236194"/>
                  <a:pt x="832924" y="4236488"/>
                  <a:pt x="841417" y="4236926"/>
                </a:cubicBezTo>
                <a:cubicBezTo>
                  <a:pt x="847565" y="4237219"/>
                  <a:pt x="853130" y="4235169"/>
                  <a:pt x="857375" y="4231363"/>
                </a:cubicBezTo>
                <a:close/>
                <a:moveTo>
                  <a:pt x="7021419" y="4185050"/>
                </a:moveTo>
                <a:cubicBezTo>
                  <a:pt x="7051141" y="4262356"/>
                  <a:pt x="7016880" y="4367041"/>
                  <a:pt x="6932400" y="4439515"/>
                </a:cubicBezTo>
                <a:cubicBezTo>
                  <a:pt x="6853044" y="4507304"/>
                  <a:pt x="6752897" y="4526924"/>
                  <a:pt x="6681596" y="4495591"/>
                </a:cubicBezTo>
                <a:cubicBezTo>
                  <a:pt x="6745724" y="4465723"/>
                  <a:pt x="6787890" y="4424142"/>
                  <a:pt x="6807217" y="4371581"/>
                </a:cubicBezTo>
                <a:cubicBezTo>
                  <a:pt x="6811463" y="4360160"/>
                  <a:pt x="6814245" y="4348740"/>
                  <a:pt x="6816441" y="4338051"/>
                </a:cubicBezTo>
                <a:cubicBezTo>
                  <a:pt x="6818344" y="4328534"/>
                  <a:pt x="6819662" y="4319458"/>
                  <a:pt x="6820833" y="4310965"/>
                </a:cubicBezTo>
                <a:cubicBezTo>
                  <a:pt x="6824786" y="4283439"/>
                  <a:pt x="6828300" y="4259720"/>
                  <a:pt x="6846456" y="4237612"/>
                </a:cubicBezTo>
                <a:cubicBezTo>
                  <a:pt x="6872078" y="4206279"/>
                  <a:pt x="6917319" y="4190175"/>
                  <a:pt x="6980863" y="4189881"/>
                </a:cubicBezTo>
                <a:cubicBezTo>
                  <a:pt x="6988623" y="4189881"/>
                  <a:pt x="6996968" y="4190175"/>
                  <a:pt x="7005461" y="4190613"/>
                </a:cubicBezTo>
                <a:cubicBezTo>
                  <a:pt x="7011609" y="4190906"/>
                  <a:pt x="7017174" y="4188856"/>
                  <a:pt x="7021419" y="4185050"/>
                </a:cubicBezTo>
                <a:close/>
                <a:moveTo>
                  <a:pt x="5773376" y="4185050"/>
                </a:moveTo>
                <a:cubicBezTo>
                  <a:pt x="5803097" y="4262356"/>
                  <a:pt x="5768835" y="4367041"/>
                  <a:pt x="5684356" y="4439515"/>
                </a:cubicBezTo>
                <a:cubicBezTo>
                  <a:pt x="5605000" y="4507304"/>
                  <a:pt x="5504854" y="4526924"/>
                  <a:pt x="5433553" y="4495591"/>
                </a:cubicBezTo>
                <a:cubicBezTo>
                  <a:pt x="5497682" y="4465723"/>
                  <a:pt x="5539847" y="4424142"/>
                  <a:pt x="5559172" y="4371581"/>
                </a:cubicBezTo>
                <a:cubicBezTo>
                  <a:pt x="5563419" y="4360160"/>
                  <a:pt x="5566201" y="4348740"/>
                  <a:pt x="5568397" y="4338051"/>
                </a:cubicBezTo>
                <a:cubicBezTo>
                  <a:pt x="5570301" y="4328534"/>
                  <a:pt x="5571619" y="4319458"/>
                  <a:pt x="5572789" y="4310965"/>
                </a:cubicBezTo>
                <a:cubicBezTo>
                  <a:pt x="5576740" y="4283439"/>
                  <a:pt x="5580257" y="4259720"/>
                  <a:pt x="5598412" y="4237612"/>
                </a:cubicBezTo>
                <a:cubicBezTo>
                  <a:pt x="5624034" y="4206279"/>
                  <a:pt x="5669276" y="4190175"/>
                  <a:pt x="5732819" y="4189881"/>
                </a:cubicBezTo>
                <a:cubicBezTo>
                  <a:pt x="5740579" y="4189881"/>
                  <a:pt x="5748924" y="4190175"/>
                  <a:pt x="5757418" y="4190613"/>
                </a:cubicBezTo>
                <a:cubicBezTo>
                  <a:pt x="5763565" y="4190906"/>
                  <a:pt x="5769129" y="4188856"/>
                  <a:pt x="5773376" y="4185050"/>
                </a:cubicBezTo>
                <a:close/>
                <a:moveTo>
                  <a:pt x="4525326" y="4171588"/>
                </a:moveTo>
                <a:cubicBezTo>
                  <a:pt x="4555046" y="4248894"/>
                  <a:pt x="4520785" y="4353579"/>
                  <a:pt x="4436305" y="4426053"/>
                </a:cubicBezTo>
                <a:cubicBezTo>
                  <a:pt x="4356950" y="4493842"/>
                  <a:pt x="4256804" y="4513462"/>
                  <a:pt x="4185502" y="4482129"/>
                </a:cubicBezTo>
                <a:cubicBezTo>
                  <a:pt x="4249630" y="4452261"/>
                  <a:pt x="4291797" y="4410680"/>
                  <a:pt x="4311124" y="4358119"/>
                </a:cubicBezTo>
                <a:cubicBezTo>
                  <a:pt x="4315369" y="4346698"/>
                  <a:pt x="4318153" y="4335278"/>
                  <a:pt x="4320349" y="4324589"/>
                </a:cubicBezTo>
                <a:cubicBezTo>
                  <a:pt x="4322247" y="4315072"/>
                  <a:pt x="4323568" y="4305996"/>
                  <a:pt x="4324739" y="4297503"/>
                </a:cubicBezTo>
                <a:cubicBezTo>
                  <a:pt x="4328694" y="4269977"/>
                  <a:pt x="4332207" y="4246258"/>
                  <a:pt x="4350361" y="4224150"/>
                </a:cubicBezTo>
                <a:cubicBezTo>
                  <a:pt x="4375982" y="4192817"/>
                  <a:pt x="4421224" y="4176713"/>
                  <a:pt x="4484769" y="4176419"/>
                </a:cubicBezTo>
                <a:cubicBezTo>
                  <a:pt x="4492531" y="4176419"/>
                  <a:pt x="4500872" y="4176713"/>
                  <a:pt x="4509366" y="4177151"/>
                </a:cubicBezTo>
                <a:cubicBezTo>
                  <a:pt x="4515514" y="4177444"/>
                  <a:pt x="4521081" y="4175394"/>
                  <a:pt x="4525326" y="4171588"/>
                </a:cubicBezTo>
                <a:close/>
                <a:moveTo>
                  <a:pt x="3277276" y="4171588"/>
                </a:moveTo>
                <a:cubicBezTo>
                  <a:pt x="3306998" y="4248894"/>
                  <a:pt x="3272737" y="4353579"/>
                  <a:pt x="3188257" y="4426053"/>
                </a:cubicBezTo>
                <a:cubicBezTo>
                  <a:pt x="3108901" y="4493842"/>
                  <a:pt x="3008754" y="4513462"/>
                  <a:pt x="2937453" y="4482129"/>
                </a:cubicBezTo>
                <a:cubicBezTo>
                  <a:pt x="3001581" y="4452261"/>
                  <a:pt x="3043746" y="4410680"/>
                  <a:pt x="3063073" y="4358119"/>
                </a:cubicBezTo>
                <a:cubicBezTo>
                  <a:pt x="3067320" y="4346698"/>
                  <a:pt x="3070102" y="4335278"/>
                  <a:pt x="3072297" y="4324589"/>
                </a:cubicBezTo>
                <a:cubicBezTo>
                  <a:pt x="3074201" y="4315072"/>
                  <a:pt x="3075520" y="4305996"/>
                  <a:pt x="3076689" y="4297503"/>
                </a:cubicBezTo>
                <a:cubicBezTo>
                  <a:pt x="3080643" y="4269977"/>
                  <a:pt x="3084157" y="4246258"/>
                  <a:pt x="3102313" y="4224150"/>
                </a:cubicBezTo>
                <a:cubicBezTo>
                  <a:pt x="3127935" y="4192817"/>
                  <a:pt x="3173177" y="4176713"/>
                  <a:pt x="3236720" y="4176419"/>
                </a:cubicBezTo>
                <a:cubicBezTo>
                  <a:pt x="3244480" y="4176419"/>
                  <a:pt x="3252825" y="4176713"/>
                  <a:pt x="3261319" y="4177151"/>
                </a:cubicBezTo>
                <a:cubicBezTo>
                  <a:pt x="3267466" y="4177444"/>
                  <a:pt x="3273031" y="4175394"/>
                  <a:pt x="3277276" y="4171588"/>
                </a:cubicBezTo>
                <a:close/>
                <a:moveTo>
                  <a:pt x="1942777" y="4137238"/>
                </a:moveTo>
                <a:cubicBezTo>
                  <a:pt x="1997518" y="4133999"/>
                  <a:pt x="2047810" y="4151203"/>
                  <a:pt x="2080681" y="4189636"/>
                </a:cubicBezTo>
                <a:lnTo>
                  <a:pt x="2081120" y="4190075"/>
                </a:lnTo>
                <a:cubicBezTo>
                  <a:pt x="1994151" y="4186999"/>
                  <a:pt x="1931193" y="4208230"/>
                  <a:pt x="1894150" y="4253472"/>
                </a:cubicBezTo>
                <a:cubicBezTo>
                  <a:pt x="1868383" y="4285097"/>
                  <a:pt x="1863550" y="4317308"/>
                  <a:pt x="1859012" y="4348493"/>
                </a:cubicBezTo>
                <a:cubicBezTo>
                  <a:pt x="1856377" y="4366209"/>
                  <a:pt x="1853887" y="4383047"/>
                  <a:pt x="1847593" y="4400323"/>
                </a:cubicBezTo>
                <a:cubicBezTo>
                  <a:pt x="1831194" y="4445126"/>
                  <a:pt x="1793713" y="4479385"/>
                  <a:pt x="1732658" y="4505008"/>
                </a:cubicBezTo>
                <a:cubicBezTo>
                  <a:pt x="1728412" y="4506765"/>
                  <a:pt x="1725044" y="4509547"/>
                  <a:pt x="1722849" y="4513353"/>
                </a:cubicBezTo>
                <a:cubicBezTo>
                  <a:pt x="1719481" y="4510279"/>
                  <a:pt x="1716407" y="4507059"/>
                  <a:pt x="1713479" y="4503545"/>
                </a:cubicBezTo>
                <a:cubicBezTo>
                  <a:pt x="1647738" y="4426677"/>
                  <a:pt x="1676875" y="4294174"/>
                  <a:pt x="1778192" y="4207497"/>
                </a:cubicBezTo>
                <a:cubicBezTo>
                  <a:pt x="1828851" y="4164159"/>
                  <a:pt x="1888037" y="4140477"/>
                  <a:pt x="1942777" y="4137238"/>
                </a:cubicBezTo>
                <a:close/>
                <a:moveTo>
                  <a:pt x="694728" y="4137238"/>
                </a:moveTo>
                <a:cubicBezTo>
                  <a:pt x="749468" y="4133999"/>
                  <a:pt x="799761" y="4151203"/>
                  <a:pt x="832632" y="4189636"/>
                </a:cubicBezTo>
                <a:lnTo>
                  <a:pt x="833070" y="4190075"/>
                </a:lnTo>
                <a:cubicBezTo>
                  <a:pt x="746101" y="4186999"/>
                  <a:pt x="683143" y="4208230"/>
                  <a:pt x="646101" y="4253472"/>
                </a:cubicBezTo>
                <a:cubicBezTo>
                  <a:pt x="620333" y="4285097"/>
                  <a:pt x="615501" y="4317308"/>
                  <a:pt x="610962" y="4348493"/>
                </a:cubicBezTo>
                <a:cubicBezTo>
                  <a:pt x="608327" y="4366209"/>
                  <a:pt x="605838" y="4383047"/>
                  <a:pt x="599543" y="4400323"/>
                </a:cubicBezTo>
                <a:cubicBezTo>
                  <a:pt x="583144" y="4445126"/>
                  <a:pt x="545663" y="4479385"/>
                  <a:pt x="484608" y="4505008"/>
                </a:cubicBezTo>
                <a:cubicBezTo>
                  <a:pt x="480362" y="4506765"/>
                  <a:pt x="476994" y="4509547"/>
                  <a:pt x="474799" y="4513353"/>
                </a:cubicBezTo>
                <a:cubicBezTo>
                  <a:pt x="471431" y="4510279"/>
                  <a:pt x="468357" y="4507059"/>
                  <a:pt x="465429" y="4503545"/>
                </a:cubicBezTo>
                <a:cubicBezTo>
                  <a:pt x="399688" y="4426677"/>
                  <a:pt x="428825" y="4294174"/>
                  <a:pt x="530142" y="4207497"/>
                </a:cubicBezTo>
                <a:cubicBezTo>
                  <a:pt x="580801" y="4164159"/>
                  <a:pt x="639988" y="4140477"/>
                  <a:pt x="694728" y="4137238"/>
                </a:cubicBezTo>
                <a:close/>
                <a:moveTo>
                  <a:pt x="12013619" y="4125275"/>
                </a:moveTo>
                <a:cubicBezTo>
                  <a:pt x="12043341" y="4202581"/>
                  <a:pt x="12009080" y="4307266"/>
                  <a:pt x="11924600" y="4379740"/>
                </a:cubicBezTo>
                <a:cubicBezTo>
                  <a:pt x="11845244" y="4447529"/>
                  <a:pt x="11745097" y="4467149"/>
                  <a:pt x="11673796" y="4435816"/>
                </a:cubicBezTo>
                <a:cubicBezTo>
                  <a:pt x="11737924" y="4405948"/>
                  <a:pt x="11780090" y="4364367"/>
                  <a:pt x="11799417" y="4311806"/>
                </a:cubicBezTo>
                <a:cubicBezTo>
                  <a:pt x="11803663" y="4300385"/>
                  <a:pt x="11806445" y="4288965"/>
                  <a:pt x="11808641" y="4278276"/>
                </a:cubicBezTo>
                <a:cubicBezTo>
                  <a:pt x="11810544" y="4268759"/>
                  <a:pt x="11811862" y="4259683"/>
                  <a:pt x="11813033" y="4251190"/>
                </a:cubicBezTo>
                <a:cubicBezTo>
                  <a:pt x="11816986" y="4223664"/>
                  <a:pt x="11820500" y="4199945"/>
                  <a:pt x="11838656" y="4177837"/>
                </a:cubicBezTo>
                <a:cubicBezTo>
                  <a:pt x="11864278" y="4146504"/>
                  <a:pt x="11909519" y="4130400"/>
                  <a:pt x="11973063" y="4130106"/>
                </a:cubicBezTo>
                <a:cubicBezTo>
                  <a:pt x="11980823" y="4130106"/>
                  <a:pt x="11989168" y="4130400"/>
                  <a:pt x="11997661" y="4130838"/>
                </a:cubicBezTo>
                <a:cubicBezTo>
                  <a:pt x="12003809" y="4131131"/>
                  <a:pt x="12009374" y="4129081"/>
                  <a:pt x="12013619" y="4125275"/>
                </a:cubicBezTo>
                <a:close/>
                <a:moveTo>
                  <a:pt x="10765569" y="4125275"/>
                </a:moveTo>
                <a:cubicBezTo>
                  <a:pt x="10795291" y="4202581"/>
                  <a:pt x="10761030" y="4307266"/>
                  <a:pt x="10676550" y="4379740"/>
                </a:cubicBezTo>
                <a:cubicBezTo>
                  <a:pt x="10597194" y="4447529"/>
                  <a:pt x="10497047" y="4467149"/>
                  <a:pt x="10425746" y="4435816"/>
                </a:cubicBezTo>
                <a:cubicBezTo>
                  <a:pt x="10489874" y="4405948"/>
                  <a:pt x="10532040" y="4364367"/>
                  <a:pt x="10551367" y="4311806"/>
                </a:cubicBezTo>
                <a:cubicBezTo>
                  <a:pt x="10555613" y="4300385"/>
                  <a:pt x="10558395" y="4288965"/>
                  <a:pt x="10560591" y="4278276"/>
                </a:cubicBezTo>
                <a:cubicBezTo>
                  <a:pt x="10562494" y="4268759"/>
                  <a:pt x="10563812" y="4259683"/>
                  <a:pt x="10564983" y="4251190"/>
                </a:cubicBezTo>
                <a:cubicBezTo>
                  <a:pt x="10568936" y="4223664"/>
                  <a:pt x="10572450" y="4199945"/>
                  <a:pt x="10590606" y="4177837"/>
                </a:cubicBezTo>
                <a:cubicBezTo>
                  <a:pt x="10616228" y="4146504"/>
                  <a:pt x="10661469" y="4130400"/>
                  <a:pt x="10725013" y="4130106"/>
                </a:cubicBezTo>
                <a:cubicBezTo>
                  <a:pt x="10732773" y="4130106"/>
                  <a:pt x="10741118" y="4130400"/>
                  <a:pt x="10749611" y="4130838"/>
                </a:cubicBezTo>
                <a:cubicBezTo>
                  <a:pt x="10755759" y="4131131"/>
                  <a:pt x="10761324" y="4129081"/>
                  <a:pt x="10765569" y="4125275"/>
                </a:cubicBezTo>
                <a:close/>
                <a:moveTo>
                  <a:pt x="9441319" y="4125275"/>
                </a:moveTo>
                <a:cubicBezTo>
                  <a:pt x="9471041" y="4202581"/>
                  <a:pt x="9436780" y="4307266"/>
                  <a:pt x="9352300" y="4379740"/>
                </a:cubicBezTo>
                <a:cubicBezTo>
                  <a:pt x="9272944" y="4447529"/>
                  <a:pt x="9172797" y="4467149"/>
                  <a:pt x="9101496" y="4435816"/>
                </a:cubicBezTo>
                <a:cubicBezTo>
                  <a:pt x="9165624" y="4405948"/>
                  <a:pt x="9207790" y="4364367"/>
                  <a:pt x="9227117" y="4311806"/>
                </a:cubicBezTo>
                <a:cubicBezTo>
                  <a:pt x="9231363" y="4300385"/>
                  <a:pt x="9234145" y="4288965"/>
                  <a:pt x="9236341" y="4278276"/>
                </a:cubicBezTo>
                <a:cubicBezTo>
                  <a:pt x="9238244" y="4268759"/>
                  <a:pt x="9239562" y="4259683"/>
                  <a:pt x="9240733" y="4251190"/>
                </a:cubicBezTo>
                <a:cubicBezTo>
                  <a:pt x="9244686" y="4223664"/>
                  <a:pt x="9248200" y="4199945"/>
                  <a:pt x="9266356" y="4177837"/>
                </a:cubicBezTo>
                <a:cubicBezTo>
                  <a:pt x="9291978" y="4146504"/>
                  <a:pt x="9337219" y="4130400"/>
                  <a:pt x="9400763" y="4130106"/>
                </a:cubicBezTo>
                <a:cubicBezTo>
                  <a:pt x="9408523" y="4130106"/>
                  <a:pt x="9416868" y="4130400"/>
                  <a:pt x="9425361" y="4130838"/>
                </a:cubicBezTo>
                <a:cubicBezTo>
                  <a:pt x="9431509" y="4131131"/>
                  <a:pt x="9437074" y="4129081"/>
                  <a:pt x="9441319" y="4125275"/>
                </a:cubicBezTo>
                <a:close/>
                <a:moveTo>
                  <a:pt x="8193269" y="4125275"/>
                </a:moveTo>
                <a:cubicBezTo>
                  <a:pt x="8222991" y="4202581"/>
                  <a:pt x="8188730" y="4307266"/>
                  <a:pt x="8104250" y="4379740"/>
                </a:cubicBezTo>
                <a:cubicBezTo>
                  <a:pt x="8024894" y="4447529"/>
                  <a:pt x="7924747" y="4467149"/>
                  <a:pt x="7853446" y="4435816"/>
                </a:cubicBezTo>
                <a:cubicBezTo>
                  <a:pt x="7917574" y="4405948"/>
                  <a:pt x="7959740" y="4364367"/>
                  <a:pt x="7979067" y="4311806"/>
                </a:cubicBezTo>
                <a:cubicBezTo>
                  <a:pt x="7983313" y="4300385"/>
                  <a:pt x="7986095" y="4288965"/>
                  <a:pt x="7988291" y="4278276"/>
                </a:cubicBezTo>
                <a:cubicBezTo>
                  <a:pt x="7990194" y="4268759"/>
                  <a:pt x="7991512" y="4259683"/>
                  <a:pt x="7992683" y="4251190"/>
                </a:cubicBezTo>
                <a:cubicBezTo>
                  <a:pt x="7996636" y="4223664"/>
                  <a:pt x="8000150" y="4199945"/>
                  <a:pt x="8018306" y="4177837"/>
                </a:cubicBezTo>
                <a:cubicBezTo>
                  <a:pt x="8043928" y="4146504"/>
                  <a:pt x="8089169" y="4130400"/>
                  <a:pt x="8152713" y="4130106"/>
                </a:cubicBezTo>
                <a:cubicBezTo>
                  <a:pt x="8160473" y="4130106"/>
                  <a:pt x="8168818" y="4130400"/>
                  <a:pt x="8177311" y="4130838"/>
                </a:cubicBezTo>
                <a:cubicBezTo>
                  <a:pt x="8183459" y="4131131"/>
                  <a:pt x="8189024" y="4129081"/>
                  <a:pt x="8193269" y="4125275"/>
                </a:cubicBezTo>
                <a:close/>
                <a:moveTo>
                  <a:pt x="6858772" y="4090925"/>
                </a:moveTo>
                <a:cubicBezTo>
                  <a:pt x="6913512" y="4087686"/>
                  <a:pt x="6963805" y="4104890"/>
                  <a:pt x="6996676" y="4143323"/>
                </a:cubicBezTo>
                <a:lnTo>
                  <a:pt x="6997114" y="4143762"/>
                </a:lnTo>
                <a:cubicBezTo>
                  <a:pt x="6910145" y="4140686"/>
                  <a:pt x="6847187" y="4161917"/>
                  <a:pt x="6810145" y="4207159"/>
                </a:cubicBezTo>
                <a:cubicBezTo>
                  <a:pt x="6784377" y="4238784"/>
                  <a:pt x="6779545" y="4270995"/>
                  <a:pt x="6775006" y="4302180"/>
                </a:cubicBezTo>
                <a:cubicBezTo>
                  <a:pt x="6772371" y="4319896"/>
                  <a:pt x="6769881" y="4336734"/>
                  <a:pt x="6763587" y="4354010"/>
                </a:cubicBezTo>
                <a:cubicBezTo>
                  <a:pt x="6747188" y="4398813"/>
                  <a:pt x="6709707" y="4433072"/>
                  <a:pt x="6648652" y="4458695"/>
                </a:cubicBezTo>
                <a:cubicBezTo>
                  <a:pt x="6644406" y="4460452"/>
                  <a:pt x="6641038" y="4463234"/>
                  <a:pt x="6638843" y="4467040"/>
                </a:cubicBezTo>
                <a:cubicBezTo>
                  <a:pt x="6635475" y="4463966"/>
                  <a:pt x="6632401" y="4460746"/>
                  <a:pt x="6629473" y="4457232"/>
                </a:cubicBezTo>
                <a:cubicBezTo>
                  <a:pt x="6563732" y="4380364"/>
                  <a:pt x="6592869" y="4247861"/>
                  <a:pt x="6694186" y="4161184"/>
                </a:cubicBezTo>
                <a:cubicBezTo>
                  <a:pt x="6744845" y="4117846"/>
                  <a:pt x="6804032" y="4094164"/>
                  <a:pt x="6858772" y="4090925"/>
                </a:cubicBezTo>
                <a:close/>
                <a:moveTo>
                  <a:pt x="5610728" y="4090925"/>
                </a:moveTo>
                <a:cubicBezTo>
                  <a:pt x="5665468" y="4087686"/>
                  <a:pt x="5715762" y="4104890"/>
                  <a:pt x="5748632" y="4143323"/>
                </a:cubicBezTo>
                <a:lnTo>
                  <a:pt x="5749071" y="4143762"/>
                </a:lnTo>
                <a:cubicBezTo>
                  <a:pt x="5662102" y="4140686"/>
                  <a:pt x="5599143" y="4161917"/>
                  <a:pt x="5562101" y="4207159"/>
                </a:cubicBezTo>
                <a:cubicBezTo>
                  <a:pt x="5536334" y="4238784"/>
                  <a:pt x="5531502" y="4270995"/>
                  <a:pt x="5526963" y="4302180"/>
                </a:cubicBezTo>
                <a:cubicBezTo>
                  <a:pt x="5524326" y="4319896"/>
                  <a:pt x="5521836" y="4336734"/>
                  <a:pt x="5515542" y="4354010"/>
                </a:cubicBezTo>
                <a:cubicBezTo>
                  <a:pt x="5499143" y="4398813"/>
                  <a:pt x="5461662" y="4433072"/>
                  <a:pt x="5400607" y="4458695"/>
                </a:cubicBezTo>
                <a:cubicBezTo>
                  <a:pt x="5396364" y="4460452"/>
                  <a:pt x="5392994" y="4463234"/>
                  <a:pt x="5390800" y="4467040"/>
                </a:cubicBezTo>
                <a:cubicBezTo>
                  <a:pt x="5387433" y="4463966"/>
                  <a:pt x="5384357" y="4460746"/>
                  <a:pt x="5381429" y="4457232"/>
                </a:cubicBezTo>
                <a:cubicBezTo>
                  <a:pt x="5315688" y="4380364"/>
                  <a:pt x="5344825" y="4247861"/>
                  <a:pt x="5446141" y="4161184"/>
                </a:cubicBezTo>
                <a:cubicBezTo>
                  <a:pt x="5496800" y="4117846"/>
                  <a:pt x="5555987" y="4094164"/>
                  <a:pt x="5610728" y="4090925"/>
                </a:cubicBezTo>
                <a:close/>
                <a:moveTo>
                  <a:pt x="4362677" y="4077463"/>
                </a:moveTo>
                <a:cubicBezTo>
                  <a:pt x="4417418" y="4074224"/>
                  <a:pt x="4467714" y="4091428"/>
                  <a:pt x="4500582" y="4129861"/>
                </a:cubicBezTo>
                <a:lnTo>
                  <a:pt x="4501021" y="4130300"/>
                </a:lnTo>
                <a:cubicBezTo>
                  <a:pt x="4414050" y="4127224"/>
                  <a:pt x="4351091" y="4148455"/>
                  <a:pt x="4314053" y="4193697"/>
                </a:cubicBezTo>
                <a:cubicBezTo>
                  <a:pt x="4288285" y="4225322"/>
                  <a:pt x="4283452" y="4257533"/>
                  <a:pt x="4278913" y="4288718"/>
                </a:cubicBezTo>
                <a:cubicBezTo>
                  <a:pt x="4276276" y="4306434"/>
                  <a:pt x="4273788" y="4323272"/>
                  <a:pt x="4267494" y="4340548"/>
                </a:cubicBezTo>
                <a:cubicBezTo>
                  <a:pt x="4251097" y="4385351"/>
                  <a:pt x="4213613" y="4419610"/>
                  <a:pt x="4152558" y="4445233"/>
                </a:cubicBezTo>
                <a:cubicBezTo>
                  <a:pt x="4148312" y="4446990"/>
                  <a:pt x="4144945" y="4449772"/>
                  <a:pt x="4142749" y="4453578"/>
                </a:cubicBezTo>
                <a:cubicBezTo>
                  <a:pt x="4139382" y="4450504"/>
                  <a:pt x="4136308" y="4447284"/>
                  <a:pt x="4133379" y="4443770"/>
                </a:cubicBezTo>
                <a:cubicBezTo>
                  <a:pt x="4067640" y="4366902"/>
                  <a:pt x="4096776" y="4234399"/>
                  <a:pt x="4198094" y="4147722"/>
                </a:cubicBezTo>
                <a:cubicBezTo>
                  <a:pt x="4248752" y="4104384"/>
                  <a:pt x="4307940" y="4080702"/>
                  <a:pt x="4362677" y="4077463"/>
                </a:cubicBezTo>
                <a:close/>
                <a:moveTo>
                  <a:pt x="3114629" y="4077463"/>
                </a:moveTo>
                <a:cubicBezTo>
                  <a:pt x="3169369" y="4074224"/>
                  <a:pt x="3219662" y="4091428"/>
                  <a:pt x="3252533" y="4129861"/>
                </a:cubicBezTo>
                <a:lnTo>
                  <a:pt x="3252971" y="4130300"/>
                </a:lnTo>
                <a:cubicBezTo>
                  <a:pt x="3166003" y="4127224"/>
                  <a:pt x="3103043" y="4148455"/>
                  <a:pt x="3066002" y="4193697"/>
                </a:cubicBezTo>
                <a:cubicBezTo>
                  <a:pt x="3040233" y="4225322"/>
                  <a:pt x="3035401" y="4257533"/>
                  <a:pt x="3030862" y="4288718"/>
                </a:cubicBezTo>
                <a:cubicBezTo>
                  <a:pt x="3028228" y="4306434"/>
                  <a:pt x="3025737" y="4323272"/>
                  <a:pt x="3019444" y="4340548"/>
                </a:cubicBezTo>
                <a:cubicBezTo>
                  <a:pt x="3003044" y="4385351"/>
                  <a:pt x="2965563" y="4419610"/>
                  <a:pt x="2904509" y="4445233"/>
                </a:cubicBezTo>
                <a:cubicBezTo>
                  <a:pt x="2900262" y="4446990"/>
                  <a:pt x="2896895" y="4449772"/>
                  <a:pt x="2894699" y="4453578"/>
                </a:cubicBezTo>
                <a:cubicBezTo>
                  <a:pt x="2891331" y="4450504"/>
                  <a:pt x="2888258" y="4447284"/>
                  <a:pt x="2885329" y="4443770"/>
                </a:cubicBezTo>
                <a:cubicBezTo>
                  <a:pt x="2819588" y="4366902"/>
                  <a:pt x="2848726" y="4234399"/>
                  <a:pt x="2950044" y="4147722"/>
                </a:cubicBezTo>
                <a:cubicBezTo>
                  <a:pt x="3000701" y="4104384"/>
                  <a:pt x="3059890" y="4080702"/>
                  <a:pt x="3114629" y="4077463"/>
                </a:cubicBezTo>
                <a:close/>
                <a:moveTo>
                  <a:pt x="11850972" y="4031150"/>
                </a:moveTo>
                <a:cubicBezTo>
                  <a:pt x="11905712" y="4027911"/>
                  <a:pt x="11956005" y="4045115"/>
                  <a:pt x="11988876" y="4083548"/>
                </a:cubicBezTo>
                <a:lnTo>
                  <a:pt x="11989314" y="4083987"/>
                </a:lnTo>
                <a:cubicBezTo>
                  <a:pt x="11902345" y="4080911"/>
                  <a:pt x="11839387" y="4102142"/>
                  <a:pt x="11802345" y="4147384"/>
                </a:cubicBezTo>
                <a:cubicBezTo>
                  <a:pt x="11776577" y="4179009"/>
                  <a:pt x="11771745" y="4211220"/>
                  <a:pt x="11767206" y="4242405"/>
                </a:cubicBezTo>
                <a:cubicBezTo>
                  <a:pt x="11764571" y="4260121"/>
                  <a:pt x="11762081" y="4276959"/>
                  <a:pt x="11755787" y="4294235"/>
                </a:cubicBezTo>
                <a:cubicBezTo>
                  <a:pt x="11739388" y="4339038"/>
                  <a:pt x="11701907" y="4373297"/>
                  <a:pt x="11640852" y="4398920"/>
                </a:cubicBezTo>
                <a:cubicBezTo>
                  <a:pt x="11636606" y="4400677"/>
                  <a:pt x="11633238" y="4403459"/>
                  <a:pt x="11631043" y="4407265"/>
                </a:cubicBezTo>
                <a:cubicBezTo>
                  <a:pt x="11627675" y="4404191"/>
                  <a:pt x="11624601" y="4400971"/>
                  <a:pt x="11621673" y="4397457"/>
                </a:cubicBezTo>
                <a:cubicBezTo>
                  <a:pt x="11555932" y="4320589"/>
                  <a:pt x="11585069" y="4188086"/>
                  <a:pt x="11686386" y="4101409"/>
                </a:cubicBezTo>
                <a:cubicBezTo>
                  <a:pt x="11737045" y="4058071"/>
                  <a:pt x="11796232" y="4034389"/>
                  <a:pt x="11850972" y="4031150"/>
                </a:cubicBezTo>
                <a:close/>
                <a:moveTo>
                  <a:pt x="10602922" y="4031150"/>
                </a:moveTo>
                <a:cubicBezTo>
                  <a:pt x="10657662" y="4027911"/>
                  <a:pt x="10707955" y="4045115"/>
                  <a:pt x="10740826" y="4083548"/>
                </a:cubicBezTo>
                <a:lnTo>
                  <a:pt x="10741264" y="4083987"/>
                </a:lnTo>
                <a:cubicBezTo>
                  <a:pt x="10654295" y="4080911"/>
                  <a:pt x="10591337" y="4102142"/>
                  <a:pt x="10554295" y="4147384"/>
                </a:cubicBezTo>
                <a:cubicBezTo>
                  <a:pt x="10528527" y="4179009"/>
                  <a:pt x="10523695" y="4211220"/>
                  <a:pt x="10519156" y="4242405"/>
                </a:cubicBezTo>
                <a:cubicBezTo>
                  <a:pt x="10516521" y="4260121"/>
                  <a:pt x="10514031" y="4276959"/>
                  <a:pt x="10507737" y="4294235"/>
                </a:cubicBezTo>
                <a:cubicBezTo>
                  <a:pt x="10491338" y="4339038"/>
                  <a:pt x="10453857" y="4373297"/>
                  <a:pt x="10392802" y="4398920"/>
                </a:cubicBezTo>
                <a:cubicBezTo>
                  <a:pt x="10388556" y="4400677"/>
                  <a:pt x="10385188" y="4403459"/>
                  <a:pt x="10382993" y="4407265"/>
                </a:cubicBezTo>
                <a:cubicBezTo>
                  <a:pt x="10379625" y="4404191"/>
                  <a:pt x="10376551" y="4400971"/>
                  <a:pt x="10373623" y="4397457"/>
                </a:cubicBezTo>
                <a:cubicBezTo>
                  <a:pt x="10307882" y="4320589"/>
                  <a:pt x="10337019" y="4188086"/>
                  <a:pt x="10438336" y="4101409"/>
                </a:cubicBezTo>
                <a:cubicBezTo>
                  <a:pt x="10488995" y="4058071"/>
                  <a:pt x="10548182" y="4034389"/>
                  <a:pt x="10602922" y="4031150"/>
                </a:cubicBezTo>
                <a:close/>
                <a:moveTo>
                  <a:pt x="9278672" y="4031150"/>
                </a:moveTo>
                <a:cubicBezTo>
                  <a:pt x="9333412" y="4027911"/>
                  <a:pt x="9383705" y="4045115"/>
                  <a:pt x="9416576" y="4083548"/>
                </a:cubicBezTo>
                <a:lnTo>
                  <a:pt x="9417014" y="4083987"/>
                </a:lnTo>
                <a:cubicBezTo>
                  <a:pt x="9330045" y="4080911"/>
                  <a:pt x="9267087" y="4102142"/>
                  <a:pt x="9230045" y="4147384"/>
                </a:cubicBezTo>
                <a:cubicBezTo>
                  <a:pt x="9204277" y="4179009"/>
                  <a:pt x="9199445" y="4211220"/>
                  <a:pt x="9194906" y="4242405"/>
                </a:cubicBezTo>
                <a:cubicBezTo>
                  <a:pt x="9192271" y="4260121"/>
                  <a:pt x="9189781" y="4276959"/>
                  <a:pt x="9183487" y="4294235"/>
                </a:cubicBezTo>
                <a:cubicBezTo>
                  <a:pt x="9167088" y="4339038"/>
                  <a:pt x="9129607" y="4373297"/>
                  <a:pt x="9068552" y="4398920"/>
                </a:cubicBezTo>
                <a:cubicBezTo>
                  <a:pt x="9064306" y="4400677"/>
                  <a:pt x="9060938" y="4403459"/>
                  <a:pt x="9058743" y="4407265"/>
                </a:cubicBezTo>
                <a:cubicBezTo>
                  <a:pt x="9055375" y="4404191"/>
                  <a:pt x="9052301" y="4400971"/>
                  <a:pt x="9049373" y="4397457"/>
                </a:cubicBezTo>
                <a:cubicBezTo>
                  <a:pt x="8983632" y="4320589"/>
                  <a:pt x="9012769" y="4188086"/>
                  <a:pt x="9114086" y="4101409"/>
                </a:cubicBezTo>
                <a:cubicBezTo>
                  <a:pt x="9164745" y="4058071"/>
                  <a:pt x="9223932" y="4034389"/>
                  <a:pt x="9278672" y="4031150"/>
                </a:cubicBezTo>
                <a:close/>
                <a:moveTo>
                  <a:pt x="8030622" y="4031150"/>
                </a:moveTo>
                <a:cubicBezTo>
                  <a:pt x="8085362" y="4027911"/>
                  <a:pt x="8135655" y="4045115"/>
                  <a:pt x="8168526" y="4083548"/>
                </a:cubicBezTo>
                <a:lnTo>
                  <a:pt x="8168964" y="4083987"/>
                </a:lnTo>
                <a:cubicBezTo>
                  <a:pt x="8081995" y="4080911"/>
                  <a:pt x="8019037" y="4102142"/>
                  <a:pt x="7981995" y="4147384"/>
                </a:cubicBezTo>
                <a:cubicBezTo>
                  <a:pt x="7956227" y="4179009"/>
                  <a:pt x="7951395" y="4211220"/>
                  <a:pt x="7946856" y="4242405"/>
                </a:cubicBezTo>
                <a:cubicBezTo>
                  <a:pt x="7944221" y="4260121"/>
                  <a:pt x="7941731" y="4276959"/>
                  <a:pt x="7935437" y="4294235"/>
                </a:cubicBezTo>
                <a:cubicBezTo>
                  <a:pt x="7919038" y="4339038"/>
                  <a:pt x="7881557" y="4373297"/>
                  <a:pt x="7820502" y="4398920"/>
                </a:cubicBezTo>
                <a:cubicBezTo>
                  <a:pt x="7816256" y="4400677"/>
                  <a:pt x="7812888" y="4403459"/>
                  <a:pt x="7810693" y="4407265"/>
                </a:cubicBezTo>
                <a:cubicBezTo>
                  <a:pt x="7807325" y="4404191"/>
                  <a:pt x="7804251" y="4400971"/>
                  <a:pt x="7801323" y="4397457"/>
                </a:cubicBezTo>
                <a:cubicBezTo>
                  <a:pt x="7735582" y="4320589"/>
                  <a:pt x="7764719" y="4188086"/>
                  <a:pt x="7866036" y="4101409"/>
                </a:cubicBezTo>
                <a:cubicBezTo>
                  <a:pt x="7916695" y="4058071"/>
                  <a:pt x="7975882" y="4034389"/>
                  <a:pt x="8030622" y="4031150"/>
                </a:cubicBezTo>
                <a:close/>
                <a:moveTo>
                  <a:pt x="893567" y="3900908"/>
                </a:moveTo>
                <a:cubicBezTo>
                  <a:pt x="903230" y="3948493"/>
                  <a:pt x="924461" y="3983485"/>
                  <a:pt x="956524" y="4004716"/>
                </a:cubicBezTo>
                <a:cubicBezTo>
                  <a:pt x="963552" y="4009400"/>
                  <a:pt x="970580" y="4013061"/>
                  <a:pt x="977462" y="4016281"/>
                </a:cubicBezTo>
                <a:cubicBezTo>
                  <a:pt x="983464" y="4019064"/>
                  <a:pt x="989321" y="4021406"/>
                  <a:pt x="994885" y="4023603"/>
                </a:cubicBezTo>
                <a:cubicBezTo>
                  <a:pt x="1012747" y="4030631"/>
                  <a:pt x="1028121" y="4036779"/>
                  <a:pt x="1039980" y="4052446"/>
                </a:cubicBezTo>
                <a:cubicBezTo>
                  <a:pt x="1056964" y="4074700"/>
                  <a:pt x="1060478" y="4107497"/>
                  <a:pt x="1050522" y="4150103"/>
                </a:cubicBezTo>
                <a:cubicBezTo>
                  <a:pt x="1049205" y="4155374"/>
                  <a:pt x="1047740" y="4160937"/>
                  <a:pt x="1046129" y="4166502"/>
                </a:cubicBezTo>
                <a:cubicBezTo>
                  <a:pt x="1044958" y="4170601"/>
                  <a:pt x="1045397" y="4174553"/>
                  <a:pt x="1047300" y="4178069"/>
                </a:cubicBezTo>
                <a:cubicBezTo>
                  <a:pt x="990932" y="4185534"/>
                  <a:pt x="926218" y="4146004"/>
                  <a:pt x="891079" y="4077775"/>
                </a:cubicBezTo>
                <a:cubicBezTo>
                  <a:pt x="858428" y="4013793"/>
                  <a:pt x="861211" y="3943661"/>
                  <a:pt x="893567" y="3900908"/>
                </a:cubicBezTo>
                <a:close/>
                <a:moveTo>
                  <a:pt x="977126" y="3861603"/>
                </a:moveTo>
                <a:cubicBezTo>
                  <a:pt x="1028853" y="3863436"/>
                  <a:pt x="1083977" y="3901568"/>
                  <a:pt x="1115383" y="3962841"/>
                </a:cubicBezTo>
                <a:cubicBezTo>
                  <a:pt x="1157110" y="4044540"/>
                  <a:pt x="1141004" y="4136487"/>
                  <a:pt x="1079073" y="4168259"/>
                </a:cubicBezTo>
                <a:lnTo>
                  <a:pt x="1078779" y="4168405"/>
                </a:lnTo>
                <a:cubicBezTo>
                  <a:pt x="1094738" y="4110717"/>
                  <a:pt x="1090492" y="4065184"/>
                  <a:pt x="1066189" y="4033119"/>
                </a:cubicBezTo>
                <a:cubicBezTo>
                  <a:pt x="1049205" y="4010864"/>
                  <a:pt x="1028413" y="4002519"/>
                  <a:pt x="1008209" y="3994466"/>
                </a:cubicBezTo>
                <a:cubicBezTo>
                  <a:pt x="996788" y="3989781"/>
                  <a:pt x="985954" y="3985388"/>
                  <a:pt x="975413" y="3978508"/>
                </a:cubicBezTo>
                <a:cubicBezTo>
                  <a:pt x="948033" y="3960498"/>
                  <a:pt x="931049" y="3929899"/>
                  <a:pt x="923582" y="3884950"/>
                </a:cubicBezTo>
                <a:cubicBezTo>
                  <a:pt x="922996" y="3881728"/>
                  <a:pt x="921679" y="3879093"/>
                  <a:pt x="919482" y="3877044"/>
                </a:cubicBezTo>
                <a:cubicBezTo>
                  <a:pt x="921971" y="3875287"/>
                  <a:pt x="924753" y="3873822"/>
                  <a:pt x="927535" y="3872357"/>
                </a:cubicBezTo>
                <a:cubicBezTo>
                  <a:pt x="943018" y="3864415"/>
                  <a:pt x="959883" y="3860992"/>
                  <a:pt x="977126" y="3861603"/>
                </a:cubicBezTo>
                <a:close/>
                <a:moveTo>
                  <a:pt x="5809566" y="3854595"/>
                </a:moveTo>
                <a:cubicBezTo>
                  <a:pt x="5819232" y="3902180"/>
                  <a:pt x="5840461" y="3937172"/>
                  <a:pt x="5872526" y="3958403"/>
                </a:cubicBezTo>
                <a:cubicBezTo>
                  <a:pt x="5879553" y="3963087"/>
                  <a:pt x="5886579" y="3966748"/>
                  <a:pt x="5893461" y="3969968"/>
                </a:cubicBezTo>
                <a:cubicBezTo>
                  <a:pt x="5899463" y="3972751"/>
                  <a:pt x="5905321" y="3975093"/>
                  <a:pt x="5910886" y="3977290"/>
                </a:cubicBezTo>
                <a:cubicBezTo>
                  <a:pt x="5928746" y="3984318"/>
                  <a:pt x="5944122" y="3990466"/>
                  <a:pt x="5955982" y="4006133"/>
                </a:cubicBezTo>
                <a:cubicBezTo>
                  <a:pt x="5972964" y="4028387"/>
                  <a:pt x="5976479" y="4061184"/>
                  <a:pt x="5966521" y="4103790"/>
                </a:cubicBezTo>
                <a:cubicBezTo>
                  <a:pt x="5965205" y="4109061"/>
                  <a:pt x="5963739" y="4114624"/>
                  <a:pt x="5962127" y="4120189"/>
                </a:cubicBezTo>
                <a:cubicBezTo>
                  <a:pt x="5960958" y="4124288"/>
                  <a:pt x="5961397" y="4128240"/>
                  <a:pt x="5963299" y="4131756"/>
                </a:cubicBezTo>
                <a:cubicBezTo>
                  <a:pt x="5906931" y="4139221"/>
                  <a:pt x="5842219" y="4099691"/>
                  <a:pt x="5807080" y="4031462"/>
                </a:cubicBezTo>
                <a:cubicBezTo>
                  <a:pt x="5774426" y="3967480"/>
                  <a:pt x="5777210" y="3897348"/>
                  <a:pt x="5809566" y="3854595"/>
                </a:cubicBezTo>
                <a:close/>
                <a:moveTo>
                  <a:pt x="4561516" y="3854595"/>
                </a:moveTo>
                <a:cubicBezTo>
                  <a:pt x="4571178" y="3902180"/>
                  <a:pt x="4592411" y="3937172"/>
                  <a:pt x="4624474" y="3958403"/>
                </a:cubicBezTo>
                <a:cubicBezTo>
                  <a:pt x="4631501" y="3963087"/>
                  <a:pt x="4638529" y="3966748"/>
                  <a:pt x="4645413" y="3969968"/>
                </a:cubicBezTo>
                <a:cubicBezTo>
                  <a:pt x="4651414" y="3972751"/>
                  <a:pt x="4657269" y="3975093"/>
                  <a:pt x="4662836" y="3977290"/>
                </a:cubicBezTo>
                <a:cubicBezTo>
                  <a:pt x="4680697" y="3984318"/>
                  <a:pt x="4696070" y="3990466"/>
                  <a:pt x="4707930" y="4006133"/>
                </a:cubicBezTo>
                <a:cubicBezTo>
                  <a:pt x="4724914" y="4028387"/>
                  <a:pt x="4728429" y="4061184"/>
                  <a:pt x="4718473" y="4103790"/>
                </a:cubicBezTo>
                <a:cubicBezTo>
                  <a:pt x="4717155" y="4109061"/>
                  <a:pt x="4715691" y="4114624"/>
                  <a:pt x="4714079" y="4120189"/>
                </a:cubicBezTo>
                <a:cubicBezTo>
                  <a:pt x="4712910" y="4124288"/>
                  <a:pt x="4713347" y="4128240"/>
                  <a:pt x="4715251" y="4131756"/>
                </a:cubicBezTo>
                <a:cubicBezTo>
                  <a:pt x="4658883" y="4139221"/>
                  <a:pt x="4594169" y="4099691"/>
                  <a:pt x="4559031" y="4031462"/>
                </a:cubicBezTo>
                <a:cubicBezTo>
                  <a:pt x="4526378" y="3967480"/>
                  <a:pt x="4529160" y="3897348"/>
                  <a:pt x="4561516" y="3854595"/>
                </a:cubicBezTo>
                <a:close/>
                <a:moveTo>
                  <a:pt x="3313469" y="3841133"/>
                </a:moveTo>
                <a:cubicBezTo>
                  <a:pt x="3323131" y="3888718"/>
                  <a:pt x="3344362" y="3923710"/>
                  <a:pt x="3376425" y="3944941"/>
                </a:cubicBezTo>
                <a:cubicBezTo>
                  <a:pt x="3383452" y="3949625"/>
                  <a:pt x="3390482" y="3953286"/>
                  <a:pt x="3397364" y="3956506"/>
                </a:cubicBezTo>
                <a:cubicBezTo>
                  <a:pt x="3403365" y="3959289"/>
                  <a:pt x="3409222" y="3961631"/>
                  <a:pt x="3414787" y="3963828"/>
                </a:cubicBezTo>
                <a:cubicBezTo>
                  <a:pt x="3432649" y="3970856"/>
                  <a:pt x="3448023" y="3977004"/>
                  <a:pt x="3459881" y="3992671"/>
                </a:cubicBezTo>
                <a:cubicBezTo>
                  <a:pt x="3476865" y="4014925"/>
                  <a:pt x="3480379" y="4047722"/>
                  <a:pt x="3470424" y="4090328"/>
                </a:cubicBezTo>
                <a:cubicBezTo>
                  <a:pt x="3469106" y="4095599"/>
                  <a:pt x="3467642" y="4101162"/>
                  <a:pt x="3466030" y="4106727"/>
                </a:cubicBezTo>
                <a:cubicBezTo>
                  <a:pt x="3464859" y="4110826"/>
                  <a:pt x="3465298" y="4114778"/>
                  <a:pt x="3467201" y="4118294"/>
                </a:cubicBezTo>
                <a:cubicBezTo>
                  <a:pt x="3410834" y="4125759"/>
                  <a:pt x="3346119" y="4086229"/>
                  <a:pt x="3310980" y="4018000"/>
                </a:cubicBezTo>
                <a:cubicBezTo>
                  <a:pt x="3278329" y="3954018"/>
                  <a:pt x="3281112" y="3883886"/>
                  <a:pt x="3313469" y="3841133"/>
                </a:cubicBezTo>
                <a:close/>
                <a:moveTo>
                  <a:pt x="2065416" y="3841133"/>
                </a:moveTo>
                <a:cubicBezTo>
                  <a:pt x="2075079" y="3888718"/>
                  <a:pt x="2096310" y="3923710"/>
                  <a:pt x="2128374" y="3944941"/>
                </a:cubicBezTo>
                <a:cubicBezTo>
                  <a:pt x="2135403" y="3949625"/>
                  <a:pt x="2142430" y="3953286"/>
                  <a:pt x="2149312" y="3956506"/>
                </a:cubicBezTo>
                <a:cubicBezTo>
                  <a:pt x="2155314" y="3959289"/>
                  <a:pt x="2161172" y="3961631"/>
                  <a:pt x="2166736" y="3963828"/>
                </a:cubicBezTo>
                <a:cubicBezTo>
                  <a:pt x="2184597" y="3970856"/>
                  <a:pt x="2199972" y="3977004"/>
                  <a:pt x="2211831" y="3992671"/>
                </a:cubicBezTo>
                <a:cubicBezTo>
                  <a:pt x="2228815" y="4014925"/>
                  <a:pt x="2232329" y="4047722"/>
                  <a:pt x="2222374" y="4090328"/>
                </a:cubicBezTo>
                <a:cubicBezTo>
                  <a:pt x="2221056" y="4095599"/>
                  <a:pt x="2219590" y="4101162"/>
                  <a:pt x="2217980" y="4106727"/>
                </a:cubicBezTo>
                <a:cubicBezTo>
                  <a:pt x="2216809" y="4110826"/>
                  <a:pt x="2217248" y="4114778"/>
                  <a:pt x="2219150" y="4118294"/>
                </a:cubicBezTo>
                <a:cubicBezTo>
                  <a:pt x="2162782" y="4125759"/>
                  <a:pt x="2098068" y="4086229"/>
                  <a:pt x="2062929" y="4018000"/>
                </a:cubicBezTo>
                <a:cubicBezTo>
                  <a:pt x="2030277" y="3954018"/>
                  <a:pt x="2033060" y="3883886"/>
                  <a:pt x="2065416" y="3841133"/>
                </a:cubicBezTo>
                <a:close/>
                <a:moveTo>
                  <a:pt x="5893124" y="3815290"/>
                </a:moveTo>
                <a:cubicBezTo>
                  <a:pt x="5944853" y="3817123"/>
                  <a:pt x="5999977" y="3855255"/>
                  <a:pt x="6031383" y="3916528"/>
                </a:cubicBezTo>
                <a:cubicBezTo>
                  <a:pt x="6073109" y="3998227"/>
                  <a:pt x="6057004" y="4090174"/>
                  <a:pt x="5995071" y="4121946"/>
                </a:cubicBezTo>
                <a:lnTo>
                  <a:pt x="5994781" y="4122092"/>
                </a:lnTo>
                <a:cubicBezTo>
                  <a:pt x="6010737" y="4064404"/>
                  <a:pt x="6006492" y="4018871"/>
                  <a:pt x="5982189" y="3986806"/>
                </a:cubicBezTo>
                <a:cubicBezTo>
                  <a:pt x="5965205" y="3964551"/>
                  <a:pt x="5944412" y="3956206"/>
                  <a:pt x="5924209" y="3948153"/>
                </a:cubicBezTo>
                <a:cubicBezTo>
                  <a:pt x="5912787" y="3943468"/>
                  <a:pt x="5901953" y="3939075"/>
                  <a:pt x="5891412" y="3932195"/>
                </a:cubicBezTo>
                <a:cubicBezTo>
                  <a:pt x="5864033" y="3914185"/>
                  <a:pt x="5847049" y="3883586"/>
                  <a:pt x="5839582" y="3838637"/>
                </a:cubicBezTo>
                <a:cubicBezTo>
                  <a:pt x="5838996" y="3835415"/>
                  <a:pt x="5837678" y="3832780"/>
                  <a:pt x="5835482" y="3830731"/>
                </a:cubicBezTo>
                <a:cubicBezTo>
                  <a:pt x="5837969" y="3828974"/>
                  <a:pt x="5840755" y="3827509"/>
                  <a:pt x="5843537" y="3826044"/>
                </a:cubicBezTo>
                <a:cubicBezTo>
                  <a:pt x="5859018" y="3818102"/>
                  <a:pt x="5875883" y="3814679"/>
                  <a:pt x="5893124" y="3815290"/>
                </a:cubicBezTo>
                <a:close/>
                <a:moveTo>
                  <a:pt x="4645074" y="3815290"/>
                </a:moveTo>
                <a:cubicBezTo>
                  <a:pt x="4696803" y="3817123"/>
                  <a:pt x="4751928" y="3855255"/>
                  <a:pt x="4783333" y="3916528"/>
                </a:cubicBezTo>
                <a:cubicBezTo>
                  <a:pt x="4825061" y="3998227"/>
                  <a:pt x="4808956" y="4090174"/>
                  <a:pt x="4747023" y="4121946"/>
                </a:cubicBezTo>
                <a:lnTo>
                  <a:pt x="4746729" y="4122092"/>
                </a:lnTo>
                <a:cubicBezTo>
                  <a:pt x="4762687" y="4064404"/>
                  <a:pt x="4758442" y="4018871"/>
                  <a:pt x="4734139" y="3986806"/>
                </a:cubicBezTo>
                <a:cubicBezTo>
                  <a:pt x="4717155" y="3964551"/>
                  <a:pt x="4696362" y="3956206"/>
                  <a:pt x="4676159" y="3948153"/>
                </a:cubicBezTo>
                <a:cubicBezTo>
                  <a:pt x="4664737" y="3943468"/>
                  <a:pt x="4653903" y="3939075"/>
                  <a:pt x="4643362" y="3932195"/>
                </a:cubicBezTo>
                <a:cubicBezTo>
                  <a:pt x="4615982" y="3914185"/>
                  <a:pt x="4598999" y="3883586"/>
                  <a:pt x="4591530" y="3838637"/>
                </a:cubicBezTo>
                <a:cubicBezTo>
                  <a:pt x="4590948" y="3835415"/>
                  <a:pt x="4589630" y="3832780"/>
                  <a:pt x="4587430" y="3830731"/>
                </a:cubicBezTo>
                <a:cubicBezTo>
                  <a:pt x="4589922" y="3828974"/>
                  <a:pt x="4592703" y="3827509"/>
                  <a:pt x="4595485" y="3826044"/>
                </a:cubicBezTo>
                <a:cubicBezTo>
                  <a:pt x="4610968" y="3818102"/>
                  <a:pt x="4627833" y="3814679"/>
                  <a:pt x="4645074" y="3815290"/>
                </a:cubicBezTo>
                <a:close/>
                <a:moveTo>
                  <a:pt x="1534856" y="3806032"/>
                </a:moveTo>
                <a:cubicBezTo>
                  <a:pt x="1612893" y="3833704"/>
                  <a:pt x="1670287" y="3927702"/>
                  <a:pt x="1670287" y="4039269"/>
                </a:cubicBezTo>
                <a:cubicBezTo>
                  <a:pt x="1670287" y="4143661"/>
                  <a:pt x="1620067" y="4232534"/>
                  <a:pt x="1549935" y="4266354"/>
                </a:cubicBezTo>
                <a:cubicBezTo>
                  <a:pt x="1568969" y="4198272"/>
                  <a:pt x="1564724" y="4139122"/>
                  <a:pt x="1537344" y="4090367"/>
                </a:cubicBezTo>
                <a:cubicBezTo>
                  <a:pt x="1531342" y="4079679"/>
                  <a:pt x="1524606" y="4070161"/>
                  <a:pt x="1517871" y="4061524"/>
                </a:cubicBezTo>
                <a:cubicBezTo>
                  <a:pt x="1511869" y="4053910"/>
                  <a:pt x="1505865" y="4047029"/>
                  <a:pt x="1500155" y="4040586"/>
                </a:cubicBezTo>
                <a:cubicBezTo>
                  <a:pt x="1481853" y="4019649"/>
                  <a:pt x="1466041" y="4001494"/>
                  <a:pt x="1461064" y="3973383"/>
                </a:cubicBezTo>
                <a:cubicBezTo>
                  <a:pt x="1453890" y="3933412"/>
                  <a:pt x="1471020" y="3888609"/>
                  <a:pt x="1512161" y="3840146"/>
                </a:cubicBezTo>
                <a:cubicBezTo>
                  <a:pt x="1517286" y="3834144"/>
                  <a:pt x="1522849" y="3827995"/>
                  <a:pt x="1528706" y="3821845"/>
                </a:cubicBezTo>
                <a:cubicBezTo>
                  <a:pt x="1532953" y="3817306"/>
                  <a:pt x="1535002" y="3811743"/>
                  <a:pt x="1534856" y="3806032"/>
                </a:cubicBezTo>
                <a:close/>
                <a:moveTo>
                  <a:pt x="286806" y="3806032"/>
                </a:moveTo>
                <a:cubicBezTo>
                  <a:pt x="364843" y="3833704"/>
                  <a:pt x="422237" y="3927702"/>
                  <a:pt x="422237" y="4039269"/>
                </a:cubicBezTo>
                <a:cubicBezTo>
                  <a:pt x="422237" y="4143661"/>
                  <a:pt x="372017" y="4232534"/>
                  <a:pt x="301885" y="4266354"/>
                </a:cubicBezTo>
                <a:cubicBezTo>
                  <a:pt x="320919" y="4198272"/>
                  <a:pt x="316675" y="4139122"/>
                  <a:pt x="289295" y="4090367"/>
                </a:cubicBezTo>
                <a:cubicBezTo>
                  <a:pt x="283292" y="4079679"/>
                  <a:pt x="276556" y="4070161"/>
                  <a:pt x="269822" y="4061524"/>
                </a:cubicBezTo>
                <a:cubicBezTo>
                  <a:pt x="263819" y="4053910"/>
                  <a:pt x="257815" y="4047029"/>
                  <a:pt x="252106" y="4040586"/>
                </a:cubicBezTo>
                <a:cubicBezTo>
                  <a:pt x="233804" y="4019649"/>
                  <a:pt x="217991" y="4001494"/>
                  <a:pt x="213015" y="3973383"/>
                </a:cubicBezTo>
                <a:cubicBezTo>
                  <a:pt x="205840" y="3933412"/>
                  <a:pt x="222970" y="3888609"/>
                  <a:pt x="264111" y="3840146"/>
                </a:cubicBezTo>
                <a:cubicBezTo>
                  <a:pt x="269236" y="3834144"/>
                  <a:pt x="274799" y="3827995"/>
                  <a:pt x="280656" y="3821845"/>
                </a:cubicBezTo>
                <a:cubicBezTo>
                  <a:pt x="284903" y="3817306"/>
                  <a:pt x="286952" y="3811743"/>
                  <a:pt x="286806" y="3806032"/>
                </a:cubicBezTo>
                <a:close/>
                <a:moveTo>
                  <a:pt x="3397027" y="3801828"/>
                </a:moveTo>
                <a:cubicBezTo>
                  <a:pt x="3448754" y="3803661"/>
                  <a:pt x="3503878" y="3841793"/>
                  <a:pt x="3535284" y="3903066"/>
                </a:cubicBezTo>
                <a:cubicBezTo>
                  <a:pt x="3577011" y="3984765"/>
                  <a:pt x="3560905" y="4076712"/>
                  <a:pt x="3498974" y="4108484"/>
                </a:cubicBezTo>
                <a:lnTo>
                  <a:pt x="3498680" y="4108630"/>
                </a:lnTo>
                <a:cubicBezTo>
                  <a:pt x="3514640" y="4050942"/>
                  <a:pt x="3510393" y="4005409"/>
                  <a:pt x="3486090" y="3973344"/>
                </a:cubicBezTo>
                <a:cubicBezTo>
                  <a:pt x="3469106" y="3951089"/>
                  <a:pt x="3448315" y="3942744"/>
                  <a:pt x="3428110" y="3934691"/>
                </a:cubicBezTo>
                <a:cubicBezTo>
                  <a:pt x="3416688" y="3930006"/>
                  <a:pt x="3405856" y="3925613"/>
                  <a:pt x="3395315" y="3918733"/>
                </a:cubicBezTo>
                <a:cubicBezTo>
                  <a:pt x="3367934" y="3900723"/>
                  <a:pt x="3350950" y="3870124"/>
                  <a:pt x="3343483" y="3825175"/>
                </a:cubicBezTo>
                <a:cubicBezTo>
                  <a:pt x="3342897" y="3821953"/>
                  <a:pt x="3341579" y="3819318"/>
                  <a:pt x="3339383" y="3817269"/>
                </a:cubicBezTo>
                <a:cubicBezTo>
                  <a:pt x="3341872" y="3815512"/>
                  <a:pt x="3344654" y="3814047"/>
                  <a:pt x="3347436" y="3812582"/>
                </a:cubicBezTo>
                <a:cubicBezTo>
                  <a:pt x="3362919" y="3804640"/>
                  <a:pt x="3379784" y="3801217"/>
                  <a:pt x="3397027" y="3801828"/>
                </a:cubicBezTo>
                <a:close/>
                <a:moveTo>
                  <a:pt x="2148977" y="3801828"/>
                </a:moveTo>
                <a:cubicBezTo>
                  <a:pt x="2200704" y="3803661"/>
                  <a:pt x="2255828" y="3841793"/>
                  <a:pt x="2287234" y="3903066"/>
                </a:cubicBezTo>
                <a:cubicBezTo>
                  <a:pt x="2328960" y="3984765"/>
                  <a:pt x="2312855" y="4076712"/>
                  <a:pt x="2250924" y="4108484"/>
                </a:cubicBezTo>
                <a:lnTo>
                  <a:pt x="2250630" y="4108630"/>
                </a:lnTo>
                <a:cubicBezTo>
                  <a:pt x="2266588" y="4050942"/>
                  <a:pt x="2262343" y="4005409"/>
                  <a:pt x="2238040" y="3973344"/>
                </a:cubicBezTo>
                <a:cubicBezTo>
                  <a:pt x="2221056" y="3951089"/>
                  <a:pt x="2200265" y="3942744"/>
                  <a:pt x="2180059" y="3934691"/>
                </a:cubicBezTo>
                <a:cubicBezTo>
                  <a:pt x="2168639" y="3930006"/>
                  <a:pt x="2157805" y="3925613"/>
                  <a:pt x="2147265" y="3918733"/>
                </a:cubicBezTo>
                <a:cubicBezTo>
                  <a:pt x="2119884" y="3900723"/>
                  <a:pt x="2102899" y="3870124"/>
                  <a:pt x="2095431" y="3825175"/>
                </a:cubicBezTo>
                <a:cubicBezTo>
                  <a:pt x="2094845" y="3821953"/>
                  <a:pt x="2093529" y="3819318"/>
                  <a:pt x="2091331" y="3817269"/>
                </a:cubicBezTo>
                <a:cubicBezTo>
                  <a:pt x="2093820" y="3815512"/>
                  <a:pt x="2096602" y="3814047"/>
                  <a:pt x="2099386" y="3812582"/>
                </a:cubicBezTo>
                <a:cubicBezTo>
                  <a:pt x="2114869" y="3804640"/>
                  <a:pt x="2131734" y="3801217"/>
                  <a:pt x="2148977" y="3801828"/>
                </a:cubicBezTo>
                <a:close/>
                <a:moveTo>
                  <a:pt x="1487272" y="3797687"/>
                </a:moveTo>
                <a:lnTo>
                  <a:pt x="1487858" y="3797687"/>
                </a:lnTo>
                <a:cubicBezTo>
                  <a:pt x="1428999" y="3861817"/>
                  <a:pt x="1404255" y="3923456"/>
                  <a:pt x="1414504" y="3980996"/>
                </a:cubicBezTo>
                <a:cubicBezTo>
                  <a:pt x="1421679" y="4021114"/>
                  <a:pt x="1443054" y="4045711"/>
                  <a:pt x="1463846" y="4069429"/>
                </a:cubicBezTo>
                <a:cubicBezTo>
                  <a:pt x="1475559" y="4082899"/>
                  <a:pt x="1486686" y="4095784"/>
                  <a:pt x="1495763" y="4111742"/>
                </a:cubicBezTo>
                <a:cubicBezTo>
                  <a:pt x="1519189" y="4153323"/>
                  <a:pt x="1520800" y="4204129"/>
                  <a:pt x="1500740" y="4267233"/>
                </a:cubicBezTo>
                <a:cubicBezTo>
                  <a:pt x="1499277" y="4271625"/>
                  <a:pt x="1499277" y="4276018"/>
                  <a:pt x="1500740" y="4280118"/>
                </a:cubicBezTo>
                <a:cubicBezTo>
                  <a:pt x="1496349" y="4280703"/>
                  <a:pt x="1491810" y="4280849"/>
                  <a:pt x="1487272" y="4280849"/>
                </a:cubicBezTo>
                <a:cubicBezTo>
                  <a:pt x="1386100" y="4280849"/>
                  <a:pt x="1304255" y="4172650"/>
                  <a:pt x="1304255" y="4039269"/>
                </a:cubicBezTo>
                <a:cubicBezTo>
                  <a:pt x="1304255" y="3905887"/>
                  <a:pt x="1386100" y="3797687"/>
                  <a:pt x="1487272" y="3797687"/>
                </a:cubicBezTo>
                <a:close/>
                <a:moveTo>
                  <a:pt x="239223" y="3797687"/>
                </a:moveTo>
                <a:lnTo>
                  <a:pt x="239809" y="3797687"/>
                </a:lnTo>
                <a:cubicBezTo>
                  <a:pt x="180950" y="3861817"/>
                  <a:pt x="156205" y="3923456"/>
                  <a:pt x="166454" y="3980996"/>
                </a:cubicBezTo>
                <a:cubicBezTo>
                  <a:pt x="173629" y="4021114"/>
                  <a:pt x="195004" y="4045711"/>
                  <a:pt x="215796" y="4069429"/>
                </a:cubicBezTo>
                <a:cubicBezTo>
                  <a:pt x="227510" y="4082899"/>
                  <a:pt x="238637" y="4095784"/>
                  <a:pt x="247713" y="4111742"/>
                </a:cubicBezTo>
                <a:cubicBezTo>
                  <a:pt x="271139" y="4153323"/>
                  <a:pt x="272751" y="4204129"/>
                  <a:pt x="252690" y="4267233"/>
                </a:cubicBezTo>
                <a:cubicBezTo>
                  <a:pt x="251227" y="4271625"/>
                  <a:pt x="251227" y="4276018"/>
                  <a:pt x="252690" y="4280118"/>
                </a:cubicBezTo>
                <a:cubicBezTo>
                  <a:pt x="248299" y="4280703"/>
                  <a:pt x="243760" y="4280849"/>
                  <a:pt x="239223" y="4280849"/>
                </a:cubicBezTo>
                <a:cubicBezTo>
                  <a:pt x="138051" y="4280849"/>
                  <a:pt x="56206" y="4172650"/>
                  <a:pt x="56206" y="4039269"/>
                </a:cubicBezTo>
                <a:cubicBezTo>
                  <a:pt x="56206" y="3905887"/>
                  <a:pt x="138051" y="3797687"/>
                  <a:pt x="239223" y="3797687"/>
                </a:cubicBezTo>
                <a:close/>
                <a:moveTo>
                  <a:pt x="10801761" y="3794820"/>
                </a:moveTo>
                <a:cubicBezTo>
                  <a:pt x="10811424" y="3842405"/>
                  <a:pt x="10832655" y="3877397"/>
                  <a:pt x="10864718" y="3898628"/>
                </a:cubicBezTo>
                <a:cubicBezTo>
                  <a:pt x="10871746" y="3903312"/>
                  <a:pt x="10878774" y="3906973"/>
                  <a:pt x="10885656" y="3910193"/>
                </a:cubicBezTo>
                <a:cubicBezTo>
                  <a:pt x="10891658" y="3912976"/>
                  <a:pt x="10897515" y="3915318"/>
                  <a:pt x="10903079" y="3917515"/>
                </a:cubicBezTo>
                <a:cubicBezTo>
                  <a:pt x="10920941" y="3924543"/>
                  <a:pt x="10936315" y="3930691"/>
                  <a:pt x="10948174" y="3946358"/>
                </a:cubicBezTo>
                <a:cubicBezTo>
                  <a:pt x="10965158" y="3968612"/>
                  <a:pt x="10968672" y="4001409"/>
                  <a:pt x="10958716" y="4044015"/>
                </a:cubicBezTo>
                <a:cubicBezTo>
                  <a:pt x="10957399" y="4049286"/>
                  <a:pt x="10955934" y="4054849"/>
                  <a:pt x="10954323" y="4060414"/>
                </a:cubicBezTo>
                <a:cubicBezTo>
                  <a:pt x="10953152" y="4064513"/>
                  <a:pt x="10953591" y="4068465"/>
                  <a:pt x="10955494" y="4071981"/>
                </a:cubicBezTo>
                <a:cubicBezTo>
                  <a:pt x="10899126" y="4079446"/>
                  <a:pt x="10834412" y="4039916"/>
                  <a:pt x="10799273" y="3971687"/>
                </a:cubicBezTo>
                <a:cubicBezTo>
                  <a:pt x="10766622" y="3907705"/>
                  <a:pt x="10769405" y="3837573"/>
                  <a:pt x="10801761" y="3794820"/>
                </a:cubicBezTo>
                <a:close/>
                <a:moveTo>
                  <a:pt x="9553711" y="3794820"/>
                </a:moveTo>
                <a:cubicBezTo>
                  <a:pt x="9563374" y="3842405"/>
                  <a:pt x="9584605" y="3877397"/>
                  <a:pt x="9616668" y="3898628"/>
                </a:cubicBezTo>
                <a:cubicBezTo>
                  <a:pt x="9623696" y="3903312"/>
                  <a:pt x="9630724" y="3906973"/>
                  <a:pt x="9637606" y="3910193"/>
                </a:cubicBezTo>
                <a:cubicBezTo>
                  <a:pt x="9643608" y="3912976"/>
                  <a:pt x="9649465" y="3915318"/>
                  <a:pt x="9655029" y="3917515"/>
                </a:cubicBezTo>
                <a:cubicBezTo>
                  <a:pt x="9672891" y="3924543"/>
                  <a:pt x="9688265" y="3930691"/>
                  <a:pt x="9700124" y="3946358"/>
                </a:cubicBezTo>
                <a:cubicBezTo>
                  <a:pt x="9717108" y="3968612"/>
                  <a:pt x="9720622" y="4001409"/>
                  <a:pt x="9710666" y="4044015"/>
                </a:cubicBezTo>
                <a:cubicBezTo>
                  <a:pt x="9709349" y="4049286"/>
                  <a:pt x="9707884" y="4054849"/>
                  <a:pt x="9706273" y="4060414"/>
                </a:cubicBezTo>
                <a:cubicBezTo>
                  <a:pt x="9705102" y="4064513"/>
                  <a:pt x="9705541" y="4068465"/>
                  <a:pt x="9707444" y="4071981"/>
                </a:cubicBezTo>
                <a:cubicBezTo>
                  <a:pt x="9651076" y="4079446"/>
                  <a:pt x="9586362" y="4039916"/>
                  <a:pt x="9551223" y="3971687"/>
                </a:cubicBezTo>
                <a:cubicBezTo>
                  <a:pt x="9518572" y="3907705"/>
                  <a:pt x="9521355" y="3837573"/>
                  <a:pt x="9553711" y="3794820"/>
                </a:cubicBezTo>
                <a:close/>
                <a:moveTo>
                  <a:pt x="8229461" y="3794820"/>
                </a:moveTo>
                <a:cubicBezTo>
                  <a:pt x="8239124" y="3842405"/>
                  <a:pt x="8260355" y="3877397"/>
                  <a:pt x="8292418" y="3898628"/>
                </a:cubicBezTo>
                <a:cubicBezTo>
                  <a:pt x="8299446" y="3903312"/>
                  <a:pt x="8306474" y="3906973"/>
                  <a:pt x="8313356" y="3910193"/>
                </a:cubicBezTo>
                <a:cubicBezTo>
                  <a:pt x="8319358" y="3912976"/>
                  <a:pt x="8325215" y="3915318"/>
                  <a:pt x="8330779" y="3917515"/>
                </a:cubicBezTo>
                <a:cubicBezTo>
                  <a:pt x="8348641" y="3924543"/>
                  <a:pt x="8364015" y="3930691"/>
                  <a:pt x="8375874" y="3946358"/>
                </a:cubicBezTo>
                <a:cubicBezTo>
                  <a:pt x="8392858" y="3968612"/>
                  <a:pt x="8396372" y="4001409"/>
                  <a:pt x="8386416" y="4044015"/>
                </a:cubicBezTo>
                <a:cubicBezTo>
                  <a:pt x="8385099" y="4049286"/>
                  <a:pt x="8383634" y="4054849"/>
                  <a:pt x="8382023" y="4060414"/>
                </a:cubicBezTo>
                <a:cubicBezTo>
                  <a:pt x="8380852" y="4064513"/>
                  <a:pt x="8381291" y="4068465"/>
                  <a:pt x="8383194" y="4071981"/>
                </a:cubicBezTo>
                <a:cubicBezTo>
                  <a:pt x="8326826" y="4079446"/>
                  <a:pt x="8262112" y="4039916"/>
                  <a:pt x="8226973" y="3971687"/>
                </a:cubicBezTo>
                <a:cubicBezTo>
                  <a:pt x="8194322" y="3907705"/>
                  <a:pt x="8197105" y="3837573"/>
                  <a:pt x="8229461" y="3794820"/>
                </a:cubicBezTo>
                <a:close/>
                <a:moveTo>
                  <a:pt x="6981411" y="3794820"/>
                </a:moveTo>
                <a:cubicBezTo>
                  <a:pt x="6991074" y="3842405"/>
                  <a:pt x="7012305" y="3877397"/>
                  <a:pt x="7044368" y="3898628"/>
                </a:cubicBezTo>
                <a:cubicBezTo>
                  <a:pt x="7051396" y="3903312"/>
                  <a:pt x="7058424" y="3906973"/>
                  <a:pt x="7065306" y="3910193"/>
                </a:cubicBezTo>
                <a:cubicBezTo>
                  <a:pt x="7071308" y="3912976"/>
                  <a:pt x="7077165" y="3915318"/>
                  <a:pt x="7082729" y="3917515"/>
                </a:cubicBezTo>
                <a:cubicBezTo>
                  <a:pt x="7100591" y="3924543"/>
                  <a:pt x="7115965" y="3930691"/>
                  <a:pt x="7127824" y="3946358"/>
                </a:cubicBezTo>
                <a:cubicBezTo>
                  <a:pt x="7144808" y="3968612"/>
                  <a:pt x="7148322" y="4001409"/>
                  <a:pt x="7138366" y="4044015"/>
                </a:cubicBezTo>
                <a:cubicBezTo>
                  <a:pt x="7137049" y="4049286"/>
                  <a:pt x="7135584" y="4054849"/>
                  <a:pt x="7133973" y="4060414"/>
                </a:cubicBezTo>
                <a:cubicBezTo>
                  <a:pt x="7132802" y="4064513"/>
                  <a:pt x="7133241" y="4068465"/>
                  <a:pt x="7135144" y="4071981"/>
                </a:cubicBezTo>
                <a:cubicBezTo>
                  <a:pt x="7078776" y="4079446"/>
                  <a:pt x="7014062" y="4039916"/>
                  <a:pt x="6978923" y="3971687"/>
                </a:cubicBezTo>
                <a:cubicBezTo>
                  <a:pt x="6946272" y="3907705"/>
                  <a:pt x="6949055" y="3837573"/>
                  <a:pt x="6981411" y="3794820"/>
                </a:cubicBezTo>
                <a:close/>
                <a:moveTo>
                  <a:pt x="6450850" y="3759719"/>
                </a:moveTo>
                <a:cubicBezTo>
                  <a:pt x="6528887" y="3787391"/>
                  <a:pt x="6586281" y="3881389"/>
                  <a:pt x="6586281" y="3992956"/>
                </a:cubicBezTo>
                <a:cubicBezTo>
                  <a:pt x="6586281" y="4097348"/>
                  <a:pt x="6536061" y="4186221"/>
                  <a:pt x="6465929" y="4220041"/>
                </a:cubicBezTo>
                <a:cubicBezTo>
                  <a:pt x="6484963" y="4151959"/>
                  <a:pt x="6480718" y="4092809"/>
                  <a:pt x="6453338" y="4044054"/>
                </a:cubicBezTo>
                <a:cubicBezTo>
                  <a:pt x="6447336" y="4033366"/>
                  <a:pt x="6440600" y="4023848"/>
                  <a:pt x="6433866" y="4015211"/>
                </a:cubicBezTo>
                <a:cubicBezTo>
                  <a:pt x="6427863" y="4007597"/>
                  <a:pt x="6421859" y="4000716"/>
                  <a:pt x="6416150" y="3994273"/>
                </a:cubicBezTo>
                <a:cubicBezTo>
                  <a:pt x="6397848" y="3973336"/>
                  <a:pt x="6382039" y="3955181"/>
                  <a:pt x="6377062" y="3927070"/>
                </a:cubicBezTo>
                <a:cubicBezTo>
                  <a:pt x="6369888" y="3887099"/>
                  <a:pt x="6387017" y="3842296"/>
                  <a:pt x="6428155" y="3793833"/>
                </a:cubicBezTo>
                <a:cubicBezTo>
                  <a:pt x="6433280" y="3787831"/>
                  <a:pt x="6438843" y="3781682"/>
                  <a:pt x="6444700" y="3775532"/>
                </a:cubicBezTo>
                <a:cubicBezTo>
                  <a:pt x="6448947" y="3770993"/>
                  <a:pt x="6450996" y="3765430"/>
                  <a:pt x="6450850" y="3759719"/>
                </a:cubicBezTo>
                <a:close/>
                <a:moveTo>
                  <a:pt x="5202804" y="3759719"/>
                </a:moveTo>
                <a:cubicBezTo>
                  <a:pt x="5280843" y="3787391"/>
                  <a:pt x="5338237" y="3881389"/>
                  <a:pt x="5338237" y="3992956"/>
                </a:cubicBezTo>
                <a:cubicBezTo>
                  <a:pt x="5338237" y="4097348"/>
                  <a:pt x="5288017" y="4186221"/>
                  <a:pt x="5217884" y="4220041"/>
                </a:cubicBezTo>
                <a:cubicBezTo>
                  <a:pt x="5236919" y="4151959"/>
                  <a:pt x="5232674" y="4092809"/>
                  <a:pt x="5205293" y="4044054"/>
                </a:cubicBezTo>
                <a:cubicBezTo>
                  <a:pt x="5199291" y="4033366"/>
                  <a:pt x="5192554" y="4023848"/>
                  <a:pt x="5185823" y="4015211"/>
                </a:cubicBezTo>
                <a:cubicBezTo>
                  <a:pt x="5179817" y="4007597"/>
                  <a:pt x="5173813" y="4000716"/>
                  <a:pt x="5168106" y="3994273"/>
                </a:cubicBezTo>
                <a:cubicBezTo>
                  <a:pt x="5149804" y="3973336"/>
                  <a:pt x="5133991" y="3955181"/>
                  <a:pt x="5129013" y="3927070"/>
                </a:cubicBezTo>
                <a:cubicBezTo>
                  <a:pt x="5121841" y="3887099"/>
                  <a:pt x="5138969" y="3842296"/>
                  <a:pt x="5180109" y="3793833"/>
                </a:cubicBezTo>
                <a:cubicBezTo>
                  <a:pt x="5185235" y="3787831"/>
                  <a:pt x="5190799" y="3781682"/>
                  <a:pt x="5196655" y="3775532"/>
                </a:cubicBezTo>
                <a:cubicBezTo>
                  <a:pt x="5200902" y="3770993"/>
                  <a:pt x="5202952" y="3765430"/>
                  <a:pt x="5202804" y="3759719"/>
                </a:cubicBezTo>
                <a:close/>
                <a:moveTo>
                  <a:pt x="10885320" y="3755515"/>
                </a:moveTo>
                <a:cubicBezTo>
                  <a:pt x="10937047" y="3757348"/>
                  <a:pt x="10992171" y="3795480"/>
                  <a:pt x="11023577" y="3856753"/>
                </a:cubicBezTo>
                <a:cubicBezTo>
                  <a:pt x="11065304" y="3938452"/>
                  <a:pt x="11049198" y="4030399"/>
                  <a:pt x="10987267" y="4062171"/>
                </a:cubicBezTo>
                <a:lnTo>
                  <a:pt x="10986973" y="4062317"/>
                </a:lnTo>
                <a:cubicBezTo>
                  <a:pt x="11002932" y="4004629"/>
                  <a:pt x="10998686" y="3959096"/>
                  <a:pt x="10974383" y="3927031"/>
                </a:cubicBezTo>
                <a:cubicBezTo>
                  <a:pt x="10957399" y="3904776"/>
                  <a:pt x="10936607" y="3896431"/>
                  <a:pt x="10916403" y="3888378"/>
                </a:cubicBezTo>
                <a:cubicBezTo>
                  <a:pt x="10904982" y="3883693"/>
                  <a:pt x="10894148" y="3879300"/>
                  <a:pt x="10883607" y="3872420"/>
                </a:cubicBezTo>
                <a:cubicBezTo>
                  <a:pt x="10856227" y="3854410"/>
                  <a:pt x="10839243" y="3823811"/>
                  <a:pt x="10831776" y="3778862"/>
                </a:cubicBezTo>
                <a:cubicBezTo>
                  <a:pt x="10831190" y="3775640"/>
                  <a:pt x="10829873" y="3773005"/>
                  <a:pt x="10827676" y="3770956"/>
                </a:cubicBezTo>
                <a:cubicBezTo>
                  <a:pt x="10830165" y="3769199"/>
                  <a:pt x="10832947" y="3767734"/>
                  <a:pt x="10835729" y="3766269"/>
                </a:cubicBezTo>
                <a:cubicBezTo>
                  <a:pt x="10851212" y="3758327"/>
                  <a:pt x="10868077" y="3754904"/>
                  <a:pt x="10885320" y="3755515"/>
                </a:cubicBezTo>
                <a:close/>
                <a:moveTo>
                  <a:pt x="9637270" y="3755515"/>
                </a:moveTo>
                <a:cubicBezTo>
                  <a:pt x="9688997" y="3757348"/>
                  <a:pt x="9744121" y="3795480"/>
                  <a:pt x="9775527" y="3856753"/>
                </a:cubicBezTo>
                <a:cubicBezTo>
                  <a:pt x="9817254" y="3938452"/>
                  <a:pt x="9801148" y="4030399"/>
                  <a:pt x="9739217" y="4062171"/>
                </a:cubicBezTo>
                <a:lnTo>
                  <a:pt x="9738923" y="4062317"/>
                </a:lnTo>
                <a:cubicBezTo>
                  <a:pt x="9754882" y="4004629"/>
                  <a:pt x="9750636" y="3959096"/>
                  <a:pt x="9726333" y="3927031"/>
                </a:cubicBezTo>
                <a:cubicBezTo>
                  <a:pt x="9709349" y="3904776"/>
                  <a:pt x="9688557" y="3896431"/>
                  <a:pt x="9668353" y="3888378"/>
                </a:cubicBezTo>
                <a:cubicBezTo>
                  <a:pt x="9656932" y="3883693"/>
                  <a:pt x="9646098" y="3879300"/>
                  <a:pt x="9635557" y="3872420"/>
                </a:cubicBezTo>
                <a:cubicBezTo>
                  <a:pt x="9608177" y="3854410"/>
                  <a:pt x="9591193" y="3823811"/>
                  <a:pt x="9583726" y="3778862"/>
                </a:cubicBezTo>
                <a:cubicBezTo>
                  <a:pt x="9583140" y="3775640"/>
                  <a:pt x="9581823" y="3773005"/>
                  <a:pt x="9579626" y="3770956"/>
                </a:cubicBezTo>
                <a:cubicBezTo>
                  <a:pt x="9582115" y="3769199"/>
                  <a:pt x="9584897" y="3767734"/>
                  <a:pt x="9587679" y="3766269"/>
                </a:cubicBezTo>
                <a:cubicBezTo>
                  <a:pt x="9603162" y="3758327"/>
                  <a:pt x="9620027" y="3754904"/>
                  <a:pt x="9637270" y="3755515"/>
                </a:cubicBezTo>
                <a:close/>
                <a:moveTo>
                  <a:pt x="8313020" y="3755515"/>
                </a:moveTo>
                <a:cubicBezTo>
                  <a:pt x="8364747" y="3757348"/>
                  <a:pt x="8419871" y="3795480"/>
                  <a:pt x="8451277" y="3856753"/>
                </a:cubicBezTo>
                <a:cubicBezTo>
                  <a:pt x="8493004" y="3938452"/>
                  <a:pt x="8476898" y="4030399"/>
                  <a:pt x="8414967" y="4062171"/>
                </a:cubicBezTo>
                <a:lnTo>
                  <a:pt x="8414673" y="4062317"/>
                </a:lnTo>
                <a:cubicBezTo>
                  <a:pt x="8430632" y="4004629"/>
                  <a:pt x="8426386" y="3959096"/>
                  <a:pt x="8402083" y="3927031"/>
                </a:cubicBezTo>
                <a:cubicBezTo>
                  <a:pt x="8385099" y="3904776"/>
                  <a:pt x="8364307" y="3896431"/>
                  <a:pt x="8344103" y="3888378"/>
                </a:cubicBezTo>
                <a:cubicBezTo>
                  <a:pt x="8332682" y="3883693"/>
                  <a:pt x="8321848" y="3879300"/>
                  <a:pt x="8311307" y="3872420"/>
                </a:cubicBezTo>
                <a:cubicBezTo>
                  <a:pt x="8283927" y="3854410"/>
                  <a:pt x="8266943" y="3823811"/>
                  <a:pt x="8259476" y="3778862"/>
                </a:cubicBezTo>
                <a:cubicBezTo>
                  <a:pt x="8258890" y="3775640"/>
                  <a:pt x="8257573" y="3773005"/>
                  <a:pt x="8255376" y="3770956"/>
                </a:cubicBezTo>
                <a:cubicBezTo>
                  <a:pt x="8257865" y="3769199"/>
                  <a:pt x="8260647" y="3767734"/>
                  <a:pt x="8263429" y="3766269"/>
                </a:cubicBezTo>
                <a:cubicBezTo>
                  <a:pt x="8278912" y="3758327"/>
                  <a:pt x="8295777" y="3754904"/>
                  <a:pt x="8313020" y="3755515"/>
                </a:cubicBezTo>
                <a:close/>
                <a:moveTo>
                  <a:pt x="7064970" y="3755515"/>
                </a:moveTo>
                <a:cubicBezTo>
                  <a:pt x="7116697" y="3757348"/>
                  <a:pt x="7171821" y="3795480"/>
                  <a:pt x="7203227" y="3856753"/>
                </a:cubicBezTo>
                <a:cubicBezTo>
                  <a:pt x="7244954" y="3938452"/>
                  <a:pt x="7228848" y="4030399"/>
                  <a:pt x="7166917" y="4062171"/>
                </a:cubicBezTo>
                <a:lnTo>
                  <a:pt x="7166623" y="4062317"/>
                </a:lnTo>
                <a:cubicBezTo>
                  <a:pt x="7182582" y="4004629"/>
                  <a:pt x="7178336" y="3959096"/>
                  <a:pt x="7154033" y="3927031"/>
                </a:cubicBezTo>
                <a:cubicBezTo>
                  <a:pt x="7137049" y="3904776"/>
                  <a:pt x="7116257" y="3896431"/>
                  <a:pt x="7096053" y="3888378"/>
                </a:cubicBezTo>
                <a:cubicBezTo>
                  <a:pt x="7084632" y="3883693"/>
                  <a:pt x="7073798" y="3879300"/>
                  <a:pt x="7063257" y="3872420"/>
                </a:cubicBezTo>
                <a:cubicBezTo>
                  <a:pt x="7035877" y="3854410"/>
                  <a:pt x="7018893" y="3823811"/>
                  <a:pt x="7011426" y="3778862"/>
                </a:cubicBezTo>
                <a:cubicBezTo>
                  <a:pt x="7010840" y="3775640"/>
                  <a:pt x="7009523" y="3773005"/>
                  <a:pt x="7007326" y="3770956"/>
                </a:cubicBezTo>
                <a:cubicBezTo>
                  <a:pt x="7009815" y="3769199"/>
                  <a:pt x="7012597" y="3767734"/>
                  <a:pt x="7015379" y="3766269"/>
                </a:cubicBezTo>
                <a:cubicBezTo>
                  <a:pt x="7030862" y="3758327"/>
                  <a:pt x="7047727" y="3754904"/>
                  <a:pt x="7064970" y="3755515"/>
                </a:cubicBezTo>
                <a:close/>
                <a:moveTo>
                  <a:pt x="12049811" y="3754495"/>
                </a:moveTo>
                <a:cubicBezTo>
                  <a:pt x="12059474" y="3802080"/>
                  <a:pt x="12080705" y="3837072"/>
                  <a:pt x="12112768" y="3858303"/>
                </a:cubicBezTo>
                <a:cubicBezTo>
                  <a:pt x="12119796" y="3862987"/>
                  <a:pt x="12126824" y="3866648"/>
                  <a:pt x="12133706" y="3869868"/>
                </a:cubicBezTo>
                <a:cubicBezTo>
                  <a:pt x="12139708" y="3872651"/>
                  <a:pt x="12145565" y="3874993"/>
                  <a:pt x="12151129" y="3877190"/>
                </a:cubicBezTo>
                <a:cubicBezTo>
                  <a:pt x="12160060" y="3880704"/>
                  <a:pt x="12168369" y="3883998"/>
                  <a:pt x="12175928" y="3888372"/>
                </a:cubicBezTo>
                <a:lnTo>
                  <a:pt x="12191999" y="3902357"/>
                </a:lnTo>
                <a:lnTo>
                  <a:pt x="12191999" y="4030875"/>
                </a:lnTo>
                <a:lnTo>
                  <a:pt x="12160296" y="4028729"/>
                </a:lnTo>
                <a:cubicBezTo>
                  <a:pt x="12116667" y="4017562"/>
                  <a:pt x="12073677" y="3982534"/>
                  <a:pt x="12047323" y="3931362"/>
                </a:cubicBezTo>
                <a:cubicBezTo>
                  <a:pt x="12014672" y="3867380"/>
                  <a:pt x="12017455" y="3797248"/>
                  <a:pt x="12049811" y="3754495"/>
                </a:cubicBezTo>
                <a:close/>
                <a:moveTo>
                  <a:pt x="6403266" y="3751374"/>
                </a:moveTo>
                <a:lnTo>
                  <a:pt x="6403852" y="3751374"/>
                </a:lnTo>
                <a:cubicBezTo>
                  <a:pt x="6344997" y="3815504"/>
                  <a:pt x="6320255" y="3877143"/>
                  <a:pt x="6330501" y="3934683"/>
                </a:cubicBezTo>
                <a:cubicBezTo>
                  <a:pt x="6337678" y="3974801"/>
                  <a:pt x="6359050" y="3999398"/>
                  <a:pt x="6379843" y="4023116"/>
                </a:cubicBezTo>
                <a:cubicBezTo>
                  <a:pt x="6391554" y="4036586"/>
                  <a:pt x="6402680" y="4049471"/>
                  <a:pt x="6411757" y="4065429"/>
                </a:cubicBezTo>
                <a:cubicBezTo>
                  <a:pt x="6435183" y="4107010"/>
                  <a:pt x="6436794" y="4157816"/>
                  <a:pt x="6416735" y="4220920"/>
                </a:cubicBezTo>
                <a:cubicBezTo>
                  <a:pt x="6415272" y="4225312"/>
                  <a:pt x="6415272" y="4229705"/>
                  <a:pt x="6416735" y="4233805"/>
                </a:cubicBezTo>
                <a:cubicBezTo>
                  <a:pt x="6412343" y="4234390"/>
                  <a:pt x="6407805" y="4234536"/>
                  <a:pt x="6403266" y="4234536"/>
                </a:cubicBezTo>
                <a:cubicBezTo>
                  <a:pt x="6302098" y="4234536"/>
                  <a:pt x="6220253" y="4126337"/>
                  <a:pt x="6220253" y="3992956"/>
                </a:cubicBezTo>
                <a:cubicBezTo>
                  <a:pt x="6220253" y="3859574"/>
                  <a:pt x="6302098" y="3751374"/>
                  <a:pt x="6403266" y="3751374"/>
                </a:cubicBezTo>
                <a:close/>
                <a:moveTo>
                  <a:pt x="5155222" y="3751374"/>
                </a:moveTo>
                <a:lnTo>
                  <a:pt x="5155808" y="3751374"/>
                </a:lnTo>
                <a:cubicBezTo>
                  <a:pt x="5096949" y="3815504"/>
                  <a:pt x="5072205" y="3877143"/>
                  <a:pt x="5082454" y="3934683"/>
                </a:cubicBezTo>
                <a:cubicBezTo>
                  <a:pt x="5089630" y="3974801"/>
                  <a:pt x="5111004" y="3999398"/>
                  <a:pt x="5131795" y="4023116"/>
                </a:cubicBezTo>
                <a:cubicBezTo>
                  <a:pt x="5143508" y="4036586"/>
                  <a:pt x="5154636" y="4049471"/>
                  <a:pt x="5163712" y="4065429"/>
                </a:cubicBezTo>
                <a:cubicBezTo>
                  <a:pt x="5187138" y="4107010"/>
                  <a:pt x="5188748" y="4157816"/>
                  <a:pt x="5168690" y="4220920"/>
                </a:cubicBezTo>
                <a:cubicBezTo>
                  <a:pt x="5167227" y="4225312"/>
                  <a:pt x="5167227" y="4229705"/>
                  <a:pt x="5168690" y="4233805"/>
                </a:cubicBezTo>
                <a:cubicBezTo>
                  <a:pt x="5164298" y="4234390"/>
                  <a:pt x="5159761" y="4234536"/>
                  <a:pt x="5155222" y="4234536"/>
                </a:cubicBezTo>
                <a:cubicBezTo>
                  <a:pt x="5054049" y="4234536"/>
                  <a:pt x="4972207" y="4126337"/>
                  <a:pt x="4972207" y="3992956"/>
                </a:cubicBezTo>
                <a:cubicBezTo>
                  <a:pt x="4972207" y="3859574"/>
                  <a:pt x="5054049" y="3751374"/>
                  <a:pt x="5155222" y="3751374"/>
                </a:cubicBezTo>
                <a:close/>
                <a:moveTo>
                  <a:pt x="3954757" y="3746257"/>
                </a:moveTo>
                <a:cubicBezTo>
                  <a:pt x="4032794" y="3773929"/>
                  <a:pt x="4090188" y="3867927"/>
                  <a:pt x="4090188" y="3979494"/>
                </a:cubicBezTo>
                <a:cubicBezTo>
                  <a:pt x="4090188" y="4083886"/>
                  <a:pt x="4039968" y="4172759"/>
                  <a:pt x="3969836" y="4206579"/>
                </a:cubicBezTo>
                <a:cubicBezTo>
                  <a:pt x="3988870" y="4138497"/>
                  <a:pt x="3984625" y="4079347"/>
                  <a:pt x="3957246" y="4030592"/>
                </a:cubicBezTo>
                <a:cubicBezTo>
                  <a:pt x="3951244" y="4019904"/>
                  <a:pt x="3944507" y="4010386"/>
                  <a:pt x="3937774" y="4001749"/>
                </a:cubicBezTo>
                <a:cubicBezTo>
                  <a:pt x="3931770" y="3994135"/>
                  <a:pt x="3925766" y="3987254"/>
                  <a:pt x="3920057" y="3980811"/>
                </a:cubicBezTo>
                <a:cubicBezTo>
                  <a:pt x="3901754" y="3959874"/>
                  <a:pt x="3885942" y="3941719"/>
                  <a:pt x="3880965" y="3913608"/>
                </a:cubicBezTo>
                <a:cubicBezTo>
                  <a:pt x="3873792" y="3873637"/>
                  <a:pt x="3890921" y="3828834"/>
                  <a:pt x="3932062" y="3780371"/>
                </a:cubicBezTo>
                <a:cubicBezTo>
                  <a:pt x="3937187" y="3774369"/>
                  <a:pt x="3942750" y="3768220"/>
                  <a:pt x="3948607" y="3762070"/>
                </a:cubicBezTo>
                <a:cubicBezTo>
                  <a:pt x="3952854" y="3757531"/>
                  <a:pt x="3954903" y="3751968"/>
                  <a:pt x="3954757" y="3746257"/>
                </a:cubicBezTo>
                <a:close/>
                <a:moveTo>
                  <a:pt x="2706706" y="3746257"/>
                </a:moveTo>
                <a:cubicBezTo>
                  <a:pt x="2784744" y="3773929"/>
                  <a:pt x="2842138" y="3867927"/>
                  <a:pt x="2842138" y="3979494"/>
                </a:cubicBezTo>
                <a:cubicBezTo>
                  <a:pt x="2842138" y="4083886"/>
                  <a:pt x="2791918" y="4172759"/>
                  <a:pt x="2721785" y="4206579"/>
                </a:cubicBezTo>
                <a:cubicBezTo>
                  <a:pt x="2740820" y="4138497"/>
                  <a:pt x="2736575" y="4079347"/>
                  <a:pt x="2709195" y="4030592"/>
                </a:cubicBezTo>
                <a:cubicBezTo>
                  <a:pt x="2703194" y="4019904"/>
                  <a:pt x="2696457" y="4010386"/>
                  <a:pt x="2689724" y="4001749"/>
                </a:cubicBezTo>
                <a:cubicBezTo>
                  <a:pt x="2683720" y="3994135"/>
                  <a:pt x="2677716" y="3987254"/>
                  <a:pt x="2672007" y="3980811"/>
                </a:cubicBezTo>
                <a:cubicBezTo>
                  <a:pt x="2653703" y="3959874"/>
                  <a:pt x="2637892" y="3941719"/>
                  <a:pt x="2632916" y="3913608"/>
                </a:cubicBezTo>
                <a:cubicBezTo>
                  <a:pt x="2625742" y="3873637"/>
                  <a:pt x="2642870" y="3828834"/>
                  <a:pt x="2684011" y="3780371"/>
                </a:cubicBezTo>
                <a:cubicBezTo>
                  <a:pt x="2689137" y="3774369"/>
                  <a:pt x="2694700" y="3768220"/>
                  <a:pt x="2700557" y="3762070"/>
                </a:cubicBezTo>
                <a:cubicBezTo>
                  <a:pt x="2704804" y="3757531"/>
                  <a:pt x="2706853" y="3751968"/>
                  <a:pt x="2706706" y="3746257"/>
                </a:cubicBezTo>
                <a:close/>
                <a:moveTo>
                  <a:pt x="3907173" y="3737912"/>
                </a:moveTo>
                <a:lnTo>
                  <a:pt x="3907759" y="3737912"/>
                </a:lnTo>
                <a:cubicBezTo>
                  <a:pt x="3848900" y="3802042"/>
                  <a:pt x="3824156" y="3863681"/>
                  <a:pt x="3834405" y="3921221"/>
                </a:cubicBezTo>
                <a:cubicBezTo>
                  <a:pt x="3841580" y="3961339"/>
                  <a:pt x="3862955" y="3985936"/>
                  <a:pt x="3883747" y="4009654"/>
                </a:cubicBezTo>
                <a:cubicBezTo>
                  <a:pt x="3895460" y="4023124"/>
                  <a:pt x="3906587" y="4036009"/>
                  <a:pt x="3915665" y="4051967"/>
                </a:cubicBezTo>
                <a:cubicBezTo>
                  <a:pt x="3939090" y="4093548"/>
                  <a:pt x="3940701" y="4144354"/>
                  <a:pt x="3920641" y="4207458"/>
                </a:cubicBezTo>
                <a:cubicBezTo>
                  <a:pt x="3919178" y="4211850"/>
                  <a:pt x="3919178" y="4216243"/>
                  <a:pt x="3920641" y="4220343"/>
                </a:cubicBezTo>
                <a:cubicBezTo>
                  <a:pt x="3916250" y="4220928"/>
                  <a:pt x="3911711" y="4221074"/>
                  <a:pt x="3907173" y="4221074"/>
                </a:cubicBezTo>
                <a:cubicBezTo>
                  <a:pt x="3806001" y="4221074"/>
                  <a:pt x="3724156" y="4112875"/>
                  <a:pt x="3724156" y="3979494"/>
                </a:cubicBezTo>
                <a:cubicBezTo>
                  <a:pt x="3724156" y="3846112"/>
                  <a:pt x="3806001" y="3737912"/>
                  <a:pt x="3907173" y="3737912"/>
                </a:cubicBezTo>
                <a:close/>
                <a:moveTo>
                  <a:pt x="2659123" y="3737912"/>
                </a:moveTo>
                <a:lnTo>
                  <a:pt x="2659709" y="3737912"/>
                </a:lnTo>
                <a:cubicBezTo>
                  <a:pt x="2600850" y="3802042"/>
                  <a:pt x="2576105" y="3863681"/>
                  <a:pt x="2586355" y="3921221"/>
                </a:cubicBezTo>
                <a:cubicBezTo>
                  <a:pt x="2593530" y="3961339"/>
                  <a:pt x="2614905" y="3985936"/>
                  <a:pt x="2635697" y="4009654"/>
                </a:cubicBezTo>
                <a:cubicBezTo>
                  <a:pt x="2647410" y="4023124"/>
                  <a:pt x="2658536" y="4036009"/>
                  <a:pt x="2667613" y="4051967"/>
                </a:cubicBezTo>
                <a:cubicBezTo>
                  <a:pt x="2691039" y="4093548"/>
                  <a:pt x="2692651" y="4144354"/>
                  <a:pt x="2672591" y="4207458"/>
                </a:cubicBezTo>
                <a:cubicBezTo>
                  <a:pt x="2671127" y="4211850"/>
                  <a:pt x="2671127" y="4216243"/>
                  <a:pt x="2672591" y="4220343"/>
                </a:cubicBezTo>
                <a:cubicBezTo>
                  <a:pt x="2668201" y="4220928"/>
                  <a:pt x="2663662" y="4221074"/>
                  <a:pt x="2659123" y="4221074"/>
                </a:cubicBezTo>
                <a:cubicBezTo>
                  <a:pt x="2557950" y="4221074"/>
                  <a:pt x="2476106" y="4112875"/>
                  <a:pt x="2476106" y="3979494"/>
                </a:cubicBezTo>
                <a:cubicBezTo>
                  <a:pt x="2476106" y="3846112"/>
                  <a:pt x="2557950" y="3737912"/>
                  <a:pt x="2659123" y="3737912"/>
                </a:cubicBezTo>
                <a:close/>
                <a:moveTo>
                  <a:pt x="12133370" y="3715190"/>
                </a:moveTo>
                <a:cubicBezTo>
                  <a:pt x="12146302" y="3715648"/>
                  <a:pt x="12159446" y="3718375"/>
                  <a:pt x="12172379" y="3723165"/>
                </a:cubicBezTo>
                <a:lnTo>
                  <a:pt x="12191999" y="3733747"/>
                </a:lnTo>
                <a:lnTo>
                  <a:pt x="12191999" y="3860825"/>
                </a:lnTo>
                <a:lnTo>
                  <a:pt x="12164453" y="3848053"/>
                </a:lnTo>
                <a:cubicBezTo>
                  <a:pt x="12153032" y="3843368"/>
                  <a:pt x="12142198" y="3838975"/>
                  <a:pt x="12131657" y="3832095"/>
                </a:cubicBezTo>
                <a:cubicBezTo>
                  <a:pt x="12104277" y="3814085"/>
                  <a:pt x="12087293" y="3783486"/>
                  <a:pt x="12079826" y="3738537"/>
                </a:cubicBezTo>
                <a:cubicBezTo>
                  <a:pt x="12079240" y="3735315"/>
                  <a:pt x="12077923" y="3732680"/>
                  <a:pt x="12075726" y="3730631"/>
                </a:cubicBezTo>
                <a:cubicBezTo>
                  <a:pt x="12078215" y="3728874"/>
                  <a:pt x="12080997" y="3727409"/>
                  <a:pt x="12083779" y="3725944"/>
                </a:cubicBezTo>
                <a:cubicBezTo>
                  <a:pt x="12099262" y="3718002"/>
                  <a:pt x="12116127" y="3714579"/>
                  <a:pt x="12133370" y="3715190"/>
                </a:cubicBezTo>
                <a:close/>
                <a:moveTo>
                  <a:pt x="11443050" y="3699944"/>
                </a:moveTo>
                <a:cubicBezTo>
                  <a:pt x="11521087" y="3727616"/>
                  <a:pt x="11578481" y="3821614"/>
                  <a:pt x="11578481" y="3933181"/>
                </a:cubicBezTo>
                <a:cubicBezTo>
                  <a:pt x="11578481" y="4037573"/>
                  <a:pt x="11528261" y="4126446"/>
                  <a:pt x="11458129" y="4160266"/>
                </a:cubicBezTo>
                <a:cubicBezTo>
                  <a:pt x="11477163" y="4092184"/>
                  <a:pt x="11472918" y="4033034"/>
                  <a:pt x="11445538" y="3984279"/>
                </a:cubicBezTo>
                <a:cubicBezTo>
                  <a:pt x="11439536" y="3973591"/>
                  <a:pt x="11432800" y="3964073"/>
                  <a:pt x="11426066" y="3955436"/>
                </a:cubicBezTo>
                <a:cubicBezTo>
                  <a:pt x="11420063" y="3947822"/>
                  <a:pt x="11414059" y="3940941"/>
                  <a:pt x="11408350" y="3934498"/>
                </a:cubicBezTo>
                <a:cubicBezTo>
                  <a:pt x="11390047" y="3913561"/>
                  <a:pt x="11374235" y="3895406"/>
                  <a:pt x="11369258" y="3867295"/>
                </a:cubicBezTo>
                <a:cubicBezTo>
                  <a:pt x="11362084" y="3827324"/>
                  <a:pt x="11379214" y="3782521"/>
                  <a:pt x="11420355" y="3734058"/>
                </a:cubicBezTo>
                <a:cubicBezTo>
                  <a:pt x="11425480" y="3728056"/>
                  <a:pt x="11431043" y="3721907"/>
                  <a:pt x="11436900" y="3715757"/>
                </a:cubicBezTo>
                <a:cubicBezTo>
                  <a:pt x="11441147" y="3711218"/>
                  <a:pt x="11443196" y="3705655"/>
                  <a:pt x="11443050" y="3699944"/>
                </a:cubicBezTo>
                <a:close/>
                <a:moveTo>
                  <a:pt x="10195000" y="3699944"/>
                </a:moveTo>
                <a:cubicBezTo>
                  <a:pt x="10273037" y="3727616"/>
                  <a:pt x="10330431" y="3821614"/>
                  <a:pt x="10330431" y="3933181"/>
                </a:cubicBezTo>
                <a:cubicBezTo>
                  <a:pt x="10330431" y="4037573"/>
                  <a:pt x="10280211" y="4126446"/>
                  <a:pt x="10210079" y="4160266"/>
                </a:cubicBezTo>
                <a:cubicBezTo>
                  <a:pt x="10229113" y="4092184"/>
                  <a:pt x="10224868" y="4033034"/>
                  <a:pt x="10197488" y="3984279"/>
                </a:cubicBezTo>
                <a:cubicBezTo>
                  <a:pt x="10191486" y="3973591"/>
                  <a:pt x="10184750" y="3964073"/>
                  <a:pt x="10178016" y="3955436"/>
                </a:cubicBezTo>
                <a:cubicBezTo>
                  <a:pt x="10172013" y="3947822"/>
                  <a:pt x="10166009" y="3940941"/>
                  <a:pt x="10160300" y="3934498"/>
                </a:cubicBezTo>
                <a:cubicBezTo>
                  <a:pt x="10141997" y="3913561"/>
                  <a:pt x="10126185" y="3895406"/>
                  <a:pt x="10121208" y="3867295"/>
                </a:cubicBezTo>
                <a:cubicBezTo>
                  <a:pt x="10114034" y="3827324"/>
                  <a:pt x="10131164" y="3782521"/>
                  <a:pt x="10172305" y="3734058"/>
                </a:cubicBezTo>
                <a:cubicBezTo>
                  <a:pt x="10177430" y="3728056"/>
                  <a:pt x="10182993" y="3721907"/>
                  <a:pt x="10188850" y="3715757"/>
                </a:cubicBezTo>
                <a:cubicBezTo>
                  <a:pt x="10193097" y="3711218"/>
                  <a:pt x="10195146" y="3705655"/>
                  <a:pt x="10195000" y="3699944"/>
                </a:cubicBezTo>
                <a:close/>
                <a:moveTo>
                  <a:pt x="8870750" y="3699944"/>
                </a:moveTo>
                <a:cubicBezTo>
                  <a:pt x="8948787" y="3727616"/>
                  <a:pt x="9006181" y="3821614"/>
                  <a:pt x="9006181" y="3933181"/>
                </a:cubicBezTo>
                <a:cubicBezTo>
                  <a:pt x="9006181" y="4037573"/>
                  <a:pt x="8955961" y="4126446"/>
                  <a:pt x="8885829" y="4160266"/>
                </a:cubicBezTo>
                <a:cubicBezTo>
                  <a:pt x="8904863" y="4092184"/>
                  <a:pt x="8900618" y="4033034"/>
                  <a:pt x="8873238" y="3984279"/>
                </a:cubicBezTo>
                <a:cubicBezTo>
                  <a:pt x="8867236" y="3973591"/>
                  <a:pt x="8860500" y="3964073"/>
                  <a:pt x="8853766" y="3955436"/>
                </a:cubicBezTo>
                <a:cubicBezTo>
                  <a:pt x="8847763" y="3947822"/>
                  <a:pt x="8841759" y="3940941"/>
                  <a:pt x="8836050" y="3934498"/>
                </a:cubicBezTo>
                <a:cubicBezTo>
                  <a:pt x="8817747" y="3913561"/>
                  <a:pt x="8801935" y="3895406"/>
                  <a:pt x="8796958" y="3867295"/>
                </a:cubicBezTo>
                <a:cubicBezTo>
                  <a:pt x="8789784" y="3827324"/>
                  <a:pt x="8806914" y="3782521"/>
                  <a:pt x="8848055" y="3734058"/>
                </a:cubicBezTo>
                <a:cubicBezTo>
                  <a:pt x="8853180" y="3728056"/>
                  <a:pt x="8858743" y="3721907"/>
                  <a:pt x="8864600" y="3715757"/>
                </a:cubicBezTo>
                <a:cubicBezTo>
                  <a:pt x="8868847" y="3711218"/>
                  <a:pt x="8870896" y="3705655"/>
                  <a:pt x="8870750" y="3699944"/>
                </a:cubicBezTo>
                <a:close/>
                <a:moveTo>
                  <a:pt x="7622700" y="3699944"/>
                </a:moveTo>
                <a:cubicBezTo>
                  <a:pt x="7700737" y="3727616"/>
                  <a:pt x="7758131" y="3821614"/>
                  <a:pt x="7758131" y="3933181"/>
                </a:cubicBezTo>
                <a:cubicBezTo>
                  <a:pt x="7758131" y="4037573"/>
                  <a:pt x="7707911" y="4126446"/>
                  <a:pt x="7637779" y="4160266"/>
                </a:cubicBezTo>
                <a:cubicBezTo>
                  <a:pt x="7656813" y="4092184"/>
                  <a:pt x="7652568" y="4033034"/>
                  <a:pt x="7625188" y="3984279"/>
                </a:cubicBezTo>
                <a:cubicBezTo>
                  <a:pt x="7619186" y="3973591"/>
                  <a:pt x="7612450" y="3964073"/>
                  <a:pt x="7605716" y="3955436"/>
                </a:cubicBezTo>
                <a:cubicBezTo>
                  <a:pt x="7599713" y="3947822"/>
                  <a:pt x="7593709" y="3940941"/>
                  <a:pt x="7588000" y="3934498"/>
                </a:cubicBezTo>
                <a:cubicBezTo>
                  <a:pt x="7569697" y="3913561"/>
                  <a:pt x="7553885" y="3895406"/>
                  <a:pt x="7548908" y="3867295"/>
                </a:cubicBezTo>
                <a:cubicBezTo>
                  <a:pt x="7541734" y="3827324"/>
                  <a:pt x="7558864" y="3782521"/>
                  <a:pt x="7600005" y="3734058"/>
                </a:cubicBezTo>
                <a:cubicBezTo>
                  <a:pt x="7605130" y="3728056"/>
                  <a:pt x="7610693" y="3721907"/>
                  <a:pt x="7616550" y="3715757"/>
                </a:cubicBezTo>
                <a:cubicBezTo>
                  <a:pt x="7620797" y="3711218"/>
                  <a:pt x="7622846" y="3705655"/>
                  <a:pt x="7622700" y="3699944"/>
                </a:cubicBezTo>
                <a:close/>
                <a:moveTo>
                  <a:pt x="11395466" y="3691599"/>
                </a:moveTo>
                <a:lnTo>
                  <a:pt x="11396052" y="3691599"/>
                </a:lnTo>
                <a:cubicBezTo>
                  <a:pt x="11337193" y="3755729"/>
                  <a:pt x="11312449" y="3817368"/>
                  <a:pt x="11322698" y="3874908"/>
                </a:cubicBezTo>
                <a:cubicBezTo>
                  <a:pt x="11329873" y="3915026"/>
                  <a:pt x="11351248" y="3939623"/>
                  <a:pt x="11372040" y="3963341"/>
                </a:cubicBezTo>
                <a:cubicBezTo>
                  <a:pt x="11383753" y="3976811"/>
                  <a:pt x="11394880" y="3989696"/>
                  <a:pt x="11403957" y="4005654"/>
                </a:cubicBezTo>
                <a:cubicBezTo>
                  <a:pt x="11427383" y="4047235"/>
                  <a:pt x="11428994" y="4098041"/>
                  <a:pt x="11408934" y="4161145"/>
                </a:cubicBezTo>
                <a:cubicBezTo>
                  <a:pt x="11407471" y="4165537"/>
                  <a:pt x="11407471" y="4169930"/>
                  <a:pt x="11408934" y="4174030"/>
                </a:cubicBezTo>
                <a:cubicBezTo>
                  <a:pt x="11404543" y="4174615"/>
                  <a:pt x="11400004" y="4174761"/>
                  <a:pt x="11395466" y="4174761"/>
                </a:cubicBezTo>
                <a:cubicBezTo>
                  <a:pt x="11294294" y="4174761"/>
                  <a:pt x="11212449" y="4066562"/>
                  <a:pt x="11212449" y="3933181"/>
                </a:cubicBezTo>
                <a:cubicBezTo>
                  <a:pt x="11212449" y="3799799"/>
                  <a:pt x="11294294" y="3691599"/>
                  <a:pt x="11395466" y="3691599"/>
                </a:cubicBezTo>
                <a:close/>
                <a:moveTo>
                  <a:pt x="10147416" y="3691599"/>
                </a:moveTo>
                <a:lnTo>
                  <a:pt x="10148002" y="3691599"/>
                </a:lnTo>
                <a:cubicBezTo>
                  <a:pt x="10089143" y="3755729"/>
                  <a:pt x="10064399" y="3817368"/>
                  <a:pt x="10074648" y="3874908"/>
                </a:cubicBezTo>
                <a:cubicBezTo>
                  <a:pt x="10081823" y="3915026"/>
                  <a:pt x="10103198" y="3939623"/>
                  <a:pt x="10123990" y="3963341"/>
                </a:cubicBezTo>
                <a:cubicBezTo>
                  <a:pt x="10135703" y="3976811"/>
                  <a:pt x="10146830" y="3989696"/>
                  <a:pt x="10155907" y="4005654"/>
                </a:cubicBezTo>
                <a:cubicBezTo>
                  <a:pt x="10179333" y="4047235"/>
                  <a:pt x="10180944" y="4098041"/>
                  <a:pt x="10160884" y="4161145"/>
                </a:cubicBezTo>
                <a:cubicBezTo>
                  <a:pt x="10159421" y="4165537"/>
                  <a:pt x="10159421" y="4169930"/>
                  <a:pt x="10160884" y="4174030"/>
                </a:cubicBezTo>
                <a:cubicBezTo>
                  <a:pt x="10156493" y="4174615"/>
                  <a:pt x="10151954" y="4174761"/>
                  <a:pt x="10147416" y="4174761"/>
                </a:cubicBezTo>
                <a:cubicBezTo>
                  <a:pt x="10046244" y="4174761"/>
                  <a:pt x="9964399" y="4066562"/>
                  <a:pt x="9964399" y="3933181"/>
                </a:cubicBezTo>
                <a:cubicBezTo>
                  <a:pt x="9964399" y="3799799"/>
                  <a:pt x="10046244" y="3691599"/>
                  <a:pt x="10147416" y="3691599"/>
                </a:cubicBezTo>
                <a:close/>
                <a:moveTo>
                  <a:pt x="8823166" y="3691599"/>
                </a:moveTo>
                <a:lnTo>
                  <a:pt x="8823752" y="3691599"/>
                </a:lnTo>
                <a:cubicBezTo>
                  <a:pt x="8764893" y="3755729"/>
                  <a:pt x="8740149" y="3817368"/>
                  <a:pt x="8750398" y="3874908"/>
                </a:cubicBezTo>
                <a:cubicBezTo>
                  <a:pt x="8757573" y="3915026"/>
                  <a:pt x="8778948" y="3939623"/>
                  <a:pt x="8799740" y="3963341"/>
                </a:cubicBezTo>
                <a:cubicBezTo>
                  <a:pt x="8811453" y="3976811"/>
                  <a:pt x="8822580" y="3989696"/>
                  <a:pt x="8831657" y="4005654"/>
                </a:cubicBezTo>
                <a:cubicBezTo>
                  <a:pt x="8855083" y="4047235"/>
                  <a:pt x="8856694" y="4098041"/>
                  <a:pt x="8836634" y="4161145"/>
                </a:cubicBezTo>
                <a:cubicBezTo>
                  <a:pt x="8835171" y="4165537"/>
                  <a:pt x="8835171" y="4169930"/>
                  <a:pt x="8836634" y="4174030"/>
                </a:cubicBezTo>
                <a:cubicBezTo>
                  <a:pt x="8832243" y="4174615"/>
                  <a:pt x="8827704" y="4174761"/>
                  <a:pt x="8823166" y="4174761"/>
                </a:cubicBezTo>
                <a:cubicBezTo>
                  <a:pt x="8721994" y="4174761"/>
                  <a:pt x="8640149" y="4066562"/>
                  <a:pt x="8640149" y="3933181"/>
                </a:cubicBezTo>
                <a:cubicBezTo>
                  <a:pt x="8640149" y="3799799"/>
                  <a:pt x="8721994" y="3691599"/>
                  <a:pt x="8823166" y="3691599"/>
                </a:cubicBezTo>
                <a:close/>
                <a:moveTo>
                  <a:pt x="7575116" y="3691599"/>
                </a:moveTo>
                <a:lnTo>
                  <a:pt x="7575702" y="3691599"/>
                </a:lnTo>
                <a:cubicBezTo>
                  <a:pt x="7516843" y="3755729"/>
                  <a:pt x="7492099" y="3817368"/>
                  <a:pt x="7502348" y="3874908"/>
                </a:cubicBezTo>
                <a:cubicBezTo>
                  <a:pt x="7509523" y="3915026"/>
                  <a:pt x="7530898" y="3939623"/>
                  <a:pt x="7551690" y="3963341"/>
                </a:cubicBezTo>
                <a:cubicBezTo>
                  <a:pt x="7563403" y="3976811"/>
                  <a:pt x="7574530" y="3989696"/>
                  <a:pt x="7583607" y="4005654"/>
                </a:cubicBezTo>
                <a:cubicBezTo>
                  <a:pt x="7607033" y="4047235"/>
                  <a:pt x="7608644" y="4098041"/>
                  <a:pt x="7588584" y="4161145"/>
                </a:cubicBezTo>
                <a:cubicBezTo>
                  <a:pt x="7587121" y="4165537"/>
                  <a:pt x="7587121" y="4169930"/>
                  <a:pt x="7588584" y="4174030"/>
                </a:cubicBezTo>
                <a:cubicBezTo>
                  <a:pt x="7584193" y="4174615"/>
                  <a:pt x="7579654" y="4174761"/>
                  <a:pt x="7575116" y="4174761"/>
                </a:cubicBezTo>
                <a:cubicBezTo>
                  <a:pt x="7473944" y="4174761"/>
                  <a:pt x="7392099" y="4066562"/>
                  <a:pt x="7392099" y="3933181"/>
                </a:cubicBezTo>
                <a:cubicBezTo>
                  <a:pt x="7392099" y="3799799"/>
                  <a:pt x="7473944" y="3691599"/>
                  <a:pt x="7575116" y="3691599"/>
                </a:cubicBezTo>
                <a:close/>
                <a:moveTo>
                  <a:pt x="1698838" y="3652007"/>
                </a:moveTo>
                <a:cubicBezTo>
                  <a:pt x="1708500" y="3699592"/>
                  <a:pt x="1729730" y="3734584"/>
                  <a:pt x="1761794" y="3755815"/>
                </a:cubicBezTo>
                <a:cubicBezTo>
                  <a:pt x="1768822" y="3760499"/>
                  <a:pt x="1775850" y="3764160"/>
                  <a:pt x="1782732" y="3767380"/>
                </a:cubicBezTo>
                <a:cubicBezTo>
                  <a:pt x="1788734" y="3770163"/>
                  <a:pt x="1794591" y="3772505"/>
                  <a:pt x="1800155" y="3774702"/>
                </a:cubicBezTo>
                <a:cubicBezTo>
                  <a:pt x="1818016" y="3781730"/>
                  <a:pt x="1833390" y="3787878"/>
                  <a:pt x="1845250" y="3803545"/>
                </a:cubicBezTo>
                <a:cubicBezTo>
                  <a:pt x="1862234" y="3825799"/>
                  <a:pt x="1865748" y="3858596"/>
                  <a:pt x="1855792" y="3901202"/>
                </a:cubicBezTo>
                <a:cubicBezTo>
                  <a:pt x="1854475" y="3906473"/>
                  <a:pt x="1853010" y="3912036"/>
                  <a:pt x="1851398" y="3917601"/>
                </a:cubicBezTo>
                <a:cubicBezTo>
                  <a:pt x="1850228" y="3921700"/>
                  <a:pt x="1850666" y="3925652"/>
                  <a:pt x="1852569" y="3929168"/>
                </a:cubicBezTo>
                <a:cubicBezTo>
                  <a:pt x="1796202" y="3936633"/>
                  <a:pt x="1731488" y="3897103"/>
                  <a:pt x="1696348" y="3828874"/>
                </a:cubicBezTo>
                <a:cubicBezTo>
                  <a:pt x="1663699" y="3764892"/>
                  <a:pt x="1666481" y="3694760"/>
                  <a:pt x="1698838" y="3652007"/>
                </a:cubicBezTo>
                <a:close/>
                <a:moveTo>
                  <a:pt x="450788" y="3652007"/>
                </a:moveTo>
                <a:cubicBezTo>
                  <a:pt x="460450" y="3699592"/>
                  <a:pt x="481680" y="3734584"/>
                  <a:pt x="513744" y="3755815"/>
                </a:cubicBezTo>
                <a:cubicBezTo>
                  <a:pt x="520772" y="3760499"/>
                  <a:pt x="527800" y="3764160"/>
                  <a:pt x="534682" y="3767380"/>
                </a:cubicBezTo>
                <a:cubicBezTo>
                  <a:pt x="540685" y="3770163"/>
                  <a:pt x="546541" y="3772505"/>
                  <a:pt x="552105" y="3774702"/>
                </a:cubicBezTo>
                <a:cubicBezTo>
                  <a:pt x="569967" y="3781730"/>
                  <a:pt x="585340" y="3787878"/>
                  <a:pt x="597200" y="3803545"/>
                </a:cubicBezTo>
                <a:cubicBezTo>
                  <a:pt x="614184" y="3825799"/>
                  <a:pt x="617698" y="3858596"/>
                  <a:pt x="607742" y="3901202"/>
                </a:cubicBezTo>
                <a:cubicBezTo>
                  <a:pt x="606425" y="3906473"/>
                  <a:pt x="604960" y="3912036"/>
                  <a:pt x="603349" y="3917601"/>
                </a:cubicBezTo>
                <a:cubicBezTo>
                  <a:pt x="602178" y="3921700"/>
                  <a:pt x="602617" y="3925652"/>
                  <a:pt x="604520" y="3929168"/>
                </a:cubicBezTo>
                <a:cubicBezTo>
                  <a:pt x="548152" y="3936633"/>
                  <a:pt x="483438" y="3897103"/>
                  <a:pt x="448298" y="3828874"/>
                </a:cubicBezTo>
                <a:cubicBezTo>
                  <a:pt x="415649" y="3764892"/>
                  <a:pt x="418431" y="3694760"/>
                  <a:pt x="450788" y="3652007"/>
                </a:cubicBezTo>
                <a:close/>
                <a:moveTo>
                  <a:pt x="1782395" y="3612702"/>
                </a:moveTo>
                <a:cubicBezTo>
                  <a:pt x="1834122" y="3614535"/>
                  <a:pt x="1889246" y="3652667"/>
                  <a:pt x="1920653" y="3713940"/>
                </a:cubicBezTo>
                <a:cubicBezTo>
                  <a:pt x="1962380" y="3795639"/>
                  <a:pt x="1946273" y="3887586"/>
                  <a:pt x="1884342" y="3919358"/>
                </a:cubicBezTo>
                <a:lnTo>
                  <a:pt x="1884049" y="3919504"/>
                </a:lnTo>
                <a:cubicBezTo>
                  <a:pt x="1900007" y="3861816"/>
                  <a:pt x="1895762" y="3816283"/>
                  <a:pt x="1871458" y="3784218"/>
                </a:cubicBezTo>
                <a:cubicBezTo>
                  <a:pt x="1854475" y="3761963"/>
                  <a:pt x="1833683" y="3753618"/>
                  <a:pt x="1813478" y="3745565"/>
                </a:cubicBezTo>
                <a:cubicBezTo>
                  <a:pt x="1802058" y="3740880"/>
                  <a:pt x="1791225" y="3736487"/>
                  <a:pt x="1780683" y="3729607"/>
                </a:cubicBezTo>
                <a:cubicBezTo>
                  <a:pt x="1753303" y="3711597"/>
                  <a:pt x="1736319" y="3680998"/>
                  <a:pt x="1728852" y="3636049"/>
                </a:cubicBezTo>
                <a:cubicBezTo>
                  <a:pt x="1728266" y="3632827"/>
                  <a:pt x="1726949" y="3630192"/>
                  <a:pt x="1724752" y="3628143"/>
                </a:cubicBezTo>
                <a:cubicBezTo>
                  <a:pt x="1727241" y="3626386"/>
                  <a:pt x="1730023" y="3624921"/>
                  <a:pt x="1732806" y="3623456"/>
                </a:cubicBezTo>
                <a:cubicBezTo>
                  <a:pt x="1748287" y="3615514"/>
                  <a:pt x="1765153" y="3612091"/>
                  <a:pt x="1782395" y="3612702"/>
                </a:cubicBezTo>
                <a:close/>
                <a:moveTo>
                  <a:pt x="534345" y="3612702"/>
                </a:moveTo>
                <a:cubicBezTo>
                  <a:pt x="586072" y="3614535"/>
                  <a:pt x="641197" y="3652667"/>
                  <a:pt x="672603" y="3713940"/>
                </a:cubicBezTo>
                <a:cubicBezTo>
                  <a:pt x="714330" y="3795639"/>
                  <a:pt x="698224" y="3887586"/>
                  <a:pt x="636293" y="3919358"/>
                </a:cubicBezTo>
                <a:lnTo>
                  <a:pt x="635999" y="3919504"/>
                </a:lnTo>
                <a:cubicBezTo>
                  <a:pt x="651958" y="3861816"/>
                  <a:pt x="647713" y="3816283"/>
                  <a:pt x="623409" y="3784218"/>
                </a:cubicBezTo>
                <a:cubicBezTo>
                  <a:pt x="606425" y="3761963"/>
                  <a:pt x="585633" y="3753618"/>
                  <a:pt x="565428" y="3745565"/>
                </a:cubicBezTo>
                <a:cubicBezTo>
                  <a:pt x="554008" y="3740880"/>
                  <a:pt x="543175" y="3736487"/>
                  <a:pt x="532633" y="3729607"/>
                </a:cubicBezTo>
                <a:cubicBezTo>
                  <a:pt x="505253" y="3711597"/>
                  <a:pt x="488269" y="3680998"/>
                  <a:pt x="480802" y="3636049"/>
                </a:cubicBezTo>
                <a:cubicBezTo>
                  <a:pt x="480216" y="3632827"/>
                  <a:pt x="478899" y="3630192"/>
                  <a:pt x="476702" y="3628143"/>
                </a:cubicBezTo>
                <a:cubicBezTo>
                  <a:pt x="479191" y="3626386"/>
                  <a:pt x="481973" y="3624921"/>
                  <a:pt x="484756" y="3623456"/>
                </a:cubicBezTo>
                <a:cubicBezTo>
                  <a:pt x="500238" y="3615514"/>
                  <a:pt x="517103" y="3612091"/>
                  <a:pt x="534345" y="3612702"/>
                </a:cubicBezTo>
                <a:close/>
                <a:moveTo>
                  <a:pt x="6614832" y="3605694"/>
                </a:moveTo>
                <a:cubicBezTo>
                  <a:pt x="6624494" y="3653279"/>
                  <a:pt x="6645724" y="3688271"/>
                  <a:pt x="6677788" y="3709502"/>
                </a:cubicBezTo>
                <a:cubicBezTo>
                  <a:pt x="6684816" y="3714186"/>
                  <a:pt x="6691844" y="3717847"/>
                  <a:pt x="6698726" y="3721067"/>
                </a:cubicBezTo>
                <a:cubicBezTo>
                  <a:pt x="6704728" y="3723850"/>
                  <a:pt x="6710585" y="3726192"/>
                  <a:pt x="6716149" y="3728389"/>
                </a:cubicBezTo>
                <a:cubicBezTo>
                  <a:pt x="6734011" y="3735417"/>
                  <a:pt x="6749384" y="3741565"/>
                  <a:pt x="6761244" y="3757232"/>
                </a:cubicBezTo>
                <a:cubicBezTo>
                  <a:pt x="6778228" y="3779486"/>
                  <a:pt x="6781742" y="3812283"/>
                  <a:pt x="6771786" y="3854889"/>
                </a:cubicBezTo>
                <a:cubicBezTo>
                  <a:pt x="6770469" y="3860160"/>
                  <a:pt x="6769004" y="3865723"/>
                  <a:pt x="6767393" y="3871288"/>
                </a:cubicBezTo>
                <a:cubicBezTo>
                  <a:pt x="6766222" y="3875387"/>
                  <a:pt x="6766661" y="3879339"/>
                  <a:pt x="6768564" y="3882855"/>
                </a:cubicBezTo>
                <a:cubicBezTo>
                  <a:pt x="6712196" y="3890320"/>
                  <a:pt x="6647482" y="3850790"/>
                  <a:pt x="6612342" y="3782561"/>
                </a:cubicBezTo>
                <a:cubicBezTo>
                  <a:pt x="6579693" y="3718579"/>
                  <a:pt x="6582475" y="3648447"/>
                  <a:pt x="6614832" y="3605694"/>
                </a:cubicBezTo>
                <a:close/>
                <a:moveTo>
                  <a:pt x="5366789" y="3605694"/>
                </a:moveTo>
                <a:cubicBezTo>
                  <a:pt x="5376449" y="3653279"/>
                  <a:pt x="5397680" y="3688271"/>
                  <a:pt x="5429745" y="3709502"/>
                </a:cubicBezTo>
                <a:cubicBezTo>
                  <a:pt x="5436773" y="3714186"/>
                  <a:pt x="5443800" y="3717847"/>
                  <a:pt x="5450682" y="3721067"/>
                </a:cubicBezTo>
                <a:cubicBezTo>
                  <a:pt x="5456685" y="3723850"/>
                  <a:pt x="5462542" y="3726192"/>
                  <a:pt x="5468105" y="3728389"/>
                </a:cubicBezTo>
                <a:cubicBezTo>
                  <a:pt x="5485967" y="3735417"/>
                  <a:pt x="5501341" y="3741565"/>
                  <a:pt x="5513199" y="3757232"/>
                </a:cubicBezTo>
                <a:cubicBezTo>
                  <a:pt x="5530185" y="3779486"/>
                  <a:pt x="5533698" y="3812283"/>
                  <a:pt x="5523742" y="3854889"/>
                </a:cubicBezTo>
                <a:cubicBezTo>
                  <a:pt x="5522424" y="3860160"/>
                  <a:pt x="5520960" y="3865723"/>
                  <a:pt x="5519348" y="3871288"/>
                </a:cubicBezTo>
                <a:cubicBezTo>
                  <a:pt x="5518180" y="3875387"/>
                  <a:pt x="5518618" y="3879339"/>
                  <a:pt x="5520520" y="3882855"/>
                </a:cubicBezTo>
                <a:cubicBezTo>
                  <a:pt x="5464152" y="3890320"/>
                  <a:pt x="5399439" y="3850790"/>
                  <a:pt x="5364299" y="3782561"/>
                </a:cubicBezTo>
                <a:cubicBezTo>
                  <a:pt x="5331649" y="3718579"/>
                  <a:pt x="5334431" y="3648447"/>
                  <a:pt x="5366789" y="3605694"/>
                </a:cubicBezTo>
                <a:close/>
                <a:moveTo>
                  <a:pt x="4118738" y="3592232"/>
                </a:moveTo>
                <a:cubicBezTo>
                  <a:pt x="4128401" y="3639817"/>
                  <a:pt x="4149631" y="3674809"/>
                  <a:pt x="4181695" y="3696040"/>
                </a:cubicBezTo>
                <a:cubicBezTo>
                  <a:pt x="4188724" y="3700724"/>
                  <a:pt x="4195752" y="3704385"/>
                  <a:pt x="4202633" y="3707605"/>
                </a:cubicBezTo>
                <a:cubicBezTo>
                  <a:pt x="4208633" y="3710388"/>
                  <a:pt x="4214492" y="3712730"/>
                  <a:pt x="4220053" y="3714927"/>
                </a:cubicBezTo>
                <a:cubicBezTo>
                  <a:pt x="4237918" y="3721955"/>
                  <a:pt x="4253293" y="3728103"/>
                  <a:pt x="4265151" y="3743770"/>
                </a:cubicBezTo>
                <a:cubicBezTo>
                  <a:pt x="4282135" y="3766024"/>
                  <a:pt x="4285646" y="3798821"/>
                  <a:pt x="4275692" y="3841427"/>
                </a:cubicBezTo>
                <a:cubicBezTo>
                  <a:pt x="4274374" y="3846698"/>
                  <a:pt x="4272913" y="3852261"/>
                  <a:pt x="4271300" y="3857826"/>
                </a:cubicBezTo>
                <a:cubicBezTo>
                  <a:pt x="4270129" y="3861925"/>
                  <a:pt x="4270568" y="3865877"/>
                  <a:pt x="4272472" y="3869393"/>
                </a:cubicBezTo>
                <a:cubicBezTo>
                  <a:pt x="4216102" y="3876858"/>
                  <a:pt x="4151388" y="3837328"/>
                  <a:pt x="4116250" y="3769099"/>
                </a:cubicBezTo>
                <a:cubicBezTo>
                  <a:pt x="4083599" y="3705117"/>
                  <a:pt x="4086381" y="3634985"/>
                  <a:pt x="4118738" y="3592232"/>
                </a:cubicBezTo>
                <a:close/>
                <a:moveTo>
                  <a:pt x="2870690" y="3592232"/>
                </a:moveTo>
                <a:cubicBezTo>
                  <a:pt x="2880351" y="3639817"/>
                  <a:pt x="2901581" y="3674809"/>
                  <a:pt x="2933645" y="3696040"/>
                </a:cubicBezTo>
                <a:cubicBezTo>
                  <a:pt x="2940672" y="3700724"/>
                  <a:pt x="2947701" y="3704385"/>
                  <a:pt x="2954583" y="3707605"/>
                </a:cubicBezTo>
                <a:cubicBezTo>
                  <a:pt x="2960584" y="3710388"/>
                  <a:pt x="2966441" y="3712730"/>
                  <a:pt x="2972006" y="3714927"/>
                </a:cubicBezTo>
                <a:cubicBezTo>
                  <a:pt x="2989868" y="3721955"/>
                  <a:pt x="3005240" y="3728103"/>
                  <a:pt x="3017100" y="3743770"/>
                </a:cubicBezTo>
                <a:cubicBezTo>
                  <a:pt x="3034084" y="3766024"/>
                  <a:pt x="3037599" y="3798821"/>
                  <a:pt x="3027643" y="3841427"/>
                </a:cubicBezTo>
                <a:cubicBezTo>
                  <a:pt x="3026326" y="3846698"/>
                  <a:pt x="3024861" y="3852261"/>
                  <a:pt x="3023251" y="3857826"/>
                </a:cubicBezTo>
                <a:cubicBezTo>
                  <a:pt x="3022079" y="3861925"/>
                  <a:pt x="3022518" y="3865877"/>
                  <a:pt x="3024420" y="3869393"/>
                </a:cubicBezTo>
                <a:cubicBezTo>
                  <a:pt x="2968053" y="3876858"/>
                  <a:pt x="2903338" y="3837328"/>
                  <a:pt x="2868198" y="3769099"/>
                </a:cubicBezTo>
                <a:cubicBezTo>
                  <a:pt x="2835550" y="3705117"/>
                  <a:pt x="2838332" y="3634985"/>
                  <a:pt x="2870690" y="3592232"/>
                </a:cubicBezTo>
                <a:close/>
                <a:moveTo>
                  <a:pt x="12191999" y="3576691"/>
                </a:moveTo>
                <a:lnTo>
                  <a:pt x="12191999" y="3612292"/>
                </a:lnTo>
                <a:lnTo>
                  <a:pt x="12185840" y="3611153"/>
                </a:lnTo>
                <a:cubicBezTo>
                  <a:pt x="12169952" y="3604414"/>
                  <a:pt x="12156107" y="3594174"/>
                  <a:pt x="12145419" y="3580411"/>
                </a:cubicBezTo>
                <a:lnTo>
                  <a:pt x="12145127" y="3580117"/>
                </a:lnTo>
                <a:close/>
                <a:moveTo>
                  <a:pt x="6698389" y="3566389"/>
                </a:moveTo>
                <a:cubicBezTo>
                  <a:pt x="6750116" y="3568222"/>
                  <a:pt x="6805241" y="3606354"/>
                  <a:pt x="6836647" y="3667627"/>
                </a:cubicBezTo>
                <a:cubicBezTo>
                  <a:pt x="6878374" y="3749326"/>
                  <a:pt x="6862268" y="3841273"/>
                  <a:pt x="6800337" y="3873045"/>
                </a:cubicBezTo>
                <a:lnTo>
                  <a:pt x="6800043" y="3873191"/>
                </a:lnTo>
                <a:cubicBezTo>
                  <a:pt x="6816002" y="3815503"/>
                  <a:pt x="6811756" y="3769970"/>
                  <a:pt x="6787453" y="3737905"/>
                </a:cubicBezTo>
                <a:cubicBezTo>
                  <a:pt x="6770469" y="3715650"/>
                  <a:pt x="6749677" y="3707305"/>
                  <a:pt x="6729472" y="3699252"/>
                </a:cubicBezTo>
                <a:cubicBezTo>
                  <a:pt x="6718052" y="3694567"/>
                  <a:pt x="6707219" y="3690174"/>
                  <a:pt x="6696677" y="3683294"/>
                </a:cubicBezTo>
                <a:cubicBezTo>
                  <a:pt x="6669297" y="3665284"/>
                  <a:pt x="6652313" y="3634685"/>
                  <a:pt x="6644846" y="3589736"/>
                </a:cubicBezTo>
                <a:cubicBezTo>
                  <a:pt x="6644260" y="3586514"/>
                  <a:pt x="6642943" y="3583879"/>
                  <a:pt x="6640746" y="3581830"/>
                </a:cubicBezTo>
                <a:cubicBezTo>
                  <a:pt x="6643235" y="3580073"/>
                  <a:pt x="6646017" y="3578608"/>
                  <a:pt x="6648800" y="3577143"/>
                </a:cubicBezTo>
                <a:cubicBezTo>
                  <a:pt x="6664282" y="3569201"/>
                  <a:pt x="6681147" y="3565778"/>
                  <a:pt x="6698389" y="3566389"/>
                </a:cubicBezTo>
                <a:close/>
                <a:moveTo>
                  <a:pt x="5450347" y="3566389"/>
                </a:moveTo>
                <a:cubicBezTo>
                  <a:pt x="5502072" y="3568222"/>
                  <a:pt x="5557197" y="3606354"/>
                  <a:pt x="5588602" y="3667627"/>
                </a:cubicBezTo>
                <a:cubicBezTo>
                  <a:pt x="5630330" y="3749326"/>
                  <a:pt x="5614223" y="3841273"/>
                  <a:pt x="5552292" y="3873045"/>
                </a:cubicBezTo>
                <a:lnTo>
                  <a:pt x="5552000" y="3873191"/>
                </a:lnTo>
                <a:cubicBezTo>
                  <a:pt x="5567958" y="3815503"/>
                  <a:pt x="5563711" y="3769970"/>
                  <a:pt x="5539408" y="3737905"/>
                </a:cubicBezTo>
                <a:cubicBezTo>
                  <a:pt x="5522424" y="3715650"/>
                  <a:pt x="5501633" y="3707305"/>
                  <a:pt x="5481426" y="3699252"/>
                </a:cubicBezTo>
                <a:cubicBezTo>
                  <a:pt x="5470009" y="3694567"/>
                  <a:pt x="5459176" y="3690174"/>
                  <a:pt x="5448633" y="3683294"/>
                </a:cubicBezTo>
                <a:cubicBezTo>
                  <a:pt x="5421253" y="3665284"/>
                  <a:pt x="5404268" y="3634685"/>
                  <a:pt x="5396801" y="3589736"/>
                </a:cubicBezTo>
                <a:cubicBezTo>
                  <a:pt x="5396217" y="3586514"/>
                  <a:pt x="5394901" y="3583879"/>
                  <a:pt x="5392704" y="3581830"/>
                </a:cubicBezTo>
                <a:cubicBezTo>
                  <a:pt x="5395190" y="3580073"/>
                  <a:pt x="5397974" y="3578608"/>
                  <a:pt x="5400756" y="3577143"/>
                </a:cubicBezTo>
                <a:cubicBezTo>
                  <a:pt x="5416237" y="3569201"/>
                  <a:pt x="5433102" y="3565778"/>
                  <a:pt x="5450347" y="3566389"/>
                </a:cubicBezTo>
                <a:close/>
                <a:moveTo>
                  <a:pt x="4202295" y="3552927"/>
                </a:moveTo>
                <a:cubicBezTo>
                  <a:pt x="4254024" y="3554760"/>
                  <a:pt x="4309148" y="3592892"/>
                  <a:pt x="4340552" y="3654165"/>
                </a:cubicBezTo>
                <a:cubicBezTo>
                  <a:pt x="4382278" y="3735864"/>
                  <a:pt x="4366173" y="3827811"/>
                  <a:pt x="4304244" y="3859583"/>
                </a:cubicBezTo>
                <a:lnTo>
                  <a:pt x="4303949" y="3859729"/>
                </a:lnTo>
                <a:cubicBezTo>
                  <a:pt x="4319908" y="3802041"/>
                  <a:pt x="4315661" y="3756508"/>
                  <a:pt x="4291360" y="3724443"/>
                </a:cubicBezTo>
                <a:cubicBezTo>
                  <a:pt x="4274374" y="3702188"/>
                  <a:pt x="4253585" y="3693843"/>
                  <a:pt x="4233378" y="3685790"/>
                </a:cubicBezTo>
                <a:cubicBezTo>
                  <a:pt x="4221958" y="3681105"/>
                  <a:pt x="4211126" y="3676712"/>
                  <a:pt x="4200583" y="3669832"/>
                </a:cubicBezTo>
                <a:cubicBezTo>
                  <a:pt x="4173205" y="3651822"/>
                  <a:pt x="4156221" y="3621223"/>
                  <a:pt x="4148753" y="3576274"/>
                </a:cubicBezTo>
                <a:cubicBezTo>
                  <a:pt x="4148166" y="3573052"/>
                  <a:pt x="4146851" y="3570417"/>
                  <a:pt x="4144653" y="3568368"/>
                </a:cubicBezTo>
                <a:cubicBezTo>
                  <a:pt x="4147141" y="3566611"/>
                  <a:pt x="4149923" y="3565146"/>
                  <a:pt x="4152707" y="3563681"/>
                </a:cubicBezTo>
                <a:cubicBezTo>
                  <a:pt x="4168189" y="3555739"/>
                  <a:pt x="4185055" y="3552316"/>
                  <a:pt x="4202295" y="3552927"/>
                </a:cubicBezTo>
                <a:close/>
                <a:moveTo>
                  <a:pt x="2954245" y="3552927"/>
                </a:moveTo>
                <a:cubicBezTo>
                  <a:pt x="3005973" y="3554760"/>
                  <a:pt x="3061098" y="3592892"/>
                  <a:pt x="3092504" y="3654165"/>
                </a:cubicBezTo>
                <a:cubicBezTo>
                  <a:pt x="3134231" y="3735864"/>
                  <a:pt x="3118124" y="3827811"/>
                  <a:pt x="3056195" y="3859583"/>
                </a:cubicBezTo>
                <a:lnTo>
                  <a:pt x="3055899" y="3859729"/>
                </a:lnTo>
                <a:cubicBezTo>
                  <a:pt x="3071859" y="3802041"/>
                  <a:pt x="3067612" y="3756508"/>
                  <a:pt x="3043310" y="3724443"/>
                </a:cubicBezTo>
                <a:cubicBezTo>
                  <a:pt x="3026326" y="3702188"/>
                  <a:pt x="3005534" y="3693843"/>
                  <a:pt x="2985329" y="3685790"/>
                </a:cubicBezTo>
                <a:cubicBezTo>
                  <a:pt x="2973909" y="3681105"/>
                  <a:pt x="2963077" y="3676712"/>
                  <a:pt x="2952534" y="3669832"/>
                </a:cubicBezTo>
                <a:cubicBezTo>
                  <a:pt x="2925153" y="3651822"/>
                  <a:pt x="2908171" y="3621223"/>
                  <a:pt x="2900702" y="3576274"/>
                </a:cubicBezTo>
                <a:cubicBezTo>
                  <a:pt x="2900116" y="3573052"/>
                  <a:pt x="2898800" y="3570417"/>
                  <a:pt x="2896603" y="3568368"/>
                </a:cubicBezTo>
                <a:cubicBezTo>
                  <a:pt x="2899091" y="3566611"/>
                  <a:pt x="2901873" y="3565146"/>
                  <a:pt x="2904656" y="3563681"/>
                </a:cubicBezTo>
                <a:cubicBezTo>
                  <a:pt x="2920138" y="3555739"/>
                  <a:pt x="2937003" y="3552316"/>
                  <a:pt x="2954245" y="3552927"/>
                </a:cubicBezTo>
                <a:close/>
                <a:moveTo>
                  <a:pt x="11607032" y="3545919"/>
                </a:moveTo>
                <a:cubicBezTo>
                  <a:pt x="11616694" y="3593504"/>
                  <a:pt x="11637924" y="3628496"/>
                  <a:pt x="11669988" y="3649727"/>
                </a:cubicBezTo>
                <a:cubicBezTo>
                  <a:pt x="11677016" y="3654411"/>
                  <a:pt x="11684044" y="3658072"/>
                  <a:pt x="11690926" y="3661292"/>
                </a:cubicBezTo>
                <a:cubicBezTo>
                  <a:pt x="11696928" y="3664075"/>
                  <a:pt x="11702785" y="3666417"/>
                  <a:pt x="11708349" y="3668614"/>
                </a:cubicBezTo>
                <a:cubicBezTo>
                  <a:pt x="11726211" y="3675642"/>
                  <a:pt x="11741584" y="3681790"/>
                  <a:pt x="11753444" y="3697457"/>
                </a:cubicBezTo>
                <a:cubicBezTo>
                  <a:pt x="11770428" y="3719711"/>
                  <a:pt x="11773942" y="3752508"/>
                  <a:pt x="11763986" y="3795114"/>
                </a:cubicBezTo>
                <a:cubicBezTo>
                  <a:pt x="11762669" y="3800385"/>
                  <a:pt x="11761204" y="3805948"/>
                  <a:pt x="11759593" y="3811513"/>
                </a:cubicBezTo>
                <a:cubicBezTo>
                  <a:pt x="11758422" y="3815612"/>
                  <a:pt x="11758861" y="3819564"/>
                  <a:pt x="11760764" y="3823080"/>
                </a:cubicBezTo>
                <a:cubicBezTo>
                  <a:pt x="11704396" y="3830545"/>
                  <a:pt x="11639682" y="3791015"/>
                  <a:pt x="11604542" y="3722786"/>
                </a:cubicBezTo>
                <a:cubicBezTo>
                  <a:pt x="11571893" y="3658804"/>
                  <a:pt x="11574675" y="3588672"/>
                  <a:pt x="11607032" y="3545919"/>
                </a:cubicBezTo>
                <a:close/>
                <a:moveTo>
                  <a:pt x="10358982" y="3545919"/>
                </a:moveTo>
                <a:cubicBezTo>
                  <a:pt x="10368644" y="3593504"/>
                  <a:pt x="10389874" y="3628496"/>
                  <a:pt x="10421938" y="3649727"/>
                </a:cubicBezTo>
                <a:cubicBezTo>
                  <a:pt x="10428966" y="3654411"/>
                  <a:pt x="10435994" y="3658072"/>
                  <a:pt x="10442876" y="3661292"/>
                </a:cubicBezTo>
                <a:cubicBezTo>
                  <a:pt x="10448878" y="3664075"/>
                  <a:pt x="10454735" y="3666417"/>
                  <a:pt x="10460299" y="3668614"/>
                </a:cubicBezTo>
                <a:cubicBezTo>
                  <a:pt x="10478161" y="3675642"/>
                  <a:pt x="10493534" y="3681790"/>
                  <a:pt x="10505394" y="3697457"/>
                </a:cubicBezTo>
                <a:cubicBezTo>
                  <a:pt x="10522378" y="3719711"/>
                  <a:pt x="10525892" y="3752508"/>
                  <a:pt x="10515936" y="3795114"/>
                </a:cubicBezTo>
                <a:cubicBezTo>
                  <a:pt x="10514619" y="3800385"/>
                  <a:pt x="10513154" y="3805948"/>
                  <a:pt x="10511543" y="3811513"/>
                </a:cubicBezTo>
                <a:cubicBezTo>
                  <a:pt x="10510372" y="3815612"/>
                  <a:pt x="10510811" y="3819564"/>
                  <a:pt x="10512714" y="3823080"/>
                </a:cubicBezTo>
                <a:cubicBezTo>
                  <a:pt x="10456346" y="3830545"/>
                  <a:pt x="10391632" y="3791015"/>
                  <a:pt x="10356492" y="3722786"/>
                </a:cubicBezTo>
                <a:cubicBezTo>
                  <a:pt x="10323843" y="3658804"/>
                  <a:pt x="10326625" y="3588672"/>
                  <a:pt x="10358982" y="3545919"/>
                </a:cubicBezTo>
                <a:close/>
                <a:moveTo>
                  <a:pt x="9034732" y="3545919"/>
                </a:moveTo>
                <a:cubicBezTo>
                  <a:pt x="9044394" y="3593504"/>
                  <a:pt x="9065624" y="3628496"/>
                  <a:pt x="9097688" y="3649727"/>
                </a:cubicBezTo>
                <a:cubicBezTo>
                  <a:pt x="9104716" y="3654411"/>
                  <a:pt x="9111744" y="3658072"/>
                  <a:pt x="9118626" y="3661292"/>
                </a:cubicBezTo>
                <a:cubicBezTo>
                  <a:pt x="9124628" y="3664075"/>
                  <a:pt x="9130485" y="3666417"/>
                  <a:pt x="9136049" y="3668614"/>
                </a:cubicBezTo>
                <a:cubicBezTo>
                  <a:pt x="9153911" y="3675642"/>
                  <a:pt x="9169284" y="3681790"/>
                  <a:pt x="9181144" y="3697457"/>
                </a:cubicBezTo>
                <a:cubicBezTo>
                  <a:pt x="9198128" y="3719711"/>
                  <a:pt x="9201642" y="3752508"/>
                  <a:pt x="9191686" y="3795114"/>
                </a:cubicBezTo>
                <a:cubicBezTo>
                  <a:pt x="9190369" y="3800385"/>
                  <a:pt x="9188904" y="3805948"/>
                  <a:pt x="9187293" y="3811513"/>
                </a:cubicBezTo>
                <a:cubicBezTo>
                  <a:pt x="9186122" y="3815612"/>
                  <a:pt x="9186561" y="3819564"/>
                  <a:pt x="9188464" y="3823080"/>
                </a:cubicBezTo>
                <a:cubicBezTo>
                  <a:pt x="9132096" y="3830545"/>
                  <a:pt x="9067382" y="3791015"/>
                  <a:pt x="9032242" y="3722786"/>
                </a:cubicBezTo>
                <a:cubicBezTo>
                  <a:pt x="8999593" y="3658804"/>
                  <a:pt x="9002375" y="3588672"/>
                  <a:pt x="9034732" y="3545919"/>
                </a:cubicBezTo>
                <a:close/>
                <a:moveTo>
                  <a:pt x="7786682" y="3545919"/>
                </a:moveTo>
                <a:cubicBezTo>
                  <a:pt x="7796344" y="3593504"/>
                  <a:pt x="7817574" y="3628496"/>
                  <a:pt x="7849638" y="3649727"/>
                </a:cubicBezTo>
                <a:cubicBezTo>
                  <a:pt x="7856666" y="3654411"/>
                  <a:pt x="7863694" y="3658072"/>
                  <a:pt x="7870576" y="3661292"/>
                </a:cubicBezTo>
                <a:cubicBezTo>
                  <a:pt x="7876578" y="3664075"/>
                  <a:pt x="7882435" y="3666417"/>
                  <a:pt x="7887999" y="3668614"/>
                </a:cubicBezTo>
                <a:cubicBezTo>
                  <a:pt x="7905861" y="3675642"/>
                  <a:pt x="7921234" y="3681790"/>
                  <a:pt x="7933094" y="3697457"/>
                </a:cubicBezTo>
                <a:cubicBezTo>
                  <a:pt x="7950078" y="3719711"/>
                  <a:pt x="7953592" y="3752508"/>
                  <a:pt x="7943636" y="3795114"/>
                </a:cubicBezTo>
                <a:cubicBezTo>
                  <a:pt x="7942319" y="3800385"/>
                  <a:pt x="7940854" y="3805948"/>
                  <a:pt x="7939243" y="3811513"/>
                </a:cubicBezTo>
                <a:cubicBezTo>
                  <a:pt x="7938072" y="3815612"/>
                  <a:pt x="7938511" y="3819564"/>
                  <a:pt x="7940414" y="3823080"/>
                </a:cubicBezTo>
                <a:cubicBezTo>
                  <a:pt x="7884046" y="3830545"/>
                  <a:pt x="7819332" y="3791015"/>
                  <a:pt x="7784192" y="3722786"/>
                </a:cubicBezTo>
                <a:cubicBezTo>
                  <a:pt x="7751543" y="3658804"/>
                  <a:pt x="7754325" y="3588672"/>
                  <a:pt x="7786682" y="3545919"/>
                </a:cubicBezTo>
                <a:close/>
                <a:moveTo>
                  <a:pt x="0" y="3518706"/>
                </a:moveTo>
                <a:lnTo>
                  <a:pt x="3644" y="3522871"/>
                </a:lnTo>
                <a:cubicBezTo>
                  <a:pt x="25021" y="3550396"/>
                  <a:pt x="29633" y="3586706"/>
                  <a:pt x="19841" y="3623163"/>
                </a:cubicBezTo>
                <a:lnTo>
                  <a:pt x="0" y="3665463"/>
                </a:lnTo>
                <a:close/>
                <a:moveTo>
                  <a:pt x="1245543" y="3515842"/>
                </a:moveTo>
                <a:cubicBezTo>
                  <a:pt x="1247740" y="3518038"/>
                  <a:pt x="1249789" y="3520381"/>
                  <a:pt x="1251693" y="3522871"/>
                </a:cubicBezTo>
                <a:cubicBezTo>
                  <a:pt x="1294446" y="3577921"/>
                  <a:pt x="1270141" y="3668111"/>
                  <a:pt x="1197666" y="3724334"/>
                </a:cubicBezTo>
                <a:cubicBezTo>
                  <a:pt x="1125193" y="3780558"/>
                  <a:pt x="1031927" y="3781875"/>
                  <a:pt x="989175" y="3726824"/>
                </a:cubicBezTo>
                <a:lnTo>
                  <a:pt x="988883" y="3726530"/>
                </a:lnTo>
                <a:cubicBezTo>
                  <a:pt x="1048619" y="3731509"/>
                  <a:pt x="1092543" y="3718917"/>
                  <a:pt x="1119482" y="3689049"/>
                </a:cubicBezTo>
                <a:cubicBezTo>
                  <a:pt x="1138223" y="3668259"/>
                  <a:pt x="1142615" y="3646296"/>
                  <a:pt x="1146714" y="3624921"/>
                </a:cubicBezTo>
                <a:cubicBezTo>
                  <a:pt x="1149057" y="3612914"/>
                  <a:pt x="1151400" y="3601495"/>
                  <a:pt x="1156232" y="3589781"/>
                </a:cubicBezTo>
                <a:cubicBezTo>
                  <a:pt x="1168969" y="3559474"/>
                  <a:pt x="1195909" y="3537219"/>
                  <a:pt x="1238515" y="3521260"/>
                </a:cubicBezTo>
                <a:cubicBezTo>
                  <a:pt x="1241590" y="3520235"/>
                  <a:pt x="1243932" y="3518332"/>
                  <a:pt x="1245543" y="3515842"/>
                </a:cubicBezTo>
                <a:close/>
                <a:moveTo>
                  <a:pt x="11690589" y="3506614"/>
                </a:moveTo>
                <a:cubicBezTo>
                  <a:pt x="11742316" y="3508447"/>
                  <a:pt x="11797441" y="3546579"/>
                  <a:pt x="11828847" y="3607852"/>
                </a:cubicBezTo>
                <a:cubicBezTo>
                  <a:pt x="11870574" y="3689551"/>
                  <a:pt x="11854468" y="3781498"/>
                  <a:pt x="11792537" y="3813270"/>
                </a:cubicBezTo>
                <a:lnTo>
                  <a:pt x="11792243" y="3813416"/>
                </a:lnTo>
                <a:cubicBezTo>
                  <a:pt x="11808202" y="3755728"/>
                  <a:pt x="11803956" y="3710195"/>
                  <a:pt x="11779653" y="3678130"/>
                </a:cubicBezTo>
                <a:cubicBezTo>
                  <a:pt x="11762669" y="3655875"/>
                  <a:pt x="11741877" y="3647530"/>
                  <a:pt x="11721672" y="3639477"/>
                </a:cubicBezTo>
                <a:cubicBezTo>
                  <a:pt x="11710252" y="3634792"/>
                  <a:pt x="11699419" y="3630399"/>
                  <a:pt x="11688877" y="3623519"/>
                </a:cubicBezTo>
                <a:cubicBezTo>
                  <a:pt x="11661497" y="3605509"/>
                  <a:pt x="11644513" y="3574910"/>
                  <a:pt x="11637046" y="3529961"/>
                </a:cubicBezTo>
                <a:cubicBezTo>
                  <a:pt x="11636460" y="3526739"/>
                  <a:pt x="11635143" y="3524104"/>
                  <a:pt x="11632946" y="3522055"/>
                </a:cubicBezTo>
                <a:cubicBezTo>
                  <a:pt x="11635435" y="3520298"/>
                  <a:pt x="11638217" y="3518833"/>
                  <a:pt x="11641000" y="3517368"/>
                </a:cubicBezTo>
                <a:cubicBezTo>
                  <a:pt x="11656482" y="3509426"/>
                  <a:pt x="11673347" y="3506003"/>
                  <a:pt x="11690589" y="3506614"/>
                </a:cubicBezTo>
                <a:close/>
                <a:moveTo>
                  <a:pt x="10442539" y="3506614"/>
                </a:moveTo>
                <a:cubicBezTo>
                  <a:pt x="10494266" y="3508447"/>
                  <a:pt x="10549391" y="3546579"/>
                  <a:pt x="10580797" y="3607852"/>
                </a:cubicBezTo>
                <a:cubicBezTo>
                  <a:pt x="10622524" y="3689551"/>
                  <a:pt x="10606418" y="3781498"/>
                  <a:pt x="10544487" y="3813270"/>
                </a:cubicBezTo>
                <a:lnTo>
                  <a:pt x="10544193" y="3813416"/>
                </a:lnTo>
                <a:cubicBezTo>
                  <a:pt x="10560152" y="3755728"/>
                  <a:pt x="10555906" y="3710195"/>
                  <a:pt x="10531603" y="3678130"/>
                </a:cubicBezTo>
                <a:cubicBezTo>
                  <a:pt x="10514619" y="3655875"/>
                  <a:pt x="10493827" y="3647530"/>
                  <a:pt x="10473622" y="3639477"/>
                </a:cubicBezTo>
                <a:cubicBezTo>
                  <a:pt x="10462202" y="3634792"/>
                  <a:pt x="10451369" y="3630399"/>
                  <a:pt x="10440827" y="3623519"/>
                </a:cubicBezTo>
                <a:cubicBezTo>
                  <a:pt x="10413447" y="3605509"/>
                  <a:pt x="10396463" y="3574910"/>
                  <a:pt x="10388996" y="3529961"/>
                </a:cubicBezTo>
                <a:cubicBezTo>
                  <a:pt x="10388410" y="3526739"/>
                  <a:pt x="10387093" y="3524104"/>
                  <a:pt x="10384896" y="3522055"/>
                </a:cubicBezTo>
                <a:cubicBezTo>
                  <a:pt x="10387385" y="3520298"/>
                  <a:pt x="10390167" y="3518833"/>
                  <a:pt x="10392950" y="3517368"/>
                </a:cubicBezTo>
                <a:cubicBezTo>
                  <a:pt x="10408432" y="3509426"/>
                  <a:pt x="10425297" y="3506003"/>
                  <a:pt x="10442539" y="3506614"/>
                </a:cubicBezTo>
                <a:close/>
                <a:moveTo>
                  <a:pt x="9118289" y="3506614"/>
                </a:moveTo>
                <a:cubicBezTo>
                  <a:pt x="9170016" y="3508447"/>
                  <a:pt x="9225141" y="3546579"/>
                  <a:pt x="9256547" y="3607852"/>
                </a:cubicBezTo>
                <a:cubicBezTo>
                  <a:pt x="9298274" y="3689551"/>
                  <a:pt x="9282168" y="3781498"/>
                  <a:pt x="9220237" y="3813270"/>
                </a:cubicBezTo>
                <a:lnTo>
                  <a:pt x="9219943" y="3813416"/>
                </a:lnTo>
                <a:cubicBezTo>
                  <a:pt x="9235902" y="3755728"/>
                  <a:pt x="9231656" y="3710195"/>
                  <a:pt x="9207353" y="3678130"/>
                </a:cubicBezTo>
                <a:cubicBezTo>
                  <a:pt x="9190369" y="3655875"/>
                  <a:pt x="9169577" y="3647530"/>
                  <a:pt x="9149372" y="3639477"/>
                </a:cubicBezTo>
                <a:cubicBezTo>
                  <a:pt x="9137952" y="3634792"/>
                  <a:pt x="9127119" y="3630399"/>
                  <a:pt x="9116577" y="3623519"/>
                </a:cubicBezTo>
                <a:cubicBezTo>
                  <a:pt x="9089197" y="3605509"/>
                  <a:pt x="9072213" y="3574910"/>
                  <a:pt x="9064746" y="3529961"/>
                </a:cubicBezTo>
                <a:cubicBezTo>
                  <a:pt x="9064160" y="3526739"/>
                  <a:pt x="9062843" y="3524104"/>
                  <a:pt x="9060646" y="3522055"/>
                </a:cubicBezTo>
                <a:cubicBezTo>
                  <a:pt x="9063135" y="3520298"/>
                  <a:pt x="9065917" y="3518833"/>
                  <a:pt x="9068700" y="3517368"/>
                </a:cubicBezTo>
                <a:cubicBezTo>
                  <a:pt x="9084182" y="3509426"/>
                  <a:pt x="9101047" y="3506003"/>
                  <a:pt x="9118289" y="3506614"/>
                </a:cubicBezTo>
                <a:close/>
                <a:moveTo>
                  <a:pt x="7870239" y="3506614"/>
                </a:moveTo>
                <a:cubicBezTo>
                  <a:pt x="7921966" y="3508447"/>
                  <a:pt x="7977091" y="3546579"/>
                  <a:pt x="8008497" y="3607852"/>
                </a:cubicBezTo>
                <a:cubicBezTo>
                  <a:pt x="8050224" y="3689551"/>
                  <a:pt x="8034118" y="3781498"/>
                  <a:pt x="7972187" y="3813270"/>
                </a:cubicBezTo>
                <a:lnTo>
                  <a:pt x="7971893" y="3813416"/>
                </a:lnTo>
                <a:cubicBezTo>
                  <a:pt x="7987852" y="3755728"/>
                  <a:pt x="7983606" y="3710195"/>
                  <a:pt x="7959303" y="3678130"/>
                </a:cubicBezTo>
                <a:cubicBezTo>
                  <a:pt x="7942319" y="3655875"/>
                  <a:pt x="7921527" y="3647530"/>
                  <a:pt x="7901322" y="3639477"/>
                </a:cubicBezTo>
                <a:cubicBezTo>
                  <a:pt x="7889902" y="3634792"/>
                  <a:pt x="7879069" y="3630399"/>
                  <a:pt x="7868527" y="3623519"/>
                </a:cubicBezTo>
                <a:cubicBezTo>
                  <a:pt x="7841147" y="3605509"/>
                  <a:pt x="7824163" y="3574910"/>
                  <a:pt x="7816696" y="3529961"/>
                </a:cubicBezTo>
                <a:cubicBezTo>
                  <a:pt x="7816110" y="3526739"/>
                  <a:pt x="7814793" y="3524104"/>
                  <a:pt x="7812596" y="3522055"/>
                </a:cubicBezTo>
                <a:cubicBezTo>
                  <a:pt x="7815085" y="3520298"/>
                  <a:pt x="7817867" y="3518833"/>
                  <a:pt x="7820650" y="3517368"/>
                </a:cubicBezTo>
                <a:cubicBezTo>
                  <a:pt x="7836132" y="3509426"/>
                  <a:pt x="7852997" y="3506003"/>
                  <a:pt x="7870239" y="3506614"/>
                </a:cubicBezTo>
                <a:close/>
                <a:moveTo>
                  <a:pt x="1178084" y="3483691"/>
                </a:moveTo>
                <a:cubicBezTo>
                  <a:pt x="1192231" y="3485398"/>
                  <a:pt x="1205572" y="3489232"/>
                  <a:pt x="1217578" y="3495198"/>
                </a:cubicBezTo>
                <a:cubicBezTo>
                  <a:pt x="1172483" y="3513647"/>
                  <a:pt x="1142177" y="3540879"/>
                  <a:pt x="1127242" y="3576312"/>
                </a:cubicBezTo>
                <a:cubicBezTo>
                  <a:pt x="1124022" y="3584071"/>
                  <a:pt x="1121679" y="3591684"/>
                  <a:pt x="1119775" y="3599004"/>
                </a:cubicBezTo>
                <a:cubicBezTo>
                  <a:pt x="1118165" y="3605446"/>
                  <a:pt x="1116846" y="3611597"/>
                  <a:pt x="1115823" y="3617453"/>
                </a:cubicBezTo>
                <a:cubicBezTo>
                  <a:pt x="1112161" y="3636194"/>
                  <a:pt x="1108941" y="3652446"/>
                  <a:pt x="1095763" y="3667087"/>
                </a:cubicBezTo>
                <a:cubicBezTo>
                  <a:pt x="1077022" y="3687731"/>
                  <a:pt x="1045397" y="3697394"/>
                  <a:pt x="1001767" y="3695491"/>
                </a:cubicBezTo>
                <a:cubicBezTo>
                  <a:pt x="996350" y="3695199"/>
                  <a:pt x="990639" y="3694759"/>
                  <a:pt x="984783" y="3694173"/>
                </a:cubicBezTo>
                <a:cubicBezTo>
                  <a:pt x="980537" y="3693881"/>
                  <a:pt x="976730" y="3695051"/>
                  <a:pt x="973656" y="3697541"/>
                </a:cubicBezTo>
                <a:cubicBezTo>
                  <a:pt x="955646" y="3643514"/>
                  <a:pt x="982586" y="3572652"/>
                  <a:pt x="1043348" y="3525652"/>
                </a:cubicBezTo>
                <a:cubicBezTo>
                  <a:pt x="1085954" y="3492600"/>
                  <a:pt x="1135642" y="3478570"/>
                  <a:pt x="1178084" y="3483691"/>
                </a:cubicBezTo>
                <a:close/>
                <a:moveTo>
                  <a:pt x="6161544" y="3469529"/>
                </a:moveTo>
                <a:cubicBezTo>
                  <a:pt x="6163741" y="3471725"/>
                  <a:pt x="6165790" y="3474068"/>
                  <a:pt x="6167692" y="3476558"/>
                </a:cubicBezTo>
                <a:cubicBezTo>
                  <a:pt x="6210445" y="3531608"/>
                  <a:pt x="6186141" y="3621798"/>
                  <a:pt x="6113665" y="3678021"/>
                </a:cubicBezTo>
                <a:cubicBezTo>
                  <a:pt x="6041193" y="3734245"/>
                  <a:pt x="5947926" y="3735562"/>
                  <a:pt x="5905174" y="3680511"/>
                </a:cubicBezTo>
                <a:lnTo>
                  <a:pt x="5904880" y="3680217"/>
                </a:lnTo>
                <a:cubicBezTo>
                  <a:pt x="5964617" y="3685196"/>
                  <a:pt x="6008541" y="3672604"/>
                  <a:pt x="6035481" y="3642736"/>
                </a:cubicBezTo>
                <a:cubicBezTo>
                  <a:pt x="6054222" y="3621946"/>
                  <a:pt x="6058614" y="3599983"/>
                  <a:pt x="6062714" y="3578608"/>
                </a:cubicBezTo>
                <a:cubicBezTo>
                  <a:pt x="6065057" y="3566601"/>
                  <a:pt x="6067400" y="3555182"/>
                  <a:pt x="6072233" y="3543468"/>
                </a:cubicBezTo>
                <a:cubicBezTo>
                  <a:pt x="6084968" y="3513161"/>
                  <a:pt x="6111910" y="3490906"/>
                  <a:pt x="6154516" y="3474947"/>
                </a:cubicBezTo>
                <a:cubicBezTo>
                  <a:pt x="6157590" y="3473922"/>
                  <a:pt x="6159930" y="3472019"/>
                  <a:pt x="6161544" y="3469529"/>
                </a:cubicBezTo>
                <a:close/>
                <a:moveTo>
                  <a:pt x="4913495" y="3469529"/>
                </a:moveTo>
                <a:cubicBezTo>
                  <a:pt x="4915691" y="3471725"/>
                  <a:pt x="4917740" y="3474068"/>
                  <a:pt x="4919642" y="3476558"/>
                </a:cubicBezTo>
                <a:cubicBezTo>
                  <a:pt x="4962398" y="3531608"/>
                  <a:pt x="4938092" y="3621798"/>
                  <a:pt x="4865618" y="3678021"/>
                </a:cubicBezTo>
                <a:cubicBezTo>
                  <a:pt x="4793144" y="3734245"/>
                  <a:pt x="4699877" y="3735562"/>
                  <a:pt x="4657124" y="3680511"/>
                </a:cubicBezTo>
                <a:lnTo>
                  <a:pt x="4656830" y="3680217"/>
                </a:lnTo>
                <a:cubicBezTo>
                  <a:pt x="4716569" y="3685196"/>
                  <a:pt x="4760493" y="3672604"/>
                  <a:pt x="4787431" y="3642736"/>
                </a:cubicBezTo>
                <a:cubicBezTo>
                  <a:pt x="4806175" y="3621946"/>
                  <a:pt x="4810567" y="3599983"/>
                  <a:pt x="4814665" y="3578608"/>
                </a:cubicBezTo>
                <a:cubicBezTo>
                  <a:pt x="4817008" y="3566601"/>
                  <a:pt x="4819352" y="3555182"/>
                  <a:pt x="4824183" y="3543468"/>
                </a:cubicBezTo>
                <a:cubicBezTo>
                  <a:pt x="4836920" y="3513161"/>
                  <a:pt x="4863860" y="3490906"/>
                  <a:pt x="4906464" y="3474947"/>
                </a:cubicBezTo>
                <a:cubicBezTo>
                  <a:pt x="4909542" y="3473922"/>
                  <a:pt x="4911885" y="3472019"/>
                  <a:pt x="4913495" y="3469529"/>
                </a:cubicBezTo>
                <a:close/>
                <a:moveTo>
                  <a:pt x="3665444" y="3456067"/>
                </a:moveTo>
                <a:cubicBezTo>
                  <a:pt x="3667641" y="3458263"/>
                  <a:pt x="3669690" y="3460606"/>
                  <a:pt x="3671594" y="3463096"/>
                </a:cubicBezTo>
                <a:cubicBezTo>
                  <a:pt x="3714347" y="3518146"/>
                  <a:pt x="3690042" y="3608336"/>
                  <a:pt x="3617568" y="3664559"/>
                </a:cubicBezTo>
                <a:cubicBezTo>
                  <a:pt x="3545094" y="3720783"/>
                  <a:pt x="3451828" y="3722100"/>
                  <a:pt x="3409076" y="3667049"/>
                </a:cubicBezTo>
                <a:lnTo>
                  <a:pt x="3408785" y="3666755"/>
                </a:lnTo>
                <a:cubicBezTo>
                  <a:pt x="3468520" y="3671734"/>
                  <a:pt x="3512444" y="3659142"/>
                  <a:pt x="3539383" y="3629274"/>
                </a:cubicBezTo>
                <a:cubicBezTo>
                  <a:pt x="3558125" y="3608484"/>
                  <a:pt x="3562517" y="3586521"/>
                  <a:pt x="3566615" y="3565146"/>
                </a:cubicBezTo>
                <a:cubicBezTo>
                  <a:pt x="3568958" y="3553139"/>
                  <a:pt x="3571301" y="3541720"/>
                  <a:pt x="3576134" y="3530006"/>
                </a:cubicBezTo>
                <a:cubicBezTo>
                  <a:pt x="3588871" y="3499699"/>
                  <a:pt x="3615811" y="3477444"/>
                  <a:pt x="3658416" y="3461485"/>
                </a:cubicBezTo>
                <a:cubicBezTo>
                  <a:pt x="3661491" y="3460460"/>
                  <a:pt x="3663833" y="3458557"/>
                  <a:pt x="3665444" y="3456067"/>
                </a:cubicBezTo>
                <a:close/>
                <a:moveTo>
                  <a:pt x="2417393" y="3456067"/>
                </a:moveTo>
                <a:cubicBezTo>
                  <a:pt x="2419592" y="3458263"/>
                  <a:pt x="2421639" y="3460606"/>
                  <a:pt x="2423545" y="3463096"/>
                </a:cubicBezTo>
                <a:cubicBezTo>
                  <a:pt x="2466296" y="3518146"/>
                  <a:pt x="2441991" y="3608336"/>
                  <a:pt x="2369517" y="3664559"/>
                </a:cubicBezTo>
                <a:cubicBezTo>
                  <a:pt x="2297044" y="3720783"/>
                  <a:pt x="2203778" y="3722100"/>
                  <a:pt x="2161027" y="3667049"/>
                </a:cubicBezTo>
                <a:lnTo>
                  <a:pt x="2160733" y="3666755"/>
                </a:lnTo>
                <a:cubicBezTo>
                  <a:pt x="2220470" y="3671734"/>
                  <a:pt x="2264394" y="3659142"/>
                  <a:pt x="2291334" y="3629274"/>
                </a:cubicBezTo>
                <a:cubicBezTo>
                  <a:pt x="2310074" y="3608484"/>
                  <a:pt x="2314465" y="3586521"/>
                  <a:pt x="2318565" y="3565146"/>
                </a:cubicBezTo>
                <a:cubicBezTo>
                  <a:pt x="2320908" y="3553139"/>
                  <a:pt x="2323251" y="3541720"/>
                  <a:pt x="2328082" y="3530006"/>
                </a:cubicBezTo>
                <a:cubicBezTo>
                  <a:pt x="2340819" y="3499699"/>
                  <a:pt x="2367759" y="3477444"/>
                  <a:pt x="2410367" y="3461485"/>
                </a:cubicBezTo>
                <a:cubicBezTo>
                  <a:pt x="2413441" y="3460460"/>
                  <a:pt x="2415784" y="3458557"/>
                  <a:pt x="2417393" y="3456067"/>
                </a:cubicBezTo>
                <a:close/>
                <a:moveTo>
                  <a:pt x="6094084" y="3437378"/>
                </a:moveTo>
                <a:cubicBezTo>
                  <a:pt x="6108231" y="3439085"/>
                  <a:pt x="6121572" y="3442919"/>
                  <a:pt x="6133580" y="3448885"/>
                </a:cubicBezTo>
                <a:cubicBezTo>
                  <a:pt x="6088479" y="3467334"/>
                  <a:pt x="6058178" y="3494566"/>
                  <a:pt x="6043242" y="3529999"/>
                </a:cubicBezTo>
                <a:cubicBezTo>
                  <a:pt x="6040022" y="3537758"/>
                  <a:pt x="6037677" y="3545371"/>
                  <a:pt x="6035773" y="3552691"/>
                </a:cubicBezTo>
                <a:cubicBezTo>
                  <a:pt x="6034166" y="3559133"/>
                  <a:pt x="6032846" y="3565284"/>
                  <a:pt x="6031822" y="3571140"/>
                </a:cubicBezTo>
                <a:cubicBezTo>
                  <a:pt x="6028160" y="3589881"/>
                  <a:pt x="6024943" y="3606133"/>
                  <a:pt x="6011764" y="3620774"/>
                </a:cubicBezTo>
                <a:cubicBezTo>
                  <a:pt x="5993022" y="3641418"/>
                  <a:pt x="5961397" y="3651081"/>
                  <a:pt x="5917768" y="3649178"/>
                </a:cubicBezTo>
                <a:cubicBezTo>
                  <a:pt x="5912348" y="3648886"/>
                  <a:pt x="5906639" y="3648446"/>
                  <a:pt x="5900782" y="3647860"/>
                </a:cubicBezTo>
                <a:cubicBezTo>
                  <a:pt x="5896537" y="3647568"/>
                  <a:pt x="5892730" y="3648738"/>
                  <a:pt x="5889655" y="3651228"/>
                </a:cubicBezTo>
                <a:cubicBezTo>
                  <a:pt x="5871648" y="3597201"/>
                  <a:pt x="5898586" y="3526339"/>
                  <a:pt x="5959349" y="3479339"/>
                </a:cubicBezTo>
                <a:cubicBezTo>
                  <a:pt x="6001953" y="3446287"/>
                  <a:pt x="6051641" y="3432258"/>
                  <a:pt x="6094084" y="3437378"/>
                </a:cubicBezTo>
                <a:close/>
                <a:moveTo>
                  <a:pt x="4846034" y="3437378"/>
                </a:moveTo>
                <a:cubicBezTo>
                  <a:pt x="4860183" y="3439085"/>
                  <a:pt x="4873522" y="3442919"/>
                  <a:pt x="4885529" y="3448885"/>
                </a:cubicBezTo>
                <a:cubicBezTo>
                  <a:pt x="4840435" y="3467334"/>
                  <a:pt x="4810128" y="3494566"/>
                  <a:pt x="4795193" y="3529999"/>
                </a:cubicBezTo>
                <a:cubicBezTo>
                  <a:pt x="4791974" y="3537758"/>
                  <a:pt x="4789629" y="3545371"/>
                  <a:pt x="4787727" y="3552691"/>
                </a:cubicBezTo>
                <a:cubicBezTo>
                  <a:pt x="4786117" y="3559133"/>
                  <a:pt x="4784798" y="3565284"/>
                  <a:pt x="4783772" y="3571140"/>
                </a:cubicBezTo>
                <a:cubicBezTo>
                  <a:pt x="4780112" y="3589881"/>
                  <a:pt x="4776890" y="3606133"/>
                  <a:pt x="4763712" y="3620774"/>
                </a:cubicBezTo>
                <a:cubicBezTo>
                  <a:pt x="4744972" y="3641418"/>
                  <a:pt x="4713347" y="3651081"/>
                  <a:pt x="4669716" y="3649178"/>
                </a:cubicBezTo>
                <a:cubicBezTo>
                  <a:pt x="4664300" y="3648886"/>
                  <a:pt x="4658589" y="3648446"/>
                  <a:pt x="4652732" y="3647860"/>
                </a:cubicBezTo>
                <a:cubicBezTo>
                  <a:pt x="4648487" y="3647568"/>
                  <a:pt x="4644681" y="3648738"/>
                  <a:pt x="4641605" y="3651228"/>
                </a:cubicBezTo>
                <a:cubicBezTo>
                  <a:pt x="4623594" y="3597201"/>
                  <a:pt x="4650536" y="3526339"/>
                  <a:pt x="4711297" y="3479339"/>
                </a:cubicBezTo>
                <a:cubicBezTo>
                  <a:pt x="4753905" y="3446287"/>
                  <a:pt x="4803593" y="3432258"/>
                  <a:pt x="4846034" y="3437378"/>
                </a:cubicBezTo>
                <a:close/>
                <a:moveTo>
                  <a:pt x="3597985" y="3423917"/>
                </a:moveTo>
                <a:cubicBezTo>
                  <a:pt x="3612132" y="3425623"/>
                  <a:pt x="3625473" y="3429458"/>
                  <a:pt x="3637479" y="3435424"/>
                </a:cubicBezTo>
                <a:cubicBezTo>
                  <a:pt x="3592384" y="3453872"/>
                  <a:pt x="3562078" y="3481104"/>
                  <a:pt x="3547143" y="3516537"/>
                </a:cubicBezTo>
                <a:cubicBezTo>
                  <a:pt x="3543923" y="3524296"/>
                  <a:pt x="3541580" y="3531909"/>
                  <a:pt x="3539676" y="3539229"/>
                </a:cubicBezTo>
                <a:cubicBezTo>
                  <a:pt x="3538066" y="3545671"/>
                  <a:pt x="3536747" y="3551822"/>
                  <a:pt x="3535724" y="3557678"/>
                </a:cubicBezTo>
                <a:cubicBezTo>
                  <a:pt x="3532063" y="3576419"/>
                  <a:pt x="3528842" y="3592671"/>
                  <a:pt x="3515664" y="3607312"/>
                </a:cubicBezTo>
                <a:cubicBezTo>
                  <a:pt x="3496923" y="3627956"/>
                  <a:pt x="3465298" y="3637619"/>
                  <a:pt x="3421669" y="3635716"/>
                </a:cubicBezTo>
                <a:cubicBezTo>
                  <a:pt x="3416251" y="3635424"/>
                  <a:pt x="3410540" y="3634984"/>
                  <a:pt x="3404684" y="3634398"/>
                </a:cubicBezTo>
                <a:cubicBezTo>
                  <a:pt x="3400438" y="3634106"/>
                  <a:pt x="3396631" y="3635276"/>
                  <a:pt x="3393557" y="3637766"/>
                </a:cubicBezTo>
                <a:cubicBezTo>
                  <a:pt x="3375547" y="3583739"/>
                  <a:pt x="3402487" y="3512877"/>
                  <a:pt x="3463250" y="3465877"/>
                </a:cubicBezTo>
                <a:cubicBezTo>
                  <a:pt x="3505856" y="3432826"/>
                  <a:pt x="3555544" y="3418796"/>
                  <a:pt x="3597985" y="3423917"/>
                </a:cubicBezTo>
                <a:close/>
                <a:moveTo>
                  <a:pt x="2349935" y="3423917"/>
                </a:moveTo>
                <a:cubicBezTo>
                  <a:pt x="2364082" y="3425623"/>
                  <a:pt x="2377423" y="3429458"/>
                  <a:pt x="2389429" y="3435424"/>
                </a:cubicBezTo>
                <a:cubicBezTo>
                  <a:pt x="2344334" y="3453872"/>
                  <a:pt x="2314028" y="3481104"/>
                  <a:pt x="2299092" y="3516537"/>
                </a:cubicBezTo>
                <a:cubicBezTo>
                  <a:pt x="2295873" y="3524296"/>
                  <a:pt x="2293530" y="3531909"/>
                  <a:pt x="2291626" y="3539229"/>
                </a:cubicBezTo>
                <a:cubicBezTo>
                  <a:pt x="2290016" y="3545671"/>
                  <a:pt x="2288697" y="3551822"/>
                  <a:pt x="2287674" y="3557678"/>
                </a:cubicBezTo>
                <a:cubicBezTo>
                  <a:pt x="2284013" y="3576419"/>
                  <a:pt x="2280792" y="3592671"/>
                  <a:pt x="2267614" y="3607312"/>
                </a:cubicBezTo>
                <a:cubicBezTo>
                  <a:pt x="2248873" y="3627956"/>
                  <a:pt x="2217248" y="3637619"/>
                  <a:pt x="2173618" y="3635716"/>
                </a:cubicBezTo>
                <a:cubicBezTo>
                  <a:pt x="2168200" y="3635424"/>
                  <a:pt x="2162490" y="3634984"/>
                  <a:pt x="2156633" y="3634398"/>
                </a:cubicBezTo>
                <a:cubicBezTo>
                  <a:pt x="2152388" y="3634106"/>
                  <a:pt x="2148580" y="3635276"/>
                  <a:pt x="2145508" y="3637766"/>
                </a:cubicBezTo>
                <a:cubicBezTo>
                  <a:pt x="2127497" y="3583739"/>
                  <a:pt x="2154437" y="3512877"/>
                  <a:pt x="2215199" y="3465877"/>
                </a:cubicBezTo>
                <a:cubicBezTo>
                  <a:pt x="2257804" y="3432826"/>
                  <a:pt x="2307494" y="3418796"/>
                  <a:pt x="2349935" y="3423917"/>
                </a:cubicBezTo>
                <a:close/>
                <a:moveTo>
                  <a:pt x="11153737" y="3409755"/>
                </a:moveTo>
                <a:cubicBezTo>
                  <a:pt x="11155934" y="3411951"/>
                  <a:pt x="11157983" y="3414294"/>
                  <a:pt x="11159887" y="3416784"/>
                </a:cubicBezTo>
                <a:cubicBezTo>
                  <a:pt x="11202640" y="3471833"/>
                  <a:pt x="11178335" y="3562023"/>
                  <a:pt x="11105860" y="3618246"/>
                </a:cubicBezTo>
                <a:cubicBezTo>
                  <a:pt x="11033387" y="3674470"/>
                  <a:pt x="10940121" y="3675787"/>
                  <a:pt x="10897369" y="3620736"/>
                </a:cubicBezTo>
                <a:lnTo>
                  <a:pt x="10897077" y="3620442"/>
                </a:lnTo>
                <a:cubicBezTo>
                  <a:pt x="10956813" y="3625421"/>
                  <a:pt x="11000737" y="3612829"/>
                  <a:pt x="11027676" y="3582961"/>
                </a:cubicBezTo>
                <a:cubicBezTo>
                  <a:pt x="11046417" y="3562171"/>
                  <a:pt x="11050809" y="3540208"/>
                  <a:pt x="11054908" y="3518833"/>
                </a:cubicBezTo>
                <a:cubicBezTo>
                  <a:pt x="11057251" y="3506826"/>
                  <a:pt x="11059594" y="3495407"/>
                  <a:pt x="11064426" y="3483693"/>
                </a:cubicBezTo>
                <a:cubicBezTo>
                  <a:pt x="11077163" y="3453386"/>
                  <a:pt x="11104103" y="3431132"/>
                  <a:pt x="11146709" y="3415172"/>
                </a:cubicBezTo>
                <a:cubicBezTo>
                  <a:pt x="11149784" y="3414148"/>
                  <a:pt x="11152126" y="3412245"/>
                  <a:pt x="11153737" y="3409755"/>
                </a:cubicBezTo>
                <a:close/>
                <a:moveTo>
                  <a:pt x="9905687" y="3409755"/>
                </a:moveTo>
                <a:cubicBezTo>
                  <a:pt x="9907884" y="3411951"/>
                  <a:pt x="9909933" y="3414294"/>
                  <a:pt x="9911837" y="3416784"/>
                </a:cubicBezTo>
                <a:cubicBezTo>
                  <a:pt x="9954590" y="3471833"/>
                  <a:pt x="9930285" y="3562023"/>
                  <a:pt x="9857810" y="3618246"/>
                </a:cubicBezTo>
                <a:cubicBezTo>
                  <a:pt x="9785337" y="3674470"/>
                  <a:pt x="9692071" y="3675787"/>
                  <a:pt x="9649319" y="3620736"/>
                </a:cubicBezTo>
                <a:lnTo>
                  <a:pt x="9649027" y="3620442"/>
                </a:lnTo>
                <a:cubicBezTo>
                  <a:pt x="9708763" y="3625421"/>
                  <a:pt x="9752687" y="3612829"/>
                  <a:pt x="9779626" y="3582961"/>
                </a:cubicBezTo>
                <a:cubicBezTo>
                  <a:pt x="9798367" y="3562171"/>
                  <a:pt x="9802759" y="3540208"/>
                  <a:pt x="9806858" y="3518833"/>
                </a:cubicBezTo>
                <a:cubicBezTo>
                  <a:pt x="9809201" y="3506826"/>
                  <a:pt x="9811544" y="3495407"/>
                  <a:pt x="9816376" y="3483693"/>
                </a:cubicBezTo>
                <a:cubicBezTo>
                  <a:pt x="9829113" y="3453386"/>
                  <a:pt x="9856053" y="3431132"/>
                  <a:pt x="9898659" y="3415172"/>
                </a:cubicBezTo>
                <a:cubicBezTo>
                  <a:pt x="9901734" y="3414148"/>
                  <a:pt x="9904076" y="3412245"/>
                  <a:pt x="9905687" y="3409755"/>
                </a:cubicBezTo>
                <a:close/>
                <a:moveTo>
                  <a:pt x="8581437" y="3409755"/>
                </a:moveTo>
                <a:cubicBezTo>
                  <a:pt x="8583634" y="3411951"/>
                  <a:pt x="8585683" y="3414294"/>
                  <a:pt x="8587587" y="3416784"/>
                </a:cubicBezTo>
                <a:cubicBezTo>
                  <a:pt x="8630340" y="3471833"/>
                  <a:pt x="8606035" y="3562023"/>
                  <a:pt x="8533560" y="3618246"/>
                </a:cubicBezTo>
                <a:cubicBezTo>
                  <a:pt x="8461087" y="3674470"/>
                  <a:pt x="8367821" y="3675787"/>
                  <a:pt x="8325069" y="3620736"/>
                </a:cubicBezTo>
                <a:lnTo>
                  <a:pt x="8324777" y="3620442"/>
                </a:lnTo>
                <a:cubicBezTo>
                  <a:pt x="8384513" y="3625421"/>
                  <a:pt x="8428437" y="3612829"/>
                  <a:pt x="8455376" y="3582961"/>
                </a:cubicBezTo>
                <a:cubicBezTo>
                  <a:pt x="8474117" y="3562171"/>
                  <a:pt x="8478509" y="3540208"/>
                  <a:pt x="8482608" y="3518833"/>
                </a:cubicBezTo>
                <a:cubicBezTo>
                  <a:pt x="8484951" y="3506826"/>
                  <a:pt x="8487294" y="3495407"/>
                  <a:pt x="8492126" y="3483693"/>
                </a:cubicBezTo>
                <a:cubicBezTo>
                  <a:pt x="8504863" y="3453386"/>
                  <a:pt x="8531803" y="3431132"/>
                  <a:pt x="8574409" y="3415172"/>
                </a:cubicBezTo>
                <a:cubicBezTo>
                  <a:pt x="8577484" y="3414148"/>
                  <a:pt x="8579826" y="3412245"/>
                  <a:pt x="8581437" y="3409755"/>
                </a:cubicBezTo>
                <a:close/>
                <a:moveTo>
                  <a:pt x="7333387" y="3409755"/>
                </a:moveTo>
                <a:cubicBezTo>
                  <a:pt x="7335584" y="3411951"/>
                  <a:pt x="7337633" y="3414294"/>
                  <a:pt x="7339537" y="3416784"/>
                </a:cubicBezTo>
                <a:cubicBezTo>
                  <a:pt x="7382290" y="3471833"/>
                  <a:pt x="7357985" y="3562023"/>
                  <a:pt x="7285510" y="3618246"/>
                </a:cubicBezTo>
                <a:cubicBezTo>
                  <a:pt x="7213037" y="3674470"/>
                  <a:pt x="7119771" y="3675787"/>
                  <a:pt x="7077019" y="3620736"/>
                </a:cubicBezTo>
                <a:lnTo>
                  <a:pt x="7076727" y="3620442"/>
                </a:lnTo>
                <a:cubicBezTo>
                  <a:pt x="7136463" y="3625421"/>
                  <a:pt x="7180387" y="3612829"/>
                  <a:pt x="7207326" y="3582961"/>
                </a:cubicBezTo>
                <a:cubicBezTo>
                  <a:pt x="7226067" y="3562171"/>
                  <a:pt x="7230459" y="3540208"/>
                  <a:pt x="7234558" y="3518833"/>
                </a:cubicBezTo>
                <a:cubicBezTo>
                  <a:pt x="7236901" y="3506826"/>
                  <a:pt x="7239244" y="3495407"/>
                  <a:pt x="7244076" y="3483693"/>
                </a:cubicBezTo>
                <a:cubicBezTo>
                  <a:pt x="7256813" y="3453386"/>
                  <a:pt x="7283753" y="3431132"/>
                  <a:pt x="7326359" y="3415172"/>
                </a:cubicBezTo>
                <a:cubicBezTo>
                  <a:pt x="7329434" y="3414148"/>
                  <a:pt x="7331776" y="3412245"/>
                  <a:pt x="7333387" y="3409755"/>
                </a:cubicBezTo>
                <a:close/>
                <a:moveTo>
                  <a:pt x="12191999" y="3386839"/>
                </a:moveTo>
                <a:lnTo>
                  <a:pt x="12191999" y="3545611"/>
                </a:lnTo>
                <a:lnTo>
                  <a:pt x="12158011" y="3549078"/>
                </a:lnTo>
                <a:cubicBezTo>
                  <a:pt x="12152594" y="3548786"/>
                  <a:pt x="12146883" y="3548346"/>
                  <a:pt x="12141027" y="3547760"/>
                </a:cubicBezTo>
                <a:cubicBezTo>
                  <a:pt x="12136781" y="3547468"/>
                  <a:pt x="12132974" y="3548638"/>
                  <a:pt x="12129900" y="3551128"/>
                </a:cubicBezTo>
                <a:cubicBezTo>
                  <a:pt x="12116393" y="3510608"/>
                  <a:pt x="12128169" y="3460619"/>
                  <a:pt x="12160536" y="3418328"/>
                </a:cubicBezTo>
                <a:close/>
                <a:moveTo>
                  <a:pt x="11086278" y="3377604"/>
                </a:moveTo>
                <a:cubicBezTo>
                  <a:pt x="11100425" y="3379311"/>
                  <a:pt x="11113766" y="3383145"/>
                  <a:pt x="11125772" y="3389111"/>
                </a:cubicBezTo>
                <a:cubicBezTo>
                  <a:pt x="11080677" y="3407559"/>
                  <a:pt x="11050371" y="3434792"/>
                  <a:pt x="11035436" y="3470224"/>
                </a:cubicBezTo>
                <a:cubicBezTo>
                  <a:pt x="11032216" y="3477983"/>
                  <a:pt x="11029873" y="3485596"/>
                  <a:pt x="11027969" y="3492916"/>
                </a:cubicBezTo>
                <a:cubicBezTo>
                  <a:pt x="11026359" y="3499358"/>
                  <a:pt x="11025040" y="3505509"/>
                  <a:pt x="11024017" y="3511365"/>
                </a:cubicBezTo>
                <a:cubicBezTo>
                  <a:pt x="11020355" y="3530106"/>
                  <a:pt x="11017135" y="3546358"/>
                  <a:pt x="11003957" y="3560999"/>
                </a:cubicBezTo>
                <a:cubicBezTo>
                  <a:pt x="10985216" y="3581643"/>
                  <a:pt x="10953591" y="3591306"/>
                  <a:pt x="10909961" y="3589403"/>
                </a:cubicBezTo>
                <a:cubicBezTo>
                  <a:pt x="10904544" y="3589111"/>
                  <a:pt x="10898833" y="3588671"/>
                  <a:pt x="10892977" y="3588085"/>
                </a:cubicBezTo>
                <a:cubicBezTo>
                  <a:pt x="10888731" y="3587793"/>
                  <a:pt x="10884924" y="3588963"/>
                  <a:pt x="10881850" y="3591453"/>
                </a:cubicBezTo>
                <a:cubicBezTo>
                  <a:pt x="10863840" y="3537426"/>
                  <a:pt x="10890780" y="3466564"/>
                  <a:pt x="10951542" y="3419565"/>
                </a:cubicBezTo>
                <a:cubicBezTo>
                  <a:pt x="10994148" y="3386513"/>
                  <a:pt x="11043836" y="3372483"/>
                  <a:pt x="11086278" y="3377604"/>
                </a:cubicBezTo>
                <a:close/>
                <a:moveTo>
                  <a:pt x="9838228" y="3377604"/>
                </a:moveTo>
                <a:cubicBezTo>
                  <a:pt x="9852375" y="3379311"/>
                  <a:pt x="9865716" y="3383145"/>
                  <a:pt x="9877722" y="3389111"/>
                </a:cubicBezTo>
                <a:cubicBezTo>
                  <a:pt x="9832627" y="3407559"/>
                  <a:pt x="9802321" y="3434792"/>
                  <a:pt x="9787386" y="3470224"/>
                </a:cubicBezTo>
                <a:cubicBezTo>
                  <a:pt x="9784166" y="3477983"/>
                  <a:pt x="9781823" y="3485596"/>
                  <a:pt x="9779919" y="3492916"/>
                </a:cubicBezTo>
                <a:cubicBezTo>
                  <a:pt x="9778309" y="3499358"/>
                  <a:pt x="9776990" y="3505509"/>
                  <a:pt x="9775967" y="3511365"/>
                </a:cubicBezTo>
                <a:cubicBezTo>
                  <a:pt x="9772305" y="3530106"/>
                  <a:pt x="9769085" y="3546358"/>
                  <a:pt x="9755907" y="3560999"/>
                </a:cubicBezTo>
                <a:cubicBezTo>
                  <a:pt x="9737166" y="3581643"/>
                  <a:pt x="9705541" y="3591306"/>
                  <a:pt x="9661911" y="3589403"/>
                </a:cubicBezTo>
                <a:cubicBezTo>
                  <a:pt x="9656494" y="3589111"/>
                  <a:pt x="9650783" y="3588671"/>
                  <a:pt x="9644927" y="3588085"/>
                </a:cubicBezTo>
                <a:cubicBezTo>
                  <a:pt x="9640681" y="3587793"/>
                  <a:pt x="9636874" y="3588963"/>
                  <a:pt x="9633800" y="3591453"/>
                </a:cubicBezTo>
                <a:cubicBezTo>
                  <a:pt x="9615790" y="3537426"/>
                  <a:pt x="9642730" y="3466564"/>
                  <a:pt x="9703492" y="3419565"/>
                </a:cubicBezTo>
                <a:cubicBezTo>
                  <a:pt x="9746098" y="3386513"/>
                  <a:pt x="9795786" y="3372483"/>
                  <a:pt x="9838228" y="3377604"/>
                </a:cubicBezTo>
                <a:close/>
                <a:moveTo>
                  <a:pt x="8513978" y="3377604"/>
                </a:moveTo>
                <a:cubicBezTo>
                  <a:pt x="8528125" y="3379311"/>
                  <a:pt x="8541466" y="3383145"/>
                  <a:pt x="8553472" y="3389111"/>
                </a:cubicBezTo>
                <a:cubicBezTo>
                  <a:pt x="8508377" y="3407559"/>
                  <a:pt x="8478071" y="3434792"/>
                  <a:pt x="8463136" y="3470224"/>
                </a:cubicBezTo>
                <a:cubicBezTo>
                  <a:pt x="8459916" y="3477983"/>
                  <a:pt x="8457573" y="3485596"/>
                  <a:pt x="8455669" y="3492916"/>
                </a:cubicBezTo>
                <a:cubicBezTo>
                  <a:pt x="8454059" y="3499358"/>
                  <a:pt x="8452740" y="3505509"/>
                  <a:pt x="8451717" y="3511365"/>
                </a:cubicBezTo>
                <a:cubicBezTo>
                  <a:pt x="8448055" y="3530106"/>
                  <a:pt x="8444835" y="3546358"/>
                  <a:pt x="8431657" y="3560999"/>
                </a:cubicBezTo>
                <a:cubicBezTo>
                  <a:pt x="8412916" y="3581643"/>
                  <a:pt x="8381291" y="3591306"/>
                  <a:pt x="8337661" y="3589403"/>
                </a:cubicBezTo>
                <a:cubicBezTo>
                  <a:pt x="8332244" y="3589111"/>
                  <a:pt x="8326533" y="3588671"/>
                  <a:pt x="8320677" y="3588085"/>
                </a:cubicBezTo>
                <a:cubicBezTo>
                  <a:pt x="8316431" y="3587793"/>
                  <a:pt x="8312624" y="3588963"/>
                  <a:pt x="8309550" y="3591453"/>
                </a:cubicBezTo>
                <a:cubicBezTo>
                  <a:pt x="8291540" y="3537426"/>
                  <a:pt x="8318480" y="3466564"/>
                  <a:pt x="8379242" y="3419565"/>
                </a:cubicBezTo>
                <a:cubicBezTo>
                  <a:pt x="8421848" y="3386513"/>
                  <a:pt x="8471536" y="3372483"/>
                  <a:pt x="8513978" y="3377604"/>
                </a:cubicBezTo>
                <a:close/>
                <a:moveTo>
                  <a:pt x="7265928" y="3377604"/>
                </a:moveTo>
                <a:cubicBezTo>
                  <a:pt x="7280075" y="3379311"/>
                  <a:pt x="7293416" y="3383145"/>
                  <a:pt x="7305422" y="3389111"/>
                </a:cubicBezTo>
                <a:cubicBezTo>
                  <a:pt x="7260327" y="3407559"/>
                  <a:pt x="7230021" y="3434792"/>
                  <a:pt x="7215086" y="3470224"/>
                </a:cubicBezTo>
                <a:cubicBezTo>
                  <a:pt x="7211866" y="3477983"/>
                  <a:pt x="7209523" y="3485596"/>
                  <a:pt x="7207619" y="3492916"/>
                </a:cubicBezTo>
                <a:cubicBezTo>
                  <a:pt x="7206009" y="3499358"/>
                  <a:pt x="7204690" y="3505509"/>
                  <a:pt x="7203667" y="3511365"/>
                </a:cubicBezTo>
                <a:cubicBezTo>
                  <a:pt x="7200005" y="3530106"/>
                  <a:pt x="7196785" y="3546358"/>
                  <a:pt x="7183607" y="3560999"/>
                </a:cubicBezTo>
                <a:cubicBezTo>
                  <a:pt x="7164866" y="3581643"/>
                  <a:pt x="7133241" y="3591306"/>
                  <a:pt x="7089611" y="3589403"/>
                </a:cubicBezTo>
                <a:cubicBezTo>
                  <a:pt x="7084194" y="3589111"/>
                  <a:pt x="7078483" y="3588671"/>
                  <a:pt x="7072627" y="3588085"/>
                </a:cubicBezTo>
                <a:cubicBezTo>
                  <a:pt x="7068381" y="3587793"/>
                  <a:pt x="7064574" y="3588963"/>
                  <a:pt x="7061500" y="3591453"/>
                </a:cubicBezTo>
                <a:cubicBezTo>
                  <a:pt x="7043490" y="3537426"/>
                  <a:pt x="7070430" y="3466564"/>
                  <a:pt x="7131192" y="3419565"/>
                </a:cubicBezTo>
                <a:cubicBezTo>
                  <a:pt x="7173798" y="3386513"/>
                  <a:pt x="7223486" y="3372483"/>
                  <a:pt x="7265928" y="3377604"/>
                </a:cubicBezTo>
                <a:close/>
                <a:moveTo>
                  <a:pt x="1438201" y="3269665"/>
                </a:moveTo>
                <a:cubicBezTo>
                  <a:pt x="1471291" y="3305245"/>
                  <a:pt x="1507454" y="3324131"/>
                  <a:pt x="1545961" y="3325596"/>
                </a:cubicBezTo>
                <a:cubicBezTo>
                  <a:pt x="1554307" y="3325888"/>
                  <a:pt x="1562360" y="3325450"/>
                  <a:pt x="1569828" y="3324572"/>
                </a:cubicBezTo>
                <a:cubicBezTo>
                  <a:pt x="1576415" y="3323839"/>
                  <a:pt x="1582563" y="3322815"/>
                  <a:pt x="1588421" y="3321788"/>
                </a:cubicBezTo>
                <a:cubicBezTo>
                  <a:pt x="1607309" y="3318714"/>
                  <a:pt x="1623559" y="3315932"/>
                  <a:pt x="1641863" y="3323107"/>
                </a:cubicBezTo>
                <a:cubicBezTo>
                  <a:pt x="1667922" y="3333210"/>
                  <a:pt x="1687981" y="3359417"/>
                  <a:pt x="1701598" y="3400999"/>
                </a:cubicBezTo>
                <a:cubicBezTo>
                  <a:pt x="1703355" y="3406122"/>
                  <a:pt x="1704965" y="3411540"/>
                  <a:pt x="1706429" y="3417249"/>
                </a:cubicBezTo>
                <a:cubicBezTo>
                  <a:pt x="1707601" y="3421349"/>
                  <a:pt x="1710090" y="3424571"/>
                  <a:pt x="1713457" y="3426474"/>
                </a:cubicBezTo>
                <a:cubicBezTo>
                  <a:pt x="1669094" y="3462343"/>
                  <a:pt x="1593254" y="3462197"/>
                  <a:pt x="1528099" y="3421934"/>
                </a:cubicBezTo>
                <a:cubicBezTo>
                  <a:pt x="1466899" y="3384453"/>
                  <a:pt x="1432785" y="3322960"/>
                  <a:pt x="1438201" y="3269665"/>
                </a:cubicBezTo>
                <a:close/>
                <a:moveTo>
                  <a:pt x="190153" y="3269665"/>
                </a:moveTo>
                <a:cubicBezTo>
                  <a:pt x="223242" y="3305245"/>
                  <a:pt x="259405" y="3324131"/>
                  <a:pt x="297913" y="3325596"/>
                </a:cubicBezTo>
                <a:cubicBezTo>
                  <a:pt x="306257" y="3325888"/>
                  <a:pt x="314310" y="3325450"/>
                  <a:pt x="321778" y="3324572"/>
                </a:cubicBezTo>
                <a:cubicBezTo>
                  <a:pt x="328366" y="3323839"/>
                  <a:pt x="334514" y="3322815"/>
                  <a:pt x="340371" y="3321788"/>
                </a:cubicBezTo>
                <a:cubicBezTo>
                  <a:pt x="359259" y="3318714"/>
                  <a:pt x="375510" y="3315932"/>
                  <a:pt x="393813" y="3323107"/>
                </a:cubicBezTo>
                <a:cubicBezTo>
                  <a:pt x="419873" y="3333210"/>
                  <a:pt x="439932" y="3359417"/>
                  <a:pt x="453549" y="3400999"/>
                </a:cubicBezTo>
                <a:cubicBezTo>
                  <a:pt x="455306" y="3406122"/>
                  <a:pt x="456915" y="3411540"/>
                  <a:pt x="458381" y="3417249"/>
                </a:cubicBezTo>
                <a:cubicBezTo>
                  <a:pt x="459553" y="3421349"/>
                  <a:pt x="462040" y="3424571"/>
                  <a:pt x="465408" y="3426474"/>
                </a:cubicBezTo>
                <a:cubicBezTo>
                  <a:pt x="421045" y="3462343"/>
                  <a:pt x="345204" y="3462197"/>
                  <a:pt x="280049" y="3421934"/>
                </a:cubicBezTo>
                <a:cubicBezTo>
                  <a:pt x="218849" y="3384453"/>
                  <a:pt x="184736" y="3322960"/>
                  <a:pt x="190153" y="3269665"/>
                </a:cubicBezTo>
                <a:close/>
                <a:moveTo>
                  <a:pt x="6354196" y="3223353"/>
                </a:moveTo>
                <a:cubicBezTo>
                  <a:pt x="6387288" y="3258931"/>
                  <a:pt x="6423447" y="3277818"/>
                  <a:pt x="6461954" y="3279283"/>
                </a:cubicBezTo>
                <a:cubicBezTo>
                  <a:pt x="6470299" y="3279575"/>
                  <a:pt x="6478352" y="3279137"/>
                  <a:pt x="6485820" y="3278258"/>
                </a:cubicBezTo>
                <a:cubicBezTo>
                  <a:pt x="6492408" y="3277527"/>
                  <a:pt x="6498556" y="3276501"/>
                  <a:pt x="6504413" y="3275475"/>
                </a:cubicBezTo>
                <a:cubicBezTo>
                  <a:pt x="6523301" y="3272401"/>
                  <a:pt x="6539552" y="3269619"/>
                  <a:pt x="6557855" y="3276794"/>
                </a:cubicBezTo>
                <a:cubicBezTo>
                  <a:pt x="6583915" y="3286896"/>
                  <a:pt x="6603974" y="3313104"/>
                  <a:pt x="6617591" y="3354686"/>
                </a:cubicBezTo>
                <a:cubicBezTo>
                  <a:pt x="6619348" y="3359809"/>
                  <a:pt x="6620957" y="3365227"/>
                  <a:pt x="6622422" y="3370936"/>
                </a:cubicBezTo>
                <a:cubicBezTo>
                  <a:pt x="6623594" y="3375036"/>
                  <a:pt x="6626082" y="3378258"/>
                  <a:pt x="6629450" y="3380161"/>
                </a:cubicBezTo>
                <a:cubicBezTo>
                  <a:pt x="6585087" y="3416031"/>
                  <a:pt x="6509246" y="3415885"/>
                  <a:pt x="6444091" y="3375621"/>
                </a:cubicBezTo>
                <a:cubicBezTo>
                  <a:pt x="6382894" y="3338140"/>
                  <a:pt x="6348780" y="3276647"/>
                  <a:pt x="6354196" y="3223353"/>
                </a:cubicBezTo>
                <a:close/>
                <a:moveTo>
                  <a:pt x="5106151" y="3223353"/>
                </a:moveTo>
                <a:cubicBezTo>
                  <a:pt x="5139240" y="3258931"/>
                  <a:pt x="5175403" y="3277818"/>
                  <a:pt x="5213911" y="3279283"/>
                </a:cubicBezTo>
                <a:cubicBezTo>
                  <a:pt x="5222254" y="3279575"/>
                  <a:pt x="5230309" y="3279137"/>
                  <a:pt x="5237777" y="3278258"/>
                </a:cubicBezTo>
                <a:cubicBezTo>
                  <a:pt x="5244365" y="3277527"/>
                  <a:pt x="5250512" y="3276501"/>
                  <a:pt x="5256372" y="3275475"/>
                </a:cubicBezTo>
                <a:cubicBezTo>
                  <a:pt x="5275260" y="3272401"/>
                  <a:pt x="5291510" y="3269619"/>
                  <a:pt x="5309814" y="3276794"/>
                </a:cubicBezTo>
                <a:cubicBezTo>
                  <a:pt x="5335873" y="3286896"/>
                  <a:pt x="5355932" y="3313104"/>
                  <a:pt x="5369549" y="3354686"/>
                </a:cubicBezTo>
                <a:cubicBezTo>
                  <a:pt x="5371304" y="3359809"/>
                  <a:pt x="5372916" y="3365227"/>
                  <a:pt x="5374378" y="3370936"/>
                </a:cubicBezTo>
                <a:cubicBezTo>
                  <a:pt x="5375552" y="3375036"/>
                  <a:pt x="5378039" y="3378258"/>
                  <a:pt x="5381407" y="3380161"/>
                </a:cubicBezTo>
                <a:cubicBezTo>
                  <a:pt x="5337046" y="3416031"/>
                  <a:pt x="5261206" y="3415885"/>
                  <a:pt x="5196047" y="3375621"/>
                </a:cubicBezTo>
                <a:cubicBezTo>
                  <a:pt x="5134849" y="3338140"/>
                  <a:pt x="5100735" y="3276647"/>
                  <a:pt x="5106151" y="3223353"/>
                </a:cubicBezTo>
                <a:close/>
                <a:moveTo>
                  <a:pt x="3858103" y="3209891"/>
                </a:moveTo>
                <a:cubicBezTo>
                  <a:pt x="3891192" y="3245469"/>
                  <a:pt x="3927357" y="3264356"/>
                  <a:pt x="3965863" y="3265821"/>
                </a:cubicBezTo>
                <a:cubicBezTo>
                  <a:pt x="3974208" y="3266113"/>
                  <a:pt x="3982262" y="3265676"/>
                  <a:pt x="3989729" y="3264796"/>
                </a:cubicBezTo>
                <a:cubicBezTo>
                  <a:pt x="3996317" y="3264064"/>
                  <a:pt x="4002465" y="3263039"/>
                  <a:pt x="4008322" y="3262013"/>
                </a:cubicBezTo>
                <a:cubicBezTo>
                  <a:pt x="4027210" y="3258939"/>
                  <a:pt x="4043462" y="3256157"/>
                  <a:pt x="4061765" y="3263333"/>
                </a:cubicBezTo>
                <a:cubicBezTo>
                  <a:pt x="4087825" y="3273434"/>
                  <a:pt x="4107883" y="3299642"/>
                  <a:pt x="4121500" y="3341225"/>
                </a:cubicBezTo>
                <a:cubicBezTo>
                  <a:pt x="4123257" y="3346347"/>
                  <a:pt x="4124865" y="3351765"/>
                  <a:pt x="4126331" y="3357474"/>
                </a:cubicBezTo>
                <a:cubicBezTo>
                  <a:pt x="4127504" y="3361574"/>
                  <a:pt x="4129992" y="3364796"/>
                  <a:pt x="4133359" y="3366699"/>
                </a:cubicBezTo>
                <a:cubicBezTo>
                  <a:pt x="4088996" y="3402568"/>
                  <a:pt x="4013155" y="3402423"/>
                  <a:pt x="3948000" y="3362159"/>
                </a:cubicBezTo>
                <a:cubicBezTo>
                  <a:pt x="3886800" y="3324678"/>
                  <a:pt x="3852687" y="3263185"/>
                  <a:pt x="3858103" y="3209891"/>
                </a:cubicBezTo>
                <a:close/>
                <a:moveTo>
                  <a:pt x="2610053" y="3209891"/>
                </a:moveTo>
                <a:cubicBezTo>
                  <a:pt x="2643142" y="3245469"/>
                  <a:pt x="2679306" y="3264356"/>
                  <a:pt x="2717813" y="3265821"/>
                </a:cubicBezTo>
                <a:cubicBezTo>
                  <a:pt x="2726158" y="3266113"/>
                  <a:pt x="2734210" y="3265676"/>
                  <a:pt x="2741678" y="3264796"/>
                </a:cubicBezTo>
                <a:cubicBezTo>
                  <a:pt x="2748267" y="3264064"/>
                  <a:pt x="2754415" y="3263039"/>
                  <a:pt x="2760272" y="3262013"/>
                </a:cubicBezTo>
                <a:cubicBezTo>
                  <a:pt x="2779160" y="3258939"/>
                  <a:pt x="2795410" y="3256157"/>
                  <a:pt x="2813715" y="3263333"/>
                </a:cubicBezTo>
                <a:cubicBezTo>
                  <a:pt x="2839774" y="3273434"/>
                  <a:pt x="2859833" y="3299642"/>
                  <a:pt x="2873450" y="3341225"/>
                </a:cubicBezTo>
                <a:cubicBezTo>
                  <a:pt x="2875207" y="3346347"/>
                  <a:pt x="2876815" y="3351765"/>
                  <a:pt x="2878281" y="3357474"/>
                </a:cubicBezTo>
                <a:cubicBezTo>
                  <a:pt x="2879452" y="3361574"/>
                  <a:pt x="2881942" y="3364796"/>
                  <a:pt x="2885309" y="3366699"/>
                </a:cubicBezTo>
                <a:cubicBezTo>
                  <a:pt x="2840946" y="3402568"/>
                  <a:pt x="2765105" y="3402423"/>
                  <a:pt x="2699950" y="3362159"/>
                </a:cubicBezTo>
                <a:cubicBezTo>
                  <a:pt x="2638750" y="3324678"/>
                  <a:pt x="2604636" y="3263185"/>
                  <a:pt x="2610053" y="3209891"/>
                </a:cubicBezTo>
                <a:close/>
                <a:moveTo>
                  <a:pt x="1540123" y="3177225"/>
                </a:moveTo>
                <a:cubicBezTo>
                  <a:pt x="1577696" y="3173546"/>
                  <a:pt x="1620485" y="3183283"/>
                  <a:pt x="1659578" y="3207295"/>
                </a:cubicBezTo>
                <a:cubicBezTo>
                  <a:pt x="1737908" y="3255318"/>
                  <a:pt x="1771877" y="3342287"/>
                  <a:pt x="1735418" y="3401584"/>
                </a:cubicBezTo>
                <a:lnTo>
                  <a:pt x="1735273" y="3401876"/>
                </a:lnTo>
                <a:cubicBezTo>
                  <a:pt x="1718874" y="3344337"/>
                  <a:pt x="1691642" y="3307588"/>
                  <a:pt x="1654160" y="3292945"/>
                </a:cubicBezTo>
                <a:cubicBezTo>
                  <a:pt x="1627952" y="3282697"/>
                  <a:pt x="1605844" y="3286357"/>
                  <a:pt x="1584468" y="3290017"/>
                </a:cubicBezTo>
                <a:cubicBezTo>
                  <a:pt x="1572316" y="3292068"/>
                  <a:pt x="1560749" y="3293971"/>
                  <a:pt x="1548159" y="3293531"/>
                </a:cubicBezTo>
                <a:cubicBezTo>
                  <a:pt x="1515361" y="3292360"/>
                  <a:pt x="1485054" y="3274936"/>
                  <a:pt x="1455186" y="3240531"/>
                </a:cubicBezTo>
                <a:cubicBezTo>
                  <a:pt x="1453135" y="3238040"/>
                  <a:pt x="1450501" y="3236431"/>
                  <a:pt x="1447573" y="3235845"/>
                </a:cubicBezTo>
                <a:cubicBezTo>
                  <a:pt x="1448744" y="3233064"/>
                  <a:pt x="1450355" y="3230282"/>
                  <a:pt x="1451964" y="3227647"/>
                </a:cubicBezTo>
                <a:cubicBezTo>
                  <a:pt x="1470193" y="3197998"/>
                  <a:pt x="1502549" y="3180905"/>
                  <a:pt x="1540123" y="3177225"/>
                </a:cubicBezTo>
                <a:close/>
                <a:moveTo>
                  <a:pt x="292074" y="3177225"/>
                </a:moveTo>
                <a:cubicBezTo>
                  <a:pt x="329648" y="3173546"/>
                  <a:pt x="372436" y="3183283"/>
                  <a:pt x="411528" y="3207295"/>
                </a:cubicBezTo>
                <a:cubicBezTo>
                  <a:pt x="489859" y="3255318"/>
                  <a:pt x="523827" y="3342287"/>
                  <a:pt x="487369" y="3401584"/>
                </a:cubicBezTo>
                <a:lnTo>
                  <a:pt x="487223" y="3401876"/>
                </a:lnTo>
                <a:cubicBezTo>
                  <a:pt x="470825" y="3344337"/>
                  <a:pt x="443593" y="3307588"/>
                  <a:pt x="406112" y="3292945"/>
                </a:cubicBezTo>
                <a:cubicBezTo>
                  <a:pt x="379903" y="3282697"/>
                  <a:pt x="357794" y="3286357"/>
                  <a:pt x="336419" y="3290017"/>
                </a:cubicBezTo>
                <a:cubicBezTo>
                  <a:pt x="324266" y="3292068"/>
                  <a:pt x="312699" y="3293971"/>
                  <a:pt x="300109" y="3293531"/>
                </a:cubicBezTo>
                <a:cubicBezTo>
                  <a:pt x="267312" y="3292360"/>
                  <a:pt x="237004" y="3274936"/>
                  <a:pt x="207136" y="3240531"/>
                </a:cubicBezTo>
                <a:cubicBezTo>
                  <a:pt x="205087" y="3238040"/>
                  <a:pt x="202452" y="3236431"/>
                  <a:pt x="199523" y="3235845"/>
                </a:cubicBezTo>
                <a:cubicBezTo>
                  <a:pt x="200694" y="3233064"/>
                  <a:pt x="202306" y="3230282"/>
                  <a:pt x="203915" y="3227647"/>
                </a:cubicBezTo>
                <a:cubicBezTo>
                  <a:pt x="222143" y="3197998"/>
                  <a:pt x="254500" y="3180905"/>
                  <a:pt x="292074" y="3177225"/>
                </a:cubicBezTo>
                <a:close/>
                <a:moveTo>
                  <a:pt x="11346394" y="3163578"/>
                </a:moveTo>
                <a:cubicBezTo>
                  <a:pt x="11379483" y="3199157"/>
                  <a:pt x="11415647" y="3218043"/>
                  <a:pt x="11454154" y="3219509"/>
                </a:cubicBezTo>
                <a:cubicBezTo>
                  <a:pt x="11462499" y="3219801"/>
                  <a:pt x="11470552" y="3219363"/>
                  <a:pt x="11478020" y="3218484"/>
                </a:cubicBezTo>
                <a:cubicBezTo>
                  <a:pt x="11484608" y="3217752"/>
                  <a:pt x="11490756" y="3216727"/>
                  <a:pt x="11496613" y="3215700"/>
                </a:cubicBezTo>
                <a:cubicBezTo>
                  <a:pt x="11515501" y="3212626"/>
                  <a:pt x="11531752" y="3209845"/>
                  <a:pt x="11550055" y="3217019"/>
                </a:cubicBezTo>
                <a:cubicBezTo>
                  <a:pt x="11576115" y="3227122"/>
                  <a:pt x="11596174" y="3253330"/>
                  <a:pt x="11609791" y="3294911"/>
                </a:cubicBezTo>
                <a:cubicBezTo>
                  <a:pt x="11611548" y="3300034"/>
                  <a:pt x="11613157" y="3305452"/>
                  <a:pt x="11614622" y="3311161"/>
                </a:cubicBezTo>
                <a:cubicBezTo>
                  <a:pt x="11615794" y="3315261"/>
                  <a:pt x="11618282" y="3318483"/>
                  <a:pt x="11621650" y="3320386"/>
                </a:cubicBezTo>
                <a:cubicBezTo>
                  <a:pt x="11577287" y="3356256"/>
                  <a:pt x="11501446" y="3356110"/>
                  <a:pt x="11436291" y="3315846"/>
                </a:cubicBezTo>
                <a:cubicBezTo>
                  <a:pt x="11375091" y="3278365"/>
                  <a:pt x="11340977" y="3216872"/>
                  <a:pt x="11346394" y="3163578"/>
                </a:cubicBezTo>
                <a:close/>
                <a:moveTo>
                  <a:pt x="10098344" y="3163578"/>
                </a:moveTo>
                <a:cubicBezTo>
                  <a:pt x="10131433" y="3199157"/>
                  <a:pt x="10167597" y="3218043"/>
                  <a:pt x="10206104" y="3219509"/>
                </a:cubicBezTo>
                <a:cubicBezTo>
                  <a:pt x="10214449" y="3219801"/>
                  <a:pt x="10222502" y="3219363"/>
                  <a:pt x="10229970" y="3218484"/>
                </a:cubicBezTo>
                <a:cubicBezTo>
                  <a:pt x="10236558" y="3217752"/>
                  <a:pt x="10242706" y="3216727"/>
                  <a:pt x="10248563" y="3215700"/>
                </a:cubicBezTo>
                <a:cubicBezTo>
                  <a:pt x="10267451" y="3212626"/>
                  <a:pt x="10283702" y="3209845"/>
                  <a:pt x="10302005" y="3217019"/>
                </a:cubicBezTo>
                <a:cubicBezTo>
                  <a:pt x="10328065" y="3227122"/>
                  <a:pt x="10348124" y="3253330"/>
                  <a:pt x="10361741" y="3294911"/>
                </a:cubicBezTo>
                <a:cubicBezTo>
                  <a:pt x="10363498" y="3300034"/>
                  <a:pt x="10365107" y="3305452"/>
                  <a:pt x="10366572" y="3311161"/>
                </a:cubicBezTo>
                <a:cubicBezTo>
                  <a:pt x="10367744" y="3315261"/>
                  <a:pt x="10370232" y="3318483"/>
                  <a:pt x="10373600" y="3320386"/>
                </a:cubicBezTo>
                <a:cubicBezTo>
                  <a:pt x="10329237" y="3356256"/>
                  <a:pt x="10253396" y="3356110"/>
                  <a:pt x="10188241" y="3315846"/>
                </a:cubicBezTo>
                <a:cubicBezTo>
                  <a:pt x="10127041" y="3278365"/>
                  <a:pt x="10092927" y="3216872"/>
                  <a:pt x="10098344" y="3163578"/>
                </a:cubicBezTo>
                <a:close/>
                <a:moveTo>
                  <a:pt x="8774094" y="3163578"/>
                </a:moveTo>
                <a:cubicBezTo>
                  <a:pt x="8807183" y="3199157"/>
                  <a:pt x="8843347" y="3218043"/>
                  <a:pt x="8881854" y="3219509"/>
                </a:cubicBezTo>
                <a:cubicBezTo>
                  <a:pt x="8890199" y="3219801"/>
                  <a:pt x="8898252" y="3219363"/>
                  <a:pt x="8905720" y="3218484"/>
                </a:cubicBezTo>
                <a:cubicBezTo>
                  <a:pt x="8912308" y="3217752"/>
                  <a:pt x="8918456" y="3216727"/>
                  <a:pt x="8924313" y="3215700"/>
                </a:cubicBezTo>
                <a:cubicBezTo>
                  <a:pt x="8943201" y="3212626"/>
                  <a:pt x="8959452" y="3209845"/>
                  <a:pt x="8977755" y="3217019"/>
                </a:cubicBezTo>
                <a:cubicBezTo>
                  <a:pt x="9003815" y="3227122"/>
                  <a:pt x="9023874" y="3253330"/>
                  <a:pt x="9037491" y="3294911"/>
                </a:cubicBezTo>
                <a:cubicBezTo>
                  <a:pt x="9039248" y="3300034"/>
                  <a:pt x="9040857" y="3305452"/>
                  <a:pt x="9042322" y="3311161"/>
                </a:cubicBezTo>
                <a:cubicBezTo>
                  <a:pt x="9043494" y="3315261"/>
                  <a:pt x="9045982" y="3318483"/>
                  <a:pt x="9049350" y="3320386"/>
                </a:cubicBezTo>
                <a:cubicBezTo>
                  <a:pt x="9004987" y="3356256"/>
                  <a:pt x="8929146" y="3356110"/>
                  <a:pt x="8863991" y="3315846"/>
                </a:cubicBezTo>
                <a:cubicBezTo>
                  <a:pt x="8802791" y="3278365"/>
                  <a:pt x="8768677" y="3216872"/>
                  <a:pt x="8774094" y="3163578"/>
                </a:cubicBezTo>
                <a:close/>
                <a:moveTo>
                  <a:pt x="7526044" y="3163578"/>
                </a:moveTo>
                <a:cubicBezTo>
                  <a:pt x="7559133" y="3199157"/>
                  <a:pt x="7595297" y="3218043"/>
                  <a:pt x="7633804" y="3219509"/>
                </a:cubicBezTo>
                <a:cubicBezTo>
                  <a:pt x="7642149" y="3219801"/>
                  <a:pt x="7650202" y="3219363"/>
                  <a:pt x="7657670" y="3218484"/>
                </a:cubicBezTo>
                <a:cubicBezTo>
                  <a:pt x="7664258" y="3217752"/>
                  <a:pt x="7670406" y="3216727"/>
                  <a:pt x="7676263" y="3215700"/>
                </a:cubicBezTo>
                <a:cubicBezTo>
                  <a:pt x="7695151" y="3212626"/>
                  <a:pt x="7711402" y="3209845"/>
                  <a:pt x="7729705" y="3217019"/>
                </a:cubicBezTo>
                <a:cubicBezTo>
                  <a:pt x="7755765" y="3227122"/>
                  <a:pt x="7775824" y="3253330"/>
                  <a:pt x="7789441" y="3294911"/>
                </a:cubicBezTo>
                <a:cubicBezTo>
                  <a:pt x="7791198" y="3300034"/>
                  <a:pt x="7792807" y="3305452"/>
                  <a:pt x="7794272" y="3311161"/>
                </a:cubicBezTo>
                <a:cubicBezTo>
                  <a:pt x="7795444" y="3315261"/>
                  <a:pt x="7797932" y="3318483"/>
                  <a:pt x="7801300" y="3320386"/>
                </a:cubicBezTo>
                <a:cubicBezTo>
                  <a:pt x="7756937" y="3356256"/>
                  <a:pt x="7681096" y="3356110"/>
                  <a:pt x="7615941" y="3315846"/>
                </a:cubicBezTo>
                <a:cubicBezTo>
                  <a:pt x="7554741" y="3278365"/>
                  <a:pt x="7520627" y="3216872"/>
                  <a:pt x="7526044" y="3163578"/>
                </a:cubicBezTo>
                <a:close/>
                <a:moveTo>
                  <a:pt x="6456116" y="3130913"/>
                </a:moveTo>
                <a:cubicBezTo>
                  <a:pt x="6493689" y="3127233"/>
                  <a:pt x="6536478" y="3136970"/>
                  <a:pt x="6575570" y="3160983"/>
                </a:cubicBezTo>
                <a:cubicBezTo>
                  <a:pt x="6653901" y="3209006"/>
                  <a:pt x="6687869" y="3295973"/>
                  <a:pt x="6651411" y="3355271"/>
                </a:cubicBezTo>
                <a:lnTo>
                  <a:pt x="6651265" y="3355563"/>
                </a:lnTo>
                <a:cubicBezTo>
                  <a:pt x="6634867" y="3298025"/>
                  <a:pt x="6607635" y="3261274"/>
                  <a:pt x="6570153" y="3246632"/>
                </a:cubicBezTo>
                <a:cubicBezTo>
                  <a:pt x="6543945" y="3236385"/>
                  <a:pt x="6521836" y="3240045"/>
                  <a:pt x="6500461" y="3243705"/>
                </a:cubicBezTo>
                <a:cubicBezTo>
                  <a:pt x="6488308" y="3245755"/>
                  <a:pt x="6476741" y="3247659"/>
                  <a:pt x="6464151" y="3247219"/>
                </a:cubicBezTo>
                <a:cubicBezTo>
                  <a:pt x="6431355" y="3246048"/>
                  <a:pt x="6401047" y="3228624"/>
                  <a:pt x="6371181" y="3194219"/>
                </a:cubicBezTo>
                <a:cubicBezTo>
                  <a:pt x="6369133" y="3191728"/>
                  <a:pt x="6366497" y="3190118"/>
                  <a:pt x="6363569" y="3189532"/>
                </a:cubicBezTo>
                <a:cubicBezTo>
                  <a:pt x="6364739" y="3186751"/>
                  <a:pt x="6366351" y="3183969"/>
                  <a:pt x="6367960" y="3181334"/>
                </a:cubicBezTo>
                <a:cubicBezTo>
                  <a:pt x="6386187" y="3151685"/>
                  <a:pt x="6418543" y="3134591"/>
                  <a:pt x="6456116" y="3130913"/>
                </a:cubicBezTo>
                <a:close/>
                <a:moveTo>
                  <a:pt x="5208073" y="3130913"/>
                </a:moveTo>
                <a:cubicBezTo>
                  <a:pt x="5245646" y="3127233"/>
                  <a:pt x="5288434" y="3136970"/>
                  <a:pt x="5327527" y="3160983"/>
                </a:cubicBezTo>
                <a:cubicBezTo>
                  <a:pt x="5405859" y="3209006"/>
                  <a:pt x="5439827" y="3295973"/>
                  <a:pt x="5403367" y="3355271"/>
                </a:cubicBezTo>
                <a:lnTo>
                  <a:pt x="5403224" y="3355563"/>
                </a:lnTo>
                <a:cubicBezTo>
                  <a:pt x="5386825" y="3298025"/>
                  <a:pt x="5359592" y="3261274"/>
                  <a:pt x="5322109" y="3246632"/>
                </a:cubicBezTo>
                <a:cubicBezTo>
                  <a:pt x="5295903" y="3236385"/>
                  <a:pt x="5273793" y="3240045"/>
                  <a:pt x="5252418" y="3243705"/>
                </a:cubicBezTo>
                <a:cubicBezTo>
                  <a:pt x="5240265" y="3245755"/>
                  <a:pt x="5228697" y="3247659"/>
                  <a:pt x="5216109" y="3247219"/>
                </a:cubicBezTo>
                <a:cubicBezTo>
                  <a:pt x="5183311" y="3246048"/>
                  <a:pt x="5153004" y="3228624"/>
                  <a:pt x="5123136" y="3194219"/>
                </a:cubicBezTo>
                <a:cubicBezTo>
                  <a:pt x="5121085" y="3191728"/>
                  <a:pt x="5118452" y="3190118"/>
                  <a:pt x="5115521" y="3189532"/>
                </a:cubicBezTo>
                <a:cubicBezTo>
                  <a:pt x="5116693" y="3186751"/>
                  <a:pt x="5118303" y="3183969"/>
                  <a:pt x="5119911" y="3181334"/>
                </a:cubicBezTo>
                <a:cubicBezTo>
                  <a:pt x="5138143" y="3151685"/>
                  <a:pt x="5170501" y="3134591"/>
                  <a:pt x="5208073" y="3130913"/>
                </a:cubicBezTo>
                <a:close/>
                <a:moveTo>
                  <a:pt x="3960026" y="3117451"/>
                </a:moveTo>
                <a:cubicBezTo>
                  <a:pt x="3997598" y="3113772"/>
                  <a:pt x="4040387" y="3123509"/>
                  <a:pt x="4079480" y="3147520"/>
                </a:cubicBezTo>
                <a:cubicBezTo>
                  <a:pt x="4157809" y="3195543"/>
                  <a:pt x="4191778" y="3282511"/>
                  <a:pt x="4155319" y="3341809"/>
                </a:cubicBezTo>
                <a:lnTo>
                  <a:pt x="4155174" y="3342101"/>
                </a:lnTo>
                <a:cubicBezTo>
                  <a:pt x="4138776" y="3284562"/>
                  <a:pt x="4111544" y="3247813"/>
                  <a:pt x="4074062" y="3233170"/>
                </a:cubicBezTo>
                <a:cubicBezTo>
                  <a:pt x="4047854" y="3222922"/>
                  <a:pt x="4025745" y="3226582"/>
                  <a:pt x="4004371" y="3230242"/>
                </a:cubicBezTo>
                <a:cubicBezTo>
                  <a:pt x="3992217" y="3232294"/>
                  <a:pt x="3980650" y="3234197"/>
                  <a:pt x="3968060" y="3233756"/>
                </a:cubicBezTo>
                <a:cubicBezTo>
                  <a:pt x="3935263" y="3232585"/>
                  <a:pt x="3904955" y="3215161"/>
                  <a:pt x="3875087" y="3180757"/>
                </a:cubicBezTo>
                <a:cubicBezTo>
                  <a:pt x="3873037" y="3178266"/>
                  <a:pt x="3870402" y="3176656"/>
                  <a:pt x="3867474" y="3176071"/>
                </a:cubicBezTo>
                <a:cubicBezTo>
                  <a:pt x="3868645" y="3173288"/>
                  <a:pt x="3870256" y="3170507"/>
                  <a:pt x="3871866" y="3167871"/>
                </a:cubicBezTo>
                <a:cubicBezTo>
                  <a:pt x="3890094" y="3138223"/>
                  <a:pt x="3922451" y="3121130"/>
                  <a:pt x="3960026" y="3117451"/>
                </a:cubicBezTo>
                <a:close/>
                <a:moveTo>
                  <a:pt x="2711976" y="3117451"/>
                </a:moveTo>
                <a:cubicBezTo>
                  <a:pt x="2749548" y="3113772"/>
                  <a:pt x="2792337" y="3123509"/>
                  <a:pt x="2831430" y="3147520"/>
                </a:cubicBezTo>
                <a:cubicBezTo>
                  <a:pt x="2909759" y="3195543"/>
                  <a:pt x="2943728" y="3282511"/>
                  <a:pt x="2907270" y="3341809"/>
                </a:cubicBezTo>
                <a:lnTo>
                  <a:pt x="2907123" y="3342101"/>
                </a:lnTo>
                <a:cubicBezTo>
                  <a:pt x="2890726" y="3284562"/>
                  <a:pt x="2863493" y="3247813"/>
                  <a:pt x="2826012" y="3233170"/>
                </a:cubicBezTo>
                <a:cubicBezTo>
                  <a:pt x="2799804" y="3222922"/>
                  <a:pt x="2777694" y="3226582"/>
                  <a:pt x="2756319" y="3230242"/>
                </a:cubicBezTo>
                <a:cubicBezTo>
                  <a:pt x="2744166" y="3232294"/>
                  <a:pt x="2732600" y="3234197"/>
                  <a:pt x="2720011" y="3233756"/>
                </a:cubicBezTo>
                <a:cubicBezTo>
                  <a:pt x="2687213" y="3232585"/>
                  <a:pt x="2656905" y="3215161"/>
                  <a:pt x="2627036" y="3180757"/>
                </a:cubicBezTo>
                <a:cubicBezTo>
                  <a:pt x="2624987" y="3178266"/>
                  <a:pt x="2622351" y="3176656"/>
                  <a:pt x="2619424" y="3176071"/>
                </a:cubicBezTo>
                <a:cubicBezTo>
                  <a:pt x="2620594" y="3173288"/>
                  <a:pt x="2622206" y="3170507"/>
                  <a:pt x="2623816" y="3167871"/>
                </a:cubicBezTo>
                <a:cubicBezTo>
                  <a:pt x="2642043" y="3138223"/>
                  <a:pt x="2674401" y="3121130"/>
                  <a:pt x="2711976" y="3117451"/>
                </a:cubicBezTo>
                <a:close/>
                <a:moveTo>
                  <a:pt x="11448316" y="3071137"/>
                </a:moveTo>
                <a:cubicBezTo>
                  <a:pt x="11485889" y="3067458"/>
                  <a:pt x="11528678" y="3077195"/>
                  <a:pt x="11567770" y="3101207"/>
                </a:cubicBezTo>
                <a:cubicBezTo>
                  <a:pt x="11646101" y="3149231"/>
                  <a:pt x="11680069" y="3236199"/>
                  <a:pt x="11643611" y="3295496"/>
                </a:cubicBezTo>
                <a:lnTo>
                  <a:pt x="11643465" y="3295788"/>
                </a:lnTo>
                <a:cubicBezTo>
                  <a:pt x="11627067" y="3238249"/>
                  <a:pt x="11599835" y="3201499"/>
                  <a:pt x="11562353" y="3186857"/>
                </a:cubicBezTo>
                <a:cubicBezTo>
                  <a:pt x="11536145" y="3176609"/>
                  <a:pt x="11514036" y="3180270"/>
                  <a:pt x="11492661" y="3183930"/>
                </a:cubicBezTo>
                <a:cubicBezTo>
                  <a:pt x="11480508" y="3185981"/>
                  <a:pt x="11468941" y="3187884"/>
                  <a:pt x="11456351" y="3187443"/>
                </a:cubicBezTo>
                <a:cubicBezTo>
                  <a:pt x="11423554" y="3186273"/>
                  <a:pt x="11393246" y="3168848"/>
                  <a:pt x="11363378" y="3134443"/>
                </a:cubicBezTo>
                <a:cubicBezTo>
                  <a:pt x="11361328" y="3131953"/>
                  <a:pt x="11358693" y="3130343"/>
                  <a:pt x="11355765" y="3129757"/>
                </a:cubicBezTo>
                <a:cubicBezTo>
                  <a:pt x="11356936" y="3126976"/>
                  <a:pt x="11358547" y="3124193"/>
                  <a:pt x="11360156" y="3121559"/>
                </a:cubicBezTo>
                <a:cubicBezTo>
                  <a:pt x="11378385" y="3091910"/>
                  <a:pt x="11410742" y="3074817"/>
                  <a:pt x="11448316" y="3071137"/>
                </a:cubicBezTo>
                <a:close/>
                <a:moveTo>
                  <a:pt x="10200266" y="3071137"/>
                </a:moveTo>
                <a:cubicBezTo>
                  <a:pt x="10237839" y="3067458"/>
                  <a:pt x="10280628" y="3077195"/>
                  <a:pt x="10319720" y="3101207"/>
                </a:cubicBezTo>
                <a:cubicBezTo>
                  <a:pt x="10398051" y="3149231"/>
                  <a:pt x="10432019" y="3236199"/>
                  <a:pt x="10395561" y="3295496"/>
                </a:cubicBezTo>
                <a:lnTo>
                  <a:pt x="10395415" y="3295788"/>
                </a:lnTo>
                <a:cubicBezTo>
                  <a:pt x="10379017" y="3238249"/>
                  <a:pt x="10351785" y="3201499"/>
                  <a:pt x="10314303" y="3186857"/>
                </a:cubicBezTo>
                <a:cubicBezTo>
                  <a:pt x="10288095" y="3176609"/>
                  <a:pt x="10265986" y="3180270"/>
                  <a:pt x="10244611" y="3183930"/>
                </a:cubicBezTo>
                <a:cubicBezTo>
                  <a:pt x="10232458" y="3185981"/>
                  <a:pt x="10220891" y="3187884"/>
                  <a:pt x="10208301" y="3187443"/>
                </a:cubicBezTo>
                <a:cubicBezTo>
                  <a:pt x="10175504" y="3186273"/>
                  <a:pt x="10145196" y="3168848"/>
                  <a:pt x="10115328" y="3134443"/>
                </a:cubicBezTo>
                <a:cubicBezTo>
                  <a:pt x="10113278" y="3131953"/>
                  <a:pt x="10110643" y="3130343"/>
                  <a:pt x="10107715" y="3129757"/>
                </a:cubicBezTo>
                <a:cubicBezTo>
                  <a:pt x="10108886" y="3126976"/>
                  <a:pt x="10110497" y="3124193"/>
                  <a:pt x="10112106" y="3121559"/>
                </a:cubicBezTo>
                <a:cubicBezTo>
                  <a:pt x="10130335" y="3091910"/>
                  <a:pt x="10162692" y="3074817"/>
                  <a:pt x="10200266" y="3071137"/>
                </a:cubicBezTo>
                <a:close/>
                <a:moveTo>
                  <a:pt x="8876016" y="3071137"/>
                </a:moveTo>
                <a:cubicBezTo>
                  <a:pt x="8913589" y="3067458"/>
                  <a:pt x="8956378" y="3077195"/>
                  <a:pt x="8995470" y="3101207"/>
                </a:cubicBezTo>
                <a:cubicBezTo>
                  <a:pt x="9073801" y="3149231"/>
                  <a:pt x="9107769" y="3236199"/>
                  <a:pt x="9071311" y="3295496"/>
                </a:cubicBezTo>
                <a:lnTo>
                  <a:pt x="9071165" y="3295788"/>
                </a:lnTo>
                <a:cubicBezTo>
                  <a:pt x="9054767" y="3238249"/>
                  <a:pt x="9027535" y="3201499"/>
                  <a:pt x="8990053" y="3186857"/>
                </a:cubicBezTo>
                <a:cubicBezTo>
                  <a:pt x="8963845" y="3176609"/>
                  <a:pt x="8941736" y="3180270"/>
                  <a:pt x="8920361" y="3183930"/>
                </a:cubicBezTo>
                <a:cubicBezTo>
                  <a:pt x="8908208" y="3185981"/>
                  <a:pt x="8896641" y="3187884"/>
                  <a:pt x="8884051" y="3187443"/>
                </a:cubicBezTo>
                <a:cubicBezTo>
                  <a:pt x="8851254" y="3186273"/>
                  <a:pt x="8820946" y="3168848"/>
                  <a:pt x="8791078" y="3134443"/>
                </a:cubicBezTo>
                <a:cubicBezTo>
                  <a:pt x="8789028" y="3131953"/>
                  <a:pt x="8786393" y="3130343"/>
                  <a:pt x="8783465" y="3129757"/>
                </a:cubicBezTo>
                <a:cubicBezTo>
                  <a:pt x="8784636" y="3126976"/>
                  <a:pt x="8786247" y="3124193"/>
                  <a:pt x="8787856" y="3121559"/>
                </a:cubicBezTo>
                <a:cubicBezTo>
                  <a:pt x="8806085" y="3091910"/>
                  <a:pt x="8838442" y="3074817"/>
                  <a:pt x="8876016" y="3071137"/>
                </a:cubicBezTo>
                <a:close/>
                <a:moveTo>
                  <a:pt x="7627966" y="3071137"/>
                </a:moveTo>
                <a:cubicBezTo>
                  <a:pt x="7665539" y="3067458"/>
                  <a:pt x="7708328" y="3077195"/>
                  <a:pt x="7747420" y="3101207"/>
                </a:cubicBezTo>
                <a:cubicBezTo>
                  <a:pt x="7825751" y="3149231"/>
                  <a:pt x="7859719" y="3236199"/>
                  <a:pt x="7823261" y="3295496"/>
                </a:cubicBezTo>
                <a:lnTo>
                  <a:pt x="7823115" y="3295788"/>
                </a:lnTo>
                <a:cubicBezTo>
                  <a:pt x="7806717" y="3238249"/>
                  <a:pt x="7779485" y="3201499"/>
                  <a:pt x="7742003" y="3186857"/>
                </a:cubicBezTo>
                <a:cubicBezTo>
                  <a:pt x="7715795" y="3176609"/>
                  <a:pt x="7693686" y="3180270"/>
                  <a:pt x="7672311" y="3183930"/>
                </a:cubicBezTo>
                <a:cubicBezTo>
                  <a:pt x="7660158" y="3185981"/>
                  <a:pt x="7648591" y="3187884"/>
                  <a:pt x="7636001" y="3187443"/>
                </a:cubicBezTo>
                <a:cubicBezTo>
                  <a:pt x="7603204" y="3186273"/>
                  <a:pt x="7572896" y="3168848"/>
                  <a:pt x="7543028" y="3134443"/>
                </a:cubicBezTo>
                <a:cubicBezTo>
                  <a:pt x="7540978" y="3131953"/>
                  <a:pt x="7538343" y="3130343"/>
                  <a:pt x="7535415" y="3129757"/>
                </a:cubicBezTo>
                <a:cubicBezTo>
                  <a:pt x="7536586" y="3126976"/>
                  <a:pt x="7538197" y="3124193"/>
                  <a:pt x="7539806" y="3121559"/>
                </a:cubicBezTo>
                <a:cubicBezTo>
                  <a:pt x="7558035" y="3091910"/>
                  <a:pt x="7590392" y="3074817"/>
                  <a:pt x="7627966" y="3071137"/>
                </a:cubicBezTo>
                <a:close/>
                <a:moveTo>
                  <a:pt x="2417703" y="3027939"/>
                </a:moveTo>
                <a:cubicBezTo>
                  <a:pt x="2447423" y="3105246"/>
                  <a:pt x="2413164" y="3209931"/>
                  <a:pt x="2328684" y="3282404"/>
                </a:cubicBezTo>
                <a:cubicBezTo>
                  <a:pt x="2249328" y="3350193"/>
                  <a:pt x="2149181" y="3369813"/>
                  <a:pt x="2077878" y="3338480"/>
                </a:cubicBezTo>
                <a:cubicBezTo>
                  <a:pt x="2142007" y="3308612"/>
                  <a:pt x="2184175" y="3267031"/>
                  <a:pt x="2203501" y="3214470"/>
                </a:cubicBezTo>
                <a:cubicBezTo>
                  <a:pt x="2207748" y="3203050"/>
                  <a:pt x="2210529" y="3191629"/>
                  <a:pt x="2212726" y="3180940"/>
                </a:cubicBezTo>
                <a:cubicBezTo>
                  <a:pt x="2214628" y="3171423"/>
                  <a:pt x="2215947" y="3162348"/>
                  <a:pt x="2217117" y="3153855"/>
                </a:cubicBezTo>
                <a:cubicBezTo>
                  <a:pt x="2221070" y="3126329"/>
                  <a:pt x="2224586" y="3102609"/>
                  <a:pt x="2242741" y="3080502"/>
                </a:cubicBezTo>
                <a:cubicBezTo>
                  <a:pt x="2268363" y="3049169"/>
                  <a:pt x="2313603" y="3033064"/>
                  <a:pt x="2377147" y="3032770"/>
                </a:cubicBezTo>
                <a:cubicBezTo>
                  <a:pt x="2384906" y="3032770"/>
                  <a:pt x="2393251" y="3033064"/>
                  <a:pt x="2401745" y="3033502"/>
                </a:cubicBezTo>
                <a:cubicBezTo>
                  <a:pt x="2407893" y="3033795"/>
                  <a:pt x="2413458" y="3031745"/>
                  <a:pt x="2417703" y="3027939"/>
                </a:cubicBezTo>
                <a:close/>
                <a:moveTo>
                  <a:pt x="1169652" y="3027939"/>
                </a:moveTo>
                <a:cubicBezTo>
                  <a:pt x="1199374" y="3105246"/>
                  <a:pt x="1165113" y="3209931"/>
                  <a:pt x="1080633" y="3282404"/>
                </a:cubicBezTo>
                <a:cubicBezTo>
                  <a:pt x="1001277" y="3350193"/>
                  <a:pt x="901130" y="3369813"/>
                  <a:pt x="829829" y="3338480"/>
                </a:cubicBezTo>
                <a:cubicBezTo>
                  <a:pt x="893957" y="3308612"/>
                  <a:pt x="936123" y="3267031"/>
                  <a:pt x="955450" y="3214470"/>
                </a:cubicBezTo>
                <a:cubicBezTo>
                  <a:pt x="959696" y="3203050"/>
                  <a:pt x="962478" y="3191629"/>
                  <a:pt x="964674" y="3180940"/>
                </a:cubicBezTo>
                <a:cubicBezTo>
                  <a:pt x="966577" y="3171423"/>
                  <a:pt x="967895" y="3162348"/>
                  <a:pt x="969066" y="3153855"/>
                </a:cubicBezTo>
                <a:cubicBezTo>
                  <a:pt x="973019" y="3126329"/>
                  <a:pt x="976533" y="3102609"/>
                  <a:pt x="994689" y="3080502"/>
                </a:cubicBezTo>
                <a:cubicBezTo>
                  <a:pt x="1020311" y="3049169"/>
                  <a:pt x="1065552" y="3033064"/>
                  <a:pt x="1129096" y="3032770"/>
                </a:cubicBezTo>
                <a:cubicBezTo>
                  <a:pt x="1136856" y="3032770"/>
                  <a:pt x="1145201" y="3033064"/>
                  <a:pt x="1153694" y="3033502"/>
                </a:cubicBezTo>
                <a:cubicBezTo>
                  <a:pt x="1159842" y="3033795"/>
                  <a:pt x="1165407" y="3031745"/>
                  <a:pt x="1169652" y="3027939"/>
                </a:cubicBezTo>
                <a:close/>
                <a:moveTo>
                  <a:pt x="7333694" y="2981626"/>
                </a:moveTo>
                <a:cubicBezTo>
                  <a:pt x="7363416" y="3058933"/>
                  <a:pt x="7329155" y="3163617"/>
                  <a:pt x="7244675" y="3236091"/>
                </a:cubicBezTo>
                <a:cubicBezTo>
                  <a:pt x="7165319" y="3303880"/>
                  <a:pt x="7065172" y="3323500"/>
                  <a:pt x="6993871" y="3292167"/>
                </a:cubicBezTo>
                <a:cubicBezTo>
                  <a:pt x="7057999" y="3262299"/>
                  <a:pt x="7100165" y="3220718"/>
                  <a:pt x="7119492" y="3168157"/>
                </a:cubicBezTo>
                <a:cubicBezTo>
                  <a:pt x="7123738" y="3156736"/>
                  <a:pt x="7126520" y="3145317"/>
                  <a:pt x="7128716" y="3134628"/>
                </a:cubicBezTo>
                <a:cubicBezTo>
                  <a:pt x="7130619" y="3125111"/>
                  <a:pt x="7131937" y="3116034"/>
                  <a:pt x="7133108" y="3107541"/>
                </a:cubicBezTo>
                <a:cubicBezTo>
                  <a:pt x="7137061" y="3080015"/>
                  <a:pt x="7140575" y="3056297"/>
                  <a:pt x="7158731" y="3034188"/>
                </a:cubicBezTo>
                <a:cubicBezTo>
                  <a:pt x="7184353" y="3002856"/>
                  <a:pt x="7229594" y="2986751"/>
                  <a:pt x="7293138" y="2986457"/>
                </a:cubicBezTo>
                <a:cubicBezTo>
                  <a:pt x="7300898" y="2986457"/>
                  <a:pt x="7309243" y="2986751"/>
                  <a:pt x="7317736" y="2987189"/>
                </a:cubicBezTo>
                <a:cubicBezTo>
                  <a:pt x="7323884" y="2987482"/>
                  <a:pt x="7329449" y="2985432"/>
                  <a:pt x="7333694" y="2981626"/>
                </a:cubicBezTo>
                <a:close/>
                <a:moveTo>
                  <a:pt x="6085651" y="2981626"/>
                </a:moveTo>
                <a:cubicBezTo>
                  <a:pt x="6115373" y="3058933"/>
                  <a:pt x="6081115" y="3163617"/>
                  <a:pt x="5996632" y="3236091"/>
                </a:cubicBezTo>
                <a:cubicBezTo>
                  <a:pt x="5917276" y="3303880"/>
                  <a:pt x="5817131" y="3323500"/>
                  <a:pt x="5745829" y="3292167"/>
                </a:cubicBezTo>
                <a:cubicBezTo>
                  <a:pt x="5809958" y="3262299"/>
                  <a:pt x="5852124" y="3220718"/>
                  <a:pt x="5871451" y="3168157"/>
                </a:cubicBezTo>
                <a:cubicBezTo>
                  <a:pt x="5875696" y="3156736"/>
                  <a:pt x="5878478" y="3145317"/>
                  <a:pt x="5880674" y="3134628"/>
                </a:cubicBezTo>
                <a:cubicBezTo>
                  <a:pt x="5882577" y="3125111"/>
                  <a:pt x="5883895" y="3116034"/>
                  <a:pt x="5885066" y="3107541"/>
                </a:cubicBezTo>
                <a:cubicBezTo>
                  <a:pt x="5889019" y="3080015"/>
                  <a:pt x="5892534" y="3056297"/>
                  <a:pt x="5910688" y="3034188"/>
                </a:cubicBezTo>
                <a:cubicBezTo>
                  <a:pt x="5936309" y="3002856"/>
                  <a:pt x="5981552" y="2986751"/>
                  <a:pt x="6045097" y="2986457"/>
                </a:cubicBezTo>
                <a:cubicBezTo>
                  <a:pt x="6052854" y="2986457"/>
                  <a:pt x="6061202" y="2986751"/>
                  <a:pt x="6069695" y="2987189"/>
                </a:cubicBezTo>
                <a:cubicBezTo>
                  <a:pt x="6075839" y="2987482"/>
                  <a:pt x="6081406" y="2985432"/>
                  <a:pt x="6085651" y="2981626"/>
                </a:cubicBezTo>
                <a:close/>
                <a:moveTo>
                  <a:pt x="4837605" y="2968164"/>
                </a:moveTo>
                <a:cubicBezTo>
                  <a:pt x="4867327" y="3045470"/>
                  <a:pt x="4833066" y="3150156"/>
                  <a:pt x="4748586" y="3222629"/>
                </a:cubicBezTo>
                <a:cubicBezTo>
                  <a:pt x="4669228" y="3290418"/>
                  <a:pt x="4569079" y="3310038"/>
                  <a:pt x="4497779" y="3278705"/>
                </a:cubicBezTo>
                <a:cubicBezTo>
                  <a:pt x="4561906" y="3248837"/>
                  <a:pt x="4604072" y="3207257"/>
                  <a:pt x="4623398" y="3154696"/>
                </a:cubicBezTo>
                <a:cubicBezTo>
                  <a:pt x="4627645" y="3143275"/>
                  <a:pt x="4630429" y="3131855"/>
                  <a:pt x="4632623" y="3121165"/>
                </a:cubicBezTo>
                <a:cubicBezTo>
                  <a:pt x="4634529" y="3111648"/>
                  <a:pt x="4635843" y="3102573"/>
                  <a:pt x="4637017" y="3094079"/>
                </a:cubicBezTo>
                <a:cubicBezTo>
                  <a:pt x="4640970" y="3066554"/>
                  <a:pt x="4644482" y="3042834"/>
                  <a:pt x="4662640" y="3020726"/>
                </a:cubicBezTo>
                <a:cubicBezTo>
                  <a:pt x="4688261" y="2989393"/>
                  <a:pt x="4733504" y="2973289"/>
                  <a:pt x="4797049" y="2972995"/>
                </a:cubicBezTo>
                <a:cubicBezTo>
                  <a:pt x="4804806" y="2972995"/>
                  <a:pt x="4813154" y="2973289"/>
                  <a:pt x="4821646" y="2973727"/>
                </a:cubicBezTo>
                <a:cubicBezTo>
                  <a:pt x="4827793" y="2974021"/>
                  <a:pt x="4833357" y="2971970"/>
                  <a:pt x="4837605" y="2968164"/>
                </a:cubicBezTo>
                <a:close/>
                <a:moveTo>
                  <a:pt x="3589554" y="2968164"/>
                </a:moveTo>
                <a:cubicBezTo>
                  <a:pt x="3619276" y="3045470"/>
                  <a:pt x="3585015" y="3150156"/>
                  <a:pt x="3500535" y="3222629"/>
                </a:cubicBezTo>
                <a:cubicBezTo>
                  <a:pt x="3421179" y="3290418"/>
                  <a:pt x="3321032" y="3310038"/>
                  <a:pt x="3249730" y="3278705"/>
                </a:cubicBezTo>
                <a:cubicBezTo>
                  <a:pt x="3313858" y="3248837"/>
                  <a:pt x="3356025" y="3207257"/>
                  <a:pt x="3375351" y="3154696"/>
                </a:cubicBezTo>
                <a:cubicBezTo>
                  <a:pt x="3379597" y="3143275"/>
                  <a:pt x="3382379" y="3131855"/>
                  <a:pt x="3384575" y="3121165"/>
                </a:cubicBezTo>
                <a:cubicBezTo>
                  <a:pt x="3386478" y="3111648"/>
                  <a:pt x="3387796" y="3102573"/>
                  <a:pt x="3388967" y="3094079"/>
                </a:cubicBezTo>
                <a:cubicBezTo>
                  <a:pt x="3392920" y="3066554"/>
                  <a:pt x="3396434" y="3042834"/>
                  <a:pt x="3414590" y="3020726"/>
                </a:cubicBezTo>
                <a:cubicBezTo>
                  <a:pt x="3440214" y="2989393"/>
                  <a:pt x="3485454" y="2973289"/>
                  <a:pt x="3548998" y="2972995"/>
                </a:cubicBezTo>
                <a:cubicBezTo>
                  <a:pt x="3556759" y="2972995"/>
                  <a:pt x="3565102" y="2973289"/>
                  <a:pt x="3573596" y="2973727"/>
                </a:cubicBezTo>
                <a:cubicBezTo>
                  <a:pt x="3579743" y="2974021"/>
                  <a:pt x="3585309" y="2971970"/>
                  <a:pt x="3589554" y="2968164"/>
                </a:cubicBezTo>
                <a:close/>
                <a:moveTo>
                  <a:pt x="12191999" y="2946892"/>
                </a:moveTo>
                <a:lnTo>
                  <a:pt x="12191999" y="3206238"/>
                </a:lnTo>
                <a:lnTo>
                  <a:pt x="12174235" y="3218083"/>
                </a:lnTo>
                <a:cubicBezTo>
                  <a:pt x="12109248" y="3250731"/>
                  <a:pt x="12039547" y="3255892"/>
                  <a:pt x="11986071" y="3232392"/>
                </a:cubicBezTo>
                <a:cubicBezTo>
                  <a:pt x="12050199" y="3202524"/>
                  <a:pt x="12092365" y="3160944"/>
                  <a:pt x="12111692" y="3108383"/>
                </a:cubicBezTo>
                <a:cubicBezTo>
                  <a:pt x="12115938" y="3096961"/>
                  <a:pt x="12118720" y="3085541"/>
                  <a:pt x="12120916" y="3074852"/>
                </a:cubicBezTo>
                <a:cubicBezTo>
                  <a:pt x="12122819" y="3065336"/>
                  <a:pt x="12124137" y="3056259"/>
                  <a:pt x="12125308" y="3047766"/>
                </a:cubicBezTo>
                <a:cubicBezTo>
                  <a:pt x="12129261" y="3020240"/>
                  <a:pt x="12132775" y="2996521"/>
                  <a:pt x="12150931" y="2974413"/>
                </a:cubicBezTo>
                <a:close/>
                <a:moveTo>
                  <a:pt x="2255056" y="2933814"/>
                </a:moveTo>
                <a:cubicBezTo>
                  <a:pt x="2309795" y="2930575"/>
                  <a:pt x="2360089" y="2947779"/>
                  <a:pt x="2392960" y="2986212"/>
                </a:cubicBezTo>
                <a:lnTo>
                  <a:pt x="2393398" y="2986651"/>
                </a:lnTo>
                <a:cubicBezTo>
                  <a:pt x="2306430" y="2983575"/>
                  <a:pt x="2243471" y="3004807"/>
                  <a:pt x="2206429" y="3050049"/>
                </a:cubicBezTo>
                <a:cubicBezTo>
                  <a:pt x="2180662" y="3081674"/>
                  <a:pt x="2175829" y="3113884"/>
                  <a:pt x="2171290" y="3145070"/>
                </a:cubicBezTo>
                <a:cubicBezTo>
                  <a:pt x="2168655" y="3162786"/>
                  <a:pt x="2166165" y="3179623"/>
                  <a:pt x="2159871" y="3196899"/>
                </a:cubicBezTo>
                <a:cubicBezTo>
                  <a:pt x="2143472" y="3241703"/>
                  <a:pt x="2105991" y="3275962"/>
                  <a:pt x="2044934" y="3301584"/>
                </a:cubicBezTo>
                <a:cubicBezTo>
                  <a:pt x="2040688" y="3303341"/>
                  <a:pt x="2037320" y="3306123"/>
                  <a:pt x="2035125" y="3309929"/>
                </a:cubicBezTo>
                <a:cubicBezTo>
                  <a:pt x="2031757" y="3306855"/>
                  <a:pt x="2028683" y="3303635"/>
                  <a:pt x="2025755" y="3300121"/>
                </a:cubicBezTo>
                <a:cubicBezTo>
                  <a:pt x="1960014" y="3223253"/>
                  <a:pt x="1989151" y="3090750"/>
                  <a:pt x="2090468" y="3004073"/>
                </a:cubicBezTo>
                <a:cubicBezTo>
                  <a:pt x="2141130" y="2960735"/>
                  <a:pt x="2200316" y="2937053"/>
                  <a:pt x="2255056" y="2933814"/>
                </a:cubicBezTo>
                <a:close/>
                <a:moveTo>
                  <a:pt x="1007005" y="2933814"/>
                </a:moveTo>
                <a:cubicBezTo>
                  <a:pt x="1061745" y="2930575"/>
                  <a:pt x="1112038" y="2947779"/>
                  <a:pt x="1144909" y="2986212"/>
                </a:cubicBezTo>
                <a:lnTo>
                  <a:pt x="1145347" y="2986651"/>
                </a:lnTo>
                <a:cubicBezTo>
                  <a:pt x="1058378" y="2983575"/>
                  <a:pt x="995420" y="3004807"/>
                  <a:pt x="958378" y="3050049"/>
                </a:cubicBezTo>
                <a:cubicBezTo>
                  <a:pt x="932610" y="3081674"/>
                  <a:pt x="927778" y="3113884"/>
                  <a:pt x="923239" y="3145070"/>
                </a:cubicBezTo>
                <a:cubicBezTo>
                  <a:pt x="920604" y="3162786"/>
                  <a:pt x="918114" y="3179623"/>
                  <a:pt x="911820" y="3196899"/>
                </a:cubicBezTo>
                <a:cubicBezTo>
                  <a:pt x="895421" y="3241703"/>
                  <a:pt x="857940" y="3275962"/>
                  <a:pt x="796885" y="3301584"/>
                </a:cubicBezTo>
                <a:cubicBezTo>
                  <a:pt x="792639" y="3303341"/>
                  <a:pt x="789271" y="3306123"/>
                  <a:pt x="787076" y="3309929"/>
                </a:cubicBezTo>
                <a:cubicBezTo>
                  <a:pt x="783708" y="3306855"/>
                  <a:pt x="780634" y="3303635"/>
                  <a:pt x="777706" y="3300121"/>
                </a:cubicBezTo>
                <a:cubicBezTo>
                  <a:pt x="711965" y="3223253"/>
                  <a:pt x="741102" y="3090750"/>
                  <a:pt x="842419" y="3004073"/>
                </a:cubicBezTo>
                <a:cubicBezTo>
                  <a:pt x="893078" y="2960735"/>
                  <a:pt x="952265" y="2937053"/>
                  <a:pt x="1007005" y="2933814"/>
                </a:cubicBezTo>
                <a:close/>
                <a:moveTo>
                  <a:pt x="11077844" y="2921851"/>
                </a:moveTo>
                <a:cubicBezTo>
                  <a:pt x="11107566" y="2999157"/>
                  <a:pt x="11073305" y="3103843"/>
                  <a:pt x="10988825" y="3176316"/>
                </a:cubicBezTo>
                <a:cubicBezTo>
                  <a:pt x="10909469" y="3244105"/>
                  <a:pt x="10809322" y="3263725"/>
                  <a:pt x="10738021" y="3232392"/>
                </a:cubicBezTo>
                <a:cubicBezTo>
                  <a:pt x="10802149" y="3202524"/>
                  <a:pt x="10844315" y="3160944"/>
                  <a:pt x="10863642" y="3108383"/>
                </a:cubicBezTo>
                <a:cubicBezTo>
                  <a:pt x="10867888" y="3096961"/>
                  <a:pt x="10870670" y="3085541"/>
                  <a:pt x="10872866" y="3074852"/>
                </a:cubicBezTo>
                <a:cubicBezTo>
                  <a:pt x="10874769" y="3065336"/>
                  <a:pt x="10876087" y="3056259"/>
                  <a:pt x="10877258" y="3047766"/>
                </a:cubicBezTo>
                <a:cubicBezTo>
                  <a:pt x="10881211" y="3020240"/>
                  <a:pt x="10884725" y="2996521"/>
                  <a:pt x="10902881" y="2974413"/>
                </a:cubicBezTo>
                <a:cubicBezTo>
                  <a:pt x="10928503" y="2943080"/>
                  <a:pt x="10973744" y="2926976"/>
                  <a:pt x="11037288" y="2926682"/>
                </a:cubicBezTo>
                <a:cubicBezTo>
                  <a:pt x="11045048" y="2926682"/>
                  <a:pt x="11053393" y="2926976"/>
                  <a:pt x="11061886" y="2927414"/>
                </a:cubicBezTo>
                <a:cubicBezTo>
                  <a:pt x="11068034" y="2927707"/>
                  <a:pt x="11073599" y="2925658"/>
                  <a:pt x="11077844" y="2921851"/>
                </a:cubicBezTo>
                <a:close/>
                <a:moveTo>
                  <a:pt x="9753594" y="2921851"/>
                </a:moveTo>
                <a:cubicBezTo>
                  <a:pt x="9783316" y="2999157"/>
                  <a:pt x="9749055" y="3103843"/>
                  <a:pt x="9664575" y="3176316"/>
                </a:cubicBezTo>
                <a:cubicBezTo>
                  <a:pt x="9585219" y="3244105"/>
                  <a:pt x="9485072" y="3263725"/>
                  <a:pt x="9413771" y="3232392"/>
                </a:cubicBezTo>
                <a:cubicBezTo>
                  <a:pt x="9477899" y="3202524"/>
                  <a:pt x="9520065" y="3160944"/>
                  <a:pt x="9539392" y="3108383"/>
                </a:cubicBezTo>
                <a:cubicBezTo>
                  <a:pt x="9543638" y="3096961"/>
                  <a:pt x="9546420" y="3085541"/>
                  <a:pt x="9548616" y="3074852"/>
                </a:cubicBezTo>
                <a:cubicBezTo>
                  <a:pt x="9550519" y="3065336"/>
                  <a:pt x="9551837" y="3056259"/>
                  <a:pt x="9553008" y="3047766"/>
                </a:cubicBezTo>
                <a:cubicBezTo>
                  <a:pt x="9556961" y="3020240"/>
                  <a:pt x="9560475" y="2996521"/>
                  <a:pt x="9578631" y="2974413"/>
                </a:cubicBezTo>
                <a:cubicBezTo>
                  <a:pt x="9604253" y="2943080"/>
                  <a:pt x="9649494" y="2926976"/>
                  <a:pt x="9713038" y="2926682"/>
                </a:cubicBezTo>
                <a:cubicBezTo>
                  <a:pt x="9720798" y="2926682"/>
                  <a:pt x="9729143" y="2926976"/>
                  <a:pt x="9737636" y="2927414"/>
                </a:cubicBezTo>
                <a:cubicBezTo>
                  <a:pt x="9743784" y="2927707"/>
                  <a:pt x="9749349" y="2925658"/>
                  <a:pt x="9753594" y="2921851"/>
                </a:cubicBezTo>
                <a:close/>
                <a:moveTo>
                  <a:pt x="8505544" y="2921851"/>
                </a:moveTo>
                <a:cubicBezTo>
                  <a:pt x="8535266" y="2999157"/>
                  <a:pt x="8501005" y="3103843"/>
                  <a:pt x="8416525" y="3176316"/>
                </a:cubicBezTo>
                <a:cubicBezTo>
                  <a:pt x="8337169" y="3244105"/>
                  <a:pt x="8237022" y="3263725"/>
                  <a:pt x="8165721" y="3232392"/>
                </a:cubicBezTo>
                <a:cubicBezTo>
                  <a:pt x="8229849" y="3202524"/>
                  <a:pt x="8272015" y="3160944"/>
                  <a:pt x="8291342" y="3108383"/>
                </a:cubicBezTo>
                <a:cubicBezTo>
                  <a:pt x="8295588" y="3096961"/>
                  <a:pt x="8298370" y="3085541"/>
                  <a:pt x="8300566" y="3074852"/>
                </a:cubicBezTo>
                <a:cubicBezTo>
                  <a:pt x="8302469" y="3065336"/>
                  <a:pt x="8303787" y="3056259"/>
                  <a:pt x="8304958" y="3047766"/>
                </a:cubicBezTo>
                <a:cubicBezTo>
                  <a:pt x="8308911" y="3020240"/>
                  <a:pt x="8312425" y="2996521"/>
                  <a:pt x="8330581" y="2974413"/>
                </a:cubicBezTo>
                <a:cubicBezTo>
                  <a:pt x="8356203" y="2943080"/>
                  <a:pt x="8401444" y="2926976"/>
                  <a:pt x="8464988" y="2926682"/>
                </a:cubicBezTo>
                <a:cubicBezTo>
                  <a:pt x="8472748" y="2926682"/>
                  <a:pt x="8481093" y="2926976"/>
                  <a:pt x="8489586" y="2927414"/>
                </a:cubicBezTo>
                <a:cubicBezTo>
                  <a:pt x="8495734" y="2927707"/>
                  <a:pt x="8501299" y="2925658"/>
                  <a:pt x="8505544" y="2921851"/>
                </a:cubicBezTo>
                <a:close/>
                <a:moveTo>
                  <a:pt x="7171047" y="2887501"/>
                </a:moveTo>
                <a:cubicBezTo>
                  <a:pt x="7225787" y="2884262"/>
                  <a:pt x="7276080" y="2901467"/>
                  <a:pt x="7308951" y="2939899"/>
                </a:cubicBezTo>
                <a:lnTo>
                  <a:pt x="7309389" y="2940338"/>
                </a:lnTo>
                <a:cubicBezTo>
                  <a:pt x="7222420" y="2937262"/>
                  <a:pt x="7159462" y="2958493"/>
                  <a:pt x="7122420" y="3003736"/>
                </a:cubicBezTo>
                <a:cubicBezTo>
                  <a:pt x="7096652" y="3035360"/>
                  <a:pt x="7091820" y="3067572"/>
                  <a:pt x="7087281" y="3098756"/>
                </a:cubicBezTo>
                <a:cubicBezTo>
                  <a:pt x="7084646" y="3116473"/>
                  <a:pt x="7082156" y="3133311"/>
                  <a:pt x="7075862" y="3150587"/>
                </a:cubicBezTo>
                <a:cubicBezTo>
                  <a:pt x="7059463" y="3195389"/>
                  <a:pt x="7021982" y="3229648"/>
                  <a:pt x="6960927" y="3255271"/>
                </a:cubicBezTo>
                <a:cubicBezTo>
                  <a:pt x="6956681" y="3257028"/>
                  <a:pt x="6953313" y="3259810"/>
                  <a:pt x="6951118" y="3263616"/>
                </a:cubicBezTo>
                <a:cubicBezTo>
                  <a:pt x="6947750" y="3260542"/>
                  <a:pt x="6944676" y="3257322"/>
                  <a:pt x="6941748" y="3253809"/>
                </a:cubicBezTo>
                <a:cubicBezTo>
                  <a:pt x="6876007" y="3176941"/>
                  <a:pt x="6905144" y="3044437"/>
                  <a:pt x="7006461" y="2957760"/>
                </a:cubicBezTo>
                <a:cubicBezTo>
                  <a:pt x="7057120" y="2914422"/>
                  <a:pt x="7116307" y="2890741"/>
                  <a:pt x="7171047" y="2887501"/>
                </a:cubicBezTo>
                <a:close/>
                <a:moveTo>
                  <a:pt x="5923006" y="2887501"/>
                </a:moveTo>
                <a:cubicBezTo>
                  <a:pt x="5977743" y="2884262"/>
                  <a:pt x="6028039" y="2901467"/>
                  <a:pt x="6060909" y="2939899"/>
                </a:cubicBezTo>
                <a:lnTo>
                  <a:pt x="6061346" y="2940338"/>
                </a:lnTo>
                <a:cubicBezTo>
                  <a:pt x="5974380" y="2937262"/>
                  <a:pt x="5911421" y="2958493"/>
                  <a:pt x="5874378" y="3003736"/>
                </a:cubicBezTo>
                <a:cubicBezTo>
                  <a:pt x="5848610" y="3035360"/>
                  <a:pt x="5843777" y="3067572"/>
                  <a:pt x="5839238" y="3098756"/>
                </a:cubicBezTo>
                <a:cubicBezTo>
                  <a:pt x="5836605" y="3116473"/>
                  <a:pt x="5834114" y="3133311"/>
                  <a:pt x="5827819" y="3150587"/>
                </a:cubicBezTo>
                <a:cubicBezTo>
                  <a:pt x="5811419" y="3195389"/>
                  <a:pt x="5773940" y="3229648"/>
                  <a:pt x="5712886" y="3255271"/>
                </a:cubicBezTo>
                <a:cubicBezTo>
                  <a:pt x="5708637" y="3257028"/>
                  <a:pt x="5705272" y="3259810"/>
                  <a:pt x="5703078" y="3263616"/>
                </a:cubicBezTo>
                <a:cubicBezTo>
                  <a:pt x="5699708" y="3260542"/>
                  <a:pt x="5696635" y="3257322"/>
                  <a:pt x="5693706" y="3253809"/>
                </a:cubicBezTo>
                <a:cubicBezTo>
                  <a:pt x="5627965" y="3176941"/>
                  <a:pt x="5657103" y="3044437"/>
                  <a:pt x="5758419" y="2957760"/>
                </a:cubicBezTo>
                <a:cubicBezTo>
                  <a:pt x="5809080" y="2914422"/>
                  <a:pt x="5868265" y="2890741"/>
                  <a:pt x="5923006" y="2887501"/>
                </a:cubicBezTo>
                <a:close/>
                <a:moveTo>
                  <a:pt x="4674956" y="2874040"/>
                </a:moveTo>
                <a:cubicBezTo>
                  <a:pt x="4729696" y="2870800"/>
                  <a:pt x="4779991" y="2888004"/>
                  <a:pt x="4812860" y="2926438"/>
                </a:cubicBezTo>
                <a:lnTo>
                  <a:pt x="4813300" y="2926876"/>
                </a:lnTo>
                <a:cubicBezTo>
                  <a:pt x="4726330" y="2923800"/>
                  <a:pt x="4663371" y="2945031"/>
                  <a:pt x="4626330" y="2990273"/>
                </a:cubicBezTo>
                <a:cubicBezTo>
                  <a:pt x="4600562" y="3021898"/>
                  <a:pt x="4595729" y="3054109"/>
                  <a:pt x="4591190" y="3085294"/>
                </a:cubicBezTo>
                <a:cubicBezTo>
                  <a:pt x="4588555" y="3103010"/>
                  <a:pt x="4586064" y="3119849"/>
                  <a:pt x="4579771" y="3137125"/>
                </a:cubicBezTo>
                <a:cubicBezTo>
                  <a:pt x="4563369" y="3181928"/>
                  <a:pt x="4525888" y="3216187"/>
                  <a:pt x="4464833" y="3241809"/>
                </a:cubicBezTo>
                <a:cubicBezTo>
                  <a:pt x="4460591" y="3243566"/>
                  <a:pt x="4457222" y="3246349"/>
                  <a:pt x="4455022" y="3250155"/>
                </a:cubicBezTo>
                <a:cubicBezTo>
                  <a:pt x="4451653" y="3247080"/>
                  <a:pt x="4448581" y="3243860"/>
                  <a:pt x="4445652" y="3240346"/>
                </a:cubicBezTo>
                <a:cubicBezTo>
                  <a:pt x="4379915" y="3163478"/>
                  <a:pt x="4409053" y="3030975"/>
                  <a:pt x="4510369" y="2944298"/>
                </a:cubicBezTo>
                <a:cubicBezTo>
                  <a:pt x="4561026" y="2900960"/>
                  <a:pt x="4620215" y="2877279"/>
                  <a:pt x="4674956" y="2874040"/>
                </a:cubicBezTo>
                <a:close/>
                <a:moveTo>
                  <a:pt x="3426907" y="2874040"/>
                </a:moveTo>
                <a:cubicBezTo>
                  <a:pt x="3481648" y="2870800"/>
                  <a:pt x="3531940" y="2888004"/>
                  <a:pt x="3564811" y="2926438"/>
                </a:cubicBezTo>
                <a:lnTo>
                  <a:pt x="3565248" y="2926876"/>
                </a:lnTo>
                <a:cubicBezTo>
                  <a:pt x="3478280" y="2923800"/>
                  <a:pt x="3415322" y="2945031"/>
                  <a:pt x="3378279" y="2990273"/>
                </a:cubicBezTo>
                <a:cubicBezTo>
                  <a:pt x="3352512" y="3021898"/>
                  <a:pt x="3347680" y="3054109"/>
                  <a:pt x="3343141" y="3085294"/>
                </a:cubicBezTo>
                <a:cubicBezTo>
                  <a:pt x="3340506" y="3103010"/>
                  <a:pt x="3338015" y="3119849"/>
                  <a:pt x="3331722" y="3137125"/>
                </a:cubicBezTo>
                <a:cubicBezTo>
                  <a:pt x="3315322" y="3181928"/>
                  <a:pt x="3277841" y="3216187"/>
                  <a:pt x="3216786" y="3241809"/>
                </a:cubicBezTo>
                <a:cubicBezTo>
                  <a:pt x="3212540" y="3243566"/>
                  <a:pt x="3209172" y="3246349"/>
                  <a:pt x="3206977" y="3250155"/>
                </a:cubicBezTo>
                <a:cubicBezTo>
                  <a:pt x="3203609" y="3247080"/>
                  <a:pt x="3200535" y="3243860"/>
                  <a:pt x="3197607" y="3240346"/>
                </a:cubicBezTo>
                <a:cubicBezTo>
                  <a:pt x="3131866" y="3163478"/>
                  <a:pt x="3161003" y="3030975"/>
                  <a:pt x="3262321" y="2944298"/>
                </a:cubicBezTo>
                <a:cubicBezTo>
                  <a:pt x="3312979" y="2900960"/>
                  <a:pt x="3372167" y="2877279"/>
                  <a:pt x="3426907" y="2874040"/>
                </a:cubicBezTo>
                <a:close/>
                <a:moveTo>
                  <a:pt x="12163247" y="2827727"/>
                </a:moveTo>
                <a:lnTo>
                  <a:pt x="12191999" y="2828744"/>
                </a:lnTo>
                <a:lnTo>
                  <a:pt x="12191999" y="2893567"/>
                </a:lnTo>
                <a:lnTo>
                  <a:pt x="12189382" y="2894143"/>
                </a:lnTo>
                <a:cubicBezTo>
                  <a:pt x="12158141" y="2904721"/>
                  <a:pt x="12133141" y="2921339"/>
                  <a:pt x="12114620" y="2943960"/>
                </a:cubicBezTo>
                <a:cubicBezTo>
                  <a:pt x="12088852" y="2975585"/>
                  <a:pt x="12084020" y="3007796"/>
                  <a:pt x="12079481" y="3038982"/>
                </a:cubicBezTo>
                <a:cubicBezTo>
                  <a:pt x="12076846" y="3056697"/>
                  <a:pt x="12074356" y="3073535"/>
                  <a:pt x="12068062" y="3090811"/>
                </a:cubicBezTo>
                <a:cubicBezTo>
                  <a:pt x="12051663" y="3135614"/>
                  <a:pt x="12014182" y="3169873"/>
                  <a:pt x="11953127" y="3195497"/>
                </a:cubicBezTo>
                <a:cubicBezTo>
                  <a:pt x="11948881" y="3197254"/>
                  <a:pt x="11945513" y="3200035"/>
                  <a:pt x="11943318" y="3203841"/>
                </a:cubicBezTo>
                <a:cubicBezTo>
                  <a:pt x="11939950" y="3200767"/>
                  <a:pt x="11936876" y="3197547"/>
                  <a:pt x="11933948" y="3194033"/>
                </a:cubicBezTo>
                <a:cubicBezTo>
                  <a:pt x="11868207" y="3117165"/>
                  <a:pt x="11897344" y="2984662"/>
                  <a:pt x="11998661" y="2897985"/>
                </a:cubicBezTo>
                <a:cubicBezTo>
                  <a:pt x="12049320" y="2854647"/>
                  <a:pt x="12108507" y="2830966"/>
                  <a:pt x="12163247" y="2827727"/>
                </a:cubicBezTo>
                <a:close/>
                <a:moveTo>
                  <a:pt x="10915197" y="2827727"/>
                </a:moveTo>
                <a:cubicBezTo>
                  <a:pt x="10969937" y="2824487"/>
                  <a:pt x="11020230" y="2841691"/>
                  <a:pt x="11053101" y="2880124"/>
                </a:cubicBezTo>
                <a:lnTo>
                  <a:pt x="11053539" y="2880564"/>
                </a:lnTo>
                <a:cubicBezTo>
                  <a:pt x="10966570" y="2877487"/>
                  <a:pt x="10903612" y="2898718"/>
                  <a:pt x="10866570" y="2943960"/>
                </a:cubicBezTo>
                <a:cubicBezTo>
                  <a:pt x="10840802" y="2975585"/>
                  <a:pt x="10835970" y="3007796"/>
                  <a:pt x="10831431" y="3038982"/>
                </a:cubicBezTo>
                <a:cubicBezTo>
                  <a:pt x="10828796" y="3056697"/>
                  <a:pt x="10826306" y="3073535"/>
                  <a:pt x="10820012" y="3090811"/>
                </a:cubicBezTo>
                <a:cubicBezTo>
                  <a:pt x="10803613" y="3135614"/>
                  <a:pt x="10766132" y="3169873"/>
                  <a:pt x="10705077" y="3195497"/>
                </a:cubicBezTo>
                <a:cubicBezTo>
                  <a:pt x="10700831" y="3197254"/>
                  <a:pt x="10697463" y="3200035"/>
                  <a:pt x="10695268" y="3203841"/>
                </a:cubicBezTo>
                <a:cubicBezTo>
                  <a:pt x="10691900" y="3200767"/>
                  <a:pt x="10688826" y="3197547"/>
                  <a:pt x="10685898" y="3194033"/>
                </a:cubicBezTo>
                <a:cubicBezTo>
                  <a:pt x="10620157" y="3117165"/>
                  <a:pt x="10649294" y="2984662"/>
                  <a:pt x="10750611" y="2897985"/>
                </a:cubicBezTo>
                <a:cubicBezTo>
                  <a:pt x="10801270" y="2854647"/>
                  <a:pt x="10860457" y="2830966"/>
                  <a:pt x="10915197" y="2827727"/>
                </a:cubicBezTo>
                <a:close/>
                <a:moveTo>
                  <a:pt x="9590947" y="2827727"/>
                </a:moveTo>
                <a:cubicBezTo>
                  <a:pt x="9645687" y="2824487"/>
                  <a:pt x="9695980" y="2841691"/>
                  <a:pt x="9728851" y="2880124"/>
                </a:cubicBezTo>
                <a:lnTo>
                  <a:pt x="9729289" y="2880564"/>
                </a:lnTo>
                <a:cubicBezTo>
                  <a:pt x="9642320" y="2877487"/>
                  <a:pt x="9579362" y="2898718"/>
                  <a:pt x="9542320" y="2943960"/>
                </a:cubicBezTo>
                <a:cubicBezTo>
                  <a:pt x="9516552" y="2975585"/>
                  <a:pt x="9511720" y="3007796"/>
                  <a:pt x="9507181" y="3038982"/>
                </a:cubicBezTo>
                <a:cubicBezTo>
                  <a:pt x="9504546" y="3056697"/>
                  <a:pt x="9502056" y="3073535"/>
                  <a:pt x="9495762" y="3090811"/>
                </a:cubicBezTo>
                <a:cubicBezTo>
                  <a:pt x="9479363" y="3135614"/>
                  <a:pt x="9441882" y="3169873"/>
                  <a:pt x="9380827" y="3195497"/>
                </a:cubicBezTo>
                <a:cubicBezTo>
                  <a:pt x="9376581" y="3197254"/>
                  <a:pt x="9373213" y="3200035"/>
                  <a:pt x="9371018" y="3203841"/>
                </a:cubicBezTo>
                <a:cubicBezTo>
                  <a:pt x="9367650" y="3200767"/>
                  <a:pt x="9364576" y="3197547"/>
                  <a:pt x="9361648" y="3194033"/>
                </a:cubicBezTo>
                <a:cubicBezTo>
                  <a:pt x="9295907" y="3117165"/>
                  <a:pt x="9325044" y="2984662"/>
                  <a:pt x="9426361" y="2897985"/>
                </a:cubicBezTo>
                <a:cubicBezTo>
                  <a:pt x="9477020" y="2854647"/>
                  <a:pt x="9536207" y="2830966"/>
                  <a:pt x="9590947" y="2827727"/>
                </a:cubicBezTo>
                <a:close/>
                <a:moveTo>
                  <a:pt x="8342897" y="2827727"/>
                </a:moveTo>
                <a:cubicBezTo>
                  <a:pt x="8397637" y="2824487"/>
                  <a:pt x="8447930" y="2841691"/>
                  <a:pt x="8480801" y="2880124"/>
                </a:cubicBezTo>
                <a:lnTo>
                  <a:pt x="8481239" y="2880564"/>
                </a:lnTo>
                <a:cubicBezTo>
                  <a:pt x="8394270" y="2877487"/>
                  <a:pt x="8331312" y="2898718"/>
                  <a:pt x="8294270" y="2943960"/>
                </a:cubicBezTo>
                <a:cubicBezTo>
                  <a:pt x="8268502" y="2975585"/>
                  <a:pt x="8263670" y="3007796"/>
                  <a:pt x="8259131" y="3038982"/>
                </a:cubicBezTo>
                <a:cubicBezTo>
                  <a:pt x="8256496" y="3056697"/>
                  <a:pt x="8254006" y="3073535"/>
                  <a:pt x="8247712" y="3090811"/>
                </a:cubicBezTo>
                <a:cubicBezTo>
                  <a:pt x="8231313" y="3135614"/>
                  <a:pt x="8193832" y="3169873"/>
                  <a:pt x="8132777" y="3195497"/>
                </a:cubicBezTo>
                <a:cubicBezTo>
                  <a:pt x="8128531" y="3197254"/>
                  <a:pt x="8125163" y="3200035"/>
                  <a:pt x="8122968" y="3203841"/>
                </a:cubicBezTo>
                <a:cubicBezTo>
                  <a:pt x="8119600" y="3200767"/>
                  <a:pt x="8116526" y="3197547"/>
                  <a:pt x="8113598" y="3194033"/>
                </a:cubicBezTo>
                <a:cubicBezTo>
                  <a:pt x="8047857" y="3117165"/>
                  <a:pt x="8076994" y="2984662"/>
                  <a:pt x="8178311" y="2897985"/>
                </a:cubicBezTo>
                <a:cubicBezTo>
                  <a:pt x="8228970" y="2854647"/>
                  <a:pt x="8288157" y="2830966"/>
                  <a:pt x="8342897" y="2827727"/>
                </a:cubicBezTo>
                <a:close/>
                <a:moveTo>
                  <a:pt x="0" y="2779425"/>
                </a:moveTo>
                <a:lnTo>
                  <a:pt x="20752" y="2801292"/>
                </a:lnTo>
                <a:cubicBezTo>
                  <a:pt x="27780" y="2805976"/>
                  <a:pt x="34808" y="2809638"/>
                  <a:pt x="41690" y="2812857"/>
                </a:cubicBezTo>
                <a:cubicBezTo>
                  <a:pt x="47692" y="2815640"/>
                  <a:pt x="53549" y="2817983"/>
                  <a:pt x="59113" y="2820180"/>
                </a:cubicBezTo>
                <a:cubicBezTo>
                  <a:pt x="76975" y="2827207"/>
                  <a:pt x="92348" y="2833356"/>
                  <a:pt x="104208" y="2849022"/>
                </a:cubicBezTo>
                <a:cubicBezTo>
                  <a:pt x="121191" y="2871276"/>
                  <a:pt x="124706" y="2904073"/>
                  <a:pt x="114749" y="2946679"/>
                </a:cubicBezTo>
                <a:cubicBezTo>
                  <a:pt x="113433" y="2951950"/>
                  <a:pt x="111967" y="2957513"/>
                  <a:pt x="110356" y="2963078"/>
                </a:cubicBezTo>
                <a:cubicBezTo>
                  <a:pt x="109185" y="2967177"/>
                  <a:pt x="109625" y="2971129"/>
                  <a:pt x="111527" y="2974645"/>
                </a:cubicBezTo>
                <a:cubicBezTo>
                  <a:pt x="83344" y="2978378"/>
                  <a:pt x="53073" y="2970362"/>
                  <a:pt x="25457" y="2952884"/>
                </a:cubicBezTo>
                <a:lnTo>
                  <a:pt x="0" y="2931238"/>
                </a:lnTo>
                <a:close/>
                <a:moveTo>
                  <a:pt x="1205844" y="2697484"/>
                </a:moveTo>
                <a:cubicBezTo>
                  <a:pt x="1215507" y="2745069"/>
                  <a:pt x="1236738" y="2780062"/>
                  <a:pt x="1268801" y="2801292"/>
                </a:cubicBezTo>
                <a:cubicBezTo>
                  <a:pt x="1275829" y="2805976"/>
                  <a:pt x="1282857" y="2809638"/>
                  <a:pt x="1289738" y="2812857"/>
                </a:cubicBezTo>
                <a:cubicBezTo>
                  <a:pt x="1295741" y="2815640"/>
                  <a:pt x="1301598" y="2817983"/>
                  <a:pt x="1307162" y="2820180"/>
                </a:cubicBezTo>
                <a:cubicBezTo>
                  <a:pt x="1325024" y="2827207"/>
                  <a:pt x="1340398" y="2833356"/>
                  <a:pt x="1352257" y="2849022"/>
                </a:cubicBezTo>
                <a:cubicBezTo>
                  <a:pt x="1369241" y="2871276"/>
                  <a:pt x="1372755" y="2904073"/>
                  <a:pt x="1362799" y="2946679"/>
                </a:cubicBezTo>
                <a:cubicBezTo>
                  <a:pt x="1361482" y="2951950"/>
                  <a:pt x="1360017" y="2957513"/>
                  <a:pt x="1358405" y="2963078"/>
                </a:cubicBezTo>
                <a:cubicBezTo>
                  <a:pt x="1357235" y="2967177"/>
                  <a:pt x="1357674" y="2971129"/>
                  <a:pt x="1359577" y="2974645"/>
                </a:cubicBezTo>
                <a:cubicBezTo>
                  <a:pt x="1303209" y="2982110"/>
                  <a:pt x="1238495" y="2942580"/>
                  <a:pt x="1203356" y="2874352"/>
                </a:cubicBezTo>
                <a:cubicBezTo>
                  <a:pt x="1170705" y="2810370"/>
                  <a:pt x="1173488" y="2740237"/>
                  <a:pt x="1205844" y="2697484"/>
                </a:cubicBezTo>
                <a:close/>
                <a:moveTo>
                  <a:pt x="1289403" y="2658179"/>
                </a:moveTo>
                <a:cubicBezTo>
                  <a:pt x="1341130" y="2660013"/>
                  <a:pt x="1396254" y="2698145"/>
                  <a:pt x="1427660" y="2759418"/>
                </a:cubicBezTo>
                <a:cubicBezTo>
                  <a:pt x="1469386" y="2841116"/>
                  <a:pt x="1453281" y="2933063"/>
                  <a:pt x="1391350" y="2964835"/>
                </a:cubicBezTo>
                <a:lnTo>
                  <a:pt x="1391056" y="2964981"/>
                </a:lnTo>
                <a:cubicBezTo>
                  <a:pt x="1407015" y="2907294"/>
                  <a:pt x="1402769" y="2861761"/>
                  <a:pt x="1378466" y="2829696"/>
                </a:cubicBezTo>
                <a:cubicBezTo>
                  <a:pt x="1361482" y="2807440"/>
                  <a:pt x="1340690" y="2799096"/>
                  <a:pt x="1320486" y="2791042"/>
                </a:cubicBezTo>
                <a:cubicBezTo>
                  <a:pt x="1309065" y="2786358"/>
                  <a:pt x="1298231" y="2781964"/>
                  <a:pt x="1287690" y="2775084"/>
                </a:cubicBezTo>
                <a:cubicBezTo>
                  <a:pt x="1260310" y="2757075"/>
                  <a:pt x="1243326" y="2726476"/>
                  <a:pt x="1235859" y="2681527"/>
                </a:cubicBezTo>
                <a:cubicBezTo>
                  <a:pt x="1235273" y="2678305"/>
                  <a:pt x="1233956" y="2675670"/>
                  <a:pt x="1231759" y="2673621"/>
                </a:cubicBezTo>
                <a:cubicBezTo>
                  <a:pt x="1234248" y="2671864"/>
                  <a:pt x="1237030" y="2670399"/>
                  <a:pt x="1239812" y="2668933"/>
                </a:cubicBezTo>
                <a:cubicBezTo>
                  <a:pt x="1255295" y="2660991"/>
                  <a:pt x="1272160" y="2657569"/>
                  <a:pt x="1289403" y="2658179"/>
                </a:cubicBezTo>
                <a:close/>
                <a:moveTo>
                  <a:pt x="41353" y="2658179"/>
                </a:moveTo>
                <a:cubicBezTo>
                  <a:pt x="93080" y="2660013"/>
                  <a:pt x="148205" y="2698145"/>
                  <a:pt x="179610" y="2759418"/>
                </a:cubicBezTo>
                <a:cubicBezTo>
                  <a:pt x="221337" y="2841116"/>
                  <a:pt x="205231" y="2933063"/>
                  <a:pt x="143301" y="2964835"/>
                </a:cubicBezTo>
                <a:lnTo>
                  <a:pt x="143007" y="2964981"/>
                </a:lnTo>
                <a:cubicBezTo>
                  <a:pt x="158965" y="2907294"/>
                  <a:pt x="154720" y="2861761"/>
                  <a:pt x="130417" y="2829696"/>
                </a:cubicBezTo>
                <a:cubicBezTo>
                  <a:pt x="113433" y="2807440"/>
                  <a:pt x="92640" y="2799096"/>
                  <a:pt x="72437" y="2791042"/>
                </a:cubicBezTo>
                <a:cubicBezTo>
                  <a:pt x="61016" y="2786358"/>
                  <a:pt x="50182" y="2781964"/>
                  <a:pt x="39641" y="2775084"/>
                </a:cubicBezTo>
                <a:cubicBezTo>
                  <a:pt x="25951" y="2766080"/>
                  <a:pt x="14860" y="2753928"/>
                  <a:pt x="6258" y="2738408"/>
                </a:cubicBezTo>
                <a:lnTo>
                  <a:pt x="0" y="2719111"/>
                </a:lnTo>
                <a:lnTo>
                  <a:pt x="0" y="2667147"/>
                </a:lnTo>
                <a:close/>
                <a:moveTo>
                  <a:pt x="6121844" y="2651171"/>
                </a:moveTo>
                <a:cubicBezTo>
                  <a:pt x="6131508" y="2698757"/>
                  <a:pt x="6152737" y="2733749"/>
                  <a:pt x="6184801" y="2754979"/>
                </a:cubicBezTo>
                <a:cubicBezTo>
                  <a:pt x="6191828" y="2759663"/>
                  <a:pt x="6198859" y="2763325"/>
                  <a:pt x="6205737" y="2766545"/>
                </a:cubicBezTo>
                <a:cubicBezTo>
                  <a:pt x="6211740" y="2769328"/>
                  <a:pt x="6217596" y="2771670"/>
                  <a:pt x="6223160" y="2773867"/>
                </a:cubicBezTo>
                <a:cubicBezTo>
                  <a:pt x="6241020" y="2780894"/>
                  <a:pt x="6256395" y="2787042"/>
                  <a:pt x="6268256" y="2802709"/>
                </a:cubicBezTo>
                <a:cubicBezTo>
                  <a:pt x="6285237" y="2824964"/>
                  <a:pt x="6288753" y="2857761"/>
                  <a:pt x="6278798" y="2900366"/>
                </a:cubicBezTo>
                <a:cubicBezTo>
                  <a:pt x="6277480" y="2905637"/>
                  <a:pt x="6276014" y="2911200"/>
                  <a:pt x="6274404" y="2916766"/>
                </a:cubicBezTo>
                <a:cubicBezTo>
                  <a:pt x="6273233" y="2920865"/>
                  <a:pt x="6273672" y="2924816"/>
                  <a:pt x="6275573" y="2928332"/>
                </a:cubicBezTo>
                <a:cubicBezTo>
                  <a:pt x="6219208" y="2935797"/>
                  <a:pt x="6154494" y="2896267"/>
                  <a:pt x="6119356" y="2828039"/>
                </a:cubicBezTo>
                <a:cubicBezTo>
                  <a:pt x="6086704" y="2764057"/>
                  <a:pt x="6089487" y="2693925"/>
                  <a:pt x="6121844" y="2651171"/>
                </a:cubicBezTo>
                <a:close/>
                <a:moveTo>
                  <a:pt x="4873796" y="2651171"/>
                </a:moveTo>
                <a:cubicBezTo>
                  <a:pt x="4883458" y="2698757"/>
                  <a:pt x="4904691" y="2733749"/>
                  <a:pt x="4936754" y="2754979"/>
                </a:cubicBezTo>
                <a:cubicBezTo>
                  <a:pt x="4943782" y="2759663"/>
                  <a:pt x="4950809" y="2763325"/>
                  <a:pt x="4957689" y="2766545"/>
                </a:cubicBezTo>
                <a:cubicBezTo>
                  <a:pt x="4963691" y="2769328"/>
                  <a:pt x="4969551" y="2771670"/>
                  <a:pt x="4975114" y="2773867"/>
                </a:cubicBezTo>
                <a:cubicBezTo>
                  <a:pt x="4992974" y="2780894"/>
                  <a:pt x="5008350" y="2787042"/>
                  <a:pt x="5020207" y="2802709"/>
                </a:cubicBezTo>
                <a:cubicBezTo>
                  <a:pt x="5037190" y="2824964"/>
                  <a:pt x="5040706" y="2857761"/>
                  <a:pt x="5030749" y="2900366"/>
                </a:cubicBezTo>
                <a:cubicBezTo>
                  <a:pt x="5029432" y="2905637"/>
                  <a:pt x="5027967" y="2911200"/>
                  <a:pt x="5026355" y="2916766"/>
                </a:cubicBezTo>
                <a:cubicBezTo>
                  <a:pt x="5025187" y="2920865"/>
                  <a:pt x="5025626" y="2924816"/>
                  <a:pt x="5027528" y="2928332"/>
                </a:cubicBezTo>
                <a:cubicBezTo>
                  <a:pt x="4971161" y="2935797"/>
                  <a:pt x="4906446" y="2896267"/>
                  <a:pt x="4871306" y="2828039"/>
                </a:cubicBezTo>
                <a:cubicBezTo>
                  <a:pt x="4838656" y="2764057"/>
                  <a:pt x="4841441" y="2693925"/>
                  <a:pt x="4873796" y="2651171"/>
                </a:cubicBezTo>
                <a:close/>
                <a:moveTo>
                  <a:pt x="3625745" y="2637710"/>
                </a:moveTo>
                <a:cubicBezTo>
                  <a:pt x="3635409" y="2685295"/>
                  <a:pt x="3656640" y="2720286"/>
                  <a:pt x="3688702" y="2741517"/>
                </a:cubicBezTo>
                <a:cubicBezTo>
                  <a:pt x="3695731" y="2746202"/>
                  <a:pt x="3702759" y="2749863"/>
                  <a:pt x="3709640" y="2753083"/>
                </a:cubicBezTo>
                <a:cubicBezTo>
                  <a:pt x="3715642" y="2755865"/>
                  <a:pt x="3721501" y="2758208"/>
                  <a:pt x="3727064" y="2760405"/>
                </a:cubicBezTo>
                <a:cubicBezTo>
                  <a:pt x="3744926" y="2767432"/>
                  <a:pt x="3760300" y="2773580"/>
                  <a:pt x="3772158" y="2789248"/>
                </a:cubicBezTo>
                <a:cubicBezTo>
                  <a:pt x="3789142" y="2811501"/>
                  <a:pt x="3792657" y="2844298"/>
                  <a:pt x="3782701" y="2886904"/>
                </a:cubicBezTo>
                <a:cubicBezTo>
                  <a:pt x="3781383" y="2892176"/>
                  <a:pt x="3779919" y="2897739"/>
                  <a:pt x="3778308" y="2903304"/>
                </a:cubicBezTo>
                <a:cubicBezTo>
                  <a:pt x="3777138" y="2907402"/>
                  <a:pt x="3777575" y="2911354"/>
                  <a:pt x="3779479" y="2914870"/>
                </a:cubicBezTo>
                <a:cubicBezTo>
                  <a:pt x="3723110" y="2922335"/>
                  <a:pt x="3658397" y="2882806"/>
                  <a:pt x="3623258" y="2814576"/>
                </a:cubicBezTo>
                <a:cubicBezTo>
                  <a:pt x="3590607" y="2750594"/>
                  <a:pt x="3593390" y="2680463"/>
                  <a:pt x="3625745" y="2637710"/>
                </a:cubicBezTo>
                <a:close/>
                <a:moveTo>
                  <a:pt x="2377694" y="2637710"/>
                </a:moveTo>
                <a:cubicBezTo>
                  <a:pt x="2387357" y="2685295"/>
                  <a:pt x="2408589" y="2720286"/>
                  <a:pt x="2440651" y="2741517"/>
                </a:cubicBezTo>
                <a:cubicBezTo>
                  <a:pt x="2447681" y="2746202"/>
                  <a:pt x="2454706" y="2749863"/>
                  <a:pt x="2461589" y="2753083"/>
                </a:cubicBezTo>
                <a:cubicBezTo>
                  <a:pt x="2467590" y="2755865"/>
                  <a:pt x="2473448" y="2758208"/>
                  <a:pt x="2479013" y="2760405"/>
                </a:cubicBezTo>
                <a:cubicBezTo>
                  <a:pt x="2496875" y="2767432"/>
                  <a:pt x="2512248" y="2773580"/>
                  <a:pt x="2524107" y="2789248"/>
                </a:cubicBezTo>
                <a:cubicBezTo>
                  <a:pt x="2541092" y="2811501"/>
                  <a:pt x="2544607" y="2844298"/>
                  <a:pt x="2534650" y="2886904"/>
                </a:cubicBezTo>
                <a:cubicBezTo>
                  <a:pt x="2533333" y="2892176"/>
                  <a:pt x="2531868" y="2897739"/>
                  <a:pt x="2530256" y="2903304"/>
                </a:cubicBezTo>
                <a:cubicBezTo>
                  <a:pt x="2529086" y="2907402"/>
                  <a:pt x="2529525" y="2911354"/>
                  <a:pt x="2531427" y="2914870"/>
                </a:cubicBezTo>
                <a:cubicBezTo>
                  <a:pt x="2475059" y="2922335"/>
                  <a:pt x="2410345" y="2882806"/>
                  <a:pt x="2375207" y="2814576"/>
                </a:cubicBezTo>
                <a:cubicBezTo>
                  <a:pt x="2342555" y="2750594"/>
                  <a:pt x="2345338" y="2680463"/>
                  <a:pt x="2377694" y="2637710"/>
                </a:cubicBezTo>
                <a:close/>
                <a:moveTo>
                  <a:pt x="6205401" y="2611867"/>
                </a:moveTo>
                <a:cubicBezTo>
                  <a:pt x="6257127" y="2613700"/>
                  <a:pt x="6312251" y="2651832"/>
                  <a:pt x="6343656" y="2713105"/>
                </a:cubicBezTo>
                <a:cubicBezTo>
                  <a:pt x="6385381" y="2794803"/>
                  <a:pt x="6369276" y="2886750"/>
                  <a:pt x="6307347" y="2918522"/>
                </a:cubicBezTo>
                <a:lnTo>
                  <a:pt x="6307053" y="2918668"/>
                </a:lnTo>
                <a:cubicBezTo>
                  <a:pt x="6323012" y="2860980"/>
                  <a:pt x="6318765" y="2815448"/>
                  <a:pt x="6294463" y="2783382"/>
                </a:cubicBezTo>
                <a:cubicBezTo>
                  <a:pt x="6277480" y="2761128"/>
                  <a:pt x="6256687" y="2752782"/>
                  <a:pt x="6236485" y="2744730"/>
                </a:cubicBezTo>
                <a:cubicBezTo>
                  <a:pt x="6225063" y="2740044"/>
                  <a:pt x="6214230" y="2735651"/>
                  <a:pt x="6203688" y="2728771"/>
                </a:cubicBezTo>
                <a:cubicBezTo>
                  <a:pt x="6176311" y="2710762"/>
                  <a:pt x="6159325" y="2680162"/>
                  <a:pt x="6151857" y="2635214"/>
                </a:cubicBezTo>
                <a:cubicBezTo>
                  <a:pt x="6151272" y="2631992"/>
                  <a:pt x="6149955" y="2629357"/>
                  <a:pt x="6147759" y="2627308"/>
                </a:cubicBezTo>
                <a:cubicBezTo>
                  <a:pt x="6150249" y="2625551"/>
                  <a:pt x="6153030" y="2624086"/>
                  <a:pt x="6155812" y="2622621"/>
                </a:cubicBezTo>
                <a:cubicBezTo>
                  <a:pt x="6171295" y="2614678"/>
                  <a:pt x="6188159" y="2611256"/>
                  <a:pt x="6205401" y="2611867"/>
                </a:cubicBezTo>
                <a:close/>
                <a:moveTo>
                  <a:pt x="4957353" y="2611867"/>
                </a:moveTo>
                <a:cubicBezTo>
                  <a:pt x="5009081" y="2613700"/>
                  <a:pt x="5064201" y="2651832"/>
                  <a:pt x="5095610" y="2713105"/>
                </a:cubicBezTo>
                <a:cubicBezTo>
                  <a:pt x="5137337" y="2794803"/>
                  <a:pt x="5121232" y="2886750"/>
                  <a:pt x="5059299" y="2918522"/>
                </a:cubicBezTo>
                <a:lnTo>
                  <a:pt x="5059005" y="2918668"/>
                </a:lnTo>
                <a:cubicBezTo>
                  <a:pt x="5074963" y="2860980"/>
                  <a:pt x="5070720" y="2815448"/>
                  <a:pt x="5046417" y="2783382"/>
                </a:cubicBezTo>
                <a:cubicBezTo>
                  <a:pt x="5029432" y="2761128"/>
                  <a:pt x="5008642" y="2752782"/>
                  <a:pt x="4988437" y="2744730"/>
                </a:cubicBezTo>
                <a:cubicBezTo>
                  <a:pt x="4977016" y="2740044"/>
                  <a:pt x="4966183" y="2735651"/>
                  <a:pt x="4955640" y="2728771"/>
                </a:cubicBezTo>
                <a:cubicBezTo>
                  <a:pt x="4928263" y="2710762"/>
                  <a:pt x="4911277" y="2680162"/>
                  <a:pt x="4903809" y="2635214"/>
                </a:cubicBezTo>
                <a:cubicBezTo>
                  <a:pt x="4903226" y="2631992"/>
                  <a:pt x="4901909" y="2629357"/>
                  <a:pt x="4899711" y="2627308"/>
                </a:cubicBezTo>
                <a:cubicBezTo>
                  <a:pt x="4902201" y="2625551"/>
                  <a:pt x="4904983" y="2624086"/>
                  <a:pt x="4907764" y="2622621"/>
                </a:cubicBezTo>
                <a:cubicBezTo>
                  <a:pt x="4923248" y="2614678"/>
                  <a:pt x="4940113" y="2611256"/>
                  <a:pt x="4957353" y="2611867"/>
                </a:cubicBezTo>
                <a:close/>
                <a:moveTo>
                  <a:pt x="1847132" y="2602609"/>
                </a:moveTo>
                <a:cubicBezTo>
                  <a:pt x="1925169" y="2630281"/>
                  <a:pt x="1982563" y="2724279"/>
                  <a:pt x="1982563" y="2835846"/>
                </a:cubicBezTo>
                <a:cubicBezTo>
                  <a:pt x="1982563" y="2940237"/>
                  <a:pt x="1932343" y="3029110"/>
                  <a:pt x="1862211" y="3062930"/>
                </a:cubicBezTo>
                <a:cubicBezTo>
                  <a:pt x="1881245" y="2994848"/>
                  <a:pt x="1877000" y="2935698"/>
                  <a:pt x="1849620" y="2886943"/>
                </a:cubicBezTo>
                <a:cubicBezTo>
                  <a:pt x="1843618" y="2876255"/>
                  <a:pt x="1836882" y="2866738"/>
                  <a:pt x="1830149" y="2858101"/>
                </a:cubicBezTo>
                <a:cubicBezTo>
                  <a:pt x="1824145" y="2850487"/>
                  <a:pt x="1818142" y="2843605"/>
                  <a:pt x="1812433" y="2837162"/>
                </a:cubicBezTo>
                <a:cubicBezTo>
                  <a:pt x="1794129" y="2816226"/>
                  <a:pt x="1778317" y="2798070"/>
                  <a:pt x="1773340" y="2769959"/>
                </a:cubicBezTo>
                <a:cubicBezTo>
                  <a:pt x="1766166" y="2729988"/>
                  <a:pt x="1783296" y="2685186"/>
                  <a:pt x="1824437" y="2636723"/>
                </a:cubicBezTo>
                <a:cubicBezTo>
                  <a:pt x="1829562" y="2630721"/>
                  <a:pt x="1835125" y="2624572"/>
                  <a:pt x="1840983" y="2618422"/>
                </a:cubicBezTo>
                <a:cubicBezTo>
                  <a:pt x="1845229" y="2613883"/>
                  <a:pt x="1847278" y="2608320"/>
                  <a:pt x="1847132" y="2602609"/>
                </a:cubicBezTo>
                <a:close/>
                <a:moveTo>
                  <a:pt x="599083" y="2602609"/>
                </a:moveTo>
                <a:cubicBezTo>
                  <a:pt x="677120" y="2630281"/>
                  <a:pt x="734514" y="2724279"/>
                  <a:pt x="734514" y="2835846"/>
                </a:cubicBezTo>
                <a:cubicBezTo>
                  <a:pt x="734514" y="2940237"/>
                  <a:pt x="684294" y="3029110"/>
                  <a:pt x="614162" y="3062930"/>
                </a:cubicBezTo>
                <a:cubicBezTo>
                  <a:pt x="633196" y="2994848"/>
                  <a:pt x="628951" y="2935698"/>
                  <a:pt x="601571" y="2886943"/>
                </a:cubicBezTo>
                <a:cubicBezTo>
                  <a:pt x="595569" y="2876255"/>
                  <a:pt x="588833" y="2866738"/>
                  <a:pt x="582099" y="2858101"/>
                </a:cubicBezTo>
                <a:cubicBezTo>
                  <a:pt x="576096" y="2850487"/>
                  <a:pt x="570092" y="2843605"/>
                  <a:pt x="564383" y="2837162"/>
                </a:cubicBezTo>
                <a:cubicBezTo>
                  <a:pt x="546080" y="2816226"/>
                  <a:pt x="530268" y="2798070"/>
                  <a:pt x="525291" y="2769959"/>
                </a:cubicBezTo>
                <a:cubicBezTo>
                  <a:pt x="518117" y="2729988"/>
                  <a:pt x="535247" y="2685186"/>
                  <a:pt x="576388" y="2636723"/>
                </a:cubicBezTo>
                <a:cubicBezTo>
                  <a:pt x="581513" y="2630721"/>
                  <a:pt x="587076" y="2624572"/>
                  <a:pt x="592933" y="2618422"/>
                </a:cubicBezTo>
                <a:cubicBezTo>
                  <a:pt x="597180" y="2613883"/>
                  <a:pt x="599229" y="2608320"/>
                  <a:pt x="599083" y="2602609"/>
                </a:cubicBezTo>
                <a:close/>
                <a:moveTo>
                  <a:pt x="3709306" y="2598405"/>
                </a:moveTo>
                <a:cubicBezTo>
                  <a:pt x="3761032" y="2600237"/>
                  <a:pt x="3816156" y="2638370"/>
                  <a:pt x="3847561" y="2699643"/>
                </a:cubicBezTo>
                <a:cubicBezTo>
                  <a:pt x="3889289" y="2781341"/>
                  <a:pt x="3873182" y="2873288"/>
                  <a:pt x="3811252" y="2905061"/>
                </a:cubicBezTo>
                <a:lnTo>
                  <a:pt x="3810957" y="2905206"/>
                </a:lnTo>
                <a:cubicBezTo>
                  <a:pt x="3826916" y="2847518"/>
                  <a:pt x="3822670" y="2801986"/>
                  <a:pt x="3798367" y="2769920"/>
                </a:cubicBezTo>
                <a:cubicBezTo>
                  <a:pt x="3781383" y="2747666"/>
                  <a:pt x="3760592" y="2739320"/>
                  <a:pt x="3740388" y="2731268"/>
                </a:cubicBezTo>
                <a:cubicBezTo>
                  <a:pt x="3728967" y="2726583"/>
                  <a:pt x="3718133" y="2722189"/>
                  <a:pt x="3707592" y="2715310"/>
                </a:cubicBezTo>
                <a:cubicBezTo>
                  <a:pt x="3680212" y="2697300"/>
                  <a:pt x="3663228" y="2666701"/>
                  <a:pt x="3655760" y="2621752"/>
                </a:cubicBezTo>
                <a:cubicBezTo>
                  <a:pt x="3655175" y="2618530"/>
                  <a:pt x="3653858" y="2615895"/>
                  <a:pt x="3651662" y="2613845"/>
                </a:cubicBezTo>
                <a:cubicBezTo>
                  <a:pt x="3654150" y="2612089"/>
                  <a:pt x="3656932" y="2610624"/>
                  <a:pt x="3659715" y="2609159"/>
                </a:cubicBezTo>
                <a:cubicBezTo>
                  <a:pt x="3675197" y="2601217"/>
                  <a:pt x="3692061" y="2597793"/>
                  <a:pt x="3709306" y="2598405"/>
                </a:cubicBezTo>
                <a:close/>
                <a:moveTo>
                  <a:pt x="2461252" y="2598405"/>
                </a:moveTo>
                <a:cubicBezTo>
                  <a:pt x="2512980" y="2600237"/>
                  <a:pt x="2568106" y="2638370"/>
                  <a:pt x="2599511" y="2699643"/>
                </a:cubicBezTo>
                <a:cubicBezTo>
                  <a:pt x="2641237" y="2781341"/>
                  <a:pt x="2625131" y="2873288"/>
                  <a:pt x="2563200" y="2905061"/>
                </a:cubicBezTo>
                <a:lnTo>
                  <a:pt x="2562906" y="2905206"/>
                </a:lnTo>
                <a:cubicBezTo>
                  <a:pt x="2578866" y="2847518"/>
                  <a:pt x="2574619" y="2801986"/>
                  <a:pt x="2550316" y="2769920"/>
                </a:cubicBezTo>
                <a:cubicBezTo>
                  <a:pt x="2533333" y="2747666"/>
                  <a:pt x="2512540" y="2739320"/>
                  <a:pt x="2492337" y="2731268"/>
                </a:cubicBezTo>
                <a:cubicBezTo>
                  <a:pt x="2480915" y="2726583"/>
                  <a:pt x="2470082" y="2722189"/>
                  <a:pt x="2459540" y="2715310"/>
                </a:cubicBezTo>
                <a:cubicBezTo>
                  <a:pt x="2432160" y="2697300"/>
                  <a:pt x="2415177" y="2666701"/>
                  <a:pt x="2407709" y="2621752"/>
                </a:cubicBezTo>
                <a:cubicBezTo>
                  <a:pt x="2407123" y="2618530"/>
                  <a:pt x="2405806" y="2615895"/>
                  <a:pt x="2403610" y="2613845"/>
                </a:cubicBezTo>
                <a:cubicBezTo>
                  <a:pt x="2406098" y="2612089"/>
                  <a:pt x="2408881" y="2610624"/>
                  <a:pt x="2411663" y="2609159"/>
                </a:cubicBezTo>
                <a:cubicBezTo>
                  <a:pt x="2427146" y="2601217"/>
                  <a:pt x="2444011" y="2597793"/>
                  <a:pt x="2461252" y="2598405"/>
                </a:cubicBezTo>
                <a:close/>
                <a:moveTo>
                  <a:pt x="1799548" y="2594264"/>
                </a:moveTo>
                <a:lnTo>
                  <a:pt x="1800134" y="2594264"/>
                </a:lnTo>
                <a:cubicBezTo>
                  <a:pt x="1741276" y="2658394"/>
                  <a:pt x="1716531" y="2720032"/>
                  <a:pt x="1726780" y="2777572"/>
                </a:cubicBezTo>
                <a:cubicBezTo>
                  <a:pt x="1733955" y="2817690"/>
                  <a:pt x="1755330" y="2842288"/>
                  <a:pt x="1776122" y="2866005"/>
                </a:cubicBezTo>
                <a:cubicBezTo>
                  <a:pt x="1787835" y="2879475"/>
                  <a:pt x="1798962" y="2892360"/>
                  <a:pt x="1808039" y="2908318"/>
                </a:cubicBezTo>
                <a:cubicBezTo>
                  <a:pt x="1831466" y="2949900"/>
                  <a:pt x="1833076" y="3000705"/>
                  <a:pt x="1813016" y="3063809"/>
                </a:cubicBezTo>
                <a:cubicBezTo>
                  <a:pt x="1811553" y="3068202"/>
                  <a:pt x="1811553" y="3072594"/>
                  <a:pt x="1813016" y="3076694"/>
                </a:cubicBezTo>
                <a:cubicBezTo>
                  <a:pt x="1808625" y="3077279"/>
                  <a:pt x="1804087" y="3077426"/>
                  <a:pt x="1799548" y="3077426"/>
                </a:cubicBezTo>
                <a:cubicBezTo>
                  <a:pt x="1698376" y="3077426"/>
                  <a:pt x="1616531" y="2969226"/>
                  <a:pt x="1616531" y="2835846"/>
                </a:cubicBezTo>
                <a:cubicBezTo>
                  <a:pt x="1616531" y="2702463"/>
                  <a:pt x="1698376" y="2594264"/>
                  <a:pt x="1799548" y="2594264"/>
                </a:cubicBezTo>
                <a:close/>
                <a:moveTo>
                  <a:pt x="551499" y="2594264"/>
                </a:moveTo>
                <a:lnTo>
                  <a:pt x="552085" y="2594264"/>
                </a:lnTo>
                <a:cubicBezTo>
                  <a:pt x="493226" y="2658394"/>
                  <a:pt x="468482" y="2720032"/>
                  <a:pt x="478731" y="2777572"/>
                </a:cubicBezTo>
                <a:cubicBezTo>
                  <a:pt x="485906" y="2817690"/>
                  <a:pt x="507281" y="2842288"/>
                  <a:pt x="528073" y="2866005"/>
                </a:cubicBezTo>
                <a:cubicBezTo>
                  <a:pt x="539786" y="2879475"/>
                  <a:pt x="550913" y="2892360"/>
                  <a:pt x="559990" y="2908318"/>
                </a:cubicBezTo>
                <a:cubicBezTo>
                  <a:pt x="583416" y="2949900"/>
                  <a:pt x="585027" y="3000705"/>
                  <a:pt x="564967" y="3063809"/>
                </a:cubicBezTo>
                <a:cubicBezTo>
                  <a:pt x="563504" y="3068202"/>
                  <a:pt x="563504" y="3072594"/>
                  <a:pt x="564967" y="3076694"/>
                </a:cubicBezTo>
                <a:cubicBezTo>
                  <a:pt x="560576" y="3077279"/>
                  <a:pt x="556037" y="3077426"/>
                  <a:pt x="551499" y="3077426"/>
                </a:cubicBezTo>
                <a:cubicBezTo>
                  <a:pt x="450327" y="3077426"/>
                  <a:pt x="368482" y="2969226"/>
                  <a:pt x="368482" y="2835846"/>
                </a:cubicBezTo>
                <a:cubicBezTo>
                  <a:pt x="368482" y="2702463"/>
                  <a:pt x="450327" y="2594264"/>
                  <a:pt x="551499" y="2594264"/>
                </a:cubicBezTo>
                <a:close/>
                <a:moveTo>
                  <a:pt x="11114036" y="2591397"/>
                </a:moveTo>
                <a:cubicBezTo>
                  <a:pt x="11123699" y="2638982"/>
                  <a:pt x="11144930" y="2673974"/>
                  <a:pt x="11176993" y="2695205"/>
                </a:cubicBezTo>
                <a:cubicBezTo>
                  <a:pt x="11184021" y="2699888"/>
                  <a:pt x="11191049" y="2703549"/>
                  <a:pt x="11197931" y="2706770"/>
                </a:cubicBezTo>
                <a:cubicBezTo>
                  <a:pt x="11203933" y="2709553"/>
                  <a:pt x="11209790" y="2711895"/>
                  <a:pt x="11215354" y="2714091"/>
                </a:cubicBezTo>
                <a:cubicBezTo>
                  <a:pt x="11233216" y="2721119"/>
                  <a:pt x="11248590" y="2727268"/>
                  <a:pt x="11260449" y="2742935"/>
                </a:cubicBezTo>
                <a:cubicBezTo>
                  <a:pt x="11277433" y="2765188"/>
                  <a:pt x="11280947" y="2797985"/>
                  <a:pt x="11270991" y="2840591"/>
                </a:cubicBezTo>
                <a:cubicBezTo>
                  <a:pt x="11269674" y="2845863"/>
                  <a:pt x="11268209" y="2851425"/>
                  <a:pt x="11266598" y="2856990"/>
                </a:cubicBezTo>
                <a:cubicBezTo>
                  <a:pt x="11265427" y="2861089"/>
                  <a:pt x="11265866" y="2865041"/>
                  <a:pt x="11267769" y="2868557"/>
                </a:cubicBezTo>
                <a:cubicBezTo>
                  <a:pt x="11211401" y="2876022"/>
                  <a:pt x="11146687" y="2836492"/>
                  <a:pt x="11111548" y="2768263"/>
                </a:cubicBezTo>
                <a:cubicBezTo>
                  <a:pt x="11078897" y="2704281"/>
                  <a:pt x="11081680" y="2634149"/>
                  <a:pt x="11114036" y="2591397"/>
                </a:cubicBezTo>
                <a:close/>
                <a:moveTo>
                  <a:pt x="9865986" y="2591397"/>
                </a:moveTo>
                <a:cubicBezTo>
                  <a:pt x="9875649" y="2638982"/>
                  <a:pt x="9896880" y="2673974"/>
                  <a:pt x="9928943" y="2695205"/>
                </a:cubicBezTo>
                <a:cubicBezTo>
                  <a:pt x="9935971" y="2699888"/>
                  <a:pt x="9942999" y="2703549"/>
                  <a:pt x="9949881" y="2706770"/>
                </a:cubicBezTo>
                <a:cubicBezTo>
                  <a:pt x="9955883" y="2709553"/>
                  <a:pt x="9961740" y="2711895"/>
                  <a:pt x="9967304" y="2714091"/>
                </a:cubicBezTo>
                <a:cubicBezTo>
                  <a:pt x="9985166" y="2721119"/>
                  <a:pt x="10000540" y="2727268"/>
                  <a:pt x="10012399" y="2742935"/>
                </a:cubicBezTo>
                <a:cubicBezTo>
                  <a:pt x="10029383" y="2765188"/>
                  <a:pt x="10032897" y="2797985"/>
                  <a:pt x="10022941" y="2840591"/>
                </a:cubicBezTo>
                <a:cubicBezTo>
                  <a:pt x="10021624" y="2845863"/>
                  <a:pt x="10020159" y="2851425"/>
                  <a:pt x="10018548" y="2856990"/>
                </a:cubicBezTo>
                <a:cubicBezTo>
                  <a:pt x="10017377" y="2861089"/>
                  <a:pt x="10017816" y="2865041"/>
                  <a:pt x="10019719" y="2868557"/>
                </a:cubicBezTo>
                <a:cubicBezTo>
                  <a:pt x="9963351" y="2876022"/>
                  <a:pt x="9898637" y="2836492"/>
                  <a:pt x="9863498" y="2768263"/>
                </a:cubicBezTo>
                <a:cubicBezTo>
                  <a:pt x="9830847" y="2704281"/>
                  <a:pt x="9833630" y="2634149"/>
                  <a:pt x="9865986" y="2591397"/>
                </a:cubicBezTo>
                <a:close/>
                <a:moveTo>
                  <a:pt x="8541736" y="2591397"/>
                </a:moveTo>
                <a:cubicBezTo>
                  <a:pt x="8551399" y="2638982"/>
                  <a:pt x="8572630" y="2673974"/>
                  <a:pt x="8604693" y="2695205"/>
                </a:cubicBezTo>
                <a:cubicBezTo>
                  <a:pt x="8611721" y="2699888"/>
                  <a:pt x="8618749" y="2703549"/>
                  <a:pt x="8625631" y="2706770"/>
                </a:cubicBezTo>
                <a:cubicBezTo>
                  <a:pt x="8631633" y="2709553"/>
                  <a:pt x="8637490" y="2711895"/>
                  <a:pt x="8643054" y="2714091"/>
                </a:cubicBezTo>
                <a:cubicBezTo>
                  <a:pt x="8660916" y="2721119"/>
                  <a:pt x="8676290" y="2727268"/>
                  <a:pt x="8688149" y="2742935"/>
                </a:cubicBezTo>
                <a:cubicBezTo>
                  <a:pt x="8705133" y="2765188"/>
                  <a:pt x="8708647" y="2797985"/>
                  <a:pt x="8698691" y="2840591"/>
                </a:cubicBezTo>
                <a:cubicBezTo>
                  <a:pt x="8697374" y="2845863"/>
                  <a:pt x="8695909" y="2851425"/>
                  <a:pt x="8694298" y="2856990"/>
                </a:cubicBezTo>
                <a:cubicBezTo>
                  <a:pt x="8693127" y="2861089"/>
                  <a:pt x="8693566" y="2865041"/>
                  <a:pt x="8695469" y="2868557"/>
                </a:cubicBezTo>
                <a:cubicBezTo>
                  <a:pt x="8639101" y="2876022"/>
                  <a:pt x="8574387" y="2836492"/>
                  <a:pt x="8539248" y="2768263"/>
                </a:cubicBezTo>
                <a:cubicBezTo>
                  <a:pt x="8506597" y="2704281"/>
                  <a:pt x="8509380" y="2634149"/>
                  <a:pt x="8541736" y="2591397"/>
                </a:cubicBezTo>
                <a:close/>
                <a:moveTo>
                  <a:pt x="7293686" y="2591397"/>
                </a:moveTo>
                <a:cubicBezTo>
                  <a:pt x="7303349" y="2638982"/>
                  <a:pt x="7324580" y="2673974"/>
                  <a:pt x="7356643" y="2695205"/>
                </a:cubicBezTo>
                <a:cubicBezTo>
                  <a:pt x="7363671" y="2699888"/>
                  <a:pt x="7370699" y="2703549"/>
                  <a:pt x="7377581" y="2706770"/>
                </a:cubicBezTo>
                <a:cubicBezTo>
                  <a:pt x="7383583" y="2709553"/>
                  <a:pt x="7389440" y="2711895"/>
                  <a:pt x="7395004" y="2714091"/>
                </a:cubicBezTo>
                <a:cubicBezTo>
                  <a:pt x="7412866" y="2721119"/>
                  <a:pt x="7428240" y="2727268"/>
                  <a:pt x="7440099" y="2742935"/>
                </a:cubicBezTo>
                <a:cubicBezTo>
                  <a:pt x="7457083" y="2765188"/>
                  <a:pt x="7460597" y="2797985"/>
                  <a:pt x="7450641" y="2840591"/>
                </a:cubicBezTo>
                <a:cubicBezTo>
                  <a:pt x="7449324" y="2845863"/>
                  <a:pt x="7447859" y="2851425"/>
                  <a:pt x="7446248" y="2856990"/>
                </a:cubicBezTo>
                <a:cubicBezTo>
                  <a:pt x="7445077" y="2861089"/>
                  <a:pt x="7445516" y="2865041"/>
                  <a:pt x="7447419" y="2868557"/>
                </a:cubicBezTo>
                <a:cubicBezTo>
                  <a:pt x="7391051" y="2876022"/>
                  <a:pt x="7326337" y="2836492"/>
                  <a:pt x="7291198" y="2768263"/>
                </a:cubicBezTo>
                <a:cubicBezTo>
                  <a:pt x="7258547" y="2704281"/>
                  <a:pt x="7261330" y="2634149"/>
                  <a:pt x="7293686" y="2591397"/>
                </a:cubicBezTo>
                <a:close/>
                <a:moveTo>
                  <a:pt x="6763125" y="2556295"/>
                </a:moveTo>
                <a:cubicBezTo>
                  <a:pt x="6841162" y="2583968"/>
                  <a:pt x="6898556" y="2677966"/>
                  <a:pt x="6898556" y="2789533"/>
                </a:cubicBezTo>
                <a:cubicBezTo>
                  <a:pt x="6898556" y="2893924"/>
                  <a:pt x="6848336" y="2982797"/>
                  <a:pt x="6778204" y="3016617"/>
                </a:cubicBezTo>
                <a:cubicBezTo>
                  <a:pt x="6797238" y="2948535"/>
                  <a:pt x="6792993" y="2889385"/>
                  <a:pt x="6765613" y="2840631"/>
                </a:cubicBezTo>
                <a:cubicBezTo>
                  <a:pt x="6759611" y="2829943"/>
                  <a:pt x="6752875" y="2820424"/>
                  <a:pt x="6746141" y="2811788"/>
                </a:cubicBezTo>
                <a:cubicBezTo>
                  <a:pt x="6740138" y="2804174"/>
                  <a:pt x="6734134" y="2797292"/>
                  <a:pt x="6728425" y="2790850"/>
                </a:cubicBezTo>
                <a:cubicBezTo>
                  <a:pt x="6710122" y="2769913"/>
                  <a:pt x="6694310" y="2751757"/>
                  <a:pt x="6689333" y="2723647"/>
                </a:cubicBezTo>
                <a:cubicBezTo>
                  <a:pt x="6682159" y="2683676"/>
                  <a:pt x="6699289" y="2638873"/>
                  <a:pt x="6740430" y="2590409"/>
                </a:cubicBezTo>
                <a:cubicBezTo>
                  <a:pt x="6745555" y="2584407"/>
                  <a:pt x="6751118" y="2578259"/>
                  <a:pt x="6756975" y="2572109"/>
                </a:cubicBezTo>
                <a:cubicBezTo>
                  <a:pt x="6761222" y="2567570"/>
                  <a:pt x="6763271" y="2562007"/>
                  <a:pt x="6763125" y="2556295"/>
                </a:cubicBezTo>
                <a:close/>
                <a:moveTo>
                  <a:pt x="5515083" y="2556295"/>
                </a:moveTo>
                <a:cubicBezTo>
                  <a:pt x="5593119" y="2583968"/>
                  <a:pt x="5650515" y="2677966"/>
                  <a:pt x="5650515" y="2789533"/>
                </a:cubicBezTo>
                <a:cubicBezTo>
                  <a:pt x="5650515" y="2893924"/>
                  <a:pt x="5600296" y="2982797"/>
                  <a:pt x="5530163" y="3016617"/>
                </a:cubicBezTo>
                <a:cubicBezTo>
                  <a:pt x="5549195" y="2948535"/>
                  <a:pt x="5544953" y="2889385"/>
                  <a:pt x="5517573" y="2840631"/>
                </a:cubicBezTo>
                <a:cubicBezTo>
                  <a:pt x="5511569" y="2829943"/>
                  <a:pt x="5504834" y="2820424"/>
                  <a:pt x="5498099" y="2811788"/>
                </a:cubicBezTo>
                <a:cubicBezTo>
                  <a:pt x="5492096" y="2804174"/>
                  <a:pt x="5486092" y="2797292"/>
                  <a:pt x="5480382" y="2790850"/>
                </a:cubicBezTo>
                <a:cubicBezTo>
                  <a:pt x="5462079" y="2769913"/>
                  <a:pt x="5446266" y="2751757"/>
                  <a:pt x="5441292" y="2723647"/>
                </a:cubicBezTo>
                <a:cubicBezTo>
                  <a:pt x="5434115" y="2683676"/>
                  <a:pt x="5451248" y="2638873"/>
                  <a:pt x="5492389" y="2590409"/>
                </a:cubicBezTo>
                <a:cubicBezTo>
                  <a:pt x="5497513" y="2584407"/>
                  <a:pt x="5503076" y="2578259"/>
                  <a:pt x="5508934" y="2572109"/>
                </a:cubicBezTo>
                <a:cubicBezTo>
                  <a:pt x="5513181" y="2567570"/>
                  <a:pt x="5515230" y="2562007"/>
                  <a:pt x="5515083" y="2556295"/>
                </a:cubicBezTo>
                <a:close/>
                <a:moveTo>
                  <a:pt x="11197595" y="2552092"/>
                </a:moveTo>
                <a:cubicBezTo>
                  <a:pt x="11249322" y="2553925"/>
                  <a:pt x="11304446" y="2592057"/>
                  <a:pt x="11335852" y="2653330"/>
                </a:cubicBezTo>
                <a:cubicBezTo>
                  <a:pt x="11377579" y="2735029"/>
                  <a:pt x="11361473" y="2826976"/>
                  <a:pt x="11299542" y="2858747"/>
                </a:cubicBezTo>
                <a:lnTo>
                  <a:pt x="11299248" y="2858893"/>
                </a:lnTo>
                <a:cubicBezTo>
                  <a:pt x="11315207" y="2801205"/>
                  <a:pt x="11310961" y="2755673"/>
                  <a:pt x="11286658" y="2723607"/>
                </a:cubicBezTo>
                <a:cubicBezTo>
                  <a:pt x="11269674" y="2701353"/>
                  <a:pt x="11248882" y="2693007"/>
                  <a:pt x="11228678" y="2684955"/>
                </a:cubicBezTo>
                <a:cubicBezTo>
                  <a:pt x="11217257" y="2680270"/>
                  <a:pt x="11206423" y="2675876"/>
                  <a:pt x="11195882" y="2668997"/>
                </a:cubicBezTo>
                <a:cubicBezTo>
                  <a:pt x="11168502" y="2650987"/>
                  <a:pt x="11151518" y="2620388"/>
                  <a:pt x="11144051" y="2575438"/>
                </a:cubicBezTo>
                <a:cubicBezTo>
                  <a:pt x="11143465" y="2572216"/>
                  <a:pt x="11142148" y="2569582"/>
                  <a:pt x="11139951" y="2567533"/>
                </a:cubicBezTo>
                <a:cubicBezTo>
                  <a:pt x="11142440" y="2565776"/>
                  <a:pt x="11145222" y="2564311"/>
                  <a:pt x="11148004" y="2562845"/>
                </a:cubicBezTo>
                <a:cubicBezTo>
                  <a:pt x="11163487" y="2554903"/>
                  <a:pt x="11180352" y="2551481"/>
                  <a:pt x="11197595" y="2552092"/>
                </a:cubicBezTo>
                <a:close/>
                <a:moveTo>
                  <a:pt x="9949545" y="2552092"/>
                </a:moveTo>
                <a:cubicBezTo>
                  <a:pt x="10001272" y="2553925"/>
                  <a:pt x="10056396" y="2592057"/>
                  <a:pt x="10087802" y="2653330"/>
                </a:cubicBezTo>
                <a:cubicBezTo>
                  <a:pt x="10129529" y="2735029"/>
                  <a:pt x="10113423" y="2826976"/>
                  <a:pt x="10051492" y="2858747"/>
                </a:cubicBezTo>
                <a:lnTo>
                  <a:pt x="10051198" y="2858893"/>
                </a:lnTo>
                <a:cubicBezTo>
                  <a:pt x="10067157" y="2801205"/>
                  <a:pt x="10062911" y="2755673"/>
                  <a:pt x="10038608" y="2723607"/>
                </a:cubicBezTo>
                <a:cubicBezTo>
                  <a:pt x="10021624" y="2701353"/>
                  <a:pt x="10000832" y="2693007"/>
                  <a:pt x="9980628" y="2684955"/>
                </a:cubicBezTo>
                <a:cubicBezTo>
                  <a:pt x="9969207" y="2680270"/>
                  <a:pt x="9958373" y="2675876"/>
                  <a:pt x="9947832" y="2668997"/>
                </a:cubicBezTo>
                <a:cubicBezTo>
                  <a:pt x="9920452" y="2650987"/>
                  <a:pt x="9903468" y="2620388"/>
                  <a:pt x="9896001" y="2575438"/>
                </a:cubicBezTo>
                <a:cubicBezTo>
                  <a:pt x="9895415" y="2572216"/>
                  <a:pt x="9894098" y="2569582"/>
                  <a:pt x="9891901" y="2567533"/>
                </a:cubicBezTo>
                <a:cubicBezTo>
                  <a:pt x="9894390" y="2565776"/>
                  <a:pt x="9897172" y="2564311"/>
                  <a:pt x="9899954" y="2562845"/>
                </a:cubicBezTo>
                <a:cubicBezTo>
                  <a:pt x="9915437" y="2554903"/>
                  <a:pt x="9932302" y="2551481"/>
                  <a:pt x="9949545" y="2552092"/>
                </a:cubicBezTo>
                <a:close/>
                <a:moveTo>
                  <a:pt x="8625295" y="2552092"/>
                </a:moveTo>
                <a:cubicBezTo>
                  <a:pt x="8677022" y="2553925"/>
                  <a:pt x="8732146" y="2592057"/>
                  <a:pt x="8763552" y="2653330"/>
                </a:cubicBezTo>
                <a:cubicBezTo>
                  <a:pt x="8805279" y="2735029"/>
                  <a:pt x="8789173" y="2826976"/>
                  <a:pt x="8727242" y="2858747"/>
                </a:cubicBezTo>
                <a:lnTo>
                  <a:pt x="8726948" y="2858893"/>
                </a:lnTo>
                <a:cubicBezTo>
                  <a:pt x="8742907" y="2801205"/>
                  <a:pt x="8738661" y="2755673"/>
                  <a:pt x="8714358" y="2723607"/>
                </a:cubicBezTo>
                <a:cubicBezTo>
                  <a:pt x="8697374" y="2701353"/>
                  <a:pt x="8676582" y="2693007"/>
                  <a:pt x="8656378" y="2684955"/>
                </a:cubicBezTo>
                <a:cubicBezTo>
                  <a:pt x="8644957" y="2680270"/>
                  <a:pt x="8634123" y="2675876"/>
                  <a:pt x="8623582" y="2668997"/>
                </a:cubicBezTo>
                <a:cubicBezTo>
                  <a:pt x="8596202" y="2650987"/>
                  <a:pt x="8579218" y="2620388"/>
                  <a:pt x="8571751" y="2575438"/>
                </a:cubicBezTo>
                <a:cubicBezTo>
                  <a:pt x="8571165" y="2572216"/>
                  <a:pt x="8569848" y="2569582"/>
                  <a:pt x="8567651" y="2567533"/>
                </a:cubicBezTo>
                <a:cubicBezTo>
                  <a:pt x="8570140" y="2565776"/>
                  <a:pt x="8572922" y="2564311"/>
                  <a:pt x="8575704" y="2562845"/>
                </a:cubicBezTo>
                <a:cubicBezTo>
                  <a:pt x="8591187" y="2554903"/>
                  <a:pt x="8608052" y="2551481"/>
                  <a:pt x="8625295" y="2552092"/>
                </a:cubicBezTo>
                <a:close/>
                <a:moveTo>
                  <a:pt x="7377245" y="2552092"/>
                </a:moveTo>
                <a:cubicBezTo>
                  <a:pt x="7428972" y="2553925"/>
                  <a:pt x="7484096" y="2592057"/>
                  <a:pt x="7515502" y="2653330"/>
                </a:cubicBezTo>
                <a:cubicBezTo>
                  <a:pt x="7557229" y="2735029"/>
                  <a:pt x="7541123" y="2826976"/>
                  <a:pt x="7479192" y="2858747"/>
                </a:cubicBezTo>
                <a:lnTo>
                  <a:pt x="7478898" y="2858893"/>
                </a:lnTo>
                <a:cubicBezTo>
                  <a:pt x="7494857" y="2801205"/>
                  <a:pt x="7490611" y="2755673"/>
                  <a:pt x="7466308" y="2723607"/>
                </a:cubicBezTo>
                <a:cubicBezTo>
                  <a:pt x="7449324" y="2701353"/>
                  <a:pt x="7428532" y="2693007"/>
                  <a:pt x="7408328" y="2684955"/>
                </a:cubicBezTo>
                <a:cubicBezTo>
                  <a:pt x="7396907" y="2680270"/>
                  <a:pt x="7386073" y="2675876"/>
                  <a:pt x="7375532" y="2668997"/>
                </a:cubicBezTo>
                <a:cubicBezTo>
                  <a:pt x="7348152" y="2650987"/>
                  <a:pt x="7331168" y="2620388"/>
                  <a:pt x="7323701" y="2575438"/>
                </a:cubicBezTo>
                <a:cubicBezTo>
                  <a:pt x="7323115" y="2572216"/>
                  <a:pt x="7321798" y="2569582"/>
                  <a:pt x="7319601" y="2567533"/>
                </a:cubicBezTo>
                <a:cubicBezTo>
                  <a:pt x="7322090" y="2565776"/>
                  <a:pt x="7324872" y="2564311"/>
                  <a:pt x="7327654" y="2562845"/>
                </a:cubicBezTo>
                <a:cubicBezTo>
                  <a:pt x="7343137" y="2554903"/>
                  <a:pt x="7360002" y="2551481"/>
                  <a:pt x="7377245" y="2552092"/>
                </a:cubicBezTo>
                <a:close/>
                <a:moveTo>
                  <a:pt x="6715541" y="2547951"/>
                </a:moveTo>
                <a:lnTo>
                  <a:pt x="6716127" y="2547951"/>
                </a:lnTo>
                <a:cubicBezTo>
                  <a:pt x="6657268" y="2612081"/>
                  <a:pt x="6632524" y="2673719"/>
                  <a:pt x="6642773" y="2731259"/>
                </a:cubicBezTo>
                <a:cubicBezTo>
                  <a:pt x="6649948" y="2771377"/>
                  <a:pt x="6671323" y="2795975"/>
                  <a:pt x="6692115" y="2819692"/>
                </a:cubicBezTo>
                <a:cubicBezTo>
                  <a:pt x="6703828" y="2833162"/>
                  <a:pt x="6714955" y="2846048"/>
                  <a:pt x="6724032" y="2862005"/>
                </a:cubicBezTo>
                <a:cubicBezTo>
                  <a:pt x="6747458" y="2903587"/>
                  <a:pt x="6749069" y="2954392"/>
                  <a:pt x="6729009" y="3017496"/>
                </a:cubicBezTo>
                <a:cubicBezTo>
                  <a:pt x="6727546" y="3021888"/>
                  <a:pt x="6727546" y="3026281"/>
                  <a:pt x="6729009" y="3030381"/>
                </a:cubicBezTo>
                <a:cubicBezTo>
                  <a:pt x="6724618" y="3030966"/>
                  <a:pt x="6720079" y="3031112"/>
                  <a:pt x="6715541" y="3031112"/>
                </a:cubicBezTo>
                <a:cubicBezTo>
                  <a:pt x="6614369" y="3031112"/>
                  <a:pt x="6532524" y="2922913"/>
                  <a:pt x="6532524" y="2789533"/>
                </a:cubicBezTo>
                <a:cubicBezTo>
                  <a:pt x="6532524" y="2656151"/>
                  <a:pt x="6614369" y="2547951"/>
                  <a:pt x="6715541" y="2547951"/>
                </a:cubicBezTo>
                <a:close/>
                <a:moveTo>
                  <a:pt x="5467500" y="2547951"/>
                </a:moveTo>
                <a:lnTo>
                  <a:pt x="5468086" y="2547951"/>
                </a:lnTo>
                <a:cubicBezTo>
                  <a:pt x="5409226" y="2612081"/>
                  <a:pt x="5384482" y="2673719"/>
                  <a:pt x="5394732" y="2731259"/>
                </a:cubicBezTo>
                <a:cubicBezTo>
                  <a:pt x="5401906" y="2771377"/>
                  <a:pt x="5423282" y="2795975"/>
                  <a:pt x="5444072" y="2819692"/>
                </a:cubicBezTo>
                <a:cubicBezTo>
                  <a:pt x="5455785" y="2833162"/>
                  <a:pt x="5466912" y="2846048"/>
                  <a:pt x="5475990" y="2862005"/>
                </a:cubicBezTo>
                <a:cubicBezTo>
                  <a:pt x="5499415" y="2903587"/>
                  <a:pt x="5501028" y="2954392"/>
                  <a:pt x="5480967" y="3017496"/>
                </a:cubicBezTo>
                <a:cubicBezTo>
                  <a:pt x="5479504" y="3021888"/>
                  <a:pt x="5479504" y="3026281"/>
                  <a:pt x="5480967" y="3030381"/>
                </a:cubicBezTo>
                <a:cubicBezTo>
                  <a:pt x="5476576" y="3030966"/>
                  <a:pt x="5472037" y="3031112"/>
                  <a:pt x="5467500" y="3031112"/>
                </a:cubicBezTo>
                <a:cubicBezTo>
                  <a:pt x="5366327" y="3031112"/>
                  <a:pt x="5284481" y="2922913"/>
                  <a:pt x="5284481" y="2789533"/>
                </a:cubicBezTo>
                <a:cubicBezTo>
                  <a:pt x="5284481" y="2656151"/>
                  <a:pt x="5366327" y="2547951"/>
                  <a:pt x="5467500" y="2547951"/>
                </a:cubicBezTo>
                <a:close/>
                <a:moveTo>
                  <a:pt x="4267035" y="2542834"/>
                </a:moveTo>
                <a:cubicBezTo>
                  <a:pt x="4345071" y="2570505"/>
                  <a:pt x="4402465" y="2664504"/>
                  <a:pt x="4402465" y="2776071"/>
                </a:cubicBezTo>
                <a:cubicBezTo>
                  <a:pt x="4402465" y="2880462"/>
                  <a:pt x="4352239" y="2969335"/>
                  <a:pt x="4282114" y="3003155"/>
                </a:cubicBezTo>
                <a:cubicBezTo>
                  <a:pt x="4301147" y="2935074"/>
                  <a:pt x="4296902" y="2875924"/>
                  <a:pt x="4269521" y="2827169"/>
                </a:cubicBezTo>
                <a:cubicBezTo>
                  <a:pt x="4263523" y="2816481"/>
                  <a:pt x="4256782" y="2806963"/>
                  <a:pt x="4250051" y="2798325"/>
                </a:cubicBezTo>
                <a:cubicBezTo>
                  <a:pt x="4244047" y="2790712"/>
                  <a:pt x="4238042" y="2783831"/>
                  <a:pt x="4232336" y="2777387"/>
                </a:cubicBezTo>
                <a:cubicBezTo>
                  <a:pt x="4214031" y="2756451"/>
                  <a:pt x="4198219" y="2738296"/>
                  <a:pt x="4193241" y="2710185"/>
                </a:cubicBezTo>
                <a:cubicBezTo>
                  <a:pt x="4186068" y="2670214"/>
                  <a:pt x="4203198" y="2625410"/>
                  <a:pt x="4244341" y="2576948"/>
                </a:cubicBezTo>
                <a:cubicBezTo>
                  <a:pt x="4249465" y="2570946"/>
                  <a:pt x="4255025" y="2564797"/>
                  <a:pt x="4260884" y="2558647"/>
                </a:cubicBezTo>
                <a:cubicBezTo>
                  <a:pt x="4265133" y="2554108"/>
                  <a:pt x="4267180" y="2548545"/>
                  <a:pt x="4267035" y="2542834"/>
                </a:cubicBezTo>
                <a:close/>
                <a:moveTo>
                  <a:pt x="3018984" y="2542834"/>
                </a:moveTo>
                <a:cubicBezTo>
                  <a:pt x="3097021" y="2570505"/>
                  <a:pt x="3154415" y="2664504"/>
                  <a:pt x="3154415" y="2776071"/>
                </a:cubicBezTo>
                <a:cubicBezTo>
                  <a:pt x="3154415" y="2880462"/>
                  <a:pt x="3104195" y="2969335"/>
                  <a:pt x="3034064" y="3003155"/>
                </a:cubicBezTo>
                <a:cubicBezTo>
                  <a:pt x="3053097" y="2935074"/>
                  <a:pt x="3048852" y="2875924"/>
                  <a:pt x="3021472" y="2827169"/>
                </a:cubicBezTo>
                <a:cubicBezTo>
                  <a:pt x="3015470" y="2816481"/>
                  <a:pt x="3008733" y="2806963"/>
                  <a:pt x="3002000" y="2798325"/>
                </a:cubicBezTo>
                <a:cubicBezTo>
                  <a:pt x="2995996" y="2790712"/>
                  <a:pt x="2989993" y="2783831"/>
                  <a:pt x="2984284" y="2777387"/>
                </a:cubicBezTo>
                <a:cubicBezTo>
                  <a:pt x="2965980" y="2756451"/>
                  <a:pt x="2950169" y="2738296"/>
                  <a:pt x="2945192" y="2710185"/>
                </a:cubicBezTo>
                <a:cubicBezTo>
                  <a:pt x="2938018" y="2670214"/>
                  <a:pt x="2955147" y="2625410"/>
                  <a:pt x="2996289" y="2576948"/>
                </a:cubicBezTo>
                <a:cubicBezTo>
                  <a:pt x="3001414" y="2570946"/>
                  <a:pt x="3006976" y="2564797"/>
                  <a:pt x="3012833" y="2558647"/>
                </a:cubicBezTo>
                <a:cubicBezTo>
                  <a:pt x="3017082" y="2554108"/>
                  <a:pt x="3019131" y="2548545"/>
                  <a:pt x="3018984" y="2542834"/>
                </a:cubicBezTo>
                <a:close/>
                <a:moveTo>
                  <a:pt x="4219452" y="2534489"/>
                </a:moveTo>
                <a:lnTo>
                  <a:pt x="4220039" y="2534489"/>
                </a:lnTo>
                <a:cubicBezTo>
                  <a:pt x="4161176" y="2598619"/>
                  <a:pt x="4136433" y="2660257"/>
                  <a:pt x="4146681" y="2717797"/>
                </a:cubicBezTo>
                <a:cubicBezTo>
                  <a:pt x="4153858" y="2757916"/>
                  <a:pt x="4175231" y="2782513"/>
                  <a:pt x="4196025" y="2806231"/>
                </a:cubicBezTo>
                <a:cubicBezTo>
                  <a:pt x="4207737" y="2819701"/>
                  <a:pt x="4218866" y="2832585"/>
                  <a:pt x="4227942" y="2848544"/>
                </a:cubicBezTo>
                <a:cubicBezTo>
                  <a:pt x="4251369" y="2890124"/>
                  <a:pt x="4252980" y="2940930"/>
                  <a:pt x="4232918" y="3004034"/>
                </a:cubicBezTo>
                <a:cubicBezTo>
                  <a:pt x="4231456" y="3008426"/>
                  <a:pt x="4231456" y="3012820"/>
                  <a:pt x="4232918" y="3016919"/>
                </a:cubicBezTo>
                <a:cubicBezTo>
                  <a:pt x="4228528" y="3017504"/>
                  <a:pt x="4223989" y="3017650"/>
                  <a:pt x="4219452" y="3017650"/>
                </a:cubicBezTo>
                <a:cubicBezTo>
                  <a:pt x="4118277" y="3017650"/>
                  <a:pt x="4036433" y="2909451"/>
                  <a:pt x="4036433" y="2776071"/>
                </a:cubicBezTo>
                <a:cubicBezTo>
                  <a:pt x="4036433" y="2642689"/>
                  <a:pt x="4118277" y="2534489"/>
                  <a:pt x="4219452" y="2534489"/>
                </a:cubicBezTo>
                <a:close/>
                <a:moveTo>
                  <a:pt x="2971399" y="2534489"/>
                </a:moveTo>
                <a:lnTo>
                  <a:pt x="2971986" y="2534489"/>
                </a:lnTo>
                <a:cubicBezTo>
                  <a:pt x="2913127" y="2598619"/>
                  <a:pt x="2888383" y="2660257"/>
                  <a:pt x="2898632" y="2717797"/>
                </a:cubicBezTo>
                <a:cubicBezTo>
                  <a:pt x="2905806" y="2757916"/>
                  <a:pt x="2927182" y="2782513"/>
                  <a:pt x="2947975" y="2806231"/>
                </a:cubicBezTo>
                <a:cubicBezTo>
                  <a:pt x="2959686" y="2819701"/>
                  <a:pt x="2970813" y="2832585"/>
                  <a:pt x="2979891" y="2848544"/>
                </a:cubicBezTo>
                <a:cubicBezTo>
                  <a:pt x="3003316" y="2890124"/>
                  <a:pt x="3004928" y="2940930"/>
                  <a:pt x="2984867" y="3004034"/>
                </a:cubicBezTo>
                <a:cubicBezTo>
                  <a:pt x="2983405" y="3008426"/>
                  <a:pt x="2983405" y="3012820"/>
                  <a:pt x="2984867" y="3016919"/>
                </a:cubicBezTo>
                <a:cubicBezTo>
                  <a:pt x="2980477" y="3017504"/>
                  <a:pt x="2975938" y="3017650"/>
                  <a:pt x="2971399" y="3017650"/>
                </a:cubicBezTo>
                <a:cubicBezTo>
                  <a:pt x="2870228" y="3017650"/>
                  <a:pt x="2788382" y="2909451"/>
                  <a:pt x="2788382" y="2776071"/>
                </a:cubicBezTo>
                <a:cubicBezTo>
                  <a:pt x="2788382" y="2642689"/>
                  <a:pt x="2870228" y="2534489"/>
                  <a:pt x="2971399" y="2534489"/>
                </a:cubicBezTo>
                <a:close/>
                <a:moveTo>
                  <a:pt x="11755325" y="2496521"/>
                </a:moveTo>
                <a:cubicBezTo>
                  <a:pt x="11833362" y="2524193"/>
                  <a:pt x="11890756" y="2618190"/>
                  <a:pt x="11890756" y="2729758"/>
                </a:cubicBezTo>
                <a:cubicBezTo>
                  <a:pt x="11890756" y="2834150"/>
                  <a:pt x="11840536" y="2923022"/>
                  <a:pt x="11770404" y="2956842"/>
                </a:cubicBezTo>
                <a:cubicBezTo>
                  <a:pt x="11789438" y="2888761"/>
                  <a:pt x="11785193" y="2829610"/>
                  <a:pt x="11757813" y="2780855"/>
                </a:cubicBezTo>
                <a:cubicBezTo>
                  <a:pt x="11751811" y="2770168"/>
                  <a:pt x="11745075" y="2760649"/>
                  <a:pt x="11738341" y="2752012"/>
                </a:cubicBezTo>
                <a:cubicBezTo>
                  <a:pt x="11732338" y="2744398"/>
                  <a:pt x="11726334" y="2737518"/>
                  <a:pt x="11720625" y="2731075"/>
                </a:cubicBezTo>
                <a:cubicBezTo>
                  <a:pt x="11702322" y="2710138"/>
                  <a:pt x="11686510" y="2691982"/>
                  <a:pt x="11681533" y="2663871"/>
                </a:cubicBezTo>
                <a:cubicBezTo>
                  <a:pt x="11674359" y="2623901"/>
                  <a:pt x="11691489" y="2579098"/>
                  <a:pt x="11732630" y="2530635"/>
                </a:cubicBezTo>
                <a:cubicBezTo>
                  <a:pt x="11737755" y="2524633"/>
                  <a:pt x="11743318" y="2518483"/>
                  <a:pt x="11749175" y="2512334"/>
                </a:cubicBezTo>
                <a:cubicBezTo>
                  <a:pt x="11753422" y="2507795"/>
                  <a:pt x="11755471" y="2502232"/>
                  <a:pt x="11755325" y="2496521"/>
                </a:cubicBezTo>
                <a:close/>
                <a:moveTo>
                  <a:pt x="10507275" y="2496521"/>
                </a:moveTo>
                <a:cubicBezTo>
                  <a:pt x="10585312" y="2524193"/>
                  <a:pt x="10642706" y="2618190"/>
                  <a:pt x="10642706" y="2729758"/>
                </a:cubicBezTo>
                <a:cubicBezTo>
                  <a:pt x="10642706" y="2834150"/>
                  <a:pt x="10592486" y="2923022"/>
                  <a:pt x="10522354" y="2956842"/>
                </a:cubicBezTo>
                <a:cubicBezTo>
                  <a:pt x="10541388" y="2888761"/>
                  <a:pt x="10537143" y="2829610"/>
                  <a:pt x="10509763" y="2780855"/>
                </a:cubicBezTo>
                <a:cubicBezTo>
                  <a:pt x="10503761" y="2770168"/>
                  <a:pt x="10497025" y="2760649"/>
                  <a:pt x="10490291" y="2752012"/>
                </a:cubicBezTo>
                <a:cubicBezTo>
                  <a:pt x="10484288" y="2744398"/>
                  <a:pt x="10478284" y="2737518"/>
                  <a:pt x="10472575" y="2731075"/>
                </a:cubicBezTo>
                <a:cubicBezTo>
                  <a:pt x="10454272" y="2710138"/>
                  <a:pt x="10438460" y="2691982"/>
                  <a:pt x="10433483" y="2663871"/>
                </a:cubicBezTo>
                <a:cubicBezTo>
                  <a:pt x="10426309" y="2623901"/>
                  <a:pt x="10443439" y="2579098"/>
                  <a:pt x="10484580" y="2530635"/>
                </a:cubicBezTo>
                <a:cubicBezTo>
                  <a:pt x="10489705" y="2524633"/>
                  <a:pt x="10495268" y="2518483"/>
                  <a:pt x="10501125" y="2512334"/>
                </a:cubicBezTo>
                <a:cubicBezTo>
                  <a:pt x="10505372" y="2507795"/>
                  <a:pt x="10507421" y="2502232"/>
                  <a:pt x="10507275" y="2496521"/>
                </a:cubicBezTo>
                <a:close/>
                <a:moveTo>
                  <a:pt x="9183025" y="2496521"/>
                </a:moveTo>
                <a:cubicBezTo>
                  <a:pt x="9261062" y="2524193"/>
                  <a:pt x="9318456" y="2618190"/>
                  <a:pt x="9318456" y="2729758"/>
                </a:cubicBezTo>
                <a:cubicBezTo>
                  <a:pt x="9318456" y="2834150"/>
                  <a:pt x="9268236" y="2923022"/>
                  <a:pt x="9198104" y="2956842"/>
                </a:cubicBezTo>
                <a:cubicBezTo>
                  <a:pt x="9217138" y="2888761"/>
                  <a:pt x="9212893" y="2829610"/>
                  <a:pt x="9185513" y="2780855"/>
                </a:cubicBezTo>
                <a:cubicBezTo>
                  <a:pt x="9179511" y="2770168"/>
                  <a:pt x="9172775" y="2760649"/>
                  <a:pt x="9166041" y="2752012"/>
                </a:cubicBezTo>
                <a:cubicBezTo>
                  <a:pt x="9160038" y="2744398"/>
                  <a:pt x="9154034" y="2737518"/>
                  <a:pt x="9148325" y="2731075"/>
                </a:cubicBezTo>
                <a:cubicBezTo>
                  <a:pt x="9130022" y="2710138"/>
                  <a:pt x="9114210" y="2691982"/>
                  <a:pt x="9109233" y="2663871"/>
                </a:cubicBezTo>
                <a:cubicBezTo>
                  <a:pt x="9102059" y="2623901"/>
                  <a:pt x="9119189" y="2579098"/>
                  <a:pt x="9160330" y="2530635"/>
                </a:cubicBezTo>
                <a:cubicBezTo>
                  <a:pt x="9165455" y="2524633"/>
                  <a:pt x="9171018" y="2518483"/>
                  <a:pt x="9176875" y="2512334"/>
                </a:cubicBezTo>
                <a:cubicBezTo>
                  <a:pt x="9181122" y="2507795"/>
                  <a:pt x="9183171" y="2502232"/>
                  <a:pt x="9183025" y="2496521"/>
                </a:cubicBezTo>
                <a:close/>
                <a:moveTo>
                  <a:pt x="7934975" y="2496521"/>
                </a:moveTo>
                <a:cubicBezTo>
                  <a:pt x="8013012" y="2524193"/>
                  <a:pt x="8070406" y="2618190"/>
                  <a:pt x="8070406" y="2729758"/>
                </a:cubicBezTo>
                <a:cubicBezTo>
                  <a:pt x="8070406" y="2834150"/>
                  <a:pt x="8020186" y="2923022"/>
                  <a:pt x="7950054" y="2956842"/>
                </a:cubicBezTo>
                <a:cubicBezTo>
                  <a:pt x="7969088" y="2888761"/>
                  <a:pt x="7964843" y="2829610"/>
                  <a:pt x="7937463" y="2780855"/>
                </a:cubicBezTo>
                <a:cubicBezTo>
                  <a:pt x="7931461" y="2770168"/>
                  <a:pt x="7924725" y="2760649"/>
                  <a:pt x="7917991" y="2752012"/>
                </a:cubicBezTo>
                <a:cubicBezTo>
                  <a:pt x="7911988" y="2744398"/>
                  <a:pt x="7905984" y="2737518"/>
                  <a:pt x="7900275" y="2731075"/>
                </a:cubicBezTo>
                <a:cubicBezTo>
                  <a:pt x="7881972" y="2710138"/>
                  <a:pt x="7866160" y="2691982"/>
                  <a:pt x="7861183" y="2663871"/>
                </a:cubicBezTo>
                <a:cubicBezTo>
                  <a:pt x="7854009" y="2623901"/>
                  <a:pt x="7871139" y="2579098"/>
                  <a:pt x="7912280" y="2530635"/>
                </a:cubicBezTo>
                <a:cubicBezTo>
                  <a:pt x="7917405" y="2524633"/>
                  <a:pt x="7922968" y="2518483"/>
                  <a:pt x="7928825" y="2512334"/>
                </a:cubicBezTo>
                <a:cubicBezTo>
                  <a:pt x="7933072" y="2507795"/>
                  <a:pt x="7935121" y="2502232"/>
                  <a:pt x="7934975" y="2496521"/>
                </a:cubicBezTo>
                <a:close/>
                <a:moveTo>
                  <a:pt x="11707741" y="2488176"/>
                </a:moveTo>
                <a:lnTo>
                  <a:pt x="11708327" y="2488176"/>
                </a:lnTo>
                <a:cubicBezTo>
                  <a:pt x="11649468" y="2552305"/>
                  <a:pt x="11624724" y="2613944"/>
                  <a:pt x="11634973" y="2671485"/>
                </a:cubicBezTo>
                <a:cubicBezTo>
                  <a:pt x="11642148" y="2711603"/>
                  <a:pt x="11663523" y="2736200"/>
                  <a:pt x="11684315" y="2759917"/>
                </a:cubicBezTo>
                <a:cubicBezTo>
                  <a:pt x="11696028" y="2773388"/>
                  <a:pt x="11707155" y="2786272"/>
                  <a:pt x="11716232" y="2802231"/>
                </a:cubicBezTo>
                <a:cubicBezTo>
                  <a:pt x="11739658" y="2843811"/>
                  <a:pt x="11741269" y="2894617"/>
                  <a:pt x="11721209" y="2957721"/>
                </a:cubicBezTo>
                <a:cubicBezTo>
                  <a:pt x="11719746" y="2962113"/>
                  <a:pt x="11719746" y="2966506"/>
                  <a:pt x="11721209" y="2970606"/>
                </a:cubicBezTo>
                <a:cubicBezTo>
                  <a:pt x="11716818" y="2971191"/>
                  <a:pt x="11712279" y="2971337"/>
                  <a:pt x="11707741" y="2971337"/>
                </a:cubicBezTo>
                <a:cubicBezTo>
                  <a:pt x="11606569" y="2971337"/>
                  <a:pt x="11524724" y="2863138"/>
                  <a:pt x="11524724" y="2729758"/>
                </a:cubicBezTo>
                <a:cubicBezTo>
                  <a:pt x="11524724" y="2596375"/>
                  <a:pt x="11606569" y="2488176"/>
                  <a:pt x="11707741" y="2488176"/>
                </a:cubicBezTo>
                <a:close/>
                <a:moveTo>
                  <a:pt x="10459691" y="2488176"/>
                </a:moveTo>
                <a:lnTo>
                  <a:pt x="10460277" y="2488176"/>
                </a:lnTo>
                <a:cubicBezTo>
                  <a:pt x="10401418" y="2552305"/>
                  <a:pt x="10376674" y="2613944"/>
                  <a:pt x="10386923" y="2671485"/>
                </a:cubicBezTo>
                <a:cubicBezTo>
                  <a:pt x="10394098" y="2711603"/>
                  <a:pt x="10415473" y="2736200"/>
                  <a:pt x="10436265" y="2759917"/>
                </a:cubicBezTo>
                <a:cubicBezTo>
                  <a:pt x="10447978" y="2773388"/>
                  <a:pt x="10459105" y="2786272"/>
                  <a:pt x="10468182" y="2802231"/>
                </a:cubicBezTo>
                <a:cubicBezTo>
                  <a:pt x="10491608" y="2843811"/>
                  <a:pt x="10493219" y="2894617"/>
                  <a:pt x="10473159" y="2957721"/>
                </a:cubicBezTo>
                <a:cubicBezTo>
                  <a:pt x="10471696" y="2962113"/>
                  <a:pt x="10471696" y="2966506"/>
                  <a:pt x="10473159" y="2970606"/>
                </a:cubicBezTo>
                <a:cubicBezTo>
                  <a:pt x="10468768" y="2971191"/>
                  <a:pt x="10464229" y="2971337"/>
                  <a:pt x="10459691" y="2971337"/>
                </a:cubicBezTo>
                <a:cubicBezTo>
                  <a:pt x="10358519" y="2971337"/>
                  <a:pt x="10276674" y="2863138"/>
                  <a:pt x="10276674" y="2729758"/>
                </a:cubicBezTo>
                <a:cubicBezTo>
                  <a:pt x="10276674" y="2596375"/>
                  <a:pt x="10358519" y="2488176"/>
                  <a:pt x="10459691" y="2488176"/>
                </a:cubicBezTo>
                <a:close/>
                <a:moveTo>
                  <a:pt x="9135441" y="2488176"/>
                </a:moveTo>
                <a:lnTo>
                  <a:pt x="9136027" y="2488176"/>
                </a:lnTo>
                <a:cubicBezTo>
                  <a:pt x="9077168" y="2552305"/>
                  <a:pt x="9052424" y="2613944"/>
                  <a:pt x="9062673" y="2671485"/>
                </a:cubicBezTo>
                <a:cubicBezTo>
                  <a:pt x="9069848" y="2711603"/>
                  <a:pt x="9091223" y="2736200"/>
                  <a:pt x="9112015" y="2759917"/>
                </a:cubicBezTo>
                <a:cubicBezTo>
                  <a:pt x="9123728" y="2773388"/>
                  <a:pt x="9134855" y="2786272"/>
                  <a:pt x="9143932" y="2802231"/>
                </a:cubicBezTo>
                <a:cubicBezTo>
                  <a:pt x="9167358" y="2843811"/>
                  <a:pt x="9168969" y="2894617"/>
                  <a:pt x="9148909" y="2957721"/>
                </a:cubicBezTo>
                <a:cubicBezTo>
                  <a:pt x="9147446" y="2962113"/>
                  <a:pt x="9147446" y="2966506"/>
                  <a:pt x="9148909" y="2970606"/>
                </a:cubicBezTo>
                <a:cubicBezTo>
                  <a:pt x="9144518" y="2971191"/>
                  <a:pt x="9139979" y="2971337"/>
                  <a:pt x="9135441" y="2971337"/>
                </a:cubicBezTo>
                <a:cubicBezTo>
                  <a:pt x="9034269" y="2971337"/>
                  <a:pt x="8952424" y="2863138"/>
                  <a:pt x="8952424" y="2729758"/>
                </a:cubicBezTo>
                <a:cubicBezTo>
                  <a:pt x="8952424" y="2596375"/>
                  <a:pt x="9034269" y="2488176"/>
                  <a:pt x="9135441" y="2488176"/>
                </a:cubicBezTo>
                <a:close/>
                <a:moveTo>
                  <a:pt x="7887391" y="2488176"/>
                </a:moveTo>
                <a:lnTo>
                  <a:pt x="7887977" y="2488176"/>
                </a:lnTo>
                <a:cubicBezTo>
                  <a:pt x="7829118" y="2552305"/>
                  <a:pt x="7804374" y="2613944"/>
                  <a:pt x="7814623" y="2671485"/>
                </a:cubicBezTo>
                <a:cubicBezTo>
                  <a:pt x="7821798" y="2711603"/>
                  <a:pt x="7843173" y="2736200"/>
                  <a:pt x="7863965" y="2759917"/>
                </a:cubicBezTo>
                <a:cubicBezTo>
                  <a:pt x="7875678" y="2773388"/>
                  <a:pt x="7886805" y="2786272"/>
                  <a:pt x="7895882" y="2802231"/>
                </a:cubicBezTo>
                <a:cubicBezTo>
                  <a:pt x="7919308" y="2843811"/>
                  <a:pt x="7920919" y="2894617"/>
                  <a:pt x="7900859" y="2957721"/>
                </a:cubicBezTo>
                <a:cubicBezTo>
                  <a:pt x="7899396" y="2962113"/>
                  <a:pt x="7899396" y="2966506"/>
                  <a:pt x="7900859" y="2970606"/>
                </a:cubicBezTo>
                <a:cubicBezTo>
                  <a:pt x="7896468" y="2971191"/>
                  <a:pt x="7891929" y="2971337"/>
                  <a:pt x="7887391" y="2971337"/>
                </a:cubicBezTo>
                <a:cubicBezTo>
                  <a:pt x="7786219" y="2971337"/>
                  <a:pt x="7704374" y="2863138"/>
                  <a:pt x="7704374" y="2729758"/>
                </a:cubicBezTo>
                <a:cubicBezTo>
                  <a:pt x="7704374" y="2596375"/>
                  <a:pt x="7786219" y="2488176"/>
                  <a:pt x="7887391" y="2488176"/>
                </a:cubicBezTo>
                <a:close/>
                <a:moveTo>
                  <a:pt x="2011114" y="2448584"/>
                </a:moveTo>
                <a:cubicBezTo>
                  <a:pt x="2020776" y="2496169"/>
                  <a:pt x="2042006" y="2531161"/>
                  <a:pt x="2074070" y="2552392"/>
                </a:cubicBezTo>
                <a:cubicBezTo>
                  <a:pt x="2081098" y="2557076"/>
                  <a:pt x="2088126" y="2560737"/>
                  <a:pt x="2095008" y="2563957"/>
                </a:cubicBezTo>
                <a:cubicBezTo>
                  <a:pt x="2101012" y="2566740"/>
                  <a:pt x="2106869" y="2569082"/>
                  <a:pt x="2112433" y="2571279"/>
                </a:cubicBezTo>
                <a:cubicBezTo>
                  <a:pt x="2130295" y="2578307"/>
                  <a:pt x="2145668" y="2584455"/>
                  <a:pt x="2157528" y="2600122"/>
                </a:cubicBezTo>
                <a:cubicBezTo>
                  <a:pt x="2174512" y="2622375"/>
                  <a:pt x="2178027" y="2655172"/>
                  <a:pt x="2168070" y="2697779"/>
                </a:cubicBezTo>
                <a:cubicBezTo>
                  <a:pt x="2166753" y="2703050"/>
                  <a:pt x="2165288" y="2708613"/>
                  <a:pt x="2163677" y="2714177"/>
                </a:cubicBezTo>
                <a:cubicBezTo>
                  <a:pt x="2162506" y="2718277"/>
                  <a:pt x="2162945" y="2722229"/>
                  <a:pt x="2164849" y="2725744"/>
                </a:cubicBezTo>
                <a:cubicBezTo>
                  <a:pt x="2108480" y="2733210"/>
                  <a:pt x="2043764" y="2693679"/>
                  <a:pt x="2008624" y="2625450"/>
                </a:cubicBezTo>
                <a:cubicBezTo>
                  <a:pt x="1975975" y="2561469"/>
                  <a:pt x="1978757" y="2491337"/>
                  <a:pt x="2011114" y="2448584"/>
                </a:cubicBezTo>
                <a:close/>
                <a:moveTo>
                  <a:pt x="763065" y="2448584"/>
                </a:moveTo>
                <a:cubicBezTo>
                  <a:pt x="772727" y="2496169"/>
                  <a:pt x="793957" y="2531161"/>
                  <a:pt x="826021" y="2552392"/>
                </a:cubicBezTo>
                <a:cubicBezTo>
                  <a:pt x="833049" y="2557076"/>
                  <a:pt x="840077" y="2560737"/>
                  <a:pt x="846959" y="2563957"/>
                </a:cubicBezTo>
                <a:cubicBezTo>
                  <a:pt x="852961" y="2566740"/>
                  <a:pt x="858818" y="2569082"/>
                  <a:pt x="864382" y="2571279"/>
                </a:cubicBezTo>
                <a:cubicBezTo>
                  <a:pt x="882244" y="2578307"/>
                  <a:pt x="897617" y="2584455"/>
                  <a:pt x="909477" y="2600122"/>
                </a:cubicBezTo>
                <a:cubicBezTo>
                  <a:pt x="926461" y="2622375"/>
                  <a:pt x="929975" y="2655172"/>
                  <a:pt x="920019" y="2697779"/>
                </a:cubicBezTo>
                <a:cubicBezTo>
                  <a:pt x="918702" y="2703050"/>
                  <a:pt x="917237" y="2708613"/>
                  <a:pt x="915626" y="2714177"/>
                </a:cubicBezTo>
                <a:cubicBezTo>
                  <a:pt x="914455" y="2718277"/>
                  <a:pt x="914894" y="2722229"/>
                  <a:pt x="916797" y="2725744"/>
                </a:cubicBezTo>
                <a:cubicBezTo>
                  <a:pt x="860429" y="2733210"/>
                  <a:pt x="795715" y="2693679"/>
                  <a:pt x="760575" y="2625450"/>
                </a:cubicBezTo>
                <a:cubicBezTo>
                  <a:pt x="727926" y="2561469"/>
                  <a:pt x="730708" y="2491337"/>
                  <a:pt x="763065" y="2448584"/>
                </a:cubicBezTo>
                <a:close/>
                <a:moveTo>
                  <a:pt x="2094671" y="2409279"/>
                </a:moveTo>
                <a:cubicBezTo>
                  <a:pt x="2146400" y="2411112"/>
                  <a:pt x="2201526" y="2449244"/>
                  <a:pt x="2232931" y="2510517"/>
                </a:cubicBezTo>
                <a:cubicBezTo>
                  <a:pt x="2274658" y="2592216"/>
                  <a:pt x="2258552" y="2684162"/>
                  <a:pt x="2196621" y="2715934"/>
                </a:cubicBezTo>
                <a:lnTo>
                  <a:pt x="2196327" y="2716081"/>
                </a:lnTo>
                <a:cubicBezTo>
                  <a:pt x="2212286" y="2658393"/>
                  <a:pt x="2208041" y="2612860"/>
                  <a:pt x="2183737" y="2580795"/>
                </a:cubicBezTo>
                <a:cubicBezTo>
                  <a:pt x="2166753" y="2558540"/>
                  <a:pt x="2145961" y="2550195"/>
                  <a:pt x="2125756" y="2542141"/>
                </a:cubicBezTo>
                <a:cubicBezTo>
                  <a:pt x="2114337" y="2537457"/>
                  <a:pt x="2103504" y="2533063"/>
                  <a:pt x="2092959" y="2526183"/>
                </a:cubicBezTo>
                <a:cubicBezTo>
                  <a:pt x="2065579" y="2508174"/>
                  <a:pt x="2048595" y="2477574"/>
                  <a:pt x="2041128" y="2432626"/>
                </a:cubicBezTo>
                <a:cubicBezTo>
                  <a:pt x="2040542" y="2429404"/>
                  <a:pt x="2039225" y="2426769"/>
                  <a:pt x="2037028" y="2424720"/>
                </a:cubicBezTo>
                <a:cubicBezTo>
                  <a:pt x="2039517" y="2422963"/>
                  <a:pt x="2042299" y="2421498"/>
                  <a:pt x="2045082" y="2420033"/>
                </a:cubicBezTo>
                <a:cubicBezTo>
                  <a:pt x="2060564" y="2412091"/>
                  <a:pt x="2077429" y="2408668"/>
                  <a:pt x="2094671" y="2409279"/>
                </a:cubicBezTo>
                <a:close/>
                <a:moveTo>
                  <a:pt x="846622" y="2409279"/>
                </a:moveTo>
                <a:cubicBezTo>
                  <a:pt x="898349" y="2411112"/>
                  <a:pt x="953474" y="2449244"/>
                  <a:pt x="984880" y="2510517"/>
                </a:cubicBezTo>
                <a:cubicBezTo>
                  <a:pt x="1026607" y="2592216"/>
                  <a:pt x="1010501" y="2684162"/>
                  <a:pt x="948570" y="2715934"/>
                </a:cubicBezTo>
                <a:lnTo>
                  <a:pt x="948276" y="2716081"/>
                </a:lnTo>
                <a:cubicBezTo>
                  <a:pt x="964235" y="2658393"/>
                  <a:pt x="959989" y="2612860"/>
                  <a:pt x="935686" y="2580795"/>
                </a:cubicBezTo>
                <a:cubicBezTo>
                  <a:pt x="918702" y="2558540"/>
                  <a:pt x="897910" y="2550195"/>
                  <a:pt x="877705" y="2542141"/>
                </a:cubicBezTo>
                <a:cubicBezTo>
                  <a:pt x="866285" y="2537457"/>
                  <a:pt x="855452" y="2533063"/>
                  <a:pt x="844910" y="2526183"/>
                </a:cubicBezTo>
                <a:cubicBezTo>
                  <a:pt x="817530" y="2508174"/>
                  <a:pt x="800546" y="2477574"/>
                  <a:pt x="793079" y="2432626"/>
                </a:cubicBezTo>
                <a:cubicBezTo>
                  <a:pt x="792493" y="2429404"/>
                  <a:pt x="791176" y="2426769"/>
                  <a:pt x="788979" y="2424720"/>
                </a:cubicBezTo>
                <a:cubicBezTo>
                  <a:pt x="791468" y="2422963"/>
                  <a:pt x="794250" y="2421498"/>
                  <a:pt x="797033" y="2420033"/>
                </a:cubicBezTo>
                <a:cubicBezTo>
                  <a:pt x="812515" y="2412091"/>
                  <a:pt x="829380" y="2408668"/>
                  <a:pt x="846622" y="2409279"/>
                </a:cubicBezTo>
                <a:close/>
                <a:moveTo>
                  <a:pt x="6927107" y="2402271"/>
                </a:moveTo>
                <a:cubicBezTo>
                  <a:pt x="6936769" y="2449856"/>
                  <a:pt x="6957999" y="2484848"/>
                  <a:pt x="6990063" y="2506079"/>
                </a:cubicBezTo>
                <a:cubicBezTo>
                  <a:pt x="6997091" y="2510762"/>
                  <a:pt x="7004119" y="2514424"/>
                  <a:pt x="7011001" y="2517643"/>
                </a:cubicBezTo>
                <a:cubicBezTo>
                  <a:pt x="7017003" y="2520427"/>
                  <a:pt x="7022860" y="2522768"/>
                  <a:pt x="7028424" y="2524965"/>
                </a:cubicBezTo>
                <a:cubicBezTo>
                  <a:pt x="7046286" y="2531994"/>
                  <a:pt x="7061659" y="2538141"/>
                  <a:pt x="7073519" y="2553809"/>
                </a:cubicBezTo>
                <a:cubicBezTo>
                  <a:pt x="7090503" y="2576063"/>
                  <a:pt x="7094017" y="2608860"/>
                  <a:pt x="7084061" y="2651465"/>
                </a:cubicBezTo>
                <a:cubicBezTo>
                  <a:pt x="7082744" y="2656737"/>
                  <a:pt x="7081279" y="2662299"/>
                  <a:pt x="7079668" y="2667865"/>
                </a:cubicBezTo>
                <a:cubicBezTo>
                  <a:pt x="7078497" y="2671964"/>
                  <a:pt x="7078936" y="2675916"/>
                  <a:pt x="7080839" y="2679432"/>
                </a:cubicBezTo>
                <a:cubicBezTo>
                  <a:pt x="7024471" y="2686897"/>
                  <a:pt x="6959757" y="2647367"/>
                  <a:pt x="6924617" y="2579138"/>
                </a:cubicBezTo>
                <a:cubicBezTo>
                  <a:pt x="6891968" y="2515156"/>
                  <a:pt x="6894750" y="2445024"/>
                  <a:pt x="6927107" y="2402271"/>
                </a:cubicBezTo>
                <a:close/>
                <a:moveTo>
                  <a:pt x="5679067" y="2402271"/>
                </a:moveTo>
                <a:cubicBezTo>
                  <a:pt x="5688727" y="2449856"/>
                  <a:pt x="5709956" y="2484848"/>
                  <a:pt x="5742022" y="2506079"/>
                </a:cubicBezTo>
                <a:cubicBezTo>
                  <a:pt x="5749049" y="2510762"/>
                  <a:pt x="5756076" y="2514424"/>
                  <a:pt x="5762958" y="2517643"/>
                </a:cubicBezTo>
                <a:cubicBezTo>
                  <a:pt x="5768962" y="2520427"/>
                  <a:pt x="5774817" y="2522768"/>
                  <a:pt x="5780381" y="2524965"/>
                </a:cubicBezTo>
                <a:cubicBezTo>
                  <a:pt x="5798245" y="2531994"/>
                  <a:pt x="5813615" y="2538141"/>
                  <a:pt x="5825478" y="2553809"/>
                </a:cubicBezTo>
                <a:cubicBezTo>
                  <a:pt x="5842461" y="2576063"/>
                  <a:pt x="5845975" y="2608860"/>
                  <a:pt x="5836021" y="2651465"/>
                </a:cubicBezTo>
                <a:cubicBezTo>
                  <a:pt x="5834699" y="2656737"/>
                  <a:pt x="5833238" y="2662299"/>
                  <a:pt x="5831626" y="2667865"/>
                </a:cubicBezTo>
                <a:cubicBezTo>
                  <a:pt x="5830456" y="2671964"/>
                  <a:pt x="5830893" y="2675916"/>
                  <a:pt x="5832797" y="2679432"/>
                </a:cubicBezTo>
                <a:cubicBezTo>
                  <a:pt x="5776431" y="2686897"/>
                  <a:pt x="5711715" y="2647367"/>
                  <a:pt x="5676575" y="2579138"/>
                </a:cubicBezTo>
                <a:cubicBezTo>
                  <a:pt x="5643927" y="2515156"/>
                  <a:pt x="5646709" y="2445024"/>
                  <a:pt x="5679067" y="2402271"/>
                </a:cubicBezTo>
                <a:close/>
                <a:moveTo>
                  <a:pt x="4431011" y="2388809"/>
                </a:moveTo>
                <a:cubicBezTo>
                  <a:pt x="4440672" y="2436394"/>
                  <a:pt x="4461904" y="2471386"/>
                  <a:pt x="4493970" y="2492617"/>
                </a:cubicBezTo>
                <a:cubicBezTo>
                  <a:pt x="4500997" y="2497301"/>
                  <a:pt x="4508026" y="2500962"/>
                  <a:pt x="4514908" y="2504182"/>
                </a:cubicBezTo>
                <a:cubicBezTo>
                  <a:pt x="4520910" y="2506965"/>
                  <a:pt x="4526770" y="2509307"/>
                  <a:pt x="4532331" y="2511504"/>
                </a:cubicBezTo>
                <a:cubicBezTo>
                  <a:pt x="4550195" y="2518531"/>
                  <a:pt x="4565567" y="2524680"/>
                  <a:pt x="4577430" y="2540347"/>
                </a:cubicBezTo>
                <a:cubicBezTo>
                  <a:pt x="4594413" y="2562601"/>
                  <a:pt x="4597923" y="2595398"/>
                  <a:pt x="4587968" y="2638004"/>
                </a:cubicBezTo>
                <a:cubicBezTo>
                  <a:pt x="4586653" y="2643274"/>
                  <a:pt x="4585186" y="2648838"/>
                  <a:pt x="4583574" y="2654403"/>
                </a:cubicBezTo>
                <a:cubicBezTo>
                  <a:pt x="4582406" y="2658502"/>
                  <a:pt x="4582845" y="2662453"/>
                  <a:pt x="4584747" y="2665970"/>
                </a:cubicBezTo>
                <a:cubicBezTo>
                  <a:pt x="4528380" y="2673435"/>
                  <a:pt x="4463665" y="2633904"/>
                  <a:pt x="4428529" y="2565676"/>
                </a:cubicBezTo>
                <a:cubicBezTo>
                  <a:pt x="4395877" y="2501694"/>
                  <a:pt x="4398655" y="2431562"/>
                  <a:pt x="4431011" y="2388809"/>
                </a:cubicBezTo>
                <a:close/>
                <a:moveTo>
                  <a:pt x="3182966" y="2388809"/>
                </a:moveTo>
                <a:cubicBezTo>
                  <a:pt x="3192628" y="2436394"/>
                  <a:pt x="3213858" y="2471386"/>
                  <a:pt x="3245923" y="2492617"/>
                </a:cubicBezTo>
                <a:cubicBezTo>
                  <a:pt x="3252950" y="2497301"/>
                  <a:pt x="3259978" y="2500962"/>
                  <a:pt x="3266860" y="2504182"/>
                </a:cubicBezTo>
                <a:cubicBezTo>
                  <a:pt x="3272863" y="2506965"/>
                  <a:pt x="3278720" y="2509307"/>
                  <a:pt x="3284283" y="2511504"/>
                </a:cubicBezTo>
                <a:cubicBezTo>
                  <a:pt x="3302145" y="2518531"/>
                  <a:pt x="3317519" y="2524680"/>
                  <a:pt x="3329379" y="2540347"/>
                </a:cubicBezTo>
                <a:cubicBezTo>
                  <a:pt x="3346362" y="2562601"/>
                  <a:pt x="3349878" y="2595398"/>
                  <a:pt x="3339920" y="2638004"/>
                </a:cubicBezTo>
                <a:cubicBezTo>
                  <a:pt x="3338604" y="2643274"/>
                  <a:pt x="3337138" y="2648838"/>
                  <a:pt x="3335527" y="2654403"/>
                </a:cubicBezTo>
                <a:cubicBezTo>
                  <a:pt x="3334357" y="2658502"/>
                  <a:pt x="3334796" y="2662453"/>
                  <a:pt x="3336698" y="2665970"/>
                </a:cubicBezTo>
                <a:cubicBezTo>
                  <a:pt x="3280330" y="2673435"/>
                  <a:pt x="3215616" y="2633904"/>
                  <a:pt x="3180476" y="2565676"/>
                </a:cubicBezTo>
                <a:cubicBezTo>
                  <a:pt x="3147827" y="2501694"/>
                  <a:pt x="3150609" y="2431562"/>
                  <a:pt x="3182966" y="2388809"/>
                </a:cubicBezTo>
                <a:close/>
                <a:moveTo>
                  <a:pt x="7010664" y="2362966"/>
                </a:moveTo>
                <a:cubicBezTo>
                  <a:pt x="7062391" y="2364799"/>
                  <a:pt x="7117516" y="2402931"/>
                  <a:pt x="7148922" y="2464204"/>
                </a:cubicBezTo>
                <a:cubicBezTo>
                  <a:pt x="7190649" y="2545902"/>
                  <a:pt x="7174543" y="2637850"/>
                  <a:pt x="7112612" y="2669621"/>
                </a:cubicBezTo>
                <a:lnTo>
                  <a:pt x="7112318" y="2669767"/>
                </a:lnTo>
                <a:cubicBezTo>
                  <a:pt x="7128277" y="2612079"/>
                  <a:pt x="7124031" y="2566547"/>
                  <a:pt x="7099728" y="2534481"/>
                </a:cubicBezTo>
                <a:cubicBezTo>
                  <a:pt x="7082744" y="2512227"/>
                  <a:pt x="7061952" y="2503882"/>
                  <a:pt x="7041747" y="2495828"/>
                </a:cubicBezTo>
                <a:cubicBezTo>
                  <a:pt x="7030327" y="2491144"/>
                  <a:pt x="7019494" y="2486751"/>
                  <a:pt x="7008952" y="2479870"/>
                </a:cubicBezTo>
                <a:cubicBezTo>
                  <a:pt x="6981572" y="2461861"/>
                  <a:pt x="6964588" y="2431262"/>
                  <a:pt x="6957121" y="2386313"/>
                </a:cubicBezTo>
                <a:cubicBezTo>
                  <a:pt x="6956535" y="2383091"/>
                  <a:pt x="6955218" y="2380456"/>
                  <a:pt x="6953021" y="2378407"/>
                </a:cubicBezTo>
                <a:cubicBezTo>
                  <a:pt x="6955510" y="2376650"/>
                  <a:pt x="6958292" y="2375185"/>
                  <a:pt x="6961075" y="2373720"/>
                </a:cubicBezTo>
                <a:cubicBezTo>
                  <a:pt x="6976557" y="2365777"/>
                  <a:pt x="6993422" y="2362354"/>
                  <a:pt x="7010664" y="2362966"/>
                </a:cubicBezTo>
                <a:close/>
                <a:moveTo>
                  <a:pt x="5762622" y="2362966"/>
                </a:moveTo>
                <a:cubicBezTo>
                  <a:pt x="5814349" y="2364799"/>
                  <a:pt x="5869474" y="2402931"/>
                  <a:pt x="5900881" y="2464204"/>
                </a:cubicBezTo>
                <a:cubicBezTo>
                  <a:pt x="5942607" y="2545902"/>
                  <a:pt x="5926502" y="2637850"/>
                  <a:pt x="5864571" y="2669621"/>
                </a:cubicBezTo>
                <a:lnTo>
                  <a:pt x="5864274" y="2669767"/>
                </a:lnTo>
                <a:cubicBezTo>
                  <a:pt x="5880235" y="2612079"/>
                  <a:pt x="5875990" y="2566547"/>
                  <a:pt x="5851685" y="2534481"/>
                </a:cubicBezTo>
                <a:cubicBezTo>
                  <a:pt x="5834699" y="2512227"/>
                  <a:pt x="5813911" y="2503882"/>
                  <a:pt x="5793706" y="2495828"/>
                </a:cubicBezTo>
                <a:cubicBezTo>
                  <a:pt x="5782283" y="2491144"/>
                  <a:pt x="5771452" y="2486751"/>
                  <a:pt x="5760911" y="2479870"/>
                </a:cubicBezTo>
                <a:cubicBezTo>
                  <a:pt x="5733530" y="2461861"/>
                  <a:pt x="5716546" y="2431262"/>
                  <a:pt x="5709080" y="2386313"/>
                </a:cubicBezTo>
                <a:cubicBezTo>
                  <a:pt x="5708494" y="2383091"/>
                  <a:pt x="5707176" y="2380456"/>
                  <a:pt x="5704978" y="2378407"/>
                </a:cubicBezTo>
                <a:cubicBezTo>
                  <a:pt x="5707468" y="2376650"/>
                  <a:pt x="5710251" y="2375185"/>
                  <a:pt x="5713033" y="2373720"/>
                </a:cubicBezTo>
                <a:cubicBezTo>
                  <a:pt x="5728517" y="2365777"/>
                  <a:pt x="5745378" y="2362354"/>
                  <a:pt x="5762622" y="2362966"/>
                </a:cubicBezTo>
                <a:close/>
                <a:moveTo>
                  <a:pt x="4514571" y="2349504"/>
                </a:moveTo>
                <a:cubicBezTo>
                  <a:pt x="4566300" y="2351337"/>
                  <a:pt x="4621424" y="2389469"/>
                  <a:pt x="4652831" y="2450742"/>
                </a:cubicBezTo>
                <a:cubicBezTo>
                  <a:pt x="4694558" y="2532441"/>
                  <a:pt x="4678451" y="2624387"/>
                  <a:pt x="4616520" y="2656160"/>
                </a:cubicBezTo>
                <a:lnTo>
                  <a:pt x="4616226" y="2656305"/>
                </a:lnTo>
                <a:cubicBezTo>
                  <a:pt x="4632184" y="2598618"/>
                  <a:pt x="4627939" y="2553084"/>
                  <a:pt x="4603636" y="2521020"/>
                </a:cubicBezTo>
                <a:cubicBezTo>
                  <a:pt x="4586653" y="2498765"/>
                  <a:pt x="4565859" y="2490420"/>
                  <a:pt x="4545654" y="2482367"/>
                </a:cubicBezTo>
                <a:cubicBezTo>
                  <a:pt x="4534235" y="2477681"/>
                  <a:pt x="4523400" y="2473289"/>
                  <a:pt x="4512859" y="2466409"/>
                </a:cubicBezTo>
                <a:cubicBezTo>
                  <a:pt x="4485478" y="2448398"/>
                  <a:pt x="4468494" y="2417800"/>
                  <a:pt x="4461028" y="2372851"/>
                </a:cubicBezTo>
                <a:cubicBezTo>
                  <a:pt x="4460444" y="2369629"/>
                  <a:pt x="4459128" y="2366994"/>
                  <a:pt x="4456930" y="2364944"/>
                </a:cubicBezTo>
                <a:cubicBezTo>
                  <a:pt x="4459412" y="2363187"/>
                  <a:pt x="4462198" y="2361723"/>
                  <a:pt x="4464984" y="2360258"/>
                </a:cubicBezTo>
                <a:cubicBezTo>
                  <a:pt x="4480465" y="2352316"/>
                  <a:pt x="4497330" y="2348892"/>
                  <a:pt x="4514571" y="2349504"/>
                </a:cubicBezTo>
                <a:close/>
                <a:moveTo>
                  <a:pt x="3266525" y="2349504"/>
                </a:moveTo>
                <a:cubicBezTo>
                  <a:pt x="3318250" y="2351337"/>
                  <a:pt x="3373375" y="2389469"/>
                  <a:pt x="3404782" y="2450742"/>
                </a:cubicBezTo>
                <a:cubicBezTo>
                  <a:pt x="3446508" y="2532441"/>
                  <a:pt x="3430403" y="2624387"/>
                  <a:pt x="3368471" y="2656160"/>
                </a:cubicBezTo>
                <a:lnTo>
                  <a:pt x="3368177" y="2656305"/>
                </a:lnTo>
                <a:cubicBezTo>
                  <a:pt x="3384136" y="2598618"/>
                  <a:pt x="3379891" y="2553084"/>
                  <a:pt x="3355587" y="2521020"/>
                </a:cubicBezTo>
                <a:cubicBezTo>
                  <a:pt x="3338604" y="2498765"/>
                  <a:pt x="3317811" y="2490420"/>
                  <a:pt x="3297607" y="2482367"/>
                </a:cubicBezTo>
                <a:cubicBezTo>
                  <a:pt x="3286186" y="2477681"/>
                  <a:pt x="3275353" y="2473289"/>
                  <a:pt x="3264812" y="2466409"/>
                </a:cubicBezTo>
                <a:cubicBezTo>
                  <a:pt x="3237431" y="2448398"/>
                  <a:pt x="3220447" y="2417800"/>
                  <a:pt x="3212981" y="2372851"/>
                </a:cubicBezTo>
                <a:cubicBezTo>
                  <a:pt x="3212394" y="2369629"/>
                  <a:pt x="3211077" y="2366994"/>
                  <a:pt x="3208881" y="2364944"/>
                </a:cubicBezTo>
                <a:cubicBezTo>
                  <a:pt x="3211369" y="2363187"/>
                  <a:pt x="3214151" y="2361723"/>
                  <a:pt x="3216934" y="2360258"/>
                </a:cubicBezTo>
                <a:cubicBezTo>
                  <a:pt x="3232416" y="2352316"/>
                  <a:pt x="3249281" y="2348892"/>
                  <a:pt x="3266525" y="2349504"/>
                </a:cubicBezTo>
                <a:close/>
                <a:moveTo>
                  <a:pt x="11919307" y="2342495"/>
                </a:moveTo>
                <a:cubicBezTo>
                  <a:pt x="11928969" y="2390081"/>
                  <a:pt x="11950199" y="2425073"/>
                  <a:pt x="11982263" y="2446304"/>
                </a:cubicBezTo>
                <a:cubicBezTo>
                  <a:pt x="11989291" y="2450988"/>
                  <a:pt x="11996319" y="2454648"/>
                  <a:pt x="12003201" y="2457869"/>
                </a:cubicBezTo>
                <a:cubicBezTo>
                  <a:pt x="12009203" y="2460652"/>
                  <a:pt x="12015060" y="2462994"/>
                  <a:pt x="12020624" y="2465191"/>
                </a:cubicBezTo>
                <a:cubicBezTo>
                  <a:pt x="12038486" y="2472219"/>
                  <a:pt x="12053859" y="2478367"/>
                  <a:pt x="12065719" y="2494034"/>
                </a:cubicBezTo>
                <a:cubicBezTo>
                  <a:pt x="12082703" y="2516287"/>
                  <a:pt x="12086217" y="2549084"/>
                  <a:pt x="12076261" y="2591691"/>
                </a:cubicBezTo>
                <a:cubicBezTo>
                  <a:pt x="12074944" y="2596962"/>
                  <a:pt x="12073479" y="2602525"/>
                  <a:pt x="12071868" y="2608090"/>
                </a:cubicBezTo>
                <a:cubicBezTo>
                  <a:pt x="12070697" y="2612188"/>
                  <a:pt x="12071136" y="2616141"/>
                  <a:pt x="12073039" y="2619656"/>
                </a:cubicBezTo>
                <a:cubicBezTo>
                  <a:pt x="12016671" y="2627121"/>
                  <a:pt x="11951957" y="2587591"/>
                  <a:pt x="11916817" y="2519363"/>
                </a:cubicBezTo>
                <a:cubicBezTo>
                  <a:pt x="11884168" y="2455381"/>
                  <a:pt x="11886950" y="2385249"/>
                  <a:pt x="11919307" y="2342495"/>
                </a:cubicBezTo>
                <a:close/>
                <a:moveTo>
                  <a:pt x="10671257" y="2342495"/>
                </a:moveTo>
                <a:cubicBezTo>
                  <a:pt x="10680919" y="2390081"/>
                  <a:pt x="10702149" y="2425073"/>
                  <a:pt x="10734213" y="2446304"/>
                </a:cubicBezTo>
                <a:cubicBezTo>
                  <a:pt x="10741241" y="2450988"/>
                  <a:pt x="10748269" y="2454648"/>
                  <a:pt x="10755151" y="2457869"/>
                </a:cubicBezTo>
                <a:cubicBezTo>
                  <a:pt x="10761153" y="2460652"/>
                  <a:pt x="10767010" y="2462994"/>
                  <a:pt x="10772574" y="2465191"/>
                </a:cubicBezTo>
                <a:cubicBezTo>
                  <a:pt x="10790436" y="2472219"/>
                  <a:pt x="10805809" y="2478367"/>
                  <a:pt x="10817669" y="2494034"/>
                </a:cubicBezTo>
                <a:cubicBezTo>
                  <a:pt x="10834653" y="2516287"/>
                  <a:pt x="10838167" y="2549084"/>
                  <a:pt x="10828211" y="2591691"/>
                </a:cubicBezTo>
                <a:cubicBezTo>
                  <a:pt x="10826894" y="2596962"/>
                  <a:pt x="10825429" y="2602525"/>
                  <a:pt x="10823818" y="2608090"/>
                </a:cubicBezTo>
                <a:cubicBezTo>
                  <a:pt x="10822647" y="2612188"/>
                  <a:pt x="10823086" y="2616141"/>
                  <a:pt x="10824989" y="2619656"/>
                </a:cubicBezTo>
                <a:cubicBezTo>
                  <a:pt x="10768621" y="2627121"/>
                  <a:pt x="10703907" y="2587591"/>
                  <a:pt x="10668767" y="2519363"/>
                </a:cubicBezTo>
                <a:cubicBezTo>
                  <a:pt x="10636118" y="2455381"/>
                  <a:pt x="10638900" y="2385249"/>
                  <a:pt x="10671257" y="2342495"/>
                </a:cubicBezTo>
                <a:close/>
                <a:moveTo>
                  <a:pt x="9347007" y="2342495"/>
                </a:moveTo>
                <a:cubicBezTo>
                  <a:pt x="9356669" y="2390081"/>
                  <a:pt x="9377899" y="2425073"/>
                  <a:pt x="9409963" y="2446304"/>
                </a:cubicBezTo>
                <a:cubicBezTo>
                  <a:pt x="9416991" y="2450988"/>
                  <a:pt x="9424019" y="2454648"/>
                  <a:pt x="9430901" y="2457869"/>
                </a:cubicBezTo>
                <a:cubicBezTo>
                  <a:pt x="9436903" y="2460652"/>
                  <a:pt x="9442760" y="2462994"/>
                  <a:pt x="9448324" y="2465191"/>
                </a:cubicBezTo>
                <a:cubicBezTo>
                  <a:pt x="9466186" y="2472219"/>
                  <a:pt x="9481559" y="2478367"/>
                  <a:pt x="9493419" y="2494034"/>
                </a:cubicBezTo>
                <a:cubicBezTo>
                  <a:pt x="9510403" y="2516287"/>
                  <a:pt x="9513917" y="2549084"/>
                  <a:pt x="9503961" y="2591691"/>
                </a:cubicBezTo>
                <a:cubicBezTo>
                  <a:pt x="9502644" y="2596962"/>
                  <a:pt x="9501179" y="2602525"/>
                  <a:pt x="9499568" y="2608090"/>
                </a:cubicBezTo>
                <a:cubicBezTo>
                  <a:pt x="9498397" y="2612188"/>
                  <a:pt x="9498836" y="2616141"/>
                  <a:pt x="9500739" y="2619656"/>
                </a:cubicBezTo>
                <a:cubicBezTo>
                  <a:pt x="9444371" y="2627121"/>
                  <a:pt x="9379657" y="2587591"/>
                  <a:pt x="9344517" y="2519363"/>
                </a:cubicBezTo>
                <a:cubicBezTo>
                  <a:pt x="9311868" y="2455381"/>
                  <a:pt x="9314650" y="2385249"/>
                  <a:pt x="9347007" y="2342495"/>
                </a:cubicBezTo>
                <a:close/>
                <a:moveTo>
                  <a:pt x="8098957" y="2342495"/>
                </a:moveTo>
                <a:cubicBezTo>
                  <a:pt x="8108619" y="2390081"/>
                  <a:pt x="8129849" y="2425073"/>
                  <a:pt x="8161913" y="2446304"/>
                </a:cubicBezTo>
                <a:cubicBezTo>
                  <a:pt x="8168941" y="2450988"/>
                  <a:pt x="8175969" y="2454648"/>
                  <a:pt x="8182851" y="2457869"/>
                </a:cubicBezTo>
                <a:cubicBezTo>
                  <a:pt x="8188853" y="2460652"/>
                  <a:pt x="8194710" y="2462994"/>
                  <a:pt x="8200274" y="2465191"/>
                </a:cubicBezTo>
                <a:cubicBezTo>
                  <a:pt x="8218136" y="2472219"/>
                  <a:pt x="8233509" y="2478367"/>
                  <a:pt x="8245369" y="2494034"/>
                </a:cubicBezTo>
                <a:cubicBezTo>
                  <a:pt x="8262353" y="2516287"/>
                  <a:pt x="8265867" y="2549084"/>
                  <a:pt x="8255911" y="2591691"/>
                </a:cubicBezTo>
                <a:cubicBezTo>
                  <a:pt x="8254594" y="2596962"/>
                  <a:pt x="8253129" y="2602525"/>
                  <a:pt x="8251518" y="2608090"/>
                </a:cubicBezTo>
                <a:cubicBezTo>
                  <a:pt x="8250347" y="2612188"/>
                  <a:pt x="8250786" y="2616141"/>
                  <a:pt x="8252689" y="2619656"/>
                </a:cubicBezTo>
                <a:cubicBezTo>
                  <a:pt x="8196321" y="2627121"/>
                  <a:pt x="8131607" y="2587591"/>
                  <a:pt x="8096467" y="2519363"/>
                </a:cubicBezTo>
                <a:cubicBezTo>
                  <a:pt x="8063818" y="2455381"/>
                  <a:pt x="8066600" y="2385249"/>
                  <a:pt x="8098957" y="2342495"/>
                </a:cubicBezTo>
                <a:close/>
                <a:moveTo>
                  <a:pt x="1557820" y="2312419"/>
                </a:moveTo>
                <a:cubicBezTo>
                  <a:pt x="1560017" y="2314615"/>
                  <a:pt x="1562066" y="2316958"/>
                  <a:pt x="1563970" y="2319447"/>
                </a:cubicBezTo>
                <a:cubicBezTo>
                  <a:pt x="1606722" y="2374497"/>
                  <a:pt x="1582417" y="2464688"/>
                  <a:pt x="1509943" y="2520911"/>
                </a:cubicBezTo>
                <a:cubicBezTo>
                  <a:pt x="1437470" y="2577135"/>
                  <a:pt x="1344204" y="2578452"/>
                  <a:pt x="1301452" y="2523401"/>
                </a:cubicBezTo>
                <a:lnTo>
                  <a:pt x="1301160" y="2523107"/>
                </a:lnTo>
                <a:cubicBezTo>
                  <a:pt x="1360896" y="2528086"/>
                  <a:pt x="1404819" y="2515494"/>
                  <a:pt x="1431759" y="2485626"/>
                </a:cubicBezTo>
                <a:cubicBezTo>
                  <a:pt x="1450500" y="2464835"/>
                  <a:pt x="1454892" y="2442873"/>
                  <a:pt x="1458991" y="2421498"/>
                </a:cubicBezTo>
                <a:cubicBezTo>
                  <a:pt x="1461334" y="2409490"/>
                  <a:pt x="1463677" y="2398071"/>
                  <a:pt x="1468509" y="2386358"/>
                </a:cubicBezTo>
                <a:cubicBezTo>
                  <a:pt x="1481245" y="2356051"/>
                  <a:pt x="1508185" y="2333795"/>
                  <a:pt x="1550791" y="2317837"/>
                </a:cubicBezTo>
                <a:cubicBezTo>
                  <a:pt x="1553867" y="2316812"/>
                  <a:pt x="1556208" y="2314909"/>
                  <a:pt x="1557820" y="2312419"/>
                </a:cubicBezTo>
                <a:close/>
                <a:moveTo>
                  <a:pt x="309770" y="2312419"/>
                </a:moveTo>
                <a:cubicBezTo>
                  <a:pt x="311967" y="2314615"/>
                  <a:pt x="314016" y="2316958"/>
                  <a:pt x="315920" y="2319447"/>
                </a:cubicBezTo>
                <a:cubicBezTo>
                  <a:pt x="358674" y="2374497"/>
                  <a:pt x="334368" y="2464688"/>
                  <a:pt x="261894" y="2520911"/>
                </a:cubicBezTo>
                <a:cubicBezTo>
                  <a:pt x="189421" y="2577135"/>
                  <a:pt x="96155" y="2578452"/>
                  <a:pt x="53403" y="2523401"/>
                </a:cubicBezTo>
                <a:lnTo>
                  <a:pt x="53111" y="2523107"/>
                </a:lnTo>
                <a:cubicBezTo>
                  <a:pt x="112847" y="2528086"/>
                  <a:pt x="156771" y="2515494"/>
                  <a:pt x="183709" y="2485626"/>
                </a:cubicBezTo>
                <a:cubicBezTo>
                  <a:pt x="202451" y="2464835"/>
                  <a:pt x="206842" y="2442873"/>
                  <a:pt x="210941" y="2421498"/>
                </a:cubicBezTo>
                <a:cubicBezTo>
                  <a:pt x="213284" y="2409490"/>
                  <a:pt x="215628" y="2398071"/>
                  <a:pt x="220459" y="2386358"/>
                </a:cubicBezTo>
                <a:cubicBezTo>
                  <a:pt x="233196" y="2356051"/>
                  <a:pt x="260136" y="2333795"/>
                  <a:pt x="302743" y="2317837"/>
                </a:cubicBezTo>
                <a:cubicBezTo>
                  <a:pt x="305817" y="2316812"/>
                  <a:pt x="308159" y="2314909"/>
                  <a:pt x="309770" y="2312419"/>
                </a:cubicBezTo>
                <a:close/>
                <a:moveTo>
                  <a:pt x="12002864" y="2303191"/>
                </a:moveTo>
                <a:cubicBezTo>
                  <a:pt x="12054591" y="2305024"/>
                  <a:pt x="12109716" y="2343155"/>
                  <a:pt x="12141122" y="2404429"/>
                </a:cubicBezTo>
                <a:cubicBezTo>
                  <a:pt x="12182849" y="2486128"/>
                  <a:pt x="12166743" y="2578075"/>
                  <a:pt x="12104812" y="2609847"/>
                </a:cubicBezTo>
                <a:lnTo>
                  <a:pt x="12104518" y="2609992"/>
                </a:lnTo>
                <a:cubicBezTo>
                  <a:pt x="12120477" y="2552305"/>
                  <a:pt x="12116231" y="2506772"/>
                  <a:pt x="12091928" y="2474707"/>
                </a:cubicBezTo>
                <a:cubicBezTo>
                  <a:pt x="12074944" y="2452452"/>
                  <a:pt x="12054152" y="2444106"/>
                  <a:pt x="12033947" y="2436054"/>
                </a:cubicBezTo>
                <a:cubicBezTo>
                  <a:pt x="12022527" y="2431369"/>
                  <a:pt x="12011694" y="2426976"/>
                  <a:pt x="12001152" y="2420096"/>
                </a:cubicBezTo>
                <a:cubicBezTo>
                  <a:pt x="11973772" y="2402086"/>
                  <a:pt x="11956788" y="2371487"/>
                  <a:pt x="11949321" y="2326537"/>
                </a:cubicBezTo>
                <a:cubicBezTo>
                  <a:pt x="11948735" y="2323315"/>
                  <a:pt x="11947418" y="2320681"/>
                  <a:pt x="11945221" y="2318632"/>
                </a:cubicBezTo>
                <a:cubicBezTo>
                  <a:pt x="11947710" y="2316875"/>
                  <a:pt x="11950492" y="2315410"/>
                  <a:pt x="11953275" y="2313945"/>
                </a:cubicBezTo>
                <a:cubicBezTo>
                  <a:pt x="11968757" y="2306003"/>
                  <a:pt x="11985622" y="2302580"/>
                  <a:pt x="12002864" y="2303191"/>
                </a:cubicBezTo>
                <a:close/>
                <a:moveTo>
                  <a:pt x="10754814" y="2303191"/>
                </a:moveTo>
                <a:cubicBezTo>
                  <a:pt x="10806541" y="2305024"/>
                  <a:pt x="10861666" y="2343155"/>
                  <a:pt x="10893072" y="2404429"/>
                </a:cubicBezTo>
                <a:cubicBezTo>
                  <a:pt x="10934799" y="2486128"/>
                  <a:pt x="10918693" y="2578075"/>
                  <a:pt x="10856762" y="2609847"/>
                </a:cubicBezTo>
                <a:lnTo>
                  <a:pt x="10856468" y="2609992"/>
                </a:lnTo>
                <a:cubicBezTo>
                  <a:pt x="10872427" y="2552305"/>
                  <a:pt x="10868181" y="2506772"/>
                  <a:pt x="10843878" y="2474707"/>
                </a:cubicBezTo>
                <a:cubicBezTo>
                  <a:pt x="10826894" y="2452452"/>
                  <a:pt x="10806102" y="2444106"/>
                  <a:pt x="10785897" y="2436054"/>
                </a:cubicBezTo>
                <a:cubicBezTo>
                  <a:pt x="10774477" y="2431369"/>
                  <a:pt x="10763644" y="2426976"/>
                  <a:pt x="10753102" y="2420096"/>
                </a:cubicBezTo>
                <a:cubicBezTo>
                  <a:pt x="10725722" y="2402086"/>
                  <a:pt x="10708738" y="2371487"/>
                  <a:pt x="10701271" y="2326537"/>
                </a:cubicBezTo>
                <a:cubicBezTo>
                  <a:pt x="10700685" y="2323315"/>
                  <a:pt x="10699368" y="2320681"/>
                  <a:pt x="10697171" y="2318632"/>
                </a:cubicBezTo>
                <a:cubicBezTo>
                  <a:pt x="10699660" y="2316875"/>
                  <a:pt x="10702442" y="2315410"/>
                  <a:pt x="10705225" y="2313945"/>
                </a:cubicBezTo>
                <a:cubicBezTo>
                  <a:pt x="10720707" y="2306003"/>
                  <a:pt x="10737572" y="2302580"/>
                  <a:pt x="10754814" y="2303191"/>
                </a:cubicBezTo>
                <a:close/>
                <a:moveTo>
                  <a:pt x="9430564" y="2303191"/>
                </a:moveTo>
                <a:cubicBezTo>
                  <a:pt x="9482291" y="2305024"/>
                  <a:pt x="9537416" y="2343155"/>
                  <a:pt x="9568822" y="2404429"/>
                </a:cubicBezTo>
                <a:cubicBezTo>
                  <a:pt x="9610549" y="2486128"/>
                  <a:pt x="9594443" y="2578075"/>
                  <a:pt x="9532512" y="2609847"/>
                </a:cubicBezTo>
                <a:lnTo>
                  <a:pt x="9532218" y="2609992"/>
                </a:lnTo>
                <a:cubicBezTo>
                  <a:pt x="9548177" y="2552305"/>
                  <a:pt x="9543931" y="2506772"/>
                  <a:pt x="9519628" y="2474707"/>
                </a:cubicBezTo>
                <a:cubicBezTo>
                  <a:pt x="9502644" y="2452452"/>
                  <a:pt x="9481852" y="2444106"/>
                  <a:pt x="9461647" y="2436054"/>
                </a:cubicBezTo>
                <a:cubicBezTo>
                  <a:pt x="9450227" y="2431369"/>
                  <a:pt x="9439394" y="2426976"/>
                  <a:pt x="9428852" y="2420096"/>
                </a:cubicBezTo>
                <a:cubicBezTo>
                  <a:pt x="9401472" y="2402086"/>
                  <a:pt x="9384488" y="2371487"/>
                  <a:pt x="9377021" y="2326537"/>
                </a:cubicBezTo>
                <a:cubicBezTo>
                  <a:pt x="9376435" y="2323315"/>
                  <a:pt x="9375118" y="2320681"/>
                  <a:pt x="9372921" y="2318632"/>
                </a:cubicBezTo>
                <a:cubicBezTo>
                  <a:pt x="9375410" y="2316875"/>
                  <a:pt x="9378192" y="2315410"/>
                  <a:pt x="9380975" y="2313945"/>
                </a:cubicBezTo>
                <a:cubicBezTo>
                  <a:pt x="9396457" y="2306003"/>
                  <a:pt x="9413322" y="2302580"/>
                  <a:pt x="9430564" y="2303191"/>
                </a:cubicBezTo>
                <a:close/>
                <a:moveTo>
                  <a:pt x="8182514" y="2303191"/>
                </a:moveTo>
                <a:cubicBezTo>
                  <a:pt x="8234241" y="2305024"/>
                  <a:pt x="8289366" y="2343155"/>
                  <a:pt x="8320772" y="2404429"/>
                </a:cubicBezTo>
                <a:cubicBezTo>
                  <a:pt x="8362499" y="2486128"/>
                  <a:pt x="8346393" y="2578075"/>
                  <a:pt x="8284462" y="2609847"/>
                </a:cubicBezTo>
                <a:lnTo>
                  <a:pt x="8284168" y="2609992"/>
                </a:lnTo>
                <a:cubicBezTo>
                  <a:pt x="8300127" y="2552305"/>
                  <a:pt x="8295881" y="2506772"/>
                  <a:pt x="8271578" y="2474707"/>
                </a:cubicBezTo>
                <a:cubicBezTo>
                  <a:pt x="8254594" y="2452452"/>
                  <a:pt x="8233802" y="2444106"/>
                  <a:pt x="8213597" y="2436054"/>
                </a:cubicBezTo>
                <a:cubicBezTo>
                  <a:pt x="8202177" y="2431369"/>
                  <a:pt x="8191344" y="2426976"/>
                  <a:pt x="8180802" y="2420096"/>
                </a:cubicBezTo>
                <a:cubicBezTo>
                  <a:pt x="8153422" y="2402086"/>
                  <a:pt x="8136438" y="2371487"/>
                  <a:pt x="8128971" y="2326537"/>
                </a:cubicBezTo>
                <a:cubicBezTo>
                  <a:pt x="8128385" y="2323315"/>
                  <a:pt x="8127068" y="2320681"/>
                  <a:pt x="8124871" y="2318632"/>
                </a:cubicBezTo>
                <a:cubicBezTo>
                  <a:pt x="8127360" y="2316875"/>
                  <a:pt x="8130142" y="2315410"/>
                  <a:pt x="8132925" y="2313945"/>
                </a:cubicBezTo>
                <a:cubicBezTo>
                  <a:pt x="8148407" y="2306003"/>
                  <a:pt x="8165272" y="2302580"/>
                  <a:pt x="8182514" y="2303191"/>
                </a:cubicBezTo>
                <a:close/>
                <a:moveTo>
                  <a:pt x="1490361" y="2280268"/>
                </a:moveTo>
                <a:cubicBezTo>
                  <a:pt x="1504508" y="2281975"/>
                  <a:pt x="1517848" y="2285809"/>
                  <a:pt x="1529854" y="2291775"/>
                </a:cubicBezTo>
                <a:cubicBezTo>
                  <a:pt x="1484760" y="2310224"/>
                  <a:pt x="1454454" y="2337456"/>
                  <a:pt x="1439518" y="2372889"/>
                </a:cubicBezTo>
                <a:cubicBezTo>
                  <a:pt x="1436299" y="2380648"/>
                  <a:pt x="1433956" y="2388260"/>
                  <a:pt x="1432052" y="2395581"/>
                </a:cubicBezTo>
                <a:cubicBezTo>
                  <a:pt x="1430442" y="2402023"/>
                  <a:pt x="1429123" y="2408174"/>
                  <a:pt x="1428100" y="2414030"/>
                </a:cubicBezTo>
                <a:cubicBezTo>
                  <a:pt x="1424438" y="2432771"/>
                  <a:pt x="1421218" y="2449022"/>
                  <a:pt x="1408040" y="2463664"/>
                </a:cubicBezTo>
                <a:cubicBezTo>
                  <a:pt x="1389299" y="2484308"/>
                  <a:pt x="1357674" y="2493971"/>
                  <a:pt x="1314044" y="2492068"/>
                </a:cubicBezTo>
                <a:cubicBezTo>
                  <a:pt x="1308626" y="2491776"/>
                  <a:pt x="1302916" y="2491336"/>
                  <a:pt x="1297060" y="2490750"/>
                </a:cubicBezTo>
                <a:cubicBezTo>
                  <a:pt x="1292814" y="2490458"/>
                  <a:pt x="1289007" y="2491628"/>
                  <a:pt x="1285933" y="2494118"/>
                </a:cubicBezTo>
                <a:cubicBezTo>
                  <a:pt x="1267923" y="2440091"/>
                  <a:pt x="1294863" y="2369229"/>
                  <a:pt x="1355625" y="2322229"/>
                </a:cubicBezTo>
                <a:cubicBezTo>
                  <a:pt x="1398231" y="2289177"/>
                  <a:pt x="1447919" y="2275146"/>
                  <a:pt x="1490361" y="2280268"/>
                </a:cubicBezTo>
                <a:close/>
                <a:moveTo>
                  <a:pt x="242312" y="2280268"/>
                </a:moveTo>
                <a:cubicBezTo>
                  <a:pt x="256458" y="2281975"/>
                  <a:pt x="269799" y="2285809"/>
                  <a:pt x="281805" y="2291775"/>
                </a:cubicBezTo>
                <a:cubicBezTo>
                  <a:pt x="236710" y="2310224"/>
                  <a:pt x="206404" y="2337456"/>
                  <a:pt x="191470" y="2372889"/>
                </a:cubicBezTo>
                <a:cubicBezTo>
                  <a:pt x="188250" y="2380648"/>
                  <a:pt x="185907" y="2388260"/>
                  <a:pt x="184003" y="2395581"/>
                </a:cubicBezTo>
                <a:cubicBezTo>
                  <a:pt x="182392" y="2402023"/>
                  <a:pt x="181074" y="2408174"/>
                  <a:pt x="180051" y="2414030"/>
                </a:cubicBezTo>
                <a:cubicBezTo>
                  <a:pt x="176388" y="2432771"/>
                  <a:pt x="173169" y="2449022"/>
                  <a:pt x="159991" y="2463664"/>
                </a:cubicBezTo>
                <a:cubicBezTo>
                  <a:pt x="141249" y="2484308"/>
                  <a:pt x="109625" y="2493971"/>
                  <a:pt x="65995" y="2492068"/>
                </a:cubicBezTo>
                <a:cubicBezTo>
                  <a:pt x="60578" y="2491776"/>
                  <a:pt x="54867" y="2491336"/>
                  <a:pt x="49011" y="2490750"/>
                </a:cubicBezTo>
                <a:cubicBezTo>
                  <a:pt x="44764" y="2490458"/>
                  <a:pt x="40958" y="2491628"/>
                  <a:pt x="37883" y="2494118"/>
                </a:cubicBezTo>
                <a:cubicBezTo>
                  <a:pt x="19873" y="2440091"/>
                  <a:pt x="46814" y="2369229"/>
                  <a:pt x="107576" y="2322229"/>
                </a:cubicBezTo>
                <a:cubicBezTo>
                  <a:pt x="150182" y="2289177"/>
                  <a:pt x="199869" y="2275146"/>
                  <a:pt x="242312" y="2280268"/>
                </a:cubicBezTo>
                <a:close/>
                <a:moveTo>
                  <a:pt x="6473812" y="2266105"/>
                </a:moveTo>
                <a:cubicBezTo>
                  <a:pt x="6476009" y="2268302"/>
                  <a:pt x="6478058" y="2270645"/>
                  <a:pt x="6479962" y="2273135"/>
                </a:cubicBezTo>
                <a:cubicBezTo>
                  <a:pt x="6522715" y="2328185"/>
                  <a:pt x="6498410" y="2418375"/>
                  <a:pt x="6425935" y="2474598"/>
                </a:cubicBezTo>
                <a:cubicBezTo>
                  <a:pt x="6353465" y="2530822"/>
                  <a:pt x="6260201" y="2532139"/>
                  <a:pt x="6217449" y="2477088"/>
                </a:cubicBezTo>
                <a:lnTo>
                  <a:pt x="6217160" y="2476794"/>
                </a:lnTo>
                <a:cubicBezTo>
                  <a:pt x="6276894" y="2481772"/>
                  <a:pt x="6320818" y="2469181"/>
                  <a:pt x="6347753" y="2439313"/>
                </a:cubicBezTo>
                <a:cubicBezTo>
                  <a:pt x="6366495" y="2418523"/>
                  <a:pt x="6370888" y="2396560"/>
                  <a:pt x="6374986" y="2375185"/>
                </a:cubicBezTo>
                <a:cubicBezTo>
                  <a:pt x="6377329" y="2363178"/>
                  <a:pt x="6379672" y="2351759"/>
                  <a:pt x="6384505" y="2340045"/>
                </a:cubicBezTo>
                <a:cubicBezTo>
                  <a:pt x="6397238" y="2309738"/>
                  <a:pt x="6424179" y="2287483"/>
                  <a:pt x="6466784" y="2271524"/>
                </a:cubicBezTo>
                <a:cubicBezTo>
                  <a:pt x="6469859" y="2270499"/>
                  <a:pt x="6472201" y="2268596"/>
                  <a:pt x="6473812" y="2266105"/>
                </a:cubicBezTo>
                <a:close/>
                <a:moveTo>
                  <a:pt x="5225768" y="2266105"/>
                </a:moveTo>
                <a:cubicBezTo>
                  <a:pt x="5227966" y="2268302"/>
                  <a:pt x="5230015" y="2270645"/>
                  <a:pt x="5231919" y="2273135"/>
                </a:cubicBezTo>
                <a:cubicBezTo>
                  <a:pt x="5274674" y="2328185"/>
                  <a:pt x="5250369" y="2418375"/>
                  <a:pt x="5177891" y="2474598"/>
                </a:cubicBezTo>
                <a:cubicBezTo>
                  <a:pt x="5105421" y="2530822"/>
                  <a:pt x="5012156" y="2532139"/>
                  <a:pt x="4969404" y="2477088"/>
                </a:cubicBezTo>
                <a:lnTo>
                  <a:pt x="4969112" y="2476794"/>
                </a:lnTo>
                <a:cubicBezTo>
                  <a:pt x="5028847" y="2481772"/>
                  <a:pt x="5072771" y="2469181"/>
                  <a:pt x="5099708" y="2439313"/>
                </a:cubicBezTo>
                <a:cubicBezTo>
                  <a:pt x="5118448" y="2418523"/>
                  <a:pt x="5122842" y="2396560"/>
                  <a:pt x="5126938" y="2375185"/>
                </a:cubicBezTo>
                <a:cubicBezTo>
                  <a:pt x="5129283" y="2363178"/>
                  <a:pt x="5131626" y="2351759"/>
                  <a:pt x="5136457" y="2340045"/>
                </a:cubicBezTo>
                <a:cubicBezTo>
                  <a:pt x="5149194" y="2309738"/>
                  <a:pt x="5176136" y="2287483"/>
                  <a:pt x="5218741" y="2271524"/>
                </a:cubicBezTo>
                <a:cubicBezTo>
                  <a:pt x="5221815" y="2270499"/>
                  <a:pt x="5224158" y="2268596"/>
                  <a:pt x="5225768" y="2266105"/>
                </a:cubicBezTo>
                <a:close/>
                <a:moveTo>
                  <a:pt x="3977721" y="2252643"/>
                </a:moveTo>
                <a:cubicBezTo>
                  <a:pt x="3979919" y="2254840"/>
                  <a:pt x="3981968" y="2257183"/>
                  <a:pt x="3983872" y="2259673"/>
                </a:cubicBezTo>
                <a:cubicBezTo>
                  <a:pt x="4026624" y="2314723"/>
                  <a:pt x="4002319" y="2404913"/>
                  <a:pt x="3929844" y="2461136"/>
                </a:cubicBezTo>
                <a:cubicBezTo>
                  <a:pt x="3857371" y="2517359"/>
                  <a:pt x="3764105" y="2518676"/>
                  <a:pt x="3721353" y="2463625"/>
                </a:cubicBezTo>
                <a:lnTo>
                  <a:pt x="3721061" y="2463332"/>
                </a:lnTo>
                <a:cubicBezTo>
                  <a:pt x="3780797" y="2468311"/>
                  <a:pt x="3824721" y="2455719"/>
                  <a:pt x="3851661" y="2425851"/>
                </a:cubicBezTo>
                <a:cubicBezTo>
                  <a:pt x="3870402" y="2405061"/>
                  <a:pt x="3874793" y="2383098"/>
                  <a:pt x="3878893" y="2361723"/>
                </a:cubicBezTo>
                <a:cubicBezTo>
                  <a:pt x="3881235" y="2349715"/>
                  <a:pt x="3883578" y="2338297"/>
                  <a:pt x="3888410" y="2326583"/>
                </a:cubicBezTo>
                <a:cubicBezTo>
                  <a:pt x="3901147" y="2296276"/>
                  <a:pt x="3928087" y="2274021"/>
                  <a:pt x="3970694" y="2258062"/>
                </a:cubicBezTo>
                <a:cubicBezTo>
                  <a:pt x="3973768" y="2257037"/>
                  <a:pt x="3976110" y="2255134"/>
                  <a:pt x="3977721" y="2252643"/>
                </a:cubicBezTo>
                <a:close/>
                <a:moveTo>
                  <a:pt x="2729671" y="2252643"/>
                </a:moveTo>
                <a:cubicBezTo>
                  <a:pt x="2731869" y="2254840"/>
                  <a:pt x="2733917" y="2257183"/>
                  <a:pt x="2735820" y="2259673"/>
                </a:cubicBezTo>
                <a:cubicBezTo>
                  <a:pt x="2778575" y="2314723"/>
                  <a:pt x="2754270" y="2404913"/>
                  <a:pt x="2681794" y="2461136"/>
                </a:cubicBezTo>
                <a:cubicBezTo>
                  <a:pt x="2609321" y="2517359"/>
                  <a:pt x="2516055" y="2518676"/>
                  <a:pt x="2473302" y="2463625"/>
                </a:cubicBezTo>
                <a:lnTo>
                  <a:pt x="2473010" y="2463332"/>
                </a:lnTo>
                <a:cubicBezTo>
                  <a:pt x="2532746" y="2468311"/>
                  <a:pt x="2576670" y="2455719"/>
                  <a:pt x="2603610" y="2425851"/>
                </a:cubicBezTo>
                <a:cubicBezTo>
                  <a:pt x="2622351" y="2405061"/>
                  <a:pt x="2626743" y="2383098"/>
                  <a:pt x="2630841" y="2361723"/>
                </a:cubicBezTo>
                <a:cubicBezTo>
                  <a:pt x="2633186" y="2349715"/>
                  <a:pt x="2635527" y="2338297"/>
                  <a:pt x="2640360" y="2326583"/>
                </a:cubicBezTo>
                <a:cubicBezTo>
                  <a:pt x="2653097" y="2296276"/>
                  <a:pt x="2680036" y="2274021"/>
                  <a:pt x="2722643" y="2258062"/>
                </a:cubicBezTo>
                <a:cubicBezTo>
                  <a:pt x="2725718" y="2257037"/>
                  <a:pt x="2728059" y="2255134"/>
                  <a:pt x="2729671" y="2252643"/>
                </a:cubicBezTo>
                <a:close/>
                <a:moveTo>
                  <a:pt x="6406354" y="2233955"/>
                </a:moveTo>
                <a:cubicBezTo>
                  <a:pt x="6420500" y="2235662"/>
                  <a:pt x="6433841" y="2239496"/>
                  <a:pt x="6445848" y="2245462"/>
                </a:cubicBezTo>
                <a:cubicBezTo>
                  <a:pt x="6400752" y="2263911"/>
                  <a:pt x="6370450" y="2291143"/>
                  <a:pt x="6355513" y="2326576"/>
                </a:cubicBezTo>
                <a:cubicBezTo>
                  <a:pt x="6352296" y="2334335"/>
                  <a:pt x="6349952" y="2341948"/>
                  <a:pt x="6348048" y="2349268"/>
                </a:cubicBezTo>
                <a:cubicBezTo>
                  <a:pt x="6346436" y="2355710"/>
                  <a:pt x="6345119" y="2361860"/>
                  <a:pt x="6344097" y="2367717"/>
                </a:cubicBezTo>
                <a:cubicBezTo>
                  <a:pt x="6340432" y="2386458"/>
                  <a:pt x="6337215" y="2402710"/>
                  <a:pt x="6324038" y="2417351"/>
                </a:cubicBezTo>
                <a:cubicBezTo>
                  <a:pt x="6305296" y="2437995"/>
                  <a:pt x="6273672" y="2447658"/>
                  <a:pt x="6230043" y="2445755"/>
                </a:cubicBezTo>
                <a:cubicBezTo>
                  <a:pt x="6224626" y="2445463"/>
                  <a:pt x="6218914" y="2445023"/>
                  <a:pt x="6213058" y="2444437"/>
                </a:cubicBezTo>
                <a:cubicBezTo>
                  <a:pt x="6208812" y="2444145"/>
                  <a:pt x="6205006" y="2445315"/>
                  <a:pt x="6201932" y="2447805"/>
                </a:cubicBezTo>
                <a:cubicBezTo>
                  <a:pt x="6183922" y="2393777"/>
                  <a:pt x="6210861" y="2322916"/>
                  <a:pt x="6271624" y="2275916"/>
                </a:cubicBezTo>
                <a:cubicBezTo>
                  <a:pt x="6314230" y="2242864"/>
                  <a:pt x="6363914" y="2228834"/>
                  <a:pt x="6406354" y="2233955"/>
                </a:cubicBezTo>
                <a:close/>
                <a:moveTo>
                  <a:pt x="5158310" y="2233955"/>
                </a:moveTo>
                <a:cubicBezTo>
                  <a:pt x="5172457" y="2235662"/>
                  <a:pt x="5185799" y="2239496"/>
                  <a:pt x="5197804" y="2245462"/>
                </a:cubicBezTo>
                <a:cubicBezTo>
                  <a:pt x="5152710" y="2263911"/>
                  <a:pt x="5122403" y="2291143"/>
                  <a:pt x="5107470" y="2326576"/>
                </a:cubicBezTo>
                <a:cubicBezTo>
                  <a:pt x="5104248" y="2334335"/>
                  <a:pt x="5101907" y="2341948"/>
                  <a:pt x="5100002" y="2349268"/>
                </a:cubicBezTo>
                <a:cubicBezTo>
                  <a:pt x="5098392" y="2355710"/>
                  <a:pt x="5097072" y="2361860"/>
                  <a:pt x="5096049" y="2367717"/>
                </a:cubicBezTo>
                <a:cubicBezTo>
                  <a:pt x="5092386" y="2386458"/>
                  <a:pt x="5089167" y="2402710"/>
                  <a:pt x="5075989" y="2417351"/>
                </a:cubicBezTo>
                <a:cubicBezTo>
                  <a:pt x="5057248" y="2437995"/>
                  <a:pt x="5025626" y="2447658"/>
                  <a:pt x="4981994" y="2445755"/>
                </a:cubicBezTo>
                <a:cubicBezTo>
                  <a:pt x="4976577" y="2445463"/>
                  <a:pt x="4970867" y="2445023"/>
                  <a:pt x="4965010" y="2444437"/>
                </a:cubicBezTo>
                <a:cubicBezTo>
                  <a:pt x="4960766" y="2444145"/>
                  <a:pt x="4956958" y="2445315"/>
                  <a:pt x="4953883" y="2447805"/>
                </a:cubicBezTo>
                <a:cubicBezTo>
                  <a:pt x="4935876" y="2393777"/>
                  <a:pt x="4962816" y="2322916"/>
                  <a:pt x="5023575" y="2275916"/>
                </a:cubicBezTo>
                <a:cubicBezTo>
                  <a:pt x="5066181" y="2242864"/>
                  <a:pt x="5115869" y="2228834"/>
                  <a:pt x="5158310" y="2233955"/>
                </a:cubicBezTo>
                <a:close/>
                <a:moveTo>
                  <a:pt x="3910262" y="2220493"/>
                </a:moveTo>
                <a:cubicBezTo>
                  <a:pt x="3924409" y="2222200"/>
                  <a:pt x="3937750" y="2226034"/>
                  <a:pt x="3949756" y="2232000"/>
                </a:cubicBezTo>
                <a:cubicBezTo>
                  <a:pt x="3904661" y="2250449"/>
                  <a:pt x="3874356" y="2277681"/>
                  <a:pt x="3859420" y="2313114"/>
                </a:cubicBezTo>
                <a:cubicBezTo>
                  <a:pt x="3856200" y="2320873"/>
                  <a:pt x="3853857" y="2328486"/>
                  <a:pt x="3851955" y="2335806"/>
                </a:cubicBezTo>
                <a:cubicBezTo>
                  <a:pt x="3850343" y="2342247"/>
                  <a:pt x="3849024" y="2348399"/>
                  <a:pt x="3848001" y="2354255"/>
                </a:cubicBezTo>
                <a:cubicBezTo>
                  <a:pt x="3844340" y="2372995"/>
                  <a:pt x="3841120" y="2389248"/>
                  <a:pt x="3827942" y="2403888"/>
                </a:cubicBezTo>
                <a:cubicBezTo>
                  <a:pt x="3809200" y="2424532"/>
                  <a:pt x="3777575" y="2434196"/>
                  <a:pt x="3733945" y="2432292"/>
                </a:cubicBezTo>
                <a:cubicBezTo>
                  <a:pt x="3728528" y="2432001"/>
                  <a:pt x="3722818" y="2431561"/>
                  <a:pt x="3716962" y="2430974"/>
                </a:cubicBezTo>
                <a:cubicBezTo>
                  <a:pt x="3712717" y="2430683"/>
                  <a:pt x="3708909" y="2431853"/>
                  <a:pt x="3705835" y="2434342"/>
                </a:cubicBezTo>
                <a:cubicBezTo>
                  <a:pt x="3687825" y="2380316"/>
                  <a:pt x="3714765" y="2309454"/>
                  <a:pt x="3775527" y="2262454"/>
                </a:cubicBezTo>
                <a:cubicBezTo>
                  <a:pt x="3818133" y="2229402"/>
                  <a:pt x="3867820" y="2215371"/>
                  <a:pt x="3910262" y="2220493"/>
                </a:cubicBezTo>
                <a:close/>
                <a:moveTo>
                  <a:pt x="2662212" y="2220493"/>
                </a:moveTo>
                <a:cubicBezTo>
                  <a:pt x="2676358" y="2222200"/>
                  <a:pt x="2689699" y="2226034"/>
                  <a:pt x="2701705" y="2232000"/>
                </a:cubicBezTo>
                <a:cubicBezTo>
                  <a:pt x="2656612" y="2250449"/>
                  <a:pt x="2626306" y="2277681"/>
                  <a:pt x="2611369" y="2313114"/>
                </a:cubicBezTo>
                <a:cubicBezTo>
                  <a:pt x="2608150" y="2320873"/>
                  <a:pt x="2605807" y="2328486"/>
                  <a:pt x="2603902" y="2335806"/>
                </a:cubicBezTo>
                <a:cubicBezTo>
                  <a:pt x="2602293" y="2342247"/>
                  <a:pt x="2600973" y="2348399"/>
                  <a:pt x="2599950" y="2354255"/>
                </a:cubicBezTo>
                <a:cubicBezTo>
                  <a:pt x="2596288" y="2372995"/>
                  <a:pt x="2593070" y="2389248"/>
                  <a:pt x="2579892" y="2403888"/>
                </a:cubicBezTo>
                <a:cubicBezTo>
                  <a:pt x="2561149" y="2424532"/>
                  <a:pt x="2529525" y="2434196"/>
                  <a:pt x="2485894" y="2432292"/>
                </a:cubicBezTo>
                <a:cubicBezTo>
                  <a:pt x="2480478" y="2432001"/>
                  <a:pt x="2474767" y="2431561"/>
                  <a:pt x="2468910" y="2430974"/>
                </a:cubicBezTo>
                <a:cubicBezTo>
                  <a:pt x="2464663" y="2430683"/>
                  <a:pt x="2460859" y="2431853"/>
                  <a:pt x="2457784" y="2434342"/>
                </a:cubicBezTo>
                <a:cubicBezTo>
                  <a:pt x="2439773" y="2380316"/>
                  <a:pt x="2466713" y="2309454"/>
                  <a:pt x="2527476" y="2262454"/>
                </a:cubicBezTo>
                <a:cubicBezTo>
                  <a:pt x="2570082" y="2229402"/>
                  <a:pt x="2619770" y="2215371"/>
                  <a:pt x="2662212" y="2220493"/>
                </a:cubicBezTo>
                <a:close/>
                <a:moveTo>
                  <a:pt x="0" y="2215628"/>
                </a:moveTo>
                <a:lnTo>
                  <a:pt x="1775" y="2217024"/>
                </a:lnTo>
                <a:cubicBezTo>
                  <a:pt x="11750" y="2230037"/>
                  <a:pt x="20169" y="2246984"/>
                  <a:pt x="26977" y="2267775"/>
                </a:cubicBezTo>
                <a:cubicBezTo>
                  <a:pt x="28734" y="2272898"/>
                  <a:pt x="30343" y="2278316"/>
                  <a:pt x="31808" y="2284024"/>
                </a:cubicBezTo>
                <a:cubicBezTo>
                  <a:pt x="32980" y="2288124"/>
                  <a:pt x="35468" y="2291347"/>
                  <a:pt x="38836" y="2293250"/>
                </a:cubicBezTo>
                <a:cubicBezTo>
                  <a:pt x="27746" y="2302218"/>
                  <a:pt x="14687" y="2308934"/>
                  <a:pt x="321" y="2313336"/>
                </a:cubicBezTo>
                <a:lnTo>
                  <a:pt x="0" y="2313379"/>
                </a:lnTo>
                <a:close/>
                <a:moveTo>
                  <a:pt x="11466012" y="2206331"/>
                </a:moveTo>
                <a:cubicBezTo>
                  <a:pt x="11468209" y="2208527"/>
                  <a:pt x="11470258" y="2210870"/>
                  <a:pt x="11472162" y="2213359"/>
                </a:cubicBezTo>
                <a:cubicBezTo>
                  <a:pt x="11514915" y="2268410"/>
                  <a:pt x="11490610" y="2358599"/>
                  <a:pt x="11418135" y="2414822"/>
                </a:cubicBezTo>
                <a:cubicBezTo>
                  <a:pt x="11345662" y="2471047"/>
                  <a:pt x="11252396" y="2472364"/>
                  <a:pt x="11209644" y="2417313"/>
                </a:cubicBezTo>
                <a:lnTo>
                  <a:pt x="11209352" y="2417019"/>
                </a:lnTo>
                <a:cubicBezTo>
                  <a:pt x="11269088" y="2421998"/>
                  <a:pt x="11313012" y="2409406"/>
                  <a:pt x="11339951" y="2379537"/>
                </a:cubicBezTo>
                <a:cubicBezTo>
                  <a:pt x="11358692" y="2358748"/>
                  <a:pt x="11363084" y="2336785"/>
                  <a:pt x="11367183" y="2315410"/>
                </a:cubicBezTo>
                <a:cubicBezTo>
                  <a:pt x="11369526" y="2303403"/>
                  <a:pt x="11371869" y="2291983"/>
                  <a:pt x="11376701" y="2280269"/>
                </a:cubicBezTo>
                <a:cubicBezTo>
                  <a:pt x="11389438" y="2249963"/>
                  <a:pt x="11416378" y="2227708"/>
                  <a:pt x="11458984" y="2211749"/>
                </a:cubicBezTo>
                <a:cubicBezTo>
                  <a:pt x="11462059" y="2210723"/>
                  <a:pt x="11464401" y="2208821"/>
                  <a:pt x="11466012" y="2206331"/>
                </a:cubicBezTo>
                <a:close/>
                <a:moveTo>
                  <a:pt x="10217962" y="2206331"/>
                </a:moveTo>
                <a:cubicBezTo>
                  <a:pt x="10220159" y="2208527"/>
                  <a:pt x="10222208" y="2210870"/>
                  <a:pt x="10224112" y="2213359"/>
                </a:cubicBezTo>
                <a:cubicBezTo>
                  <a:pt x="10266865" y="2268410"/>
                  <a:pt x="10242560" y="2358599"/>
                  <a:pt x="10170085" y="2414822"/>
                </a:cubicBezTo>
                <a:cubicBezTo>
                  <a:pt x="10097612" y="2471047"/>
                  <a:pt x="10004346" y="2472364"/>
                  <a:pt x="9961594" y="2417313"/>
                </a:cubicBezTo>
                <a:lnTo>
                  <a:pt x="9961302" y="2417019"/>
                </a:lnTo>
                <a:cubicBezTo>
                  <a:pt x="10021038" y="2421998"/>
                  <a:pt x="10064962" y="2409406"/>
                  <a:pt x="10091901" y="2379537"/>
                </a:cubicBezTo>
                <a:cubicBezTo>
                  <a:pt x="10110642" y="2358748"/>
                  <a:pt x="10115034" y="2336785"/>
                  <a:pt x="10119133" y="2315410"/>
                </a:cubicBezTo>
                <a:cubicBezTo>
                  <a:pt x="10121476" y="2303403"/>
                  <a:pt x="10123819" y="2291983"/>
                  <a:pt x="10128651" y="2280269"/>
                </a:cubicBezTo>
                <a:cubicBezTo>
                  <a:pt x="10141388" y="2249963"/>
                  <a:pt x="10168328" y="2227708"/>
                  <a:pt x="10210934" y="2211749"/>
                </a:cubicBezTo>
                <a:cubicBezTo>
                  <a:pt x="10214009" y="2210723"/>
                  <a:pt x="10216351" y="2208821"/>
                  <a:pt x="10217962" y="2206331"/>
                </a:cubicBezTo>
                <a:close/>
                <a:moveTo>
                  <a:pt x="8893712" y="2206331"/>
                </a:moveTo>
                <a:cubicBezTo>
                  <a:pt x="8895909" y="2208527"/>
                  <a:pt x="8897958" y="2210870"/>
                  <a:pt x="8899862" y="2213359"/>
                </a:cubicBezTo>
                <a:cubicBezTo>
                  <a:pt x="8942615" y="2268410"/>
                  <a:pt x="8918310" y="2358599"/>
                  <a:pt x="8845835" y="2414822"/>
                </a:cubicBezTo>
                <a:cubicBezTo>
                  <a:pt x="8773362" y="2471047"/>
                  <a:pt x="8680096" y="2472364"/>
                  <a:pt x="8637344" y="2417313"/>
                </a:cubicBezTo>
                <a:lnTo>
                  <a:pt x="8637052" y="2417019"/>
                </a:lnTo>
                <a:cubicBezTo>
                  <a:pt x="8696788" y="2421998"/>
                  <a:pt x="8740712" y="2409406"/>
                  <a:pt x="8767651" y="2379537"/>
                </a:cubicBezTo>
                <a:cubicBezTo>
                  <a:pt x="8786392" y="2358748"/>
                  <a:pt x="8790784" y="2336785"/>
                  <a:pt x="8794883" y="2315410"/>
                </a:cubicBezTo>
                <a:cubicBezTo>
                  <a:pt x="8797226" y="2303403"/>
                  <a:pt x="8799569" y="2291983"/>
                  <a:pt x="8804401" y="2280269"/>
                </a:cubicBezTo>
                <a:cubicBezTo>
                  <a:pt x="8817138" y="2249963"/>
                  <a:pt x="8844078" y="2227708"/>
                  <a:pt x="8886684" y="2211749"/>
                </a:cubicBezTo>
                <a:cubicBezTo>
                  <a:pt x="8889759" y="2210723"/>
                  <a:pt x="8892101" y="2208821"/>
                  <a:pt x="8893712" y="2206331"/>
                </a:cubicBezTo>
                <a:close/>
                <a:moveTo>
                  <a:pt x="7645662" y="2206331"/>
                </a:moveTo>
                <a:cubicBezTo>
                  <a:pt x="7647859" y="2208527"/>
                  <a:pt x="7649908" y="2210870"/>
                  <a:pt x="7651812" y="2213359"/>
                </a:cubicBezTo>
                <a:cubicBezTo>
                  <a:pt x="7694565" y="2268410"/>
                  <a:pt x="7670260" y="2358599"/>
                  <a:pt x="7597785" y="2414822"/>
                </a:cubicBezTo>
                <a:cubicBezTo>
                  <a:pt x="7525312" y="2471047"/>
                  <a:pt x="7432046" y="2472364"/>
                  <a:pt x="7389294" y="2417313"/>
                </a:cubicBezTo>
                <a:lnTo>
                  <a:pt x="7389002" y="2417019"/>
                </a:lnTo>
                <a:cubicBezTo>
                  <a:pt x="7448738" y="2421998"/>
                  <a:pt x="7492662" y="2409406"/>
                  <a:pt x="7519601" y="2379537"/>
                </a:cubicBezTo>
                <a:cubicBezTo>
                  <a:pt x="7538342" y="2358748"/>
                  <a:pt x="7542734" y="2336785"/>
                  <a:pt x="7546833" y="2315410"/>
                </a:cubicBezTo>
                <a:cubicBezTo>
                  <a:pt x="7549176" y="2303403"/>
                  <a:pt x="7551519" y="2291983"/>
                  <a:pt x="7556351" y="2280269"/>
                </a:cubicBezTo>
                <a:cubicBezTo>
                  <a:pt x="7569088" y="2249963"/>
                  <a:pt x="7596028" y="2227708"/>
                  <a:pt x="7638634" y="2211749"/>
                </a:cubicBezTo>
                <a:cubicBezTo>
                  <a:pt x="7641709" y="2210723"/>
                  <a:pt x="7644051" y="2208821"/>
                  <a:pt x="7645662" y="2206331"/>
                </a:cubicBezTo>
                <a:close/>
                <a:moveTo>
                  <a:pt x="11398553" y="2174179"/>
                </a:moveTo>
                <a:cubicBezTo>
                  <a:pt x="11412700" y="2175886"/>
                  <a:pt x="11426041" y="2179721"/>
                  <a:pt x="11438047" y="2185687"/>
                </a:cubicBezTo>
                <a:cubicBezTo>
                  <a:pt x="11392952" y="2204136"/>
                  <a:pt x="11362646" y="2231368"/>
                  <a:pt x="11347711" y="2266801"/>
                </a:cubicBezTo>
                <a:cubicBezTo>
                  <a:pt x="11344491" y="2274559"/>
                  <a:pt x="11342148" y="2282173"/>
                  <a:pt x="11340244" y="2289492"/>
                </a:cubicBezTo>
                <a:cubicBezTo>
                  <a:pt x="11338634" y="2295935"/>
                  <a:pt x="11337315" y="2302085"/>
                  <a:pt x="11336292" y="2307942"/>
                </a:cubicBezTo>
                <a:cubicBezTo>
                  <a:pt x="11332630" y="2326683"/>
                  <a:pt x="11329410" y="2342935"/>
                  <a:pt x="11316232" y="2357576"/>
                </a:cubicBezTo>
                <a:cubicBezTo>
                  <a:pt x="11297491" y="2378220"/>
                  <a:pt x="11265866" y="2387883"/>
                  <a:pt x="11222236" y="2385980"/>
                </a:cubicBezTo>
                <a:cubicBezTo>
                  <a:pt x="11216819" y="2385688"/>
                  <a:pt x="11211108" y="2385248"/>
                  <a:pt x="11205252" y="2384661"/>
                </a:cubicBezTo>
                <a:cubicBezTo>
                  <a:pt x="11201006" y="2384370"/>
                  <a:pt x="11197199" y="2385539"/>
                  <a:pt x="11194125" y="2388030"/>
                </a:cubicBezTo>
                <a:cubicBezTo>
                  <a:pt x="11176115" y="2334003"/>
                  <a:pt x="11203055" y="2263141"/>
                  <a:pt x="11263817" y="2216141"/>
                </a:cubicBezTo>
                <a:cubicBezTo>
                  <a:pt x="11306423" y="2183088"/>
                  <a:pt x="11356111" y="2169059"/>
                  <a:pt x="11398553" y="2174179"/>
                </a:cubicBezTo>
                <a:close/>
                <a:moveTo>
                  <a:pt x="10150503" y="2174179"/>
                </a:moveTo>
                <a:cubicBezTo>
                  <a:pt x="10164650" y="2175886"/>
                  <a:pt x="10177991" y="2179721"/>
                  <a:pt x="10189997" y="2185687"/>
                </a:cubicBezTo>
                <a:cubicBezTo>
                  <a:pt x="10144902" y="2204136"/>
                  <a:pt x="10114596" y="2231368"/>
                  <a:pt x="10099661" y="2266801"/>
                </a:cubicBezTo>
                <a:cubicBezTo>
                  <a:pt x="10096441" y="2274559"/>
                  <a:pt x="10094098" y="2282173"/>
                  <a:pt x="10092194" y="2289492"/>
                </a:cubicBezTo>
                <a:cubicBezTo>
                  <a:pt x="10090584" y="2295935"/>
                  <a:pt x="10089265" y="2302085"/>
                  <a:pt x="10088242" y="2307942"/>
                </a:cubicBezTo>
                <a:cubicBezTo>
                  <a:pt x="10084580" y="2326683"/>
                  <a:pt x="10081360" y="2342935"/>
                  <a:pt x="10068182" y="2357576"/>
                </a:cubicBezTo>
                <a:cubicBezTo>
                  <a:pt x="10049441" y="2378220"/>
                  <a:pt x="10017816" y="2387883"/>
                  <a:pt x="9974186" y="2385980"/>
                </a:cubicBezTo>
                <a:cubicBezTo>
                  <a:pt x="9968769" y="2385688"/>
                  <a:pt x="9963058" y="2385248"/>
                  <a:pt x="9957202" y="2384661"/>
                </a:cubicBezTo>
                <a:cubicBezTo>
                  <a:pt x="9952956" y="2384370"/>
                  <a:pt x="9949149" y="2385539"/>
                  <a:pt x="9946075" y="2388030"/>
                </a:cubicBezTo>
                <a:cubicBezTo>
                  <a:pt x="9928065" y="2334003"/>
                  <a:pt x="9955005" y="2263141"/>
                  <a:pt x="10015767" y="2216141"/>
                </a:cubicBezTo>
                <a:cubicBezTo>
                  <a:pt x="10058373" y="2183088"/>
                  <a:pt x="10108061" y="2169059"/>
                  <a:pt x="10150503" y="2174179"/>
                </a:cubicBezTo>
                <a:close/>
                <a:moveTo>
                  <a:pt x="8826253" y="2174179"/>
                </a:moveTo>
                <a:cubicBezTo>
                  <a:pt x="8840400" y="2175886"/>
                  <a:pt x="8853741" y="2179721"/>
                  <a:pt x="8865747" y="2185687"/>
                </a:cubicBezTo>
                <a:cubicBezTo>
                  <a:pt x="8820652" y="2204136"/>
                  <a:pt x="8790346" y="2231368"/>
                  <a:pt x="8775411" y="2266801"/>
                </a:cubicBezTo>
                <a:cubicBezTo>
                  <a:pt x="8772191" y="2274559"/>
                  <a:pt x="8769848" y="2282173"/>
                  <a:pt x="8767944" y="2289492"/>
                </a:cubicBezTo>
                <a:cubicBezTo>
                  <a:pt x="8766334" y="2295935"/>
                  <a:pt x="8765015" y="2302085"/>
                  <a:pt x="8763992" y="2307942"/>
                </a:cubicBezTo>
                <a:cubicBezTo>
                  <a:pt x="8760330" y="2326683"/>
                  <a:pt x="8757110" y="2342935"/>
                  <a:pt x="8743932" y="2357576"/>
                </a:cubicBezTo>
                <a:cubicBezTo>
                  <a:pt x="8725191" y="2378220"/>
                  <a:pt x="8693566" y="2387883"/>
                  <a:pt x="8649936" y="2385980"/>
                </a:cubicBezTo>
                <a:cubicBezTo>
                  <a:pt x="8644519" y="2385688"/>
                  <a:pt x="8638808" y="2385248"/>
                  <a:pt x="8632952" y="2384661"/>
                </a:cubicBezTo>
                <a:cubicBezTo>
                  <a:pt x="8628706" y="2384370"/>
                  <a:pt x="8624899" y="2385539"/>
                  <a:pt x="8621825" y="2388030"/>
                </a:cubicBezTo>
                <a:cubicBezTo>
                  <a:pt x="8603815" y="2334003"/>
                  <a:pt x="8630755" y="2263141"/>
                  <a:pt x="8691517" y="2216141"/>
                </a:cubicBezTo>
                <a:cubicBezTo>
                  <a:pt x="8734123" y="2183088"/>
                  <a:pt x="8783811" y="2169059"/>
                  <a:pt x="8826253" y="2174179"/>
                </a:cubicBezTo>
                <a:close/>
                <a:moveTo>
                  <a:pt x="7578203" y="2174179"/>
                </a:moveTo>
                <a:cubicBezTo>
                  <a:pt x="7592350" y="2175886"/>
                  <a:pt x="7605691" y="2179721"/>
                  <a:pt x="7617697" y="2185687"/>
                </a:cubicBezTo>
                <a:cubicBezTo>
                  <a:pt x="7572602" y="2204136"/>
                  <a:pt x="7542296" y="2231368"/>
                  <a:pt x="7527361" y="2266801"/>
                </a:cubicBezTo>
                <a:cubicBezTo>
                  <a:pt x="7524141" y="2274559"/>
                  <a:pt x="7521798" y="2282173"/>
                  <a:pt x="7519894" y="2289492"/>
                </a:cubicBezTo>
                <a:cubicBezTo>
                  <a:pt x="7518284" y="2295935"/>
                  <a:pt x="7516965" y="2302085"/>
                  <a:pt x="7515942" y="2307942"/>
                </a:cubicBezTo>
                <a:cubicBezTo>
                  <a:pt x="7512280" y="2326683"/>
                  <a:pt x="7509060" y="2342935"/>
                  <a:pt x="7495882" y="2357576"/>
                </a:cubicBezTo>
                <a:cubicBezTo>
                  <a:pt x="7477141" y="2378220"/>
                  <a:pt x="7445516" y="2387883"/>
                  <a:pt x="7401886" y="2385980"/>
                </a:cubicBezTo>
                <a:cubicBezTo>
                  <a:pt x="7396469" y="2385688"/>
                  <a:pt x="7390758" y="2385248"/>
                  <a:pt x="7384902" y="2384661"/>
                </a:cubicBezTo>
                <a:cubicBezTo>
                  <a:pt x="7380656" y="2384370"/>
                  <a:pt x="7376849" y="2385539"/>
                  <a:pt x="7373775" y="2388030"/>
                </a:cubicBezTo>
                <a:cubicBezTo>
                  <a:pt x="7355765" y="2334003"/>
                  <a:pt x="7382705" y="2263141"/>
                  <a:pt x="7443467" y="2216141"/>
                </a:cubicBezTo>
                <a:cubicBezTo>
                  <a:pt x="7486073" y="2183088"/>
                  <a:pt x="7535761" y="2169059"/>
                  <a:pt x="7578203" y="2174179"/>
                </a:cubicBezTo>
                <a:close/>
                <a:moveTo>
                  <a:pt x="1011629" y="2136441"/>
                </a:moveTo>
                <a:cubicBezTo>
                  <a:pt x="1044718" y="2172019"/>
                  <a:pt x="1080882" y="2190907"/>
                  <a:pt x="1119389" y="2192371"/>
                </a:cubicBezTo>
                <a:cubicBezTo>
                  <a:pt x="1127734" y="2192664"/>
                  <a:pt x="1135787" y="2192226"/>
                  <a:pt x="1143255" y="2191347"/>
                </a:cubicBezTo>
                <a:cubicBezTo>
                  <a:pt x="1149843" y="2190614"/>
                  <a:pt x="1155991" y="2189589"/>
                  <a:pt x="1161848" y="2188563"/>
                </a:cubicBezTo>
                <a:cubicBezTo>
                  <a:pt x="1180736" y="2185490"/>
                  <a:pt x="1196987" y="2182708"/>
                  <a:pt x="1215290" y="2189883"/>
                </a:cubicBezTo>
                <a:cubicBezTo>
                  <a:pt x="1241350" y="2199984"/>
                  <a:pt x="1261409" y="2226193"/>
                  <a:pt x="1275026" y="2267775"/>
                </a:cubicBezTo>
                <a:cubicBezTo>
                  <a:pt x="1276783" y="2272898"/>
                  <a:pt x="1278391" y="2278316"/>
                  <a:pt x="1279856" y="2284024"/>
                </a:cubicBezTo>
                <a:cubicBezTo>
                  <a:pt x="1281028" y="2288124"/>
                  <a:pt x="1283517" y="2291347"/>
                  <a:pt x="1286884" y="2293250"/>
                </a:cubicBezTo>
                <a:cubicBezTo>
                  <a:pt x="1242522" y="2329120"/>
                  <a:pt x="1166681" y="2328974"/>
                  <a:pt x="1101526" y="2288710"/>
                </a:cubicBezTo>
                <a:cubicBezTo>
                  <a:pt x="1040326" y="2251228"/>
                  <a:pt x="1006212" y="2189736"/>
                  <a:pt x="1011629" y="2136441"/>
                </a:cubicBezTo>
                <a:close/>
                <a:moveTo>
                  <a:pt x="5927628" y="2090129"/>
                </a:moveTo>
                <a:cubicBezTo>
                  <a:pt x="5960715" y="2125707"/>
                  <a:pt x="5996880" y="2144594"/>
                  <a:pt x="6035387" y="2146059"/>
                </a:cubicBezTo>
                <a:cubicBezTo>
                  <a:pt x="6043735" y="2146351"/>
                  <a:pt x="6051786" y="2145913"/>
                  <a:pt x="6059252" y="2145033"/>
                </a:cubicBezTo>
                <a:cubicBezTo>
                  <a:pt x="6065842" y="2144302"/>
                  <a:pt x="6071989" y="2143277"/>
                  <a:pt x="6077846" y="2142251"/>
                </a:cubicBezTo>
                <a:cubicBezTo>
                  <a:pt x="6096735" y="2139177"/>
                  <a:pt x="6112986" y="2136395"/>
                  <a:pt x="6131289" y="2143570"/>
                </a:cubicBezTo>
                <a:cubicBezTo>
                  <a:pt x="6157347" y="2153672"/>
                  <a:pt x="6177407" y="2179879"/>
                  <a:pt x="6191024" y="2221462"/>
                </a:cubicBezTo>
                <a:cubicBezTo>
                  <a:pt x="6192779" y="2226584"/>
                  <a:pt x="6194391" y="2232002"/>
                  <a:pt x="6195855" y="2237712"/>
                </a:cubicBezTo>
                <a:cubicBezTo>
                  <a:pt x="6197026" y="2241811"/>
                  <a:pt x="6199514" y="2245034"/>
                  <a:pt x="6202884" y="2246937"/>
                </a:cubicBezTo>
                <a:cubicBezTo>
                  <a:pt x="6158521" y="2282807"/>
                  <a:pt x="6082679" y="2282661"/>
                  <a:pt x="6017524" y="2242397"/>
                </a:cubicBezTo>
                <a:cubicBezTo>
                  <a:pt x="5956323" y="2204916"/>
                  <a:pt x="5922210" y="2143422"/>
                  <a:pt x="5927628" y="2090129"/>
                </a:cubicBezTo>
                <a:close/>
                <a:moveTo>
                  <a:pt x="4679581" y="2090129"/>
                </a:moveTo>
                <a:cubicBezTo>
                  <a:pt x="4712671" y="2125707"/>
                  <a:pt x="4748836" y="2144594"/>
                  <a:pt x="4787340" y="2146059"/>
                </a:cubicBezTo>
                <a:cubicBezTo>
                  <a:pt x="4795687" y="2146351"/>
                  <a:pt x="4803738" y="2145913"/>
                  <a:pt x="4811208" y="2145033"/>
                </a:cubicBezTo>
                <a:cubicBezTo>
                  <a:pt x="4817796" y="2144302"/>
                  <a:pt x="4823945" y="2143277"/>
                  <a:pt x="4829800" y="2142251"/>
                </a:cubicBezTo>
                <a:cubicBezTo>
                  <a:pt x="4848687" y="2139177"/>
                  <a:pt x="4864941" y="2136395"/>
                  <a:pt x="4883241" y="2143570"/>
                </a:cubicBezTo>
                <a:cubicBezTo>
                  <a:pt x="4909301" y="2153672"/>
                  <a:pt x="4929361" y="2179879"/>
                  <a:pt x="4942978" y="2221462"/>
                </a:cubicBezTo>
                <a:cubicBezTo>
                  <a:pt x="4944735" y="2226584"/>
                  <a:pt x="4946344" y="2232002"/>
                  <a:pt x="4947809" y="2237712"/>
                </a:cubicBezTo>
                <a:cubicBezTo>
                  <a:pt x="4948982" y="2241811"/>
                  <a:pt x="4951470" y="2245034"/>
                  <a:pt x="4954838" y="2246937"/>
                </a:cubicBezTo>
                <a:cubicBezTo>
                  <a:pt x="4910477" y="2282807"/>
                  <a:pt x="4834633" y="2282661"/>
                  <a:pt x="4769480" y="2242397"/>
                </a:cubicBezTo>
                <a:cubicBezTo>
                  <a:pt x="4708277" y="2204916"/>
                  <a:pt x="4674162" y="2143422"/>
                  <a:pt x="4679581" y="2090129"/>
                </a:cubicBezTo>
                <a:close/>
                <a:moveTo>
                  <a:pt x="0" y="2086787"/>
                </a:moveTo>
                <a:lnTo>
                  <a:pt x="34979" y="2116350"/>
                </a:lnTo>
                <a:cubicBezTo>
                  <a:pt x="75870" y="2163848"/>
                  <a:pt x="88141" y="2223887"/>
                  <a:pt x="60797" y="2268360"/>
                </a:cubicBezTo>
                <a:lnTo>
                  <a:pt x="60651" y="2268652"/>
                </a:lnTo>
                <a:cubicBezTo>
                  <a:pt x="48353" y="2225497"/>
                  <a:pt x="29960" y="2194037"/>
                  <a:pt x="5720" y="2174827"/>
                </a:cubicBezTo>
                <a:lnTo>
                  <a:pt x="0" y="2171526"/>
                </a:lnTo>
                <a:close/>
                <a:moveTo>
                  <a:pt x="3431531" y="2076667"/>
                </a:moveTo>
                <a:cubicBezTo>
                  <a:pt x="3464620" y="2112245"/>
                  <a:pt x="3500783" y="2131131"/>
                  <a:pt x="3539291" y="2132597"/>
                </a:cubicBezTo>
                <a:cubicBezTo>
                  <a:pt x="3547636" y="2132888"/>
                  <a:pt x="3555689" y="2132451"/>
                  <a:pt x="3563157" y="2131572"/>
                </a:cubicBezTo>
                <a:cubicBezTo>
                  <a:pt x="3569745" y="2130840"/>
                  <a:pt x="3575893" y="2129815"/>
                  <a:pt x="3581751" y="2128789"/>
                </a:cubicBezTo>
                <a:cubicBezTo>
                  <a:pt x="3600638" y="2125714"/>
                  <a:pt x="3616889" y="2122933"/>
                  <a:pt x="3635192" y="2130107"/>
                </a:cubicBezTo>
                <a:cubicBezTo>
                  <a:pt x="3661252" y="2140209"/>
                  <a:pt x="3681312" y="2166418"/>
                  <a:pt x="3694928" y="2207999"/>
                </a:cubicBezTo>
                <a:cubicBezTo>
                  <a:pt x="3696686" y="2213123"/>
                  <a:pt x="3698294" y="2218541"/>
                  <a:pt x="3699759" y="2224250"/>
                </a:cubicBezTo>
                <a:cubicBezTo>
                  <a:pt x="3700931" y="2228350"/>
                  <a:pt x="3703419" y="2231572"/>
                  <a:pt x="3706787" y="2233475"/>
                </a:cubicBezTo>
                <a:cubicBezTo>
                  <a:pt x="3662424" y="2269345"/>
                  <a:pt x="3586584" y="2269198"/>
                  <a:pt x="3521428" y="2228935"/>
                </a:cubicBezTo>
                <a:cubicBezTo>
                  <a:pt x="3460228" y="2191454"/>
                  <a:pt x="3426114" y="2129960"/>
                  <a:pt x="3431531" y="2076667"/>
                </a:cubicBezTo>
                <a:close/>
                <a:moveTo>
                  <a:pt x="2183481" y="2076667"/>
                </a:moveTo>
                <a:cubicBezTo>
                  <a:pt x="2216569" y="2112245"/>
                  <a:pt x="2252735" y="2131131"/>
                  <a:pt x="2291241" y="2132597"/>
                </a:cubicBezTo>
                <a:cubicBezTo>
                  <a:pt x="2299586" y="2132888"/>
                  <a:pt x="2307639" y="2132451"/>
                  <a:pt x="2315107" y="2131572"/>
                </a:cubicBezTo>
                <a:cubicBezTo>
                  <a:pt x="2321695" y="2130840"/>
                  <a:pt x="2327842" y="2129815"/>
                  <a:pt x="2333699" y="2128789"/>
                </a:cubicBezTo>
                <a:cubicBezTo>
                  <a:pt x="2352587" y="2125714"/>
                  <a:pt x="2368837" y="2122933"/>
                  <a:pt x="2387140" y="2130107"/>
                </a:cubicBezTo>
                <a:cubicBezTo>
                  <a:pt x="2413202" y="2140209"/>
                  <a:pt x="2433260" y="2166418"/>
                  <a:pt x="2446877" y="2207999"/>
                </a:cubicBezTo>
                <a:cubicBezTo>
                  <a:pt x="2448634" y="2213123"/>
                  <a:pt x="2450243" y="2218541"/>
                  <a:pt x="2451707" y="2224250"/>
                </a:cubicBezTo>
                <a:cubicBezTo>
                  <a:pt x="2452879" y="2228350"/>
                  <a:pt x="2455369" y="2231572"/>
                  <a:pt x="2458736" y="2233475"/>
                </a:cubicBezTo>
                <a:cubicBezTo>
                  <a:pt x="2414373" y="2269345"/>
                  <a:pt x="2338532" y="2269198"/>
                  <a:pt x="2273378" y="2228935"/>
                </a:cubicBezTo>
                <a:cubicBezTo>
                  <a:pt x="2212177" y="2191454"/>
                  <a:pt x="2178063" y="2129960"/>
                  <a:pt x="2183481" y="2076667"/>
                </a:cubicBezTo>
                <a:close/>
                <a:moveTo>
                  <a:pt x="1113551" y="2044002"/>
                </a:moveTo>
                <a:cubicBezTo>
                  <a:pt x="1151124" y="2040324"/>
                  <a:pt x="1193913" y="2050060"/>
                  <a:pt x="1233005" y="2074072"/>
                </a:cubicBezTo>
                <a:cubicBezTo>
                  <a:pt x="1311336" y="2122093"/>
                  <a:pt x="1345304" y="2209062"/>
                  <a:pt x="1308845" y="2268360"/>
                </a:cubicBezTo>
                <a:lnTo>
                  <a:pt x="1308700" y="2268652"/>
                </a:lnTo>
                <a:cubicBezTo>
                  <a:pt x="1292302" y="2211112"/>
                  <a:pt x="1265070" y="2174363"/>
                  <a:pt x="1227588" y="2159720"/>
                </a:cubicBezTo>
                <a:cubicBezTo>
                  <a:pt x="1201380" y="2149473"/>
                  <a:pt x="1179271" y="2153133"/>
                  <a:pt x="1157896" y="2156792"/>
                </a:cubicBezTo>
                <a:cubicBezTo>
                  <a:pt x="1145743" y="2158843"/>
                  <a:pt x="1134176" y="2160747"/>
                  <a:pt x="1121586" y="2160307"/>
                </a:cubicBezTo>
                <a:cubicBezTo>
                  <a:pt x="1088789" y="2159136"/>
                  <a:pt x="1058481" y="2141712"/>
                  <a:pt x="1028613" y="2107307"/>
                </a:cubicBezTo>
                <a:cubicBezTo>
                  <a:pt x="1026563" y="2104815"/>
                  <a:pt x="1023928" y="2103206"/>
                  <a:pt x="1021000" y="2102620"/>
                </a:cubicBezTo>
                <a:cubicBezTo>
                  <a:pt x="1022171" y="2099838"/>
                  <a:pt x="1023782" y="2097058"/>
                  <a:pt x="1025391" y="2094423"/>
                </a:cubicBezTo>
                <a:cubicBezTo>
                  <a:pt x="1043620" y="2064774"/>
                  <a:pt x="1075977" y="2047682"/>
                  <a:pt x="1113551" y="2044002"/>
                </a:cubicBezTo>
                <a:close/>
                <a:moveTo>
                  <a:pt x="10919819" y="2030354"/>
                </a:moveTo>
                <a:cubicBezTo>
                  <a:pt x="10952908" y="2065933"/>
                  <a:pt x="10989072" y="2084820"/>
                  <a:pt x="11027579" y="2086285"/>
                </a:cubicBezTo>
                <a:cubicBezTo>
                  <a:pt x="11035924" y="2086577"/>
                  <a:pt x="11043977" y="2086139"/>
                  <a:pt x="11051445" y="2085261"/>
                </a:cubicBezTo>
                <a:cubicBezTo>
                  <a:pt x="11058033" y="2084528"/>
                  <a:pt x="11064181" y="2083503"/>
                  <a:pt x="11070038" y="2082477"/>
                </a:cubicBezTo>
                <a:cubicBezTo>
                  <a:pt x="11088926" y="2079403"/>
                  <a:pt x="11105177" y="2076621"/>
                  <a:pt x="11123480" y="2083796"/>
                </a:cubicBezTo>
                <a:cubicBezTo>
                  <a:pt x="11149540" y="2093898"/>
                  <a:pt x="11169599" y="2120105"/>
                  <a:pt x="11183216" y="2161687"/>
                </a:cubicBezTo>
                <a:cubicBezTo>
                  <a:pt x="11184973" y="2166810"/>
                  <a:pt x="11186582" y="2172227"/>
                  <a:pt x="11188047" y="2177937"/>
                </a:cubicBezTo>
                <a:cubicBezTo>
                  <a:pt x="11189219" y="2182037"/>
                  <a:pt x="11191707" y="2185259"/>
                  <a:pt x="11195075" y="2187162"/>
                </a:cubicBezTo>
                <a:cubicBezTo>
                  <a:pt x="11150712" y="2223032"/>
                  <a:pt x="11074871" y="2222886"/>
                  <a:pt x="11009716" y="2182622"/>
                </a:cubicBezTo>
                <a:cubicBezTo>
                  <a:pt x="10948516" y="2145140"/>
                  <a:pt x="10914402" y="2083649"/>
                  <a:pt x="10919819" y="2030354"/>
                </a:cubicBezTo>
                <a:close/>
                <a:moveTo>
                  <a:pt x="9671769" y="2030354"/>
                </a:moveTo>
                <a:cubicBezTo>
                  <a:pt x="9704858" y="2065933"/>
                  <a:pt x="9741022" y="2084820"/>
                  <a:pt x="9779529" y="2086285"/>
                </a:cubicBezTo>
                <a:cubicBezTo>
                  <a:pt x="9787874" y="2086577"/>
                  <a:pt x="9795927" y="2086139"/>
                  <a:pt x="9803395" y="2085261"/>
                </a:cubicBezTo>
                <a:cubicBezTo>
                  <a:pt x="9809983" y="2084528"/>
                  <a:pt x="9816131" y="2083503"/>
                  <a:pt x="9821988" y="2082477"/>
                </a:cubicBezTo>
                <a:cubicBezTo>
                  <a:pt x="9840876" y="2079403"/>
                  <a:pt x="9857127" y="2076621"/>
                  <a:pt x="9875430" y="2083796"/>
                </a:cubicBezTo>
                <a:cubicBezTo>
                  <a:pt x="9901490" y="2093898"/>
                  <a:pt x="9921549" y="2120105"/>
                  <a:pt x="9935166" y="2161687"/>
                </a:cubicBezTo>
                <a:cubicBezTo>
                  <a:pt x="9936923" y="2166810"/>
                  <a:pt x="9938532" y="2172227"/>
                  <a:pt x="9939997" y="2177937"/>
                </a:cubicBezTo>
                <a:cubicBezTo>
                  <a:pt x="9941169" y="2182037"/>
                  <a:pt x="9943657" y="2185259"/>
                  <a:pt x="9947025" y="2187162"/>
                </a:cubicBezTo>
                <a:cubicBezTo>
                  <a:pt x="9902662" y="2223032"/>
                  <a:pt x="9826821" y="2222886"/>
                  <a:pt x="9761666" y="2182622"/>
                </a:cubicBezTo>
                <a:cubicBezTo>
                  <a:pt x="9700466" y="2145140"/>
                  <a:pt x="9666352" y="2083649"/>
                  <a:pt x="9671769" y="2030354"/>
                </a:cubicBezTo>
                <a:close/>
                <a:moveTo>
                  <a:pt x="8347519" y="2030354"/>
                </a:moveTo>
                <a:cubicBezTo>
                  <a:pt x="8380608" y="2065933"/>
                  <a:pt x="8416772" y="2084820"/>
                  <a:pt x="8455279" y="2086285"/>
                </a:cubicBezTo>
                <a:cubicBezTo>
                  <a:pt x="8463624" y="2086577"/>
                  <a:pt x="8471677" y="2086139"/>
                  <a:pt x="8479145" y="2085261"/>
                </a:cubicBezTo>
                <a:cubicBezTo>
                  <a:pt x="8485733" y="2084528"/>
                  <a:pt x="8491881" y="2083503"/>
                  <a:pt x="8497738" y="2082477"/>
                </a:cubicBezTo>
                <a:cubicBezTo>
                  <a:pt x="8516626" y="2079403"/>
                  <a:pt x="8532877" y="2076621"/>
                  <a:pt x="8551180" y="2083796"/>
                </a:cubicBezTo>
                <a:cubicBezTo>
                  <a:pt x="8577240" y="2093898"/>
                  <a:pt x="8597299" y="2120105"/>
                  <a:pt x="8610916" y="2161687"/>
                </a:cubicBezTo>
                <a:cubicBezTo>
                  <a:pt x="8612673" y="2166810"/>
                  <a:pt x="8614282" y="2172227"/>
                  <a:pt x="8615747" y="2177937"/>
                </a:cubicBezTo>
                <a:cubicBezTo>
                  <a:pt x="8616919" y="2182037"/>
                  <a:pt x="8619407" y="2185259"/>
                  <a:pt x="8622775" y="2187162"/>
                </a:cubicBezTo>
                <a:cubicBezTo>
                  <a:pt x="8578412" y="2223032"/>
                  <a:pt x="8502571" y="2222886"/>
                  <a:pt x="8437416" y="2182622"/>
                </a:cubicBezTo>
                <a:cubicBezTo>
                  <a:pt x="8376216" y="2145140"/>
                  <a:pt x="8342102" y="2083649"/>
                  <a:pt x="8347519" y="2030354"/>
                </a:cubicBezTo>
                <a:close/>
                <a:moveTo>
                  <a:pt x="7099469" y="2030354"/>
                </a:moveTo>
                <a:cubicBezTo>
                  <a:pt x="7132558" y="2065933"/>
                  <a:pt x="7168722" y="2084820"/>
                  <a:pt x="7207229" y="2086285"/>
                </a:cubicBezTo>
                <a:cubicBezTo>
                  <a:pt x="7215574" y="2086577"/>
                  <a:pt x="7223627" y="2086139"/>
                  <a:pt x="7231095" y="2085261"/>
                </a:cubicBezTo>
                <a:cubicBezTo>
                  <a:pt x="7237683" y="2084528"/>
                  <a:pt x="7243831" y="2083503"/>
                  <a:pt x="7249688" y="2082477"/>
                </a:cubicBezTo>
                <a:cubicBezTo>
                  <a:pt x="7268576" y="2079403"/>
                  <a:pt x="7284827" y="2076621"/>
                  <a:pt x="7303130" y="2083796"/>
                </a:cubicBezTo>
                <a:cubicBezTo>
                  <a:pt x="7329190" y="2093898"/>
                  <a:pt x="7349249" y="2120105"/>
                  <a:pt x="7362866" y="2161687"/>
                </a:cubicBezTo>
                <a:cubicBezTo>
                  <a:pt x="7364623" y="2166810"/>
                  <a:pt x="7366232" y="2172227"/>
                  <a:pt x="7367697" y="2177937"/>
                </a:cubicBezTo>
                <a:cubicBezTo>
                  <a:pt x="7368869" y="2182037"/>
                  <a:pt x="7371357" y="2185259"/>
                  <a:pt x="7374725" y="2187162"/>
                </a:cubicBezTo>
                <a:cubicBezTo>
                  <a:pt x="7330362" y="2223032"/>
                  <a:pt x="7254521" y="2222886"/>
                  <a:pt x="7189366" y="2182622"/>
                </a:cubicBezTo>
                <a:cubicBezTo>
                  <a:pt x="7128166" y="2145140"/>
                  <a:pt x="7094052" y="2083649"/>
                  <a:pt x="7099469" y="2030354"/>
                </a:cubicBezTo>
                <a:close/>
                <a:moveTo>
                  <a:pt x="6029550" y="1997689"/>
                </a:moveTo>
                <a:cubicBezTo>
                  <a:pt x="6067122" y="1994010"/>
                  <a:pt x="6109913" y="2003747"/>
                  <a:pt x="6149004" y="2027760"/>
                </a:cubicBezTo>
                <a:cubicBezTo>
                  <a:pt x="6227332" y="2075782"/>
                  <a:pt x="6261302" y="2162749"/>
                  <a:pt x="6224843" y="2222047"/>
                </a:cubicBezTo>
                <a:lnTo>
                  <a:pt x="6224698" y="2222339"/>
                </a:lnTo>
                <a:cubicBezTo>
                  <a:pt x="6208298" y="2164800"/>
                  <a:pt x="6181069" y="2128049"/>
                  <a:pt x="6143587" y="2113408"/>
                </a:cubicBezTo>
                <a:cubicBezTo>
                  <a:pt x="6117376" y="2103159"/>
                  <a:pt x="6095269" y="2106819"/>
                  <a:pt x="6073895" y="2110480"/>
                </a:cubicBezTo>
                <a:cubicBezTo>
                  <a:pt x="6061741" y="2112531"/>
                  <a:pt x="6050176" y="2114434"/>
                  <a:pt x="6037585" y="2113993"/>
                </a:cubicBezTo>
                <a:cubicBezTo>
                  <a:pt x="6004788" y="2112822"/>
                  <a:pt x="5974481" y="2095400"/>
                  <a:pt x="5944611" y="2060995"/>
                </a:cubicBezTo>
                <a:cubicBezTo>
                  <a:pt x="5942561" y="2058504"/>
                  <a:pt x="5939929" y="2056895"/>
                  <a:pt x="5936998" y="2056309"/>
                </a:cubicBezTo>
                <a:cubicBezTo>
                  <a:pt x="5938171" y="2053527"/>
                  <a:pt x="5939780" y="2050745"/>
                  <a:pt x="5941390" y="2048110"/>
                </a:cubicBezTo>
                <a:cubicBezTo>
                  <a:pt x="5959621" y="2018461"/>
                  <a:pt x="5991976" y="2001368"/>
                  <a:pt x="6029550" y="1997689"/>
                </a:cubicBezTo>
                <a:close/>
                <a:moveTo>
                  <a:pt x="4781502" y="1997689"/>
                </a:moveTo>
                <a:cubicBezTo>
                  <a:pt x="4819077" y="1994010"/>
                  <a:pt x="4861867" y="2003747"/>
                  <a:pt x="4900956" y="2027760"/>
                </a:cubicBezTo>
                <a:cubicBezTo>
                  <a:pt x="4979288" y="2075782"/>
                  <a:pt x="5013256" y="2162749"/>
                  <a:pt x="4976796" y="2222047"/>
                </a:cubicBezTo>
                <a:lnTo>
                  <a:pt x="4976649" y="2222339"/>
                </a:lnTo>
                <a:cubicBezTo>
                  <a:pt x="4960252" y="2164800"/>
                  <a:pt x="4933021" y="2128049"/>
                  <a:pt x="4895539" y="2113408"/>
                </a:cubicBezTo>
                <a:cubicBezTo>
                  <a:pt x="4869333" y="2103159"/>
                  <a:pt x="4847224" y="2106819"/>
                  <a:pt x="4825849" y="2110480"/>
                </a:cubicBezTo>
                <a:cubicBezTo>
                  <a:pt x="4813696" y="2112531"/>
                  <a:pt x="4802130" y="2114434"/>
                  <a:pt x="4789538" y="2113993"/>
                </a:cubicBezTo>
                <a:cubicBezTo>
                  <a:pt x="4756744" y="2112822"/>
                  <a:pt x="4726431" y="2095400"/>
                  <a:pt x="4696563" y="2060995"/>
                </a:cubicBezTo>
                <a:cubicBezTo>
                  <a:pt x="4694514" y="2058504"/>
                  <a:pt x="4691879" y="2056895"/>
                  <a:pt x="4688950" y="2056309"/>
                </a:cubicBezTo>
                <a:cubicBezTo>
                  <a:pt x="4690120" y="2053527"/>
                  <a:pt x="4691734" y="2050745"/>
                  <a:pt x="4693340" y="2048110"/>
                </a:cubicBezTo>
                <a:cubicBezTo>
                  <a:pt x="4711573" y="2018461"/>
                  <a:pt x="4743930" y="2001368"/>
                  <a:pt x="4781502" y="1997689"/>
                </a:cubicBezTo>
                <a:close/>
                <a:moveTo>
                  <a:pt x="12167869" y="1990029"/>
                </a:moveTo>
                <a:lnTo>
                  <a:pt x="12191999" y="2008998"/>
                </a:lnTo>
                <a:lnTo>
                  <a:pt x="12191999" y="2077505"/>
                </a:lnTo>
                <a:lnTo>
                  <a:pt x="12187836" y="2072093"/>
                </a:lnTo>
                <a:cubicBezTo>
                  <a:pt x="12172335" y="2045373"/>
                  <a:pt x="12165161" y="2016677"/>
                  <a:pt x="12167869" y="1990029"/>
                </a:cubicBezTo>
                <a:close/>
                <a:moveTo>
                  <a:pt x="3533453" y="1984227"/>
                </a:moveTo>
                <a:cubicBezTo>
                  <a:pt x="3571027" y="1980548"/>
                  <a:pt x="3613815" y="1990285"/>
                  <a:pt x="3652907" y="2014297"/>
                </a:cubicBezTo>
                <a:cubicBezTo>
                  <a:pt x="3731238" y="2062321"/>
                  <a:pt x="3765207" y="2149287"/>
                  <a:pt x="3728748" y="2208584"/>
                </a:cubicBezTo>
                <a:lnTo>
                  <a:pt x="3728602" y="2208877"/>
                </a:lnTo>
                <a:cubicBezTo>
                  <a:pt x="3712205" y="2151337"/>
                  <a:pt x="3684972" y="2114588"/>
                  <a:pt x="3647490" y="2099946"/>
                </a:cubicBezTo>
                <a:cubicBezTo>
                  <a:pt x="3621283" y="2089699"/>
                  <a:pt x="3599174" y="2093359"/>
                  <a:pt x="3577798" y="2097019"/>
                </a:cubicBezTo>
                <a:cubicBezTo>
                  <a:pt x="3565644" y="2099069"/>
                  <a:pt x="3554078" y="2100971"/>
                  <a:pt x="3541488" y="2100532"/>
                </a:cubicBezTo>
                <a:cubicBezTo>
                  <a:pt x="3508691" y="2099361"/>
                  <a:pt x="3478382" y="2081938"/>
                  <a:pt x="3448515" y="2047533"/>
                </a:cubicBezTo>
                <a:cubicBezTo>
                  <a:pt x="3446465" y="2045043"/>
                  <a:pt x="3443830" y="2043434"/>
                  <a:pt x="3440901" y="2042847"/>
                </a:cubicBezTo>
                <a:cubicBezTo>
                  <a:pt x="3442073" y="2040065"/>
                  <a:pt x="3443684" y="2037283"/>
                  <a:pt x="3445293" y="2034648"/>
                </a:cubicBezTo>
                <a:cubicBezTo>
                  <a:pt x="3463522" y="2004999"/>
                  <a:pt x="3495879" y="1987907"/>
                  <a:pt x="3533453" y="1984227"/>
                </a:cubicBezTo>
                <a:close/>
                <a:moveTo>
                  <a:pt x="2285403" y="1984227"/>
                </a:moveTo>
                <a:cubicBezTo>
                  <a:pt x="2322976" y="1980548"/>
                  <a:pt x="2365763" y="1990285"/>
                  <a:pt x="2404857" y="2014297"/>
                </a:cubicBezTo>
                <a:cubicBezTo>
                  <a:pt x="2483186" y="2062321"/>
                  <a:pt x="2517155" y="2149287"/>
                  <a:pt x="2480697" y="2208584"/>
                </a:cubicBezTo>
                <a:lnTo>
                  <a:pt x="2480550" y="2208877"/>
                </a:lnTo>
                <a:cubicBezTo>
                  <a:pt x="2464153" y="2151337"/>
                  <a:pt x="2436921" y="2114588"/>
                  <a:pt x="2399438" y="2099946"/>
                </a:cubicBezTo>
                <a:cubicBezTo>
                  <a:pt x="2373231" y="2089699"/>
                  <a:pt x="2351122" y="2093359"/>
                  <a:pt x="2329748" y="2097019"/>
                </a:cubicBezTo>
                <a:cubicBezTo>
                  <a:pt x="2317594" y="2099069"/>
                  <a:pt x="2306028" y="2100971"/>
                  <a:pt x="2293437" y="2100532"/>
                </a:cubicBezTo>
                <a:cubicBezTo>
                  <a:pt x="2260641" y="2099361"/>
                  <a:pt x="2230334" y="2081938"/>
                  <a:pt x="2200465" y="2047533"/>
                </a:cubicBezTo>
                <a:cubicBezTo>
                  <a:pt x="2198415" y="2045043"/>
                  <a:pt x="2195780" y="2043434"/>
                  <a:pt x="2192851" y="2042847"/>
                </a:cubicBezTo>
                <a:cubicBezTo>
                  <a:pt x="2194023" y="2040065"/>
                  <a:pt x="2195633" y="2037283"/>
                  <a:pt x="2197243" y="2034648"/>
                </a:cubicBezTo>
                <a:cubicBezTo>
                  <a:pt x="2215471" y="2004999"/>
                  <a:pt x="2247829" y="1987907"/>
                  <a:pt x="2285403" y="1984227"/>
                </a:cubicBezTo>
                <a:close/>
                <a:moveTo>
                  <a:pt x="12191999" y="1938170"/>
                </a:moveTo>
                <a:lnTo>
                  <a:pt x="12191999" y="1967030"/>
                </a:lnTo>
                <a:lnTo>
                  <a:pt x="12184853" y="1960895"/>
                </a:lnTo>
                <a:cubicBezTo>
                  <a:pt x="12182803" y="1958404"/>
                  <a:pt x="12180168" y="1956795"/>
                  <a:pt x="12177240" y="1956209"/>
                </a:cubicBezTo>
                <a:cubicBezTo>
                  <a:pt x="12178411" y="1953427"/>
                  <a:pt x="12180022" y="1950645"/>
                  <a:pt x="12181631" y="1948010"/>
                </a:cubicBezTo>
                <a:close/>
                <a:moveTo>
                  <a:pt x="11021741" y="1937914"/>
                </a:moveTo>
                <a:cubicBezTo>
                  <a:pt x="11059314" y="1934235"/>
                  <a:pt x="11102103" y="1943972"/>
                  <a:pt x="11141195" y="1967984"/>
                </a:cubicBezTo>
                <a:cubicBezTo>
                  <a:pt x="11219526" y="2016007"/>
                  <a:pt x="11253494" y="2102973"/>
                  <a:pt x="11217036" y="2162272"/>
                </a:cubicBezTo>
                <a:lnTo>
                  <a:pt x="11216890" y="2162563"/>
                </a:lnTo>
                <a:cubicBezTo>
                  <a:pt x="11200492" y="2105025"/>
                  <a:pt x="11173260" y="2068276"/>
                  <a:pt x="11135778" y="2053634"/>
                </a:cubicBezTo>
                <a:cubicBezTo>
                  <a:pt x="11109570" y="2043386"/>
                  <a:pt x="11087461" y="2047046"/>
                  <a:pt x="11066086" y="2050706"/>
                </a:cubicBezTo>
                <a:cubicBezTo>
                  <a:pt x="11053933" y="2052758"/>
                  <a:pt x="11042366" y="2054660"/>
                  <a:pt x="11029776" y="2054221"/>
                </a:cubicBezTo>
                <a:cubicBezTo>
                  <a:pt x="10996979" y="2053049"/>
                  <a:pt x="10966671" y="2035625"/>
                  <a:pt x="10936803" y="2001220"/>
                </a:cubicBezTo>
                <a:cubicBezTo>
                  <a:pt x="10934753" y="1998729"/>
                  <a:pt x="10932118" y="1997120"/>
                  <a:pt x="10929190" y="1996534"/>
                </a:cubicBezTo>
                <a:cubicBezTo>
                  <a:pt x="10930361" y="1993752"/>
                  <a:pt x="10931972" y="1990970"/>
                  <a:pt x="10933581" y="1988335"/>
                </a:cubicBezTo>
                <a:cubicBezTo>
                  <a:pt x="10951810" y="1958686"/>
                  <a:pt x="10984167" y="1941593"/>
                  <a:pt x="11021741" y="1937914"/>
                </a:cubicBezTo>
                <a:close/>
                <a:moveTo>
                  <a:pt x="9773691" y="1937914"/>
                </a:moveTo>
                <a:cubicBezTo>
                  <a:pt x="9811264" y="1934235"/>
                  <a:pt x="9854053" y="1943972"/>
                  <a:pt x="9893145" y="1967984"/>
                </a:cubicBezTo>
                <a:cubicBezTo>
                  <a:pt x="9971476" y="2016007"/>
                  <a:pt x="10005444" y="2102973"/>
                  <a:pt x="9968986" y="2162272"/>
                </a:cubicBezTo>
                <a:lnTo>
                  <a:pt x="9968840" y="2162563"/>
                </a:lnTo>
                <a:cubicBezTo>
                  <a:pt x="9952442" y="2105025"/>
                  <a:pt x="9925210" y="2068276"/>
                  <a:pt x="9887728" y="2053634"/>
                </a:cubicBezTo>
                <a:cubicBezTo>
                  <a:pt x="9861520" y="2043386"/>
                  <a:pt x="9839411" y="2047046"/>
                  <a:pt x="9818036" y="2050706"/>
                </a:cubicBezTo>
                <a:cubicBezTo>
                  <a:pt x="9805883" y="2052758"/>
                  <a:pt x="9794316" y="2054660"/>
                  <a:pt x="9781726" y="2054221"/>
                </a:cubicBezTo>
                <a:cubicBezTo>
                  <a:pt x="9748929" y="2053049"/>
                  <a:pt x="9718621" y="2035625"/>
                  <a:pt x="9688753" y="2001220"/>
                </a:cubicBezTo>
                <a:cubicBezTo>
                  <a:pt x="9686703" y="1998729"/>
                  <a:pt x="9684068" y="1997120"/>
                  <a:pt x="9681140" y="1996534"/>
                </a:cubicBezTo>
                <a:cubicBezTo>
                  <a:pt x="9682311" y="1993752"/>
                  <a:pt x="9683922" y="1990970"/>
                  <a:pt x="9685531" y="1988335"/>
                </a:cubicBezTo>
                <a:cubicBezTo>
                  <a:pt x="9703760" y="1958686"/>
                  <a:pt x="9736117" y="1941593"/>
                  <a:pt x="9773691" y="1937914"/>
                </a:cubicBezTo>
                <a:close/>
                <a:moveTo>
                  <a:pt x="8449441" y="1937914"/>
                </a:moveTo>
                <a:cubicBezTo>
                  <a:pt x="8487014" y="1934235"/>
                  <a:pt x="8529803" y="1943972"/>
                  <a:pt x="8568895" y="1967984"/>
                </a:cubicBezTo>
                <a:cubicBezTo>
                  <a:pt x="8647226" y="2016007"/>
                  <a:pt x="8681194" y="2102973"/>
                  <a:pt x="8644736" y="2162272"/>
                </a:cubicBezTo>
                <a:lnTo>
                  <a:pt x="8644590" y="2162563"/>
                </a:lnTo>
                <a:cubicBezTo>
                  <a:pt x="8628192" y="2105025"/>
                  <a:pt x="8600960" y="2068276"/>
                  <a:pt x="8563478" y="2053634"/>
                </a:cubicBezTo>
                <a:cubicBezTo>
                  <a:pt x="8537270" y="2043386"/>
                  <a:pt x="8515161" y="2047046"/>
                  <a:pt x="8493786" y="2050706"/>
                </a:cubicBezTo>
                <a:cubicBezTo>
                  <a:pt x="8481633" y="2052758"/>
                  <a:pt x="8470066" y="2054660"/>
                  <a:pt x="8457476" y="2054221"/>
                </a:cubicBezTo>
                <a:cubicBezTo>
                  <a:pt x="8424679" y="2053049"/>
                  <a:pt x="8394371" y="2035625"/>
                  <a:pt x="8364503" y="2001220"/>
                </a:cubicBezTo>
                <a:cubicBezTo>
                  <a:pt x="8362453" y="1998729"/>
                  <a:pt x="8359818" y="1997120"/>
                  <a:pt x="8356890" y="1996534"/>
                </a:cubicBezTo>
                <a:cubicBezTo>
                  <a:pt x="8358061" y="1993752"/>
                  <a:pt x="8359672" y="1990970"/>
                  <a:pt x="8361281" y="1988335"/>
                </a:cubicBezTo>
                <a:cubicBezTo>
                  <a:pt x="8379510" y="1958686"/>
                  <a:pt x="8411867" y="1941593"/>
                  <a:pt x="8449441" y="1937914"/>
                </a:cubicBezTo>
                <a:close/>
                <a:moveTo>
                  <a:pt x="7201391" y="1937914"/>
                </a:moveTo>
                <a:cubicBezTo>
                  <a:pt x="7238964" y="1934235"/>
                  <a:pt x="7281753" y="1943972"/>
                  <a:pt x="7320845" y="1967984"/>
                </a:cubicBezTo>
                <a:cubicBezTo>
                  <a:pt x="7399176" y="2016007"/>
                  <a:pt x="7433144" y="2102973"/>
                  <a:pt x="7396686" y="2162272"/>
                </a:cubicBezTo>
                <a:lnTo>
                  <a:pt x="7396540" y="2162563"/>
                </a:lnTo>
                <a:cubicBezTo>
                  <a:pt x="7380142" y="2105025"/>
                  <a:pt x="7352910" y="2068276"/>
                  <a:pt x="7315428" y="2053634"/>
                </a:cubicBezTo>
                <a:cubicBezTo>
                  <a:pt x="7289220" y="2043386"/>
                  <a:pt x="7267111" y="2047046"/>
                  <a:pt x="7245736" y="2050706"/>
                </a:cubicBezTo>
                <a:cubicBezTo>
                  <a:pt x="7233583" y="2052758"/>
                  <a:pt x="7222016" y="2054660"/>
                  <a:pt x="7209426" y="2054221"/>
                </a:cubicBezTo>
                <a:cubicBezTo>
                  <a:pt x="7176629" y="2053049"/>
                  <a:pt x="7146321" y="2035625"/>
                  <a:pt x="7116453" y="2001220"/>
                </a:cubicBezTo>
                <a:cubicBezTo>
                  <a:pt x="7114403" y="1998729"/>
                  <a:pt x="7111768" y="1997120"/>
                  <a:pt x="7108840" y="1996534"/>
                </a:cubicBezTo>
                <a:cubicBezTo>
                  <a:pt x="7110011" y="1993752"/>
                  <a:pt x="7111622" y="1990970"/>
                  <a:pt x="7113231" y="1988335"/>
                </a:cubicBezTo>
                <a:cubicBezTo>
                  <a:pt x="7131460" y="1958686"/>
                  <a:pt x="7163817" y="1941593"/>
                  <a:pt x="7201391" y="1937914"/>
                </a:cubicBezTo>
                <a:close/>
                <a:moveTo>
                  <a:pt x="1991128" y="1894716"/>
                </a:moveTo>
                <a:cubicBezTo>
                  <a:pt x="2020850" y="1972022"/>
                  <a:pt x="1986589" y="2076707"/>
                  <a:pt x="1902109" y="2149180"/>
                </a:cubicBezTo>
                <a:cubicBezTo>
                  <a:pt x="1822753" y="2216969"/>
                  <a:pt x="1722606" y="2236588"/>
                  <a:pt x="1651305" y="2205255"/>
                </a:cubicBezTo>
                <a:cubicBezTo>
                  <a:pt x="1715433" y="2175388"/>
                  <a:pt x="1757599" y="2133807"/>
                  <a:pt x="1776926" y="2081247"/>
                </a:cubicBezTo>
                <a:cubicBezTo>
                  <a:pt x="1781172" y="2069826"/>
                  <a:pt x="1783954" y="2058406"/>
                  <a:pt x="1786151" y="2047717"/>
                </a:cubicBezTo>
                <a:cubicBezTo>
                  <a:pt x="1788053" y="2038200"/>
                  <a:pt x="1789371" y="2029125"/>
                  <a:pt x="1790542" y="2020631"/>
                </a:cubicBezTo>
                <a:cubicBezTo>
                  <a:pt x="1794495" y="1993105"/>
                  <a:pt x="1798009" y="1969386"/>
                  <a:pt x="1816165" y="1947278"/>
                </a:cubicBezTo>
                <a:cubicBezTo>
                  <a:pt x="1841787" y="1915945"/>
                  <a:pt x="1887028" y="1899841"/>
                  <a:pt x="1950572" y="1899547"/>
                </a:cubicBezTo>
                <a:cubicBezTo>
                  <a:pt x="1958332" y="1899547"/>
                  <a:pt x="1966677" y="1899841"/>
                  <a:pt x="1975170" y="1900279"/>
                </a:cubicBezTo>
                <a:cubicBezTo>
                  <a:pt x="1981318" y="1900572"/>
                  <a:pt x="1986883" y="1898523"/>
                  <a:pt x="1991128" y="1894716"/>
                </a:cubicBezTo>
                <a:close/>
                <a:moveTo>
                  <a:pt x="743079" y="1894716"/>
                </a:moveTo>
                <a:cubicBezTo>
                  <a:pt x="772801" y="1972022"/>
                  <a:pt x="738540" y="2076707"/>
                  <a:pt x="654060" y="2149180"/>
                </a:cubicBezTo>
                <a:cubicBezTo>
                  <a:pt x="574704" y="2216969"/>
                  <a:pt x="474557" y="2236588"/>
                  <a:pt x="403256" y="2205255"/>
                </a:cubicBezTo>
                <a:cubicBezTo>
                  <a:pt x="467384" y="2175388"/>
                  <a:pt x="509550" y="2133807"/>
                  <a:pt x="528877" y="2081247"/>
                </a:cubicBezTo>
                <a:cubicBezTo>
                  <a:pt x="533123" y="2069826"/>
                  <a:pt x="535905" y="2058406"/>
                  <a:pt x="538101" y="2047717"/>
                </a:cubicBezTo>
                <a:cubicBezTo>
                  <a:pt x="540004" y="2038200"/>
                  <a:pt x="541322" y="2029125"/>
                  <a:pt x="542493" y="2020631"/>
                </a:cubicBezTo>
                <a:cubicBezTo>
                  <a:pt x="546447" y="1993105"/>
                  <a:pt x="549960" y="1969386"/>
                  <a:pt x="568116" y="1947278"/>
                </a:cubicBezTo>
                <a:cubicBezTo>
                  <a:pt x="593738" y="1915945"/>
                  <a:pt x="638979" y="1899841"/>
                  <a:pt x="702523" y="1899547"/>
                </a:cubicBezTo>
                <a:cubicBezTo>
                  <a:pt x="710283" y="1899547"/>
                  <a:pt x="718628" y="1899841"/>
                  <a:pt x="727121" y="1900279"/>
                </a:cubicBezTo>
                <a:cubicBezTo>
                  <a:pt x="733269" y="1900572"/>
                  <a:pt x="738834" y="1898523"/>
                  <a:pt x="743079" y="1894716"/>
                </a:cubicBezTo>
                <a:close/>
                <a:moveTo>
                  <a:pt x="6907119" y="1848403"/>
                </a:moveTo>
                <a:cubicBezTo>
                  <a:pt x="6936841" y="1925709"/>
                  <a:pt x="6902580" y="2030394"/>
                  <a:pt x="6818100" y="2102867"/>
                </a:cubicBezTo>
                <a:cubicBezTo>
                  <a:pt x="6738744" y="2170655"/>
                  <a:pt x="6638597" y="2190276"/>
                  <a:pt x="6567296" y="2158943"/>
                </a:cubicBezTo>
                <a:cubicBezTo>
                  <a:pt x="6631424" y="2129075"/>
                  <a:pt x="6673590" y="2087496"/>
                  <a:pt x="6692917" y="2034934"/>
                </a:cubicBezTo>
                <a:cubicBezTo>
                  <a:pt x="6697163" y="2023513"/>
                  <a:pt x="6699945" y="2012093"/>
                  <a:pt x="6702141" y="2001404"/>
                </a:cubicBezTo>
                <a:cubicBezTo>
                  <a:pt x="6704044" y="1991888"/>
                  <a:pt x="6705362" y="1982812"/>
                  <a:pt x="6706533" y="1974318"/>
                </a:cubicBezTo>
                <a:cubicBezTo>
                  <a:pt x="6710486" y="1946792"/>
                  <a:pt x="6714000" y="1923074"/>
                  <a:pt x="6732156" y="1900965"/>
                </a:cubicBezTo>
                <a:cubicBezTo>
                  <a:pt x="6757778" y="1869632"/>
                  <a:pt x="6803019" y="1853528"/>
                  <a:pt x="6866563" y="1853234"/>
                </a:cubicBezTo>
                <a:cubicBezTo>
                  <a:pt x="6874323" y="1853234"/>
                  <a:pt x="6882668" y="1853528"/>
                  <a:pt x="6891161" y="1853966"/>
                </a:cubicBezTo>
                <a:cubicBezTo>
                  <a:pt x="6897309" y="1854259"/>
                  <a:pt x="6902874" y="1852209"/>
                  <a:pt x="6907119" y="1848403"/>
                </a:cubicBezTo>
                <a:close/>
                <a:moveTo>
                  <a:pt x="5659080" y="1848403"/>
                </a:moveTo>
                <a:cubicBezTo>
                  <a:pt x="5688800" y="1925709"/>
                  <a:pt x="5654541" y="2030394"/>
                  <a:pt x="5570061" y="2102867"/>
                </a:cubicBezTo>
                <a:cubicBezTo>
                  <a:pt x="5490703" y="2170655"/>
                  <a:pt x="5390556" y="2190276"/>
                  <a:pt x="5319256" y="2158943"/>
                </a:cubicBezTo>
                <a:cubicBezTo>
                  <a:pt x="5383384" y="2129075"/>
                  <a:pt x="5425549" y="2087496"/>
                  <a:pt x="5444878" y="2034934"/>
                </a:cubicBezTo>
                <a:cubicBezTo>
                  <a:pt x="5449125" y="2023513"/>
                  <a:pt x="5451905" y="2012093"/>
                  <a:pt x="5454101" y="2001404"/>
                </a:cubicBezTo>
                <a:cubicBezTo>
                  <a:pt x="5456004" y="1991888"/>
                  <a:pt x="5457320" y="1982812"/>
                  <a:pt x="5458491" y="1974318"/>
                </a:cubicBezTo>
                <a:cubicBezTo>
                  <a:pt x="5462447" y="1946792"/>
                  <a:pt x="5465959" y="1923074"/>
                  <a:pt x="5484117" y="1900965"/>
                </a:cubicBezTo>
                <a:cubicBezTo>
                  <a:pt x="5509738" y="1869632"/>
                  <a:pt x="5554980" y="1853528"/>
                  <a:pt x="5618522" y="1853234"/>
                </a:cubicBezTo>
                <a:cubicBezTo>
                  <a:pt x="5626283" y="1853234"/>
                  <a:pt x="5634630" y="1853528"/>
                  <a:pt x="5643121" y="1853966"/>
                </a:cubicBezTo>
                <a:cubicBezTo>
                  <a:pt x="5649268" y="1854259"/>
                  <a:pt x="5654831" y="1852209"/>
                  <a:pt x="5659080" y="1848403"/>
                </a:cubicBezTo>
                <a:close/>
                <a:moveTo>
                  <a:pt x="4411028" y="1834941"/>
                </a:moveTo>
                <a:cubicBezTo>
                  <a:pt x="4440750" y="1912248"/>
                  <a:pt x="4406486" y="2016932"/>
                  <a:pt x="4322013" y="2089406"/>
                </a:cubicBezTo>
                <a:cubicBezTo>
                  <a:pt x="4242655" y="2157193"/>
                  <a:pt x="4142508" y="2176814"/>
                  <a:pt x="4071208" y="2145480"/>
                </a:cubicBezTo>
                <a:cubicBezTo>
                  <a:pt x="4135335" y="2115612"/>
                  <a:pt x="4177500" y="2074033"/>
                  <a:pt x="4196829" y="2021472"/>
                </a:cubicBezTo>
                <a:cubicBezTo>
                  <a:pt x="4201076" y="2010051"/>
                  <a:pt x="4203859" y="1998631"/>
                  <a:pt x="4206052" y="1987942"/>
                </a:cubicBezTo>
                <a:cubicBezTo>
                  <a:pt x="4207957" y="1978425"/>
                  <a:pt x="4209274" y="1969349"/>
                  <a:pt x="4210447" y="1960856"/>
                </a:cubicBezTo>
                <a:cubicBezTo>
                  <a:pt x="4214397" y="1933331"/>
                  <a:pt x="4217909" y="1909611"/>
                  <a:pt x="4236069" y="1887503"/>
                </a:cubicBezTo>
                <a:cubicBezTo>
                  <a:pt x="4261690" y="1856170"/>
                  <a:pt x="4306927" y="1840066"/>
                  <a:pt x="4370472" y="1839772"/>
                </a:cubicBezTo>
                <a:cubicBezTo>
                  <a:pt x="4378229" y="1839772"/>
                  <a:pt x="4386575" y="1840066"/>
                  <a:pt x="4395067" y="1840504"/>
                </a:cubicBezTo>
                <a:cubicBezTo>
                  <a:pt x="4401216" y="1840797"/>
                  <a:pt x="4406785" y="1838747"/>
                  <a:pt x="4411028" y="1834941"/>
                </a:cubicBezTo>
                <a:close/>
                <a:moveTo>
                  <a:pt x="3162981" y="1834941"/>
                </a:moveTo>
                <a:cubicBezTo>
                  <a:pt x="3192702" y="1912248"/>
                  <a:pt x="3158441" y="2016932"/>
                  <a:pt x="3073961" y="2089406"/>
                </a:cubicBezTo>
                <a:cubicBezTo>
                  <a:pt x="2994604" y="2157193"/>
                  <a:pt x="2894459" y="2176814"/>
                  <a:pt x="2823156" y="2145480"/>
                </a:cubicBezTo>
                <a:cubicBezTo>
                  <a:pt x="2887284" y="2115612"/>
                  <a:pt x="2929450" y="2074033"/>
                  <a:pt x="2948778" y="2021472"/>
                </a:cubicBezTo>
                <a:cubicBezTo>
                  <a:pt x="2953024" y="2010051"/>
                  <a:pt x="2955806" y="1998631"/>
                  <a:pt x="2958002" y="1987942"/>
                </a:cubicBezTo>
                <a:cubicBezTo>
                  <a:pt x="2959905" y="1978425"/>
                  <a:pt x="2961223" y="1969349"/>
                  <a:pt x="2962394" y="1960856"/>
                </a:cubicBezTo>
                <a:cubicBezTo>
                  <a:pt x="2966347" y="1933331"/>
                  <a:pt x="2969860" y="1909611"/>
                  <a:pt x="2988017" y="1887503"/>
                </a:cubicBezTo>
                <a:cubicBezTo>
                  <a:pt x="3013639" y="1856170"/>
                  <a:pt x="3058880" y="1840066"/>
                  <a:pt x="3122424" y="1839772"/>
                </a:cubicBezTo>
                <a:cubicBezTo>
                  <a:pt x="3130184" y="1839772"/>
                  <a:pt x="3138529" y="1840066"/>
                  <a:pt x="3147022" y="1840504"/>
                </a:cubicBezTo>
                <a:cubicBezTo>
                  <a:pt x="3153170" y="1840797"/>
                  <a:pt x="3158736" y="1838747"/>
                  <a:pt x="3162981" y="1834941"/>
                </a:cubicBezTo>
                <a:close/>
                <a:moveTo>
                  <a:pt x="1828481" y="1800591"/>
                </a:moveTo>
                <a:cubicBezTo>
                  <a:pt x="1883221" y="1797352"/>
                  <a:pt x="1933514" y="1814556"/>
                  <a:pt x="1966385" y="1852989"/>
                </a:cubicBezTo>
                <a:lnTo>
                  <a:pt x="1966823" y="1853428"/>
                </a:lnTo>
                <a:cubicBezTo>
                  <a:pt x="1879854" y="1850352"/>
                  <a:pt x="1816896" y="1871583"/>
                  <a:pt x="1779854" y="1916825"/>
                </a:cubicBezTo>
                <a:cubicBezTo>
                  <a:pt x="1754086" y="1948450"/>
                  <a:pt x="1749254" y="1980661"/>
                  <a:pt x="1744716" y="2011846"/>
                </a:cubicBezTo>
                <a:cubicBezTo>
                  <a:pt x="1742080" y="2029562"/>
                  <a:pt x="1739590" y="2046400"/>
                  <a:pt x="1733296" y="2063676"/>
                </a:cubicBezTo>
                <a:cubicBezTo>
                  <a:pt x="1716897" y="2108478"/>
                  <a:pt x="1679416" y="2142736"/>
                  <a:pt x="1618361" y="2168360"/>
                </a:cubicBezTo>
                <a:cubicBezTo>
                  <a:pt x="1614115" y="2170116"/>
                  <a:pt x="1610747" y="2172898"/>
                  <a:pt x="1608552" y="2176705"/>
                </a:cubicBezTo>
                <a:cubicBezTo>
                  <a:pt x="1605184" y="2173631"/>
                  <a:pt x="1602111" y="2170411"/>
                  <a:pt x="1599182" y="2166897"/>
                </a:cubicBezTo>
                <a:cubicBezTo>
                  <a:pt x="1533442" y="2090030"/>
                  <a:pt x="1562579" y="1957527"/>
                  <a:pt x="1663895" y="1870850"/>
                </a:cubicBezTo>
                <a:cubicBezTo>
                  <a:pt x="1714554" y="1827512"/>
                  <a:pt x="1773741" y="1803830"/>
                  <a:pt x="1828481" y="1800591"/>
                </a:cubicBezTo>
                <a:close/>
                <a:moveTo>
                  <a:pt x="580432" y="1800591"/>
                </a:moveTo>
                <a:cubicBezTo>
                  <a:pt x="635172" y="1797352"/>
                  <a:pt x="685465" y="1814556"/>
                  <a:pt x="718336" y="1852989"/>
                </a:cubicBezTo>
                <a:lnTo>
                  <a:pt x="718774" y="1853428"/>
                </a:lnTo>
                <a:cubicBezTo>
                  <a:pt x="631805" y="1850352"/>
                  <a:pt x="568847" y="1871583"/>
                  <a:pt x="531805" y="1916825"/>
                </a:cubicBezTo>
                <a:cubicBezTo>
                  <a:pt x="506037" y="1948450"/>
                  <a:pt x="501205" y="1980661"/>
                  <a:pt x="496666" y="2011846"/>
                </a:cubicBezTo>
                <a:cubicBezTo>
                  <a:pt x="494031" y="2029562"/>
                  <a:pt x="491541" y="2046400"/>
                  <a:pt x="485247" y="2063676"/>
                </a:cubicBezTo>
                <a:cubicBezTo>
                  <a:pt x="468848" y="2108478"/>
                  <a:pt x="431367" y="2142736"/>
                  <a:pt x="370313" y="2168360"/>
                </a:cubicBezTo>
                <a:cubicBezTo>
                  <a:pt x="366066" y="2170116"/>
                  <a:pt x="362698" y="2172898"/>
                  <a:pt x="360503" y="2176705"/>
                </a:cubicBezTo>
                <a:cubicBezTo>
                  <a:pt x="357135" y="2173631"/>
                  <a:pt x="354061" y="2170411"/>
                  <a:pt x="351133" y="2166897"/>
                </a:cubicBezTo>
                <a:cubicBezTo>
                  <a:pt x="285392" y="2090030"/>
                  <a:pt x="314529" y="1957527"/>
                  <a:pt x="415846" y="1870850"/>
                </a:cubicBezTo>
                <a:cubicBezTo>
                  <a:pt x="466505" y="1827512"/>
                  <a:pt x="525692" y="1803830"/>
                  <a:pt x="580432" y="1800591"/>
                </a:cubicBezTo>
                <a:close/>
                <a:moveTo>
                  <a:pt x="11899319" y="1788628"/>
                </a:moveTo>
                <a:cubicBezTo>
                  <a:pt x="11929041" y="1865934"/>
                  <a:pt x="11894780" y="1970619"/>
                  <a:pt x="11810300" y="2043093"/>
                </a:cubicBezTo>
                <a:cubicBezTo>
                  <a:pt x="11730944" y="2110880"/>
                  <a:pt x="11630797" y="2130500"/>
                  <a:pt x="11559496" y="2099167"/>
                </a:cubicBezTo>
                <a:cubicBezTo>
                  <a:pt x="11623624" y="2069301"/>
                  <a:pt x="11665790" y="2027720"/>
                  <a:pt x="11685117" y="1975159"/>
                </a:cubicBezTo>
                <a:cubicBezTo>
                  <a:pt x="11689363" y="1963738"/>
                  <a:pt x="11692145" y="1952318"/>
                  <a:pt x="11694341" y="1941629"/>
                </a:cubicBezTo>
                <a:cubicBezTo>
                  <a:pt x="11696244" y="1932112"/>
                  <a:pt x="11697562" y="1923036"/>
                  <a:pt x="11698733" y="1914543"/>
                </a:cubicBezTo>
                <a:cubicBezTo>
                  <a:pt x="11702686" y="1887017"/>
                  <a:pt x="11706200" y="1863298"/>
                  <a:pt x="11724356" y="1841190"/>
                </a:cubicBezTo>
                <a:cubicBezTo>
                  <a:pt x="11749978" y="1809857"/>
                  <a:pt x="11795219" y="1793753"/>
                  <a:pt x="11858763" y="1793459"/>
                </a:cubicBezTo>
                <a:cubicBezTo>
                  <a:pt x="11866523" y="1793459"/>
                  <a:pt x="11874868" y="1793753"/>
                  <a:pt x="11883361" y="1794191"/>
                </a:cubicBezTo>
                <a:cubicBezTo>
                  <a:pt x="11889509" y="1794484"/>
                  <a:pt x="11895074" y="1792434"/>
                  <a:pt x="11899319" y="1788628"/>
                </a:cubicBezTo>
                <a:close/>
                <a:moveTo>
                  <a:pt x="10651269" y="1788628"/>
                </a:moveTo>
                <a:cubicBezTo>
                  <a:pt x="10680991" y="1865934"/>
                  <a:pt x="10646730" y="1970619"/>
                  <a:pt x="10562250" y="2043093"/>
                </a:cubicBezTo>
                <a:cubicBezTo>
                  <a:pt x="10482894" y="2110880"/>
                  <a:pt x="10382747" y="2130500"/>
                  <a:pt x="10311446" y="2099167"/>
                </a:cubicBezTo>
                <a:cubicBezTo>
                  <a:pt x="10375574" y="2069301"/>
                  <a:pt x="10417740" y="2027720"/>
                  <a:pt x="10437067" y="1975159"/>
                </a:cubicBezTo>
                <a:cubicBezTo>
                  <a:pt x="10441313" y="1963738"/>
                  <a:pt x="10444095" y="1952318"/>
                  <a:pt x="10446291" y="1941629"/>
                </a:cubicBezTo>
                <a:cubicBezTo>
                  <a:pt x="10448194" y="1932112"/>
                  <a:pt x="10449512" y="1923036"/>
                  <a:pt x="10450683" y="1914543"/>
                </a:cubicBezTo>
                <a:cubicBezTo>
                  <a:pt x="10454636" y="1887017"/>
                  <a:pt x="10458150" y="1863298"/>
                  <a:pt x="10476306" y="1841190"/>
                </a:cubicBezTo>
                <a:cubicBezTo>
                  <a:pt x="10501928" y="1809857"/>
                  <a:pt x="10547169" y="1793753"/>
                  <a:pt x="10610713" y="1793459"/>
                </a:cubicBezTo>
                <a:cubicBezTo>
                  <a:pt x="10618473" y="1793459"/>
                  <a:pt x="10626818" y="1793753"/>
                  <a:pt x="10635311" y="1794191"/>
                </a:cubicBezTo>
                <a:cubicBezTo>
                  <a:pt x="10641459" y="1794484"/>
                  <a:pt x="10647024" y="1792434"/>
                  <a:pt x="10651269" y="1788628"/>
                </a:cubicBezTo>
                <a:close/>
                <a:moveTo>
                  <a:pt x="9327019" y="1788628"/>
                </a:moveTo>
                <a:cubicBezTo>
                  <a:pt x="9356741" y="1865934"/>
                  <a:pt x="9322480" y="1970619"/>
                  <a:pt x="9238000" y="2043093"/>
                </a:cubicBezTo>
                <a:cubicBezTo>
                  <a:pt x="9158644" y="2110880"/>
                  <a:pt x="9058497" y="2130500"/>
                  <a:pt x="8987196" y="2099167"/>
                </a:cubicBezTo>
                <a:cubicBezTo>
                  <a:pt x="9051324" y="2069301"/>
                  <a:pt x="9093490" y="2027720"/>
                  <a:pt x="9112817" y="1975159"/>
                </a:cubicBezTo>
                <a:cubicBezTo>
                  <a:pt x="9117063" y="1963738"/>
                  <a:pt x="9119845" y="1952318"/>
                  <a:pt x="9122041" y="1941629"/>
                </a:cubicBezTo>
                <a:cubicBezTo>
                  <a:pt x="9123944" y="1932112"/>
                  <a:pt x="9125262" y="1923036"/>
                  <a:pt x="9126433" y="1914543"/>
                </a:cubicBezTo>
                <a:cubicBezTo>
                  <a:pt x="9130386" y="1887017"/>
                  <a:pt x="9133900" y="1863298"/>
                  <a:pt x="9152056" y="1841190"/>
                </a:cubicBezTo>
                <a:cubicBezTo>
                  <a:pt x="9177678" y="1809857"/>
                  <a:pt x="9222919" y="1793753"/>
                  <a:pt x="9286463" y="1793459"/>
                </a:cubicBezTo>
                <a:cubicBezTo>
                  <a:pt x="9294223" y="1793459"/>
                  <a:pt x="9302568" y="1793753"/>
                  <a:pt x="9311061" y="1794191"/>
                </a:cubicBezTo>
                <a:cubicBezTo>
                  <a:pt x="9317209" y="1794484"/>
                  <a:pt x="9322774" y="1792434"/>
                  <a:pt x="9327019" y="1788628"/>
                </a:cubicBezTo>
                <a:close/>
                <a:moveTo>
                  <a:pt x="8078969" y="1788628"/>
                </a:moveTo>
                <a:cubicBezTo>
                  <a:pt x="8108691" y="1865934"/>
                  <a:pt x="8074430" y="1970619"/>
                  <a:pt x="7989950" y="2043093"/>
                </a:cubicBezTo>
                <a:cubicBezTo>
                  <a:pt x="7910594" y="2110880"/>
                  <a:pt x="7810447" y="2130500"/>
                  <a:pt x="7739146" y="2099167"/>
                </a:cubicBezTo>
                <a:cubicBezTo>
                  <a:pt x="7803274" y="2069301"/>
                  <a:pt x="7845440" y="2027720"/>
                  <a:pt x="7864767" y="1975159"/>
                </a:cubicBezTo>
                <a:cubicBezTo>
                  <a:pt x="7869013" y="1963738"/>
                  <a:pt x="7871795" y="1952318"/>
                  <a:pt x="7873991" y="1941629"/>
                </a:cubicBezTo>
                <a:cubicBezTo>
                  <a:pt x="7875894" y="1932112"/>
                  <a:pt x="7877212" y="1923036"/>
                  <a:pt x="7878383" y="1914543"/>
                </a:cubicBezTo>
                <a:cubicBezTo>
                  <a:pt x="7882336" y="1887017"/>
                  <a:pt x="7885850" y="1863298"/>
                  <a:pt x="7904006" y="1841190"/>
                </a:cubicBezTo>
                <a:cubicBezTo>
                  <a:pt x="7929628" y="1809857"/>
                  <a:pt x="7974869" y="1793753"/>
                  <a:pt x="8038413" y="1793459"/>
                </a:cubicBezTo>
                <a:cubicBezTo>
                  <a:pt x="8046173" y="1793459"/>
                  <a:pt x="8054518" y="1793753"/>
                  <a:pt x="8063011" y="1794191"/>
                </a:cubicBezTo>
                <a:cubicBezTo>
                  <a:pt x="8069159" y="1794484"/>
                  <a:pt x="8074724" y="1792434"/>
                  <a:pt x="8078969" y="1788628"/>
                </a:cubicBezTo>
                <a:close/>
                <a:moveTo>
                  <a:pt x="6744472" y="1754278"/>
                </a:moveTo>
                <a:cubicBezTo>
                  <a:pt x="6799212" y="1751039"/>
                  <a:pt x="6849505" y="1768243"/>
                  <a:pt x="6882376" y="1806676"/>
                </a:cubicBezTo>
                <a:lnTo>
                  <a:pt x="6882814" y="1807115"/>
                </a:lnTo>
                <a:cubicBezTo>
                  <a:pt x="6795845" y="1804039"/>
                  <a:pt x="6732887" y="1825270"/>
                  <a:pt x="6695845" y="1870513"/>
                </a:cubicBezTo>
                <a:cubicBezTo>
                  <a:pt x="6670077" y="1902137"/>
                  <a:pt x="6665245" y="1934348"/>
                  <a:pt x="6660706" y="1965533"/>
                </a:cubicBezTo>
                <a:cubicBezTo>
                  <a:pt x="6658071" y="1983249"/>
                  <a:pt x="6655581" y="2000087"/>
                  <a:pt x="6649287" y="2017364"/>
                </a:cubicBezTo>
                <a:cubicBezTo>
                  <a:pt x="6632888" y="2062166"/>
                  <a:pt x="6595407" y="2096425"/>
                  <a:pt x="6534352" y="2122047"/>
                </a:cubicBezTo>
                <a:cubicBezTo>
                  <a:pt x="6530106" y="2123804"/>
                  <a:pt x="6526738" y="2126586"/>
                  <a:pt x="6524543" y="2130391"/>
                </a:cubicBezTo>
                <a:cubicBezTo>
                  <a:pt x="6521175" y="2127318"/>
                  <a:pt x="6518101" y="2124097"/>
                  <a:pt x="6515173" y="2120584"/>
                </a:cubicBezTo>
                <a:cubicBezTo>
                  <a:pt x="6449432" y="2043717"/>
                  <a:pt x="6478569" y="1911214"/>
                  <a:pt x="6579886" y="1824537"/>
                </a:cubicBezTo>
                <a:cubicBezTo>
                  <a:pt x="6630545" y="1781199"/>
                  <a:pt x="6689732" y="1757517"/>
                  <a:pt x="6744472" y="1754278"/>
                </a:cubicBezTo>
                <a:close/>
                <a:moveTo>
                  <a:pt x="5496431" y="1754278"/>
                </a:moveTo>
                <a:cubicBezTo>
                  <a:pt x="5551172" y="1751039"/>
                  <a:pt x="5601464" y="1768243"/>
                  <a:pt x="5634337" y="1806676"/>
                </a:cubicBezTo>
                <a:lnTo>
                  <a:pt x="5634773" y="1807115"/>
                </a:lnTo>
                <a:cubicBezTo>
                  <a:pt x="5547805" y="1804039"/>
                  <a:pt x="5484847" y="1825270"/>
                  <a:pt x="5447803" y="1870513"/>
                </a:cubicBezTo>
                <a:cubicBezTo>
                  <a:pt x="5422037" y="1902137"/>
                  <a:pt x="5417204" y="1934348"/>
                  <a:pt x="5412667" y="1965533"/>
                </a:cubicBezTo>
                <a:cubicBezTo>
                  <a:pt x="5410030" y="1983249"/>
                  <a:pt x="5407541" y="2000087"/>
                  <a:pt x="5401246" y="2017364"/>
                </a:cubicBezTo>
                <a:cubicBezTo>
                  <a:pt x="5384846" y="2062166"/>
                  <a:pt x="5347367" y="2096425"/>
                  <a:pt x="5286312" y="2122047"/>
                </a:cubicBezTo>
                <a:cubicBezTo>
                  <a:pt x="5282064" y="2123804"/>
                  <a:pt x="5278695" y="2126586"/>
                  <a:pt x="5276503" y="2130391"/>
                </a:cubicBezTo>
                <a:cubicBezTo>
                  <a:pt x="5273135" y="2127318"/>
                  <a:pt x="5270060" y="2124097"/>
                  <a:pt x="5267131" y="2120584"/>
                </a:cubicBezTo>
                <a:cubicBezTo>
                  <a:pt x="5201392" y="2043717"/>
                  <a:pt x="5230526" y="1911214"/>
                  <a:pt x="5331848" y="1824537"/>
                </a:cubicBezTo>
                <a:cubicBezTo>
                  <a:pt x="5382505" y="1781199"/>
                  <a:pt x="5441690" y="1757517"/>
                  <a:pt x="5496431" y="1754278"/>
                </a:cubicBezTo>
                <a:close/>
                <a:moveTo>
                  <a:pt x="4248383" y="1740817"/>
                </a:moveTo>
                <a:cubicBezTo>
                  <a:pt x="4303123" y="1737577"/>
                  <a:pt x="4353412" y="1754781"/>
                  <a:pt x="4386283" y="1793214"/>
                </a:cubicBezTo>
                <a:lnTo>
                  <a:pt x="4386724" y="1793653"/>
                </a:lnTo>
                <a:cubicBezTo>
                  <a:pt x="4299755" y="1790577"/>
                  <a:pt x="4236799" y="1811808"/>
                  <a:pt x="4199757" y="1857050"/>
                </a:cubicBezTo>
                <a:cubicBezTo>
                  <a:pt x="4173987" y="1888675"/>
                  <a:pt x="4169156" y="1920886"/>
                  <a:pt x="4164616" y="1952071"/>
                </a:cubicBezTo>
                <a:cubicBezTo>
                  <a:pt x="4161981" y="1969788"/>
                  <a:pt x="4159493" y="1986625"/>
                  <a:pt x="4153199" y="2003901"/>
                </a:cubicBezTo>
                <a:cubicBezTo>
                  <a:pt x="4136798" y="2048704"/>
                  <a:pt x="4099318" y="2082963"/>
                  <a:pt x="4038264" y="2108585"/>
                </a:cubicBezTo>
                <a:cubicBezTo>
                  <a:pt x="4034017" y="2110342"/>
                  <a:pt x="4030650" y="2113123"/>
                  <a:pt x="4028454" y="2116930"/>
                </a:cubicBezTo>
                <a:cubicBezTo>
                  <a:pt x="4025086" y="2113856"/>
                  <a:pt x="4022012" y="2110635"/>
                  <a:pt x="4019084" y="2107121"/>
                </a:cubicBezTo>
                <a:cubicBezTo>
                  <a:pt x="3953344" y="2030255"/>
                  <a:pt x="3982480" y="1897752"/>
                  <a:pt x="4083797" y="1811075"/>
                </a:cubicBezTo>
                <a:cubicBezTo>
                  <a:pt x="4134456" y="1767738"/>
                  <a:pt x="4193642" y="1744055"/>
                  <a:pt x="4248383" y="1740817"/>
                </a:cubicBezTo>
                <a:close/>
                <a:moveTo>
                  <a:pt x="3000333" y="1740817"/>
                </a:moveTo>
                <a:cubicBezTo>
                  <a:pt x="3055073" y="1737577"/>
                  <a:pt x="3105366" y="1754781"/>
                  <a:pt x="3138237" y="1793214"/>
                </a:cubicBezTo>
                <a:lnTo>
                  <a:pt x="3138676" y="1793653"/>
                </a:lnTo>
                <a:cubicBezTo>
                  <a:pt x="3051706" y="1790577"/>
                  <a:pt x="2988748" y="1811808"/>
                  <a:pt x="2951706" y="1857050"/>
                </a:cubicBezTo>
                <a:cubicBezTo>
                  <a:pt x="2925937" y="1888675"/>
                  <a:pt x="2921107" y="1920886"/>
                  <a:pt x="2916568" y="1952071"/>
                </a:cubicBezTo>
                <a:cubicBezTo>
                  <a:pt x="2913931" y="1969788"/>
                  <a:pt x="2911442" y="1986625"/>
                  <a:pt x="2905149" y="2003901"/>
                </a:cubicBezTo>
                <a:cubicBezTo>
                  <a:pt x="2888749" y="2048704"/>
                  <a:pt x="2851268" y="2082963"/>
                  <a:pt x="2790214" y="2108585"/>
                </a:cubicBezTo>
                <a:cubicBezTo>
                  <a:pt x="2785967" y="2110342"/>
                  <a:pt x="2782599" y="2113123"/>
                  <a:pt x="2780405" y="2116930"/>
                </a:cubicBezTo>
                <a:cubicBezTo>
                  <a:pt x="2777038" y="2113856"/>
                  <a:pt x="2773962" y="2110635"/>
                  <a:pt x="2771034" y="2107121"/>
                </a:cubicBezTo>
                <a:cubicBezTo>
                  <a:pt x="2705293" y="2030255"/>
                  <a:pt x="2734431" y="1897752"/>
                  <a:pt x="2835747" y="1811075"/>
                </a:cubicBezTo>
                <a:cubicBezTo>
                  <a:pt x="2886406" y="1767738"/>
                  <a:pt x="2945593" y="1744055"/>
                  <a:pt x="3000333" y="1740817"/>
                </a:cubicBezTo>
                <a:close/>
                <a:moveTo>
                  <a:pt x="11736672" y="1694503"/>
                </a:moveTo>
                <a:cubicBezTo>
                  <a:pt x="11791412" y="1691264"/>
                  <a:pt x="11841705" y="1708468"/>
                  <a:pt x="11874576" y="1746902"/>
                </a:cubicBezTo>
                <a:lnTo>
                  <a:pt x="11875014" y="1747340"/>
                </a:lnTo>
                <a:cubicBezTo>
                  <a:pt x="11788045" y="1744264"/>
                  <a:pt x="11725087" y="1765495"/>
                  <a:pt x="11688045" y="1810737"/>
                </a:cubicBezTo>
                <a:cubicBezTo>
                  <a:pt x="11662277" y="1842362"/>
                  <a:pt x="11657445" y="1874573"/>
                  <a:pt x="11652906" y="1905758"/>
                </a:cubicBezTo>
                <a:cubicBezTo>
                  <a:pt x="11650271" y="1923474"/>
                  <a:pt x="11647781" y="1940312"/>
                  <a:pt x="11641487" y="1957588"/>
                </a:cubicBezTo>
                <a:cubicBezTo>
                  <a:pt x="11625088" y="2002391"/>
                  <a:pt x="11587607" y="2036650"/>
                  <a:pt x="11526552" y="2062273"/>
                </a:cubicBezTo>
                <a:cubicBezTo>
                  <a:pt x="11522306" y="2064030"/>
                  <a:pt x="11518938" y="2066812"/>
                  <a:pt x="11516743" y="2070618"/>
                </a:cubicBezTo>
                <a:cubicBezTo>
                  <a:pt x="11513375" y="2067544"/>
                  <a:pt x="11510301" y="2064324"/>
                  <a:pt x="11507373" y="2060810"/>
                </a:cubicBezTo>
                <a:cubicBezTo>
                  <a:pt x="11441632" y="1983942"/>
                  <a:pt x="11470769" y="1851439"/>
                  <a:pt x="11572086" y="1764762"/>
                </a:cubicBezTo>
                <a:cubicBezTo>
                  <a:pt x="11622745" y="1721425"/>
                  <a:pt x="11681932" y="1697742"/>
                  <a:pt x="11736672" y="1694503"/>
                </a:cubicBezTo>
                <a:close/>
                <a:moveTo>
                  <a:pt x="10488622" y="1694503"/>
                </a:moveTo>
                <a:cubicBezTo>
                  <a:pt x="10543362" y="1691264"/>
                  <a:pt x="10593655" y="1708468"/>
                  <a:pt x="10626526" y="1746902"/>
                </a:cubicBezTo>
                <a:lnTo>
                  <a:pt x="10626964" y="1747340"/>
                </a:lnTo>
                <a:cubicBezTo>
                  <a:pt x="10539995" y="1744264"/>
                  <a:pt x="10477037" y="1765495"/>
                  <a:pt x="10439995" y="1810737"/>
                </a:cubicBezTo>
                <a:cubicBezTo>
                  <a:pt x="10414227" y="1842362"/>
                  <a:pt x="10409395" y="1874573"/>
                  <a:pt x="10404856" y="1905758"/>
                </a:cubicBezTo>
                <a:cubicBezTo>
                  <a:pt x="10402221" y="1923474"/>
                  <a:pt x="10399731" y="1940312"/>
                  <a:pt x="10393437" y="1957588"/>
                </a:cubicBezTo>
                <a:cubicBezTo>
                  <a:pt x="10377038" y="2002391"/>
                  <a:pt x="10339557" y="2036650"/>
                  <a:pt x="10278502" y="2062273"/>
                </a:cubicBezTo>
                <a:cubicBezTo>
                  <a:pt x="10274256" y="2064030"/>
                  <a:pt x="10270888" y="2066812"/>
                  <a:pt x="10268693" y="2070618"/>
                </a:cubicBezTo>
                <a:cubicBezTo>
                  <a:pt x="10265325" y="2067544"/>
                  <a:pt x="10262251" y="2064324"/>
                  <a:pt x="10259323" y="2060810"/>
                </a:cubicBezTo>
                <a:cubicBezTo>
                  <a:pt x="10193582" y="1983942"/>
                  <a:pt x="10222719" y="1851439"/>
                  <a:pt x="10324036" y="1764762"/>
                </a:cubicBezTo>
                <a:cubicBezTo>
                  <a:pt x="10374695" y="1721425"/>
                  <a:pt x="10433882" y="1697742"/>
                  <a:pt x="10488622" y="1694503"/>
                </a:cubicBezTo>
                <a:close/>
                <a:moveTo>
                  <a:pt x="9164372" y="1694503"/>
                </a:moveTo>
                <a:cubicBezTo>
                  <a:pt x="9219112" y="1691264"/>
                  <a:pt x="9269405" y="1708468"/>
                  <a:pt x="9302276" y="1746902"/>
                </a:cubicBezTo>
                <a:lnTo>
                  <a:pt x="9302714" y="1747340"/>
                </a:lnTo>
                <a:cubicBezTo>
                  <a:pt x="9215745" y="1744264"/>
                  <a:pt x="9152787" y="1765495"/>
                  <a:pt x="9115745" y="1810737"/>
                </a:cubicBezTo>
                <a:cubicBezTo>
                  <a:pt x="9089977" y="1842362"/>
                  <a:pt x="9085145" y="1874573"/>
                  <a:pt x="9080606" y="1905758"/>
                </a:cubicBezTo>
                <a:cubicBezTo>
                  <a:pt x="9077971" y="1923474"/>
                  <a:pt x="9075481" y="1940312"/>
                  <a:pt x="9069187" y="1957588"/>
                </a:cubicBezTo>
                <a:cubicBezTo>
                  <a:pt x="9052788" y="2002391"/>
                  <a:pt x="9015307" y="2036650"/>
                  <a:pt x="8954252" y="2062273"/>
                </a:cubicBezTo>
                <a:cubicBezTo>
                  <a:pt x="8950006" y="2064030"/>
                  <a:pt x="8946638" y="2066812"/>
                  <a:pt x="8944443" y="2070618"/>
                </a:cubicBezTo>
                <a:cubicBezTo>
                  <a:pt x="8941075" y="2067544"/>
                  <a:pt x="8938001" y="2064324"/>
                  <a:pt x="8935073" y="2060810"/>
                </a:cubicBezTo>
                <a:cubicBezTo>
                  <a:pt x="8869332" y="1983942"/>
                  <a:pt x="8898469" y="1851439"/>
                  <a:pt x="8999786" y="1764762"/>
                </a:cubicBezTo>
                <a:cubicBezTo>
                  <a:pt x="9050445" y="1721425"/>
                  <a:pt x="9109632" y="1697742"/>
                  <a:pt x="9164372" y="1694503"/>
                </a:cubicBezTo>
                <a:close/>
                <a:moveTo>
                  <a:pt x="7916322" y="1694503"/>
                </a:moveTo>
                <a:cubicBezTo>
                  <a:pt x="7971062" y="1691264"/>
                  <a:pt x="8021355" y="1708468"/>
                  <a:pt x="8054226" y="1746902"/>
                </a:cubicBezTo>
                <a:lnTo>
                  <a:pt x="8054664" y="1747340"/>
                </a:lnTo>
                <a:cubicBezTo>
                  <a:pt x="7967695" y="1744264"/>
                  <a:pt x="7904737" y="1765495"/>
                  <a:pt x="7867695" y="1810737"/>
                </a:cubicBezTo>
                <a:cubicBezTo>
                  <a:pt x="7841927" y="1842362"/>
                  <a:pt x="7837095" y="1874573"/>
                  <a:pt x="7832556" y="1905758"/>
                </a:cubicBezTo>
                <a:cubicBezTo>
                  <a:pt x="7829921" y="1923474"/>
                  <a:pt x="7827431" y="1940312"/>
                  <a:pt x="7821137" y="1957588"/>
                </a:cubicBezTo>
                <a:cubicBezTo>
                  <a:pt x="7804738" y="2002391"/>
                  <a:pt x="7767257" y="2036650"/>
                  <a:pt x="7706202" y="2062273"/>
                </a:cubicBezTo>
                <a:cubicBezTo>
                  <a:pt x="7701956" y="2064030"/>
                  <a:pt x="7698588" y="2066812"/>
                  <a:pt x="7696393" y="2070618"/>
                </a:cubicBezTo>
                <a:cubicBezTo>
                  <a:pt x="7693025" y="2067544"/>
                  <a:pt x="7689951" y="2064324"/>
                  <a:pt x="7687023" y="2060810"/>
                </a:cubicBezTo>
                <a:cubicBezTo>
                  <a:pt x="7621282" y="1983942"/>
                  <a:pt x="7650419" y="1851439"/>
                  <a:pt x="7751736" y="1764762"/>
                </a:cubicBezTo>
                <a:cubicBezTo>
                  <a:pt x="7802395" y="1721425"/>
                  <a:pt x="7861582" y="1697742"/>
                  <a:pt x="7916322" y="1694503"/>
                </a:cubicBezTo>
                <a:close/>
                <a:moveTo>
                  <a:pt x="779271" y="1564262"/>
                </a:moveTo>
                <a:cubicBezTo>
                  <a:pt x="788934" y="1611847"/>
                  <a:pt x="810165" y="1646838"/>
                  <a:pt x="842228" y="1668069"/>
                </a:cubicBezTo>
                <a:cubicBezTo>
                  <a:pt x="849256" y="1672753"/>
                  <a:pt x="856284" y="1676414"/>
                  <a:pt x="863166" y="1679634"/>
                </a:cubicBezTo>
                <a:cubicBezTo>
                  <a:pt x="869168" y="1682417"/>
                  <a:pt x="875025" y="1684760"/>
                  <a:pt x="880589" y="1686956"/>
                </a:cubicBezTo>
                <a:cubicBezTo>
                  <a:pt x="898451" y="1693984"/>
                  <a:pt x="913825" y="1700133"/>
                  <a:pt x="925684" y="1715799"/>
                </a:cubicBezTo>
                <a:cubicBezTo>
                  <a:pt x="942668" y="1738053"/>
                  <a:pt x="946182" y="1770851"/>
                  <a:pt x="936226" y="1813456"/>
                </a:cubicBezTo>
                <a:cubicBezTo>
                  <a:pt x="934909" y="1818727"/>
                  <a:pt x="933444" y="1824290"/>
                  <a:pt x="931833" y="1829855"/>
                </a:cubicBezTo>
                <a:cubicBezTo>
                  <a:pt x="930662" y="1833954"/>
                  <a:pt x="931101" y="1837906"/>
                  <a:pt x="933004" y="1841422"/>
                </a:cubicBezTo>
                <a:cubicBezTo>
                  <a:pt x="876636" y="1848887"/>
                  <a:pt x="811922" y="1809357"/>
                  <a:pt x="776783" y="1741128"/>
                </a:cubicBezTo>
                <a:cubicBezTo>
                  <a:pt x="744132" y="1677146"/>
                  <a:pt x="746915" y="1607014"/>
                  <a:pt x="779271" y="1564262"/>
                </a:cubicBezTo>
                <a:close/>
                <a:moveTo>
                  <a:pt x="862830" y="1524957"/>
                </a:moveTo>
                <a:cubicBezTo>
                  <a:pt x="914557" y="1526790"/>
                  <a:pt x="969681" y="1564922"/>
                  <a:pt x="1001087" y="1626195"/>
                </a:cubicBezTo>
                <a:cubicBezTo>
                  <a:pt x="1042814" y="1707894"/>
                  <a:pt x="1026708" y="1799840"/>
                  <a:pt x="964777" y="1831612"/>
                </a:cubicBezTo>
                <a:lnTo>
                  <a:pt x="964483" y="1831758"/>
                </a:lnTo>
                <a:cubicBezTo>
                  <a:pt x="980442" y="1774070"/>
                  <a:pt x="976196" y="1728537"/>
                  <a:pt x="951893" y="1696473"/>
                </a:cubicBezTo>
                <a:cubicBezTo>
                  <a:pt x="934909" y="1674217"/>
                  <a:pt x="914117" y="1665872"/>
                  <a:pt x="893913" y="1657820"/>
                </a:cubicBezTo>
                <a:cubicBezTo>
                  <a:pt x="882492" y="1653134"/>
                  <a:pt x="871658" y="1648741"/>
                  <a:pt x="861117" y="1641862"/>
                </a:cubicBezTo>
                <a:cubicBezTo>
                  <a:pt x="833737" y="1623852"/>
                  <a:pt x="816753" y="1593253"/>
                  <a:pt x="809286" y="1548304"/>
                </a:cubicBezTo>
                <a:cubicBezTo>
                  <a:pt x="808700" y="1545082"/>
                  <a:pt x="807383" y="1542447"/>
                  <a:pt x="805186" y="1540398"/>
                </a:cubicBezTo>
                <a:cubicBezTo>
                  <a:pt x="807675" y="1538641"/>
                  <a:pt x="810457" y="1537176"/>
                  <a:pt x="813239" y="1535711"/>
                </a:cubicBezTo>
                <a:cubicBezTo>
                  <a:pt x="828722" y="1527769"/>
                  <a:pt x="845587" y="1524346"/>
                  <a:pt x="862830" y="1524957"/>
                </a:cubicBezTo>
                <a:close/>
                <a:moveTo>
                  <a:pt x="5695271" y="1517949"/>
                </a:moveTo>
                <a:cubicBezTo>
                  <a:pt x="5704934" y="1565534"/>
                  <a:pt x="5726164" y="1600526"/>
                  <a:pt x="5758228" y="1621758"/>
                </a:cubicBezTo>
                <a:cubicBezTo>
                  <a:pt x="5765255" y="1626441"/>
                  <a:pt x="5772284" y="1630103"/>
                  <a:pt x="5779164" y="1633322"/>
                </a:cubicBezTo>
                <a:cubicBezTo>
                  <a:pt x="5785168" y="1636105"/>
                  <a:pt x="5791023" y="1638447"/>
                  <a:pt x="5796589" y="1640644"/>
                </a:cubicBezTo>
                <a:cubicBezTo>
                  <a:pt x="5814449" y="1647671"/>
                  <a:pt x="5829825" y="1653819"/>
                  <a:pt x="5841684" y="1669486"/>
                </a:cubicBezTo>
                <a:cubicBezTo>
                  <a:pt x="5858668" y="1691740"/>
                  <a:pt x="5862181" y="1724537"/>
                  <a:pt x="5852226" y="1767144"/>
                </a:cubicBezTo>
                <a:cubicBezTo>
                  <a:pt x="5850909" y="1772414"/>
                  <a:pt x="5849444" y="1777977"/>
                  <a:pt x="5847833" y="1783542"/>
                </a:cubicBezTo>
                <a:cubicBezTo>
                  <a:pt x="5846662" y="1787641"/>
                  <a:pt x="5847101" y="1791593"/>
                  <a:pt x="5849003" y="1795109"/>
                </a:cubicBezTo>
                <a:cubicBezTo>
                  <a:pt x="5792637" y="1802574"/>
                  <a:pt x="5727923" y="1763045"/>
                  <a:pt x="5692783" y="1694815"/>
                </a:cubicBezTo>
                <a:cubicBezTo>
                  <a:pt x="5660131" y="1630834"/>
                  <a:pt x="5662915" y="1560702"/>
                  <a:pt x="5695271" y="1517949"/>
                </a:cubicBezTo>
                <a:close/>
                <a:moveTo>
                  <a:pt x="4447221" y="1517949"/>
                </a:moveTo>
                <a:cubicBezTo>
                  <a:pt x="4456884" y="1565534"/>
                  <a:pt x="4478116" y="1600526"/>
                  <a:pt x="4510178" y="1621758"/>
                </a:cubicBezTo>
                <a:cubicBezTo>
                  <a:pt x="4517203" y="1626441"/>
                  <a:pt x="4524232" y="1630103"/>
                  <a:pt x="4531116" y="1633322"/>
                </a:cubicBezTo>
                <a:cubicBezTo>
                  <a:pt x="4537118" y="1636105"/>
                  <a:pt x="4542976" y="1638447"/>
                  <a:pt x="4548541" y="1640644"/>
                </a:cubicBezTo>
                <a:cubicBezTo>
                  <a:pt x="4566401" y="1647671"/>
                  <a:pt x="4581777" y="1653819"/>
                  <a:pt x="4593636" y="1669486"/>
                </a:cubicBezTo>
                <a:cubicBezTo>
                  <a:pt x="4610617" y="1691740"/>
                  <a:pt x="4614133" y="1724537"/>
                  <a:pt x="4604178" y="1767144"/>
                </a:cubicBezTo>
                <a:cubicBezTo>
                  <a:pt x="4602859" y="1772414"/>
                  <a:pt x="4601394" y="1777977"/>
                  <a:pt x="4599782" y="1783542"/>
                </a:cubicBezTo>
                <a:cubicBezTo>
                  <a:pt x="4598610" y="1787641"/>
                  <a:pt x="4599053" y="1791593"/>
                  <a:pt x="4600955" y="1795109"/>
                </a:cubicBezTo>
                <a:cubicBezTo>
                  <a:pt x="4544586" y="1802574"/>
                  <a:pt x="4479869" y="1763045"/>
                  <a:pt x="4444733" y="1694815"/>
                </a:cubicBezTo>
                <a:cubicBezTo>
                  <a:pt x="4412081" y="1630834"/>
                  <a:pt x="4414863" y="1560702"/>
                  <a:pt x="4447221" y="1517949"/>
                </a:cubicBezTo>
                <a:close/>
                <a:moveTo>
                  <a:pt x="3199172" y="1504487"/>
                </a:moveTo>
                <a:cubicBezTo>
                  <a:pt x="3208835" y="1552072"/>
                  <a:pt x="3230066" y="1587063"/>
                  <a:pt x="3262129" y="1608295"/>
                </a:cubicBezTo>
                <a:cubicBezTo>
                  <a:pt x="3269158" y="1612979"/>
                  <a:pt x="3276185" y="1616640"/>
                  <a:pt x="3283067" y="1619860"/>
                </a:cubicBezTo>
                <a:cubicBezTo>
                  <a:pt x="3289069" y="1622643"/>
                  <a:pt x="3294926" y="1624985"/>
                  <a:pt x="3300490" y="1627182"/>
                </a:cubicBezTo>
                <a:cubicBezTo>
                  <a:pt x="3318353" y="1634209"/>
                  <a:pt x="3333726" y="1640358"/>
                  <a:pt x="3345585" y="1656025"/>
                </a:cubicBezTo>
                <a:cubicBezTo>
                  <a:pt x="3362570" y="1678279"/>
                  <a:pt x="3366084" y="1711075"/>
                  <a:pt x="3356128" y="1753681"/>
                </a:cubicBezTo>
                <a:cubicBezTo>
                  <a:pt x="3354812" y="1758952"/>
                  <a:pt x="3353345" y="1764515"/>
                  <a:pt x="3351734" y="1770080"/>
                </a:cubicBezTo>
                <a:cubicBezTo>
                  <a:pt x="3350565" y="1774179"/>
                  <a:pt x="3351003" y="1778131"/>
                  <a:pt x="3352906" y="1781647"/>
                </a:cubicBezTo>
                <a:cubicBezTo>
                  <a:pt x="3296538" y="1789112"/>
                  <a:pt x="3231823" y="1749582"/>
                  <a:pt x="3196684" y="1681353"/>
                </a:cubicBezTo>
                <a:cubicBezTo>
                  <a:pt x="3164033" y="1617372"/>
                  <a:pt x="3166816" y="1547240"/>
                  <a:pt x="3199172" y="1504487"/>
                </a:cubicBezTo>
                <a:close/>
                <a:moveTo>
                  <a:pt x="1951120" y="1504487"/>
                </a:moveTo>
                <a:cubicBezTo>
                  <a:pt x="1960783" y="1552072"/>
                  <a:pt x="1982014" y="1587063"/>
                  <a:pt x="2014077" y="1608295"/>
                </a:cubicBezTo>
                <a:cubicBezTo>
                  <a:pt x="2021105" y="1612979"/>
                  <a:pt x="2028133" y="1616640"/>
                  <a:pt x="2035015" y="1619860"/>
                </a:cubicBezTo>
                <a:cubicBezTo>
                  <a:pt x="2041017" y="1622643"/>
                  <a:pt x="2046874" y="1624985"/>
                  <a:pt x="2052438" y="1627182"/>
                </a:cubicBezTo>
                <a:cubicBezTo>
                  <a:pt x="2070300" y="1634209"/>
                  <a:pt x="2085674" y="1640358"/>
                  <a:pt x="2097535" y="1656025"/>
                </a:cubicBezTo>
                <a:cubicBezTo>
                  <a:pt x="2114519" y="1678279"/>
                  <a:pt x="2118034" y="1711075"/>
                  <a:pt x="2108077" y="1753681"/>
                </a:cubicBezTo>
                <a:cubicBezTo>
                  <a:pt x="2106760" y="1758952"/>
                  <a:pt x="2105295" y="1764515"/>
                  <a:pt x="2103684" y="1770080"/>
                </a:cubicBezTo>
                <a:cubicBezTo>
                  <a:pt x="2102513" y="1774179"/>
                  <a:pt x="2102954" y="1778131"/>
                  <a:pt x="2104856" y="1781647"/>
                </a:cubicBezTo>
                <a:cubicBezTo>
                  <a:pt x="2048485" y="1789112"/>
                  <a:pt x="1983771" y="1749582"/>
                  <a:pt x="1948632" y="1681353"/>
                </a:cubicBezTo>
                <a:cubicBezTo>
                  <a:pt x="1915981" y="1617372"/>
                  <a:pt x="1918764" y="1547240"/>
                  <a:pt x="1951120" y="1504487"/>
                </a:cubicBezTo>
                <a:close/>
                <a:moveTo>
                  <a:pt x="5778830" y="1478644"/>
                </a:moveTo>
                <a:cubicBezTo>
                  <a:pt x="5830555" y="1480477"/>
                  <a:pt x="5885680" y="1518609"/>
                  <a:pt x="5917087" y="1579883"/>
                </a:cubicBezTo>
                <a:cubicBezTo>
                  <a:pt x="5958813" y="1661581"/>
                  <a:pt x="5942706" y="1753527"/>
                  <a:pt x="5880776" y="1785299"/>
                </a:cubicBezTo>
                <a:lnTo>
                  <a:pt x="5880482" y="1785445"/>
                </a:lnTo>
                <a:cubicBezTo>
                  <a:pt x="5896440" y="1727757"/>
                  <a:pt x="5892195" y="1682225"/>
                  <a:pt x="5867892" y="1650159"/>
                </a:cubicBezTo>
                <a:cubicBezTo>
                  <a:pt x="5850909" y="1627904"/>
                  <a:pt x="5830117" y="1619560"/>
                  <a:pt x="5809910" y="1611506"/>
                </a:cubicBezTo>
                <a:cubicBezTo>
                  <a:pt x="5798489" y="1606822"/>
                  <a:pt x="5787658" y="1602429"/>
                  <a:pt x="5777118" y="1595549"/>
                </a:cubicBezTo>
                <a:cubicBezTo>
                  <a:pt x="5749738" y="1577539"/>
                  <a:pt x="5732752" y="1546940"/>
                  <a:pt x="5725286" y="1501990"/>
                </a:cubicBezTo>
                <a:cubicBezTo>
                  <a:pt x="5724700" y="1498770"/>
                  <a:pt x="5723382" y="1496134"/>
                  <a:pt x="5721184" y="1494085"/>
                </a:cubicBezTo>
                <a:cubicBezTo>
                  <a:pt x="5723674" y="1492328"/>
                  <a:pt x="5726457" y="1490863"/>
                  <a:pt x="5729239" y="1489398"/>
                </a:cubicBezTo>
                <a:cubicBezTo>
                  <a:pt x="5744721" y="1481456"/>
                  <a:pt x="5761588" y="1478033"/>
                  <a:pt x="5778830" y="1478644"/>
                </a:cubicBezTo>
                <a:close/>
                <a:moveTo>
                  <a:pt x="4530778" y="1478644"/>
                </a:moveTo>
                <a:cubicBezTo>
                  <a:pt x="4582509" y="1480477"/>
                  <a:pt x="4637630" y="1518609"/>
                  <a:pt x="4669039" y="1579883"/>
                </a:cubicBezTo>
                <a:cubicBezTo>
                  <a:pt x="4710764" y="1661581"/>
                  <a:pt x="4694659" y="1753527"/>
                  <a:pt x="4632728" y="1785299"/>
                </a:cubicBezTo>
                <a:lnTo>
                  <a:pt x="4632432" y="1785445"/>
                </a:lnTo>
                <a:cubicBezTo>
                  <a:pt x="4648392" y="1727757"/>
                  <a:pt x="4644148" y="1682225"/>
                  <a:pt x="4619844" y="1650159"/>
                </a:cubicBezTo>
                <a:cubicBezTo>
                  <a:pt x="4602859" y="1627904"/>
                  <a:pt x="4582069" y="1619560"/>
                  <a:pt x="4561864" y="1611506"/>
                </a:cubicBezTo>
                <a:cubicBezTo>
                  <a:pt x="4550441" y="1606822"/>
                  <a:pt x="4539608" y="1602429"/>
                  <a:pt x="4529065" y="1595549"/>
                </a:cubicBezTo>
                <a:cubicBezTo>
                  <a:pt x="4501686" y="1577539"/>
                  <a:pt x="4484700" y="1546940"/>
                  <a:pt x="4477234" y="1501990"/>
                </a:cubicBezTo>
                <a:cubicBezTo>
                  <a:pt x="4476653" y="1498770"/>
                  <a:pt x="4475328" y="1496134"/>
                  <a:pt x="4473136" y="1494085"/>
                </a:cubicBezTo>
                <a:cubicBezTo>
                  <a:pt x="4475624" y="1492328"/>
                  <a:pt x="4478406" y="1490863"/>
                  <a:pt x="4481189" y="1489398"/>
                </a:cubicBezTo>
                <a:cubicBezTo>
                  <a:pt x="4496671" y="1481456"/>
                  <a:pt x="4513534" y="1478033"/>
                  <a:pt x="4530778" y="1478644"/>
                </a:cubicBezTo>
                <a:close/>
                <a:moveTo>
                  <a:pt x="1420559" y="1469386"/>
                </a:moveTo>
                <a:cubicBezTo>
                  <a:pt x="1498596" y="1497058"/>
                  <a:pt x="1555990" y="1591056"/>
                  <a:pt x="1555990" y="1702622"/>
                </a:cubicBezTo>
                <a:cubicBezTo>
                  <a:pt x="1555990" y="1807014"/>
                  <a:pt x="1505770" y="1895887"/>
                  <a:pt x="1435638" y="1929707"/>
                </a:cubicBezTo>
                <a:cubicBezTo>
                  <a:pt x="1454673" y="1861625"/>
                  <a:pt x="1450427" y="1802475"/>
                  <a:pt x="1423047" y="1753720"/>
                </a:cubicBezTo>
                <a:cubicBezTo>
                  <a:pt x="1417045" y="1743032"/>
                  <a:pt x="1410309" y="1733515"/>
                  <a:pt x="1403575" y="1724877"/>
                </a:cubicBezTo>
                <a:cubicBezTo>
                  <a:pt x="1397572" y="1717264"/>
                  <a:pt x="1391568" y="1710383"/>
                  <a:pt x="1385859" y="1703939"/>
                </a:cubicBezTo>
                <a:cubicBezTo>
                  <a:pt x="1367556" y="1683003"/>
                  <a:pt x="1351745" y="1664848"/>
                  <a:pt x="1346768" y="1636737"/>
                </a:cubicBezTo>
                <a:cubicBezTo>
                  <a:pt x="1339594" y="1596766"/>
                  <a:pt x="1356724" y="1551963"/>
                  <a:pt x="1397865" y="1503501"/>
                </a:cubicBezTo>
                <a:cubicBezTo>
                  <a:pt x="1402990" y="1497498"/>
                  <a:pt x="1408552" y="1491349"/>
                  <a:pt x="1414409" y="1485199"/>
                </a:cubicBezTo>
                <a:cubicBezTo>
                  <a:pt x="1418657" y="1480660"/>
                  <a:pt x="1420705" y="1475097"/>
                  <a:pt x="1420559" y="1469386"/>
                </a:cubicBezTo>
                <a:close/>
                <a:moveTo>
                  <a:pt x="172511" y="1469386"/>
                </a:moveTo>
                <a:cubicBezTo>
                  <a:pt x="250548" y="1497058"/>
                  <a:pt x="307942" y="1591056"/>
                  <a:pt x="307942" y="1702622"/>
                </a:cubicBezTo>
                <a:cubicBezTo>
                  <a:pt x="307942" y="1807014"/>
                  <a:pt x="257721" y="1895887"/>
                  <a:pt x="187589" y="1929707"/>
                </a:cubicBezTo>
                <a:cubicBezTo>
                  <a:pt x="206623" y="1861625"/>
                  <a:pt x="202379" y="1802475"/>
                  <a:pt x="174998" y="1753720"/>
                </a:cubicBezTo>
                <a:cubicBezTo>
                  <a:pt x="168997" y="1743032"/>
                  <a:pt x="162261" y="1733515"/>
                  <a:pt x="155527" y="1724877"/>
                </a:cubicBezTo>
                <a:cubicBezTo>
                  <a:pt x="149524" y="1717264"/>
                  <a:pt x="143520" y="1710383"/>
                  <a:pt x="137811" y="1703939"/>
                </a:cubicBezTo>
                <a:cubicBezTo>
                  <a:pt x="119508" y="1683003"/>
                  <a:pt x="103696" y="1664848"/>
                  <a:pt x="98719" y="1636737"/>
                </a:cubicBezTo>
                <a:cubicBezTo>
                  <a:pt x="91544" y="1596766"/>
                  <a:pt x="108675" y="1551963"/>
                  <a:pt x="149815" y="1503501"/>
                </a:cubicBezTo>
                <a:cubicBezTo>
                  <a:pt x="154941" y="1497498"/>
                  <a:pt x="160504" y="1491349"/>
                  <a:pt x="166361" y="1485199"/>
                </a:cubicBezTo>
                <a:cubicBezTo>
                  <a:pt x="170608" y="1480660"/>
                  <a:pt x="172657" y="1475097"/>
                  <a:pt x="172511" y="1469386"/>
                </a:cubicBezTo>
                <a:close/>
                <a:moveTo>
                  <a:pt x="3282731" y="1465182"/>
                </a:moveTo>
                <a:cubicBezTo>
                  <a:pt x="3334458" y="1467015"/>
                  <a:pt x="3389583" y="1505147"/>
                  <a:pt x="3420990" y="1566420"/>
                </a:cubicBezTo>
                <a:cubicBezTo>
                  <a:pt x="3462716" y="1648118"/>
                  <a:pt x="3446609" y="1740065"/>
                  <a:pt x="3384678" y="1771838"/>
                </a:cubicBezTo>
                <a:lnTo>
                  <a:pt x="3384384" y="1771983"/>
                </a:lnTo>
                <a:cubicBezTo>
                  <a:pt x="3400343" y="1714295"/>
                  <a:pt x="3396097" y="1668762"/>
                  <a:pt x="3371795" y="1636698"/>
                </a:cubicBezTo>
                <a:cubicBezTo>
                  <a:pt x="3354812" y="1614443"/>
                  <a:pt x="3334018" y="1606098"/>
                  <a:pt x="3313814" y="1598045"/>
                </a:cubicBezTo>
                <a:cubicBezTo>
                  <a:pt x="3302393" y="1593359"/>
                  <a:pt x="3291560" y="1588967"/>
                  <a:pt x="3281018" y="1582087"/>
                </a:cubicBezTo>
                <a:cubicBezTo>
                  <a:pt x="3253639" y="1564077"/>
                  <a:pt x="3236654" y="1533478"/>
                  <a:pt x="3229187" y="1488529"/>
                </a:cubicBezTo>
                <a:cubicBezTo>
                  <a:pt x="3228601" y="1485307"/>
                  <a:pt x="3227284" y="1482672"/>
                  <a:pt x="3225087" y="1480623"/>
                </a:cubicBezTo>
                <a:cubicBezTo>
                  <a:pt x="3227576" y="1478866"/>
                  <a:pt x="3230358" y="1477401"/>
                  <a:pt x="3233140" y="1475936"/>
                </a:cubicBezTo>
                <a:cubicBezTo>
                  <a:pt x="3248623" y="1467994"/>
                  <a:pt x="3265488" y="1464571"/>
                  <a:pt x="3282731" y="1465182"/>
                </a:cubicBezTo>
                <a:close/>
                <a:moveTo>
                  <a:pt x="2034679" y="1465182"/>
                </a:moveTo>
                <a:cubicBezTo>
                  <a:pt x="2086406" y="1467015"/>
                  <a:pt x="2141533" y="1505147"/>
                  <a:pt x="2172938" y="1566420"/>
                </a:cubicBezTo>
                <a:cubicBezTo>
                  <a:pt x="2214666" y="1648118"/>
                  <a:pt x="2198560" y="1740065"/>
                  <a:pt x="2136628" y="1771838"/>
                </a:cubicBezTo>
                <a:lnTo>
                  <a:pt x="2136334" y="1771983"/>
                </a:lnTo>
                <a:cubicBezTo>
                  <a:pt x="2152293" y="1714295"/>
                  <a:pt x="2148047" y="1668762"/>
                  <a:pt x="2123745" y="1636698"/>
                </a:cubicBezTo>
                <a:cubicBezTo>
                  <a:pt x="2106760" y="1614443"/>
                  <a:pt x="2085966" y="1606098"/>
                  <a:pt x="2065762" y="1598045"/>
                </a:cubicBezTo>
                <a:cubicBezTo>
                  <a:pt x="2054341" y="1593359"/>
                  <a:pt x="2043507" y="1588967"/>
                  <a:pt x="2032966" y="1582087"/>
                </a:cubicBezTo>
                <a:cubicBezTo>
                  <a:pt x="2005586" y="1564077"/>
                  <a:pt x="1988602" y="1533478"/>
                  <a:pt x="1981135" y="1488529"/>
                </a:cubicBezTo>
                <a:cubicBezTo>
                  <a:pt x="1980549" y="1485307"/>
                  <a:pt x="1979232" y="1482672"/>
                  <a:pt x="1977035" y="1480623"/>
                </a:cubicBezTo>
                <a:cubicBezTo>
                  <a:pt x="1979524" y="1478866"/>
                  <a:pt x="1982306" y="1477401"/>
                  <a:pt x="1985088" y="1475936"/>
                </a:cubicBezTo>
                <a:cubicBezTo>
                  <a:pt x="2000571" y="1467994"/>
                  <a:pt x="2017436" y="1464571"/>
                  <a:pt x="2034679" y="1465182"/>
                </a:cubicBezTo>
                <a:close/>
                <a:moveTo>
                  <a:pt x="1372975" y="1461041"/>
                </a:moveTo>
                <a:lnTo>
                  <a:pt x="1373561" y="1461041"/>
                </a:lnTo>
                <a:cubicBezTo>
                  <a:pt x="1314702" y="1525171"/>
                  <a:pt x="1289959" y="1586810"/>
                  <a:pt x="1300208" y="1644349"/>
                </a:cubicBezTo>
                <a:cubicBezTo>
                  <a:pt x="1307383" y="1684467"/>
                  <a:pt x="1328757" y="1709065"/>
                  <a:pt x="1349550" y="1732782"/>
                </a:cubicBezTo>
                <a:cubicBezTo>
                  <a:pt x="1361263" y="1746252"/>
                  <a:pt x="1372389" y="1759137"/>
                  <a:pt x="1381467" y="1775095"/>
                </a:cubicBezTo>
                <a:cubicBezTo>
                  <a:pt x="1404892" y="1816676"/>
                  <a:pt x="1406504" y="1867482"/>
                  <a:pt x="1386443" y="1930586"/>
                </a:cubicBezTo>
                <a:cubicBezTo>
                  <a:pt x="1384981" y="1934978"/>
                  <a:pt x="1384981" y="1939371"/>
                  <a:pt x="1386443" y="1943471"/>
                </a:cubicBezTo>
                <a:cubicBezTo>
                  <a:pt x="1382052" y="1944056"/>
                  <a:pt x="1377514" y="1944202"/>
                  <a:pt x="1372975" y="1944202"/>
                </a:cubicBezTo>
                <a:cubicBezTo>
                  <a:pt x="1271804" y="1944202"/>
                  <a:pt x="1189959" y="1836003"/>
                  <a:pt x="1189959" y="1702622"/>
                </a:cubicBezTo>
                <a:cubicBezTo>
                  <a:pt x="1189959" y="1569241"/>
                  <a:pt x="1271804" y="1461041"/>
                  <a:pt x="1372975" y="1461041"/>
                </a:cubicBezTo>
                <a:close/>
                <a:moveTo>
                  <a:pt x="124927" y="1461041"/>
                </a:moveTo>
                <a:lnTo>
                  <a:pt x="125513" y="1461041"/>
                </a:lnTo>
                <a:cubicBezTo>
                  <a:pt x="66654" y="1525171"/>
                  <a:pt x="41910" y="1586810"/>
                  <a:pt x="52159" y="1644349"/>
                </a:cubicBezTo>
                <a:cubicBezTo>
                  <a:pt x="59334" y="1684467"/>
                  <a:pt x="80708" y="1709065"/>
                  <a:pt x="101501" y="1732782"/>
                </a:cubicBezTo>
                <a:cubicBezTo>
                  <a:pt x="113214" y="1746252"/>
                  <a:pt x="124341" y="1759137"/>
                  <a:pt x="133418" y="1775095"/>
                </a:cubicBezTo>
                <a:cubicBezTo>
                  <a:pt x="156844" y="1816676"/>
                  <a:pt x="158455" y="1867482"/>
                  <a:pt x="138395" y="1930586"/>
                </a:cubicBezTo>
                <a:cubicBezTo>
                  <a:pt x="136931" y="1934978"/>
                  <a:pt x="136931" y="1939371"/>
                  <a:pt x="138395" y="1943471"/>
                </a:cubicBezTo>
                <a:cubicBezTo>
                  <a:pt x="134004" y="1944056"/>
                  <a:pt x="129464" y="1944202"/>
                  <a:pt x="124927" y="1944202"/>
                </a:cubicBezTo>
                <a:cubicBezTo>
                  <a:pt x="86988" y="1944202"/>
                  <a:pt x="51766" y="1928987"/>
                  <a:pt x="22559" y="1902934"/>
                </a:cubicBezTo>
                <a:lnTo>
                  <a:pt x="0" y="1878355"/>
                </a:lnTo>
                <a:lnTo>
                  <a:pt x="0" y="1526889"/>
                </a:lnTo>
                <a:lnTo>
                  <a:pt x="22559" y="1502310"/>
                </a:lnTo>
                <a:cubicBezTo>
                  <a:pt x="51766" y="1476257"/>
                  <a:pt x="86988" y="1461041"/>
                  <a:pt x="124927" y="1461041"/>
                </a:cubicBezTo>
                <a:close/>
                <a:moveTo>
                  <a:pt x="10687461" y="1458174"/>
                </a:moveTo>
                <a:cubicBezTo>
                  <a:pt x="10697124" y="1505759"/>
                  <a:pt x="10718355" y="1540751"/>
                  <a:pt x="10750418" y="1561982"/>
                </a:cubicBezTo>
                <a:cubicBezTo>
                  <a:pt x="10757446" y="1566666"/>
                  <a:pt x="10764474" y="1570327"/>
                  <a:pt x="10771356" y="1573547"/>
                </a:cubicBezTo>
                <a:cubicBezTo>
                  <a:pt x="10777358" y="1576330"/>
                  <a:pt x="10783215" y="1578672"/>
                  <a:pt x="10788779" y="1580870"/>
                </a:cubicBezTo>
                <a:cubicBezTo>
                  <a:pt x="10806641" y="1587897"/>
                  <a:pt x="10822015" y="1594045"/>
                  <a:pt x="10833874" y="1609712"/>
                </a:cubicBezTo>
                <a:cubicBezTo>
                  <a:pt x="10850858" y="1631966"/>
                  <a:pt x="10854372" y="1664762"/>
                  <a:pt x="10844416" y="1707368"/>
                </a:cubicBezTo>
                <a:cubicBezTo>
                  <a:pt x="10843099" y="1712640"/>
                  <a:pt x="10841634" y="1718202"/>
                  <a:pt x="10840023" y="1723767"/>
                </a:cubicBezTo>
                <a:cubicBezTo>
                  <a:pt x="10838852" y="1727866"/>
                  <a:pt x="10839291" y="1731818"/>
                  <a:pt x="10841194" y="1735334"/>
                </a:cubicBezTo>
                <a:cubicBezTo>
                  <a:pt x="10784826" y="1742799"/>
                  <a:pt x="10720112" y="1703269"/>
                  <a:pt x="10684973" y="1635040"/>
                </a:cubicBezTo>
                <a:cubicBezTo>
                  <a:pt x="10652322" y="1571059"/>
                  <a:pt x="10655105" y="1500927"/>
                  <a:pt x="10687461" y="1458174"/>
                </a:cubicBezTo>
                <a:close/>
                <a:moveTo>
                  <a:pt x="9439411" y="1458174"/>
                </a:moveTo>
                <a:cubicBezTo>
                  <a:pt x="9449074" y="1505759"/>
                  <a:pt x="9470305" y="1540751"/>
                  <a:pt x="9502368" y="1561982"/>
                </a:cubicBezTo>
                <a:cubicBezTo>
                  <a:pt x="9509396" y="1566666"/>
                  <a:pt x="9516424" y="1570327"/>
                  <a:pt x="9523306" y="1573547"/>
                </a:cubicBezTo>
                <a:cubicBezTo>
                  <a:pt x="9529308" y="1576330"/>
                  <a:pt x="9535165" y="1578672"/>
                  <a:pt x="9540729" y="1580870"/>
                </a:cubicBezTo>
                <a:cubicBezTo>
                  <a:pt x="9558591" y="1587897"/>
                  <a:pt x="9573965" y="1594045"/>
                  <a:pt x="9585824" y="1609712"/>
                </a:cubicBezTo>
                <a:cubicBezTo>
                  <a:pt x="9602808" y="1631966"/>
                  <a:pt x="9606322" y="1664762"/>
                  <a:pt x="9596366" y="1707368"/>
                </a:cubicBezTo>
                <a:cubicBezTo>
                  <a:pt x="9595049" y="1712640"/>
                  <a:pt x="9593584" y="1718202"/>
                  <a:pt x="9591973" y="1723767"/>
                </a:cubicBezTo>
                <a:cubicBezTo>
                  <a:pt x="9590802" y="1727866"/>
                  <a:pt x="9591241" y="1731818"/>
                  <a:pt x="9593144" y="1735334"/>
                </a:cubicBezTo>
                <a:cubicBezTo>
                  <a:pt x="9536776" y="1742799"/>
                  <a:pt x="9472062" y="1703269"/>
                  <a:pt x="9436923" y="1635040"/>
                </a:cubicBezTo>
                <a:cubicBezTo>
                  <a:pt x="9404272" y="1571059"/>
                  <a:pt x="9407055" y="1500927"/>
                  <a:pt x="9439411" y="1458174"/>
                </a:cubicBezTo>
                <a:close/>
                <a:moveTo>
                  <a:pt x="8115161" y="1458174"/>
                </a:moveTo>
                <a:cubicBezTo>
                  <a:pt x="8124824" y="1505759"/>
                  <a:pt x="8146055" y="1540751"/>
                  <a:pt x="8178118" y="1561982"/>
                </a:cubicBezTo>
                <a:cubicBezTo>
                  <a:pt x="8185146" y="1566666"/>
                  <a:pt x="8192174" y="1570327"/>
                  <a:pt x="8199056" y="1573547"/>
                </a:cubicBezTo>
                <a:cubicBezTo>
                  <a:pt x="8205058" y="1576330"/>
                  <a:pt x="8210915" y="1578672"/>
                  <a:pt x="8216479" y="1580870"/>
                </a:cubicBezTo>
                <a:cubicBezTo>
                  <a:pt x="8234341" y="1587897"/>
                  <a:pt x="8249715" y="1594045"/>
                  <a:pt x="8261574" y="1609712"/>
                </a:cubicBezTo>
                <a:cubicBezTo>
                  <a:pt x="8278558" y="1631966"/>
                  <a:pt x="8282072" y="1664762"/>
                  <a:pt x="8272116" y="1707368"/>
                </a:cubicBezTo>
                <a:cubicBezTo>
                  <a:pt x="8270799" y="1712640"/>
                  <a:pt x="8269334" y="1718202"/>
                  <a:pt x="8267723" y="1723767"/>
                </a:cubicBezTo>
                <a:cubicBezTo>
                  <a:pt x="8266552" y="1727866"/>
                  <a:pt x="8266991" y="1731818"/>
                  <a:pt x="8268894" y="1735334"/>
                </a:cubicBezTo>
                <a:cubicBezTo>
                  <a:pt x="8212526" y="1742799"/>
                  <a:pt x="8147812" y="1703269"/>
                  <a:pt x="8112673" y="1635040"/>
                </a:cubicBezTo>
                <a:cubicBezTo>
                  <a:pt x="8080022" y="1571059"/>
                  <a:pt x="8082805" y="1500927"/>
                  <a:pt x="8115161" y="1458174"/>
                </a:cubicBezTo>
                <a:close/>
                <a:moveTo>
                  <a:pt x="6867111" y="1458174"/>
                </a:moveTo>
                <a:cubicBezTo>
                  <a:pt x="6876774" y="1505759"/>
                  <a:pt x="6898005" y="1540751"/>
                  <a:pt x="6930068" y="1561982"/>
                </a:cubicBezTo>
                <a:cubicBezTo>
                  <a:pt x="6937096" y="1566666"/>
                  <a:pt x="6944124" y="1570327"/>
                  <a:pt x="6951006" y="1573547"/>
                </a:cubicBezTo>
                <a:cubicBezTo>
                  <a:pt x="6957008" y="1576330"/>
                  <a:pt x="6962865" y="1578672"/>
                  <a:pt x="6968429" y="1580870"/>
                </a:cubicBezTo>
                <a:cubicBezTo>
                  <a:pt x="6986291" y="1587897"/>
                  <a:pt x="7001665" y="1594045"/>
                  <a:pt x="7013524" y="1609712"/>
                </a:cubicBezTo>
                <a:cubicBezTo>
                  <a:pt x="7030508" y="1631966"/>
                  <a:pt x="7034022" y="1664762"/>
                  <a:pt x="7024066" y="1707368"/>
                </a:cubicBezTo>
                <a:cubicBezTo>
                  <a:pt x="7022749" y="1712640"/>
                  <a:pt x="7021284" y="1718202"/>
                  <a:pt x="7019673" y="1723767"/>
                </a:cubicBezTo>
                <a:cubicBezTo>
                  <a:pt x="7018502" y="1727866"/>
                  <a:pt x="7018941" y="1731818"/>
                  <a:pt x="7020844" y="1735334"/>
                </a:cubicBezTo>
                <a:cubicBezTo>
                  <a:pt x="6964476" y="1742799"/>
                  <a:pt x="6899762" y="1703269"/>
                  <a:pt x="6864623" y="1635040"/>
                </a:cubicBezTo>
                <a:cubicBezTo>
                  <a:pt x="6831972" y="1571059"/>
                  <a:pt x="6834755" y="1500927"/>
                  <a:pt x="6867111" y="1458174"/>
                </a:cubicBezTo>
                <a:close/>
                <a:moveTo>
                  <a:pt x="6336553" y="1423073"/>
                </a:moveTo>
                <a:cubicBezTo>
                  <a:pt x="6414587" y="1450745"/>
                  <a:pt x="6471981" y="1544743"/>
                  <a:pt x="6471981" y="1656310"/>
                </a:cubicBezTo>
                <a:cubicBezTo>
                  <a:pt x="6471981" y="1760701"/>
                  <a:pt x="6421761" y="1849574"/>
                  <a:pt x="6351633" y="1883395"/>
                </a:cubicBezTo>
                <a:cubicBezTo>
                  <a:pt x="6370666" y="1815312"/>
                  <a:pt x="6366421" y="1756162"/>
                  <a:pt x="6339043" y="1707407"/>
                </a:cubicBezTo>
                <a:cubicBezTo>
                  <a:pt x="6333040" y="1696719"/>
                  <a:pt x="6326305" y="1687201"/>
                  <a:pt x="6319575" y="1678565"/>
                </a:cubicBezTo>
                <a:cubicBezTo>
                  <a:pt x="6313572" y="1670950"/>
                  <a:pt x="6307567" y="1664069"/>
                  <a:pt x="6301855" y="1657626"/>
                </a:cubicBezTo>
                <a:cubicBezTo>
                  <a:pt x="6283553" y="1636690"/>
                  <a:pt x="6267743" y="1618535"/>
                  <a:pt x="6262764" y="1590424"/>
                </a:cubicBezTo>
                <a:cubicBezTo>
                  <a:pt x="6255590" y="1550453"/>
                  <a:pt x="6272722" y="1505650"/>
                  <a:pt x="6313863" y="1457187"/>
                </a:cubicBezTo>
                <a:cubicBezTo>
                  <a:pt x="6318988" y="1451185"/>
                  <a:pt x="6324548" y="1445036"/>
                  <a:pt x="6330405" y="1438886"/>
                </a:cubicBezTo>
                <a:cubicBezTo>
                  <a:pt x="6334651" y="1434347"/>
                  <a:pt x="6336700" y="1428784"/>
                  <a:pt x="6336553" y="1423073"/>
                </a:cubicBezTo>
                <a:close/>
                <a:moveTo>
                  <a:pt x="5088508" y="1423073"/>
                </a:moveTo>
                <a:cubicBezTo>
                  <a:pt x="5166546" y="1450745"/>
                  <a:pt x="5223938" y="1544743"/>
                  <a:pt x="5223938" y="1656310"/>
                </a:cubicBezTo>
                <a:cubicBezTo>
                  <a:pt x="5223938" y="1760701"/>
                  <a:pt x="5173720" y="1849574"/>
                  <a:pt x="5103588" y="1883395"/>
                </a:cubicBezTo>
                <a:cubicBezTo>
                  <a:pt x="5122623" y="1815312"/>
                  <a:pt x="5118376" y="1756162"/>
                  <a:pt x="5090998" y="1707407"/>
                </a:cubicBezTo>
                <a:cubicBezTo>
                  <a:pt x="5084996" y="1696719"/>
                  <a:pt x="5078257" y="1687201"/>
                  <a:pt x="5071526" y="1678565"/>
                </a:cubicBezTo>
                <a:cubicBezTo>
                  <a:pt x="5065525" y="1670950"/>
                  <a:pt x="5059519" y="1664069"/>
                  <a:pt x="5053809" y="1657626"/>
                </a:cubicBezTo>
                <a:cubicBezTo>
                  <a:pt x="5035510" y="1636690"/>
                  <a:pt x="5019695" y="1618535"/>
                  <a:pt x="5014719" y="1590424"/>
                </a:cubicBezTo>
                <a:cubicBezTo>
                  <a:pt x="5007544" y="1550453"/>
                  <a:pt x="5024675" y="1505650"/>
                  <a:pt x="5065815" y="1457187"/>
                </a:cubicBezTo>
                <a:cubicBezTo>
                  <a:pt x="5070940" y="1451185"/>
                  <a:pt x="5076504" y="1445036"/>
                  <a:pt x="5082357" y="1438886"/>
                </a:cubicBezTo>
                <a:cubicBezTo>
                  <a:pt x="5086608" y="1434347"/>
                  <a:pt x="5088653" y="1428784"/>
                  <a:pt x="5088508" y="1423073"/>
                </a:cubicBezTo>
                <a:close/>
                <a:moveTo>
                  <a:pt x="10771020" y="1418869"/>
                </a:moveTo>
                <a:cubicBezTo>
                  <a:pt x="10822747" y="1420702"/>
                  <a:pt x="10877871" y="1458834"/>
                  <a:pt x="10909277" y="1520107"/>
                </a:cubicBezTo>
                <a:cubicBezTo>
                  <a:pt x="10951004" y="1601806"/>
                  <a:pt x="10934898" y="1693752"/>
                  <a:pt x="10872967" y="1725524"/>
                </a:cubicBezTo>
                <a:lnTo>
                  <a:pt x="10872673" y="1725670"/>
                </a:lnTo>
                <a:cubicBezTo>
                  <a:pt x="10888632" y="1667983"/>
                  <a:pt x="10884386" y="1622450"/>
                  <a:pt x="10860083" y="1590385"/>
                </a:cubicBezTo>
                <a:cubicBezTo>
                  <a:pt x="10843099" y="1568130"/>
                  <a:pt x="10822307" y="1559785"/>
                  <a:pt x="10802103" y="1551732"/>
                </a:cubicBezTo>
                <a:cubicBezTo>
                  <a:pt x="10790682" y="1547047"/>
                  <a:pt x="10779848" y="1542654"/>
                  <a:pt x="10769307" y="1535774"/>
                </a:cubicBezTo>
                <a:cubicBezTo>
                  <a:pt x="10741927" y="1517764"/>
                  <a:pt x="10724943" y="1487165"/>
                  <a:pt x="10717476" y="1442216"/>
                </a:cubicBezTo>
                <a:cubicBezTo>
                  <a:pt x="10716890" y="1438994"/>
                  <a:pt x="10715573" y="1436359"/>
                  <a:pt x="10713376" y="1434310"/>
                </a:cubicBezTo>
                <a:cubicBezTo>
                  <a:pt x="10715865" y="1432553"/>
                  <a:pt x="10718647" y="1431088"/>
                  <a:pt x="10721429" y="1429623"/>
                </a:cubicBezTo>
                <a:cubicBezTo>
                  <a:pt x="10736912" y="1421681"/>
                  <a:pt x="10753777" y="1418258"/>
                  <a:pt x="10771020" y="1418869"/>
                </a:cubicBezTo>
                <a:close/>
                <a:moveTo>
                  <a:pt x="9522970" y="1418869"/>
                </a:moveTo>
                <a:cubicBezTo>
                  <a:pt x="9574697" y="1420702"/>
                  <a:pt x="9629821" y="1458834"/>
                  <a:pt x="9661227" y="1520107"/>
                </a:cubicBezTo>
                <a:cubicBezTo>
                  <a:pt x="9702954" y="1601806"/>
                  <a:pt x="9686848" y="1693752"/>
                  <a:pt x="9624917" y="1725524"/>
                </a:cubicBezTo>
                <a:lnTo>
                  <a:pt x="9624623" y="1725670"/>
                </a:lnTo>
                <a:cubicBezTo>
                  <a:pt x="9640582" y="1667983"/>
                  <a:pt x="9636336" y="1622450"/>
                  <a:pt x="9612033" y="1590385"/>
                </a:cubicBezTo>
                <a:cubicBezTo>
                  <a:pt x="9595049" y="1568130"/>
                  <a:pt x="9574257" y="1559785"/>
                  <a:pt x="9554053" y="1551732"/>
                </a:cubicBezTo>
                <a:cubicBezTo>
                  <a:pt x="9542632" y="1547047"/>
                  <a:pt x="9531798" y="1542654"/>
                  <a:pt x="9521257" y="1535774"/>
                </a:cubicBezTo>
                <a:cubicBezTo>
                  <a:pt x="9493877" y="1517764"/>
                  <a:pt x="9476893" y="1487165"/>
                  <a:pt x="9469426" y="1442216"/>
                </a:cubicBezTo>
                <a:cubicBezTo>
                  <a:pt x="9468840" y="1438994"/>
                  <a:pt x="9467523" y="1436359"/>
                  <a:pt x="9465326" y="1434310"/>
                </a:cubicBezTo>
                <a:cubicBezTo>
                  <a:pt x="9467815" y="1432553"/>
                  <a:pt x="9470597" y="1431088"/>
                  <a:pt x="9473379" y="1429623"/>
                </a:cubicBezTo>
                <a:cubicBezTo>
                  <a:pt x="9488862" y="1421681"/>
                  <a:pt x="9505727" y="1418258"/>
                  <a:pt x="9522970" y="1418869"/>
                </a:cubicBezTo>
                <a:close/>
                <a:moveTo>
                  <a:pt x="8198720" y="1418869"/>
                </a:moveTo>
                <a:cubicBezTo>
                  <a:pt x="8250447" y="1420702"/>
                  <a:pt x="8305571" y="1458834"/>
                  <a:pt x="8336977" y="1520107"/>
                </a:cubicBezTo>
                <a:cubicBezTo>
                  <a:pt x="8378704" y="1601806"/>
                  <a:pt x="8362598" y="1693752"/>
                  <a:pt x="8300667" y="1725524"/>
                </a:cubicBezTo>
                <a:lnTo>
                  <a:pt x="8300373" y="1725670"/>
                </a:lnTo>
                <a:cubicBezTo>
                  <a:pt x="8316332" y="1667983"/>
                  <a:pt x="8312086" y="1622450"/>
                  <a:pt x="8287783" y="1590385"/>
                </a:cubicBezTo>
                <a:cubicBezTo>
                  <a:pt x="8270799" y="1568130"/>
                  <a:pt x="8250007" y="1559785"/>
                  <a:pt x="8229803" y="1551732"/>
                </a:cubicBezTo>
                <a:cubicBezTo>
                  <a:pt x="8218382" y="1547047"/>
                  <a:pt x="8207548" y="1542654"/>
                  <a:pt x="8197007" y="1535774"/>
                </a:cubicBezTo>
                <a:cubicBezTo>
                  <a:pt x="8169627" y="1517764"/>
                  <a:pt x="8152643" y="1487165"/>
                  <a:pt x="8145176" y="1442216"/>
                </a:cubicBezTo>
                <a:cubicBezTo>
                  <a:pt x="8144590" y="1438994"/>
                  <a:pt x="8143273" y="1436359"/>
                  <a:pt x="8141076" y="1434310"/>
                </a:cubicBezTo>
                <a:cubicBezTo>
                  <a:pt x="8143565" y="1432553"/>
                  <a:pt x="8146347" y="1431088"/>
                  <a:pt x="8149129" y="1429623"/>
                </a:cubicBezTo>
                <a:cubicBezTo>
                  <a:pt x="8164612" y="1421681"/>
                  <a:pt x="8181477" y="1418258"/>
                  <a:pt x="8198720" y="1418869"/>
                </a:cubicBezTo>
                <a:close/>
                <a:moveTo>
                  <a:pt x="6950670" y="1418869"/>
                </a:moveTo>
                <a:cubicBezTo>
                  <a:pt x="7002397" y="1420702"/>
                  <a:pt x="7057521" y="1458834"/>
                  <a:pt x="7088927" y="1520107"/>
                </a:cubicBezTo>
                <a:cubicBezTo>
                  <a:pt x="7130654" y="1601806"/>
                  <a:pt x="7114548" y="1693752"/>
                  <a:pt x="7052617" y="1725524"/>
                </a:cubicBezTo>
                <a:lnTo>
                  <a:pt x="7052323" y="1725670"/>
                </a:lnTo>
                <a:cubicBezTo>
                  <a:pt x="7068282" y="1667983"/>
                  <a:pt x="7064036" y="1622450"/>
                  <a:pt x="7039733" y="1590385"/>
                </a:cubicBezTo>
                <a:cubicBezTo>
                  <a:pt x="7022749" y="1568130"/>
                  <a:pt x="7001957" y="1559785"/>
                  <a:pt x="6981753" y="1551732"/>
                </a:cubicBezTo>
                <a:cubicBezTo>
                  <a:pt x="6970332" y="1547047"/>
                  <a:pt x="6959498" y="1542654"/>
                  <a:pt x="6948957" y="1535774"/>
                </a:cubicBezTo>
                <a:cubicBezTo>
                  <a:pt x="6921577" y="1517764"/>
                  <a:pt x="6904593" y="1487165"/>
                  <a:pt x="6897126" y="1442216"/>
                </a:cubicBezTo>
                <a:cubicBezTo>
                  <a:pt x="6896540" y="1438994"/>
                  <a:pt x="6895223" y="1436359"/>
                  <a:pt x="6893026" y="1434310"/>
                </a:cubicBezTo>
                <a:cubicBezTo>
                  <a:pt x="6895515" y="1432553"/>
                  <a:pt x="6898297" y="1431088"/>
                  <a:pt x="6901079" y="1429623"/>
                </a:cubicBezTo>
                <a:cubicBezTo>
                  <a:pt x="6916562" y="1421681"/>
                  <a:pt x="6933427" y="1418258"/>
                  <a:pt x="6950670" y="1418869"/>
                </a:cubicBezTo>
                <a:close/>
                <a:moveTo>
                  <a:pt x="11935511" y="1417849"/>
                </a:moveTo>
                <a:cubicBezTo>
                  <a:pt x="11945174" y="1465434"/>
                  <a:pt x="11966405" y="1500426"/>
                  <a:pt x="11998468" y="1521657"/>
                </a:cubicBezTo>
                <a:cubicBezTo>
                  <a:pt x="12005496" y="1526341"/>
                  <a:pt x="12012524" y="1530002"/>
                  <a:pt x="12019406" y="1533222"/>
                </a:cubicBezTo>
                <a:cubicBezTo>
                  <a:pt x="12025408" y="1536005"/>
                  <a:pt x="12031265" y="1538347"/>
                  <a:pt x="12036829" y="1540544"/>
                </a:cubicBezTo>
                <a:cubicBezTo>
                  <a:pt x="12054691" y="1547572"/>
                  <a:pt x="12070065" y="1553720"/>
                  <a:pt x="12081924" y="1569387"/>
                </a:cubicBezTo>
                <a:cubicBezTo>
                  <a:pt x="12098908" y="1591641"/>
                  <a:pt x="12102422" y="1624438"/>
                  <a:pt x="12092466" y="1667043"/>
                </a:cubicBezTo>
                <a:cubicBezTo>
                  <a:pt x="12091149" y="1672314"/>
                  <a:pt x="12089684" y="1677877"/>
                  <a:pt x="12088073" y="1683442"/>
                </a:cubicBezTo>
                <a:cubicBezTo>
                  <a:pt x="12086902" y="1687541"/>
                  <a:pt x="12087341" y="1691493"/>
                  <a:pt x="12089244" y="1695009"/>
                </a:cubicBezTo>
                <a:cubicBezTo>
                  <a:pt x="12032876" y="1702474"/>
                  <a:pt x="11968162" y="1662944"/>
                  <a:pt x="11933023" y="1594716"/>
                </a:cubicBezTo>
                <a:cubicBezTo>
                  <a:pt x="11900372" y="1530734"/>
                  <a:pt x="11903155" y="1460602"/>
                  <a:pt x="11935511" y="1417849"/>
                </a:cubicBezTo>
                <a:close/>
                <a:moveTo>
                  <a:pt x="6288972" y="1414728"/>
                </a:moveTo>
                <a:lnTo>
                  <a:pt x="6289557" y="1414728"/>
                </a:lnTo>
                <a:cubicBezTo>
                  <a:pt x="6230700" y="1478858"/>
                  <a:pt x="6205957" y="1540498"/>
                  <a:pt x="6216205" y="1598037"/>
                </a:cubicBezTo>
                <a:cubicBezTo>
                  <a:pt x="6223381" y="1638155"/>
                  <a:pt x="6244756" y="1662752"/>
                  <a:pt x="6265546" y="1686469"/>
                </a:cubicBezTo>
                <a:cubicBezTo>
                  <a:pt x="6277259" y="1699939"/>
                  <a:pt x="6288387" y="1712824"/>
                  <a:pt x="6297465" y="1728782"/>
                </a:cubicBezTo>
                <a:cubicBezTo>
                  <a:pt x="6320890" y="1770363"/>
                  <a:pt x="6322501" y="1821169"/>
                  <a:pt x="6302441" y="1884274"/>
                </a:cubicBezTo>
                <a:cubicBezTo>
                  <a:pt x="6300977" y="1888665"/>
                  <a:pt x="6300977" y="1893058"/>
                  <a:pt x="6302441" y="1897158"/>
                </a:cubicBezTo>
                <a:cubicBezTo>
                  <a:pt x="6298051" y="1897743"/>
                  <a:pt x="6293511" y="1897889"/>
                  <a:pt x="6288972" y="1897889"/>
                </a:cubicBezTo>
                <a:cubicBezTo>
                  <a:pt x="6187801" y="1897889"/>
                  <a:pt x="6105957" y="1789690"/>
                  <a:pt x="6105957" y="1656310"/>
                </a:cubicBezTo>
                <a:cubicBezTo>
                  <a:pt x="6105957" y="1522927"/>
                  <a:pt x="6187801" y="1414728"/>
                  <a:pt x="6288972" y="1414728"/>
                </a:cubicBezTo>
                <a:close/>
                <a:moveTo>
                  <a:pt x="5040929" y="1414728"/>
                </a:moveTo>
                <a:lnTo>
                  <a:pt x="5041512" y="1414728"/>
                </a:lnTo>
                <a:cubicBezTo>
                  <a:pt x="4982653" y="1478858"/>
                  <a:pt x="4957909" y="1540498"/>
                  <a:pt x="4968157" y="1598037"/>
                </a:cubicBezTo>
                <a:cubicBezTo>
                  <a:pt x="4975333" y="1638155"/>
                  <a:pt x="4996711" y="1662752"/>
                  <a:pt x="5017501" y="1686469"/>
                </a:cubicBezTo>
                <a:cubicBezTo>
                  <a:pt x="5029212" y="1699939"/>
                  <a:pt x="5040343" y="1712824"/>
                  <a:pt x="5049419" y="1728782"/>
                </a:cubicBezTo>
                <a:cubicBezTo>
                  <a:pt x="5072842" y="1770363"/>
                  <a:pt x="5074456" y="1821169"/>
                  <a:pt x="5054393" y="1884274"/>
                </a:cubicBezTo>
                <a:cubicBezTo>
                  <a:pt x="5052931" y="1888665"/>
                  <a:pt x="5052931" y="1893058"/>
                  <a:pt x="5054393" y="1897158"/>
                </a:cubicBezTo>
                <a:cubicBezTo>
                  <a:pt x="5050005" y="1897743"/>
                  <a:pt x="5045464" y="1897889"/>
                  <a:pt x="5040929" y="1897889"/>
                </a:cubicBezTo>
                <a:cubicBezTo>
                  <a:pt x="4939756" y="1897889"/>
                  <a:pt x="4857910" y="1789690"/>
                  <a:pt x="4857910" y="1656310"/>
                </a:cubicBezTo>
                <a:cubicBezTo>
                  <a:pt x="4857910" y="1522927"/>
                  <a:pt x="4939756" y="1414728"/>
                  <a:pt x="5040929" y="1414728"/>
                </a:cubicBezTo>
                <a:close/>
                <a:moveTo>
                  <a:pt x="3840461" y="1409611"/>
                </a:moveTo>
                <a:cubicBezTo>
                  <a:pt x="3918499" y="1437283"/>
                  <a:pt x="3975892" y="1531281"/>
                  <a:pt x="3975892" y="1642848"/>
                </a:cubicBezTo>
                <a:cubicBezTo>
                  <a:pt x="3975892" y="1747239"/>
                  <a:pt x="3925672" y="1836112"/>
                  <a:pt x="3855541" y="1869932"/>
                </a:cubicBezTo>
                <a:cubicBezTo>
                  <a:pt x="3874574" y="1801850"/>
                  <a:pt x="3870331" y="1742700"/>
                  <a:pt x="3842950" y="1693946"/>
                </a:cubicBezTo>
                <a:cubicBezTo>
                  <a:pt x="3836947" y="1683257"/>
                  <a:pt x="3830212" y="1673740"/>
                  <a:pt x="3823478" y="1665103"/>
                </a:cubicBezTo>
                <a:cubicBezTo>
                  <a:pt x="3817476" y="1657489"/>
                  <a:pt x="3811472" y="1650608"/>
                  <a:pt x="3805762" y="1644165"/>
                </a:cubicBezTo>
                <a:cubicBezTo>
                  <a:pt x="3787459" y="1623228"/>
                  <a:pt x="3771646" y="1605073"/>
                  <a:pt x="3766670" y="1576962"/>
                </a:cubicBezTo>
                <a:cubicBezTo>
                  <a:pt x="3759496" y="1536991"/>
                  <a:pt x="3776626" y="1492188"/>
                  <a:pt x="3817768" y="1443725"/>
                </a:cubicBezTo>
                <a:cubicBezTo>
                  <a:pt x="3822892" y="1437723"/>
                  <a:pt x="3828456" y="1431574"/>
                  <a:pt x="3834311" y="1425424"/>
                </a:cubicBezTo>
                <a:cubicBezTo>
                  <a:pt x="3838559" y="1420885"/>
                  <a:pt x="3840607" y="1415322"/>
                  <a:pt x="3840461" y="1409611"/>
                </a:cubicBezTo>
                <a:close/>
                <a:moveTo>
                  <a:pt x="2592411" y="1409611"/>
                </a:moveTo>
                <a:cubicBezTo>
                  <a:pt x="2670448" y="1437283"/>
                  <a:pt x="2727842" y="1531281"/>
                  <a:pt x="2727842" y="1642848"/>
                </a:cubicBezTo>
                <a:cubicBezTo>
                  <a:pt x="2727842" y="1747239"/>
                  <a:pt x="2677622" y="1836112"/>
                  <a:pt x="2607491" y="1869932"/>
                </a:cubicBezTo>
                <a:cubicBezTo>
                  <a:pt x="2626524" y="1801850"/>
                  <a:pt x="2622279" y="1742700"/>
                  <a:pt x="2594899" y="1693946"/>
                </a:cubicBezTo>
                <a:cubicBezTo>
                  <a:pt x="2588897" y="1683257"/>
                  <a:pt x="2582161" y="1673740"/>
                  <a:pt x="2575427" y="1665103"/>
                </a:cubicBezTo>
                <a:cubicBezTo>
                  <a:pt x="2569423" y="1657489"/>
                  <a:pt x="2563420" y="1650608"/>
                  <a:pt x="2557711" y="1644165"/>
                </a:cubicBezTo>
                <a:cubicBezTo>
                  <a:pt x="2539407" y="1623228"/>
                  <a:pt x="2523596" y="1605073"/>
                  <a:pt x="2518619" y="1576962"/>
                </a:cubicBezTo>
                <a:cubicBezTo>
                  <a:pt x="2511445" y="1536991"/>
                  <a:pt x="2528576" y="1492188"/>
                  <a:pt x="2569716" y="1443725"/>
                </a:cubicBezTo>
                <a:cubicBezTo>
                  <a:pt x="2574841" y="1437723"/>
                  <a:pt x="2580404" y="1431574"/>
                  <a:pt x="2586261" y="1425424"/>
                </a:cubicBezTo>
                <a:cubicBezTo>
                  <a:pt x="2590508" y="1420885"/>
                  <a:pt x="2592558" y="1415322"/>
                  <a:pt x="2592411" y="1409611"/>
                </a:cubicBezTo>
                <a:close/>
                <a:moveTo>
                  <a:pt x="3792878" y="1401266"/>
                </a:moveTo>
                <a:lnTo>
                  <a:pt x="3793463" y="1401266"/>
                </a:lnTo>
                <a:cubicBezTo>
                  <a:pt x="3734605" y="1465396"/>
                  <a:pt x="3709862" y="1527035"/>
                  <a:pt x="3720110" y="1584575"/>
                </a:cubicBezTo>
                <a:cubicBezTo>
                  <a:pt x="3727285" y="1624693"/>
                  <a:pt x="3748660" y="1649289"/>
                  <a:pt x="3769452" y="1673008"/>
                </a:cubicBezTo>
                <a:cubicBezTo>
                  <a:pt x="3781165" y="1686477"/>
                  <a:pt x="3792291" y="1699362"/>
                  <a:pt x="3801369" y="1715321"/>
                </a:cubicBezTo>
                <a:cubicBezTo>
                  <a:pt x="3824795" y="1756901"/>
                  <a:pt x="3826407" y="1807707"/>
                  <a:pt x="3806347" y="1870811"/>
                </a:cubicBezTo>
                <a:cubicBezTo>
                  <a:pt x="3804884" y="1875203"/>
                  <a:pt x="3804884" y="1879596"/>
                  <a:pt x="3806347" y="1883696"/>
                </a:cubicBezTo>
                <a:cubicBezTo>
                  <a:pt x="3801955" y="1884281"/>
                  <a:pt x="3797416" y="1884427"/>
                  <a:pt x="3792878" y="1884427"/>
                </a:cubicBezTo>
                <a:cubicBezTo>
                  <a:pt x="3691706" y="1884427"/>
                  <a:pt x="3609861" y="1776228"/>
                  <a:pt x="3609861" y="1642848"/>
                </a:cubicBezTo>
                <a:cubicBezTo>
                  <a:pt x="3609861" y="1509466"/>
                  <a:pt x="3691706" y="1401266"/>
                  <a:pt x="3792878" y="1401266"/>
                </a:cubicBezTo>
                <a:close/>
                <a:moveTo>
                  <a:pt x="2544826" y="1401266"/>
                </a:moveTo>
                <a:lnTo>
                  <a:pt x="2545413" y="1401266"/>
                </a:lnTo>
                <a:cubicBezTo>
                  <a:pt x="2486554" y="1465396"/>
                  <a:pt x="2461810" y="1527035"/>
                  <a:pt x="2472059" y="1584575"/>
                </a:cubicBezTo>
                <a:cubicBezTo>
                  <a:pt x="2479233" y="1624693"/>
                  <a:pt x="2500608" y="1649289"/>
                  <a:pt x="2521402" y="1673008"/>
                </a:cubicBezTo>
                <a:cubicBezTo>
                  <a:pt x="2533114" y="1686477"/>
                  <a:pt x="2544240" y="1699362"/>
                  <a:pt x="2553318" y="1715321"/>
                </a:cubicBezTo>
                <a:cubicBezTo>
                  <a:pt x="2576745" y="1756901"/>
                  <a:pt x="2578355" y="1807707"/>
                  <a:pt x="2558295" y="1870811"/>
                </a:cubicBezTo>
                <a:cubicBezTo>
                  <a:pt x="2556832" y="1875203"/>
                  <a:pt x="2556832" y="1879596"/>
                  <a:pt x="2558295" y="1883696"/>
                </a:cubicBezTo>
                <a:cubicBezTo>
                  <a:pt x="2553904" y="1884281"/>
                  <a:pt x="2549366" y="1884427"/>
                  <a:pt x="2544826" y="1884427"/>
                </a:cubicBezTo>
                <a:cubicBezTo>
                  <a:pt x="2443655" y="1884427"/>
                  <a:pt x="2361810" y="1776228"/>
                  <a:pt x="2361810" y="1642848"/>
                </a:cubicBezTo>
                <a:cubicBezTo>
                  <a:pt x="2361810" y="1509466"/>
                  <a:pt x="2443655" y="1401266"/>
                  <a:pt x="2544826" y="1401266"/>
                </a:cubicBezTo>
                <a:close/>
                <a:moveTo>
                  <a:pt x="12019070" y="1378544"/>
                </a:moveTo>
                <a:cubicBezTo>
                  <a:pt x="12070797" y="1380377"/>
                  <a:pt x="12125921" y="1418509"/>
                  <a:pt x="12157327" y="1479782"/>
                </a:cubicBezTo>
                <a:cubicBezTo>
                  <a:pt x="12199054" y="1561481"/>
                  <a:pt x="12182948" y="1653427"/>
                  <a:pt x="12121017" y="1685199"/>
                </a:cubicBezTo>
                <a:lnTo>
                  <a:pt x="12120723" y="1685345"/>
                </a:lnTo>
                <a:cubicBezTo>
                  <a:pt x="12136682" y="1627658"/>
                  <a:pt x="12132436" y="1582125"/>
                  <a:pt x="12108133" y="1550060"/>
                </a:cubicBezTo>
                <a:cubicBezTo>
                  <a:pt x="12091149" y="1527805"/>
                  <a:pt x="12070357" y="1519460"/>
                  <a:pt x="12050153" y="1511407"/>
                </a:cubicBezTo>
                <a:cubicBezTo>
                  <a:pt x="12038732" y="1506722"/>
                  <a:pt x="12027898" y="1502329"/>
                  <a:pt x="12017357" y="1495449"/>
                </a:cubicBezTo>
                <a:cubicBezTo>
                  <a:pt x="11989977" y="1477439"/>
                  <a:pt x="11972993" y="1446840"/>
                  <a:pt x="11965526" y="1401891"/>
                </a:cubicBezTo>
                <a:cubicBezTo>
                  <a:pt x="11964940" y="1398669"/>
                  <a:pt x="11963623" y="1396034"/>
                  <a:pt x="11961426" y="1393985"/>
                </a:cubicBezTo>
                <a:cubicBezTo>
                  <a:pt x="11963915" y="1392228"/>
                  <a:pt x="11966697" y="1390763"/>
                  <a:pt x="11969479" y="1389298"/>
                </a:cubicBezTo>
                <a:cubicBezTo>
                  <a:pt x="11984962" y="1381356"/>
                  <a:pt x="12001827" y="1377933"/>
                  <a:pt x="12019070" y="1378544"/>
                </a:cubicBezTo>
                <a:close/>
                <a:moveTo>
                  <a:pt x="11328750" y="1363298"/>
                </a:moveTo>
                <a:cubicBezTo>
                  <a:pt x="11406787" y="1390970"/>
                  <a:pt x="11464181" y="1484968"/>
                  <a:pt x="11464181" y="1596535"/>
                </a:cubicBezTo>
                <a:cubicBezTo>
                  <a:pt x="11464181" y="1700926"/>
                  <a:pt x="11413961" y="1789799"/>
                  <a:pt x="11343829" y="1823619"/>
                </a:cubicBezTo>
                <a:cubicBezTo>
                  <a:pt x="11362863" y="1755537"/>
                  <a:pt x="11358618" y="1696387"/>
                  <a:pt x="11331238" y="1647633"/>
                </a:cubicBezTo>
                <a:cubicBezTo>
                  <a:pt x="11325236" y="1636945"/>
                  <a:pt x="11318500" y="1627427"/>
                  <a:pt x="11311766" y="1618790"/>
                </a:cubicBezTo>
                <a:cubicBezTo>
                  <a:pt x="11305763" y="1611176"/>
                  <a:pt x="11299759" y="1604295"/>
                  <a:pt x="11294050" y="1597851"/>
                </a:cubicBezTo>
                <a:cubicBezTo>
                  <a:pt x="11275747" y="1576915"/>
                  <a:pt x="11259935" y="1558760"/>
                  <a:pt x="11254958" y="1530649"/>
                </a:cubicBezTo>
                <a:cubicBezTo>
                  <a:pt x="11247784" y="1490678"/>
                  <a:pt x="11264914" y="1445875"/>
                  <a:pt x="11306055" y="1397412"/>
                </a:cubicBezTo>
                <a:cubicBezTo>
                  <a:pt x="11311180" y="1391410"/>
                  <a:pt x="11316743" y="1385261"/>
                  <a:pt x="11322600" y="1379111"/>
                </a:cubicBezTo>
                <a:cubicBezTo>
                  <a:pt x="11326847" y="1374572"/>
                  <a:pt x="11328896" y="1369009"/>
                  <a:pt x="11328750" y="1363298"/>
                </a:cubicBezTo>
                <a:close/>
                <a:moveTo>
                  <a:pt x="10080700" y="1363298"/>
                </a:moveTo>
                <a:cubicBezTo>
                  <a:pt x="10158737" y="1390970"/>
                  <a:pt x="10216131" y="1484968"/>
                  <a:pt x="10216131" y="1596535"/>
                </a:cubicBezTo>
                <a:cubicBezTo>
                  <a:pt x="10216131" y="1700926"/>
                  <a:pt x="10165911" y="1789799"/>
                  <a:pt x="10095779" y="1823619"/>
                </a:cubicBezTo>
                <a:cubicBezTo>
                  <a:pt x="10114813" y="1755537"/>
                  <a:pt x="10110568" y="1696387"/>
                  <a:pt x="10083188" y="1647633"/>
                </a:cubicBezTo>
                <a:cubicBezTo>
                  <a:pt x="10077186" y="1636945"/>
                  <a:pt x="10070450" y="1627427"/>
                  <a:pt x="10063716" y="1618790"/>
                </a:cubicBezTo>
                <a:cubicBezTo>
                  <a:pt x="10057713" y="1611176"/>
                  <a:pt x="10051709" y="1604295"/>
                  <a:pt x="10046000" y="1597851"/>
                </a:cubicBezTo>
                <a:cubicBezTo>
                  <a:pt x="10027697" y="1576915"/>
                  <a:pt x="10011885" y="1558760"/>
                  <a:pt x="10006908" y="1530649"/>
                </a:cubicBezTo>
                <a:cubicBezTo>
                  <a:pt x="9999734" y="1490678"/>
                  <a:pt x="10016864" y="1445875"/>
                  <a:pt x="10058005" y="1397412"/>
                </a:cubicBezTo>
                <a:cubicBezTo>
                  <a:pt x="10063130" y="1391410"/>
                  <a:pt x="10068693" y="1385261"/>
                  <a:pt x="10074550" y="1379111"/>
                </a:cubicBezTo>
                <a:cubicBezTo>
                  <a:pt x="10078797" y="1374572"/>
                  <a:pt x="10080846" y="1369009"/>
                  <a:pt x="10080700" y="1363298"/>
                </a:cubicBezTo>
                <a:close/>
                <a:moveTo>
                  <a:pt x="8756450" y="1363298"/>
                </a:moveTo>
                <a:cubicBezTo>
                  <a:pt x="8834487" y="1390970"/>
                  <a:pt x="8891881" y="1484968"/>
                  <a:pt x="8891881" y="1596535"/>
                </a:cubicBezTo>
                <a:cubicBezTo>
                  <a:pt x="8891881" y="1700926"/>
                  <a:pt x="8841661" y="1789799"/>
                  <a:pt x="8771529" y="1823619"/>
                </a:cubicBezTo>
                <a:cubicBezTo>
                  <a:pt x="8790563" y="1755537"/>
                  <a:pt x="8786318" y="1696387"/>
                  <a:pt x="8758938" y="1647633"/>
                </a:cubicBezTo>
                <a:cubicBezTo>
                  <a:pt x="8752936" y="1636945"/>
                  <a:pt x="8746200" y="1627427"/>
                  <a:pt x="8739466" y="1618790"/>
                </a:cubicBezTo>
                <a:cubicBezTo>
                  <a:pt x="8733463" y="1611176"/>
                  <a:pt x="8727459" y="1604295"/>
                  <a:pt x="8721750" y="1597851"/>
                </a:cubicBezTo>
                <a:cubicBezTo>
                  <a:pt x="8703447" y="1576915"/>
                  <a:pt x="8687635" y="1558760"/>
                  <a:pt x="8682658" y="1530649"/>
                </a:cubicBezTo>
                <a:cubicBezTo>
                  <a:pt x="8675484" y="1490678"/>
                  <a:pt x="8692614" y="1445875"/>
                  <a:pt x="8733755" y="1397412"/>
                </a:cubicBezTo>
                <a:cubicBezTo>
                  <a:pt x="8738880" y="1391410"/>
                  <a:pt x="8744443" y="1385261"/>
                  <a:pt x="8750300" y="1379111"/>
                </a:cubicBezTo>
                <a:cubicBezTo>
                  <a:pt x="8754547" y="1374572"/>
                  <a:pt x="8756596" y="1369009"/>
                  <a:pt x="8756450" y="1363298"/>
                </a:cubicBezTo>
                <a:close/>
                <a:moveTo>
                  <a:pt x="7508400" y="1363298"/>
                </a:moveTo>
                <a:cubicBezTo>
                  <a:pt x="7586437" y="1390970"/>
                  <a:pt x="7643831" y="1484968"/>
                  <a:pt x="7643831" y="1596535"/>
                </a:cubicBezTo>
                <a:cubicBezTo>
                  <a:pt x="7643831" y="1700926"/>
                  <a:pt x="7593611" y="1789799"/>
                  <a:pt x="7523479" y="1823619"/>
                </a:cubicBezTo>
                <a:cubicBezTo>
                  <a:pt x="7542513" y="1755537"/>
                  <a:pt x="7538268" y="1696387"/>
                  <a:pt x="7510888" y="1647633"/>
                </a:cubicBezTo>
                <a:cubicBezTo>
                  <a:pt x="7504886" y="1636945"/>
                  <a:pt x="7498150" y="1627427"/>
                  <a:pt x="7491416" y="1618790"/>
                </a:cubicBezTo>
                <a:cubicBezTo>
                  <a:pt x="7485413" y="1611176"/>
                  <a:pt x="7479409" y="1604295"/>
                  <a:pt x="7473700" y="1597851"/>
                </a:cubicBezTo>
                <a:cubicBezTo>
                  <a:pt x="7455397" y="1576915"/>
                  <a:pt x="7439585" y="1558760"/>
                  <a:pt x="7434608" y="1530649"/>
                </a:cubicBezTo>
                <a:cubicBezTo>
                  <a:pt x="7427434" y="1490678"/>
                  <a:pt x="7444564" y="1445875"/>
                  <a:pt x="7485705" y="1397412"/>
                </a:cubicBezTo>
                <a:cubicBezTo>
                  <a:pt x="7490830" y="1391410"/>
                  <a:pt x="7496393" y="1385261"/>
                  <a:pt x="7502250" y="1379111"/>
                </a:cubicBezTo>
                <a:cubicBezTo>
                  <a:pt x="7506497" y="1374572"/>
                  <a:pt x="7508546" y="1369009"/>
                  <a:pt x="7508400" y="1363298"/>
                </a:cubicBezTo>
                <a:close/>
                <a:moveTo>
                  <a:pt x="11281166" y="1354953"/>
                </a:moveTo>
                <a:lnTo>
                  <a:pt x="11281752" y="1354953"/>
                </a:lnTo>
                <a:cubicBezTo>
                  <a:pt x="11222893" y="1419083"/>
                  <a:pt x="11198149" y="1480722"/>
                  <a:pt x="11208398" y="1538262"/>
                </a:cubicBezTo>
                <a:cubicBezTo>
                  <a:pt x="11215573" y="1578380"/>
                  <a:pt x="11236948" y="1602977"/>
                  <a:pt x="11257740" y="1626695"/>
                </a:cubicBezTo>
                <a:cubicBezTo>
                  <a:pt x="11269453" y="1640165"/>
                  <a:pt x="11280580" y="1653049"/>
                  <a:pt x="11289657" y="1669007"/>
                </a:cubicBezTo>
                <a:cubicBezTo>
                  <a:pt x="11313083" y="1710588"/>
                  <a:pt x="11314694" y="1761395"/>
                  <a:pt x="11294634" y="1824498"/>
                </a:cubicBezTo>
                <a:cubicBezTo>
                  <a:pt x="11293171" y="1828890"/>
                  <a:pt x="11293171" y="1833283"/>
                  <a:pt x="11294634" y="1837383"/>
                </a:cubicBezTo>
                <a:cubicBezTo>
                  <a:pt x="11290243" y="1837968"/>
                  <a:pt x="11285704" y="1838114"/>
                  <a:pt x="11281166" y="1838114"/>
                </a:cubicBezTo>
                <a:cubicBezTo>
                  <a:pt x="11179994" y="1838114"/>
                  <a:pt x="11098149" y="1729915"/>
                  <a:pt x="11098149" y="1596535"/>
                </a:cubicBezTo>
                <a:cubicBezTo>
                  <a:pt x="11098149" y="1463153"/>
                  <a:pt x="11179994" y="1354953"/>
                  <a:pt x="11281166" y="1354953"/>
                </a:cubicBezTo>
                <a:close/>
                <a:moveTo>
                  <a:pt x="10033116" y="1354953"/>
                </a:moveTo>
                <a:lnTo>
                  <a:pt x="10033702" y="1354953"/>
                </a:lnTo>
                <a:cubicBezTo>
                  <a:pt x="9974843" y="1419083"/>
                  <a:pt x="9950099" y="1480722"/>
                  <a:pt x="9960348" y="1538262"/>
                </a:cubicBezTo>
                <a:cubicBezTo>
                  <a:pt x="9967523" y="1578380"/>
                  <a:pt x="9988898" y="1602977"/>
                  <a:pt x="10009690" y="1626695"/>
                </a:cubicBezTo>
                <a:cubicBezTo>
                  <a:pt x="10021403" y="1640165"/>
                  <a:pt x="10032530" y="1653049"/>
                  <a:pt x="10041607" y="1669007"/>
                </a:cubicBezTo>
                <a:cubicBezTo>
                  <a:pt x="10065033" y="1710588"/>
                  <a:pt x="10066644" y="1761395"/>
                  <a:pt x="10046584" y="1824498"/>
                </a:cubicBezTo>
                <a:cubicBezTo>
                  <a:pt x="10045121" y="1828890"/>
                  <a:pt x="10045121" y="1833283"/>
                  <a:pt x="10046584" y="1837383"/>
                </a:cubicBezTo>
                <a:cubicBezTo>
                  <a:pt x="10042193" y="1837968"/>
                  <a:pt x="10037654" y="1838114"/>
                  <a:pt x="10033116" y="1838114"/>
                </a:cubicBezTo>
                <a:cubicBezTo>
                  <a:pt x="9931944" y="1838114"/>
                  <a:pt x="9850099" y="1729915"/>
                  <a:pt x="9850099" y="1596535"/>
                </a:cubicBezTo>
                <a:cubicBezTo>
                  <a:pt x="9850099" y="1463153"/>
                  <a:pt x="9931944" y="1354953"/>
                  <a:pt x="10033116" y="1354953"/>
                </a:cubicBezTo>
                <a:close/>
                <a:moveTo>
                  <a:pt x="8708866" y="1354953"/>
                </a:moveTo>
                <a:lnTo>
                  <a:pt x="8709452" y="1354953"/>
                </a:lnTo>
                <a:cubicBezTo>
                  <a:pt x="8650593" y="1419083"/>
                  <a:pt x="8625849" y="1480722"/>
                  <a:pt x="8636098" y="1538262"/>
                </a:cubicBezTo>
                <a:cubicBezTo>
                  <a:pt x="8643273" y="1578380"/>
                  <a:pt x="8664648" y="1602977"/>
                  <a:pt x="8685440" y="1626695"/>
                </a:cubicBezTo>
                <a:cubicBezTo>
                  <a:pt x="8697153" y="1640165"/>
                  <a:pt x="8708280" y="1653049"/>
                  <a:pt x="8717357" y="1669007"/>
                </a:cubicBezTo>
                <a:cubicBezTo>
                  <a:pt x="8740783" y="1710588"/>
                  <a:pt x="8742394" y="1761395"/>
                  <a:pt x="8722334" y="1824498"/>
                </a:cubicBezTo>
                <a:cubicBezTo>
                  <a:pt x="8720871" y="1828890"/>
                  <a:pt x="8720871" y="1833283"/>
                  <a:pt x="8722334" y="1837383"/>
                </a:cubicBezTo>
                <a:cubicBezTo>
                  <a:pt x="8717943" y="1837968"/>
                  <a:pt x="8713404" y="1838114"/>
                  <a:pt x="8708866" y="1838114"/>
                </a:cubicBezTo>
                <a:cubicBezTo>
                  <a:pt x="8607694" y="1838114"/>
                  <a:pt x="8525849" y="1729915"/>
                  <a:pt x="8525849" y="1596535"/>
                </a:cubicBezTo>
                <a:cubicBezTo>
                  <a:pt x="8525849" y="1463153"/>
                  <a:pt x="8607694" y="1354953"/>
                  <a:pt x="8708866" y="1354953"/>
                </a:cubicBezTo>
                <a:close/>
                <a:moveTo>
                  <a:pt x="7460816" y="1354953"/>
                </a:moveTo>
                <a:lnTo>
                  <a:pt x="7461402" y="1354953"/>
                </a:lnTo>
                <a:cubicBezTo>
                  <a:pt x="7402543" y="1419083"/>
                  <a:pt x="7377799" y="1480722"/>
                  <a:pt x="7388048" y="1538262"/>
                </a:cubicBezTo>
                <a:cubicBezTo>
                  <a:pt x="7395223" y="1578380"/>
                  <a:pt x="7416598" y="1602977"/>
                  <a:pt x="7437390" y="1626695"/>
                </a:cubicBezTo>
                <a:cubicBezTo>
                  <a:pt x="7449103" y="1640165"/>
                  <a:pt x="7460230" y="1653049"/>
                  <a:pt x="7469307" y="1669007"/>
                </a:cubicBezTo>
                <a:cubicBezTo>
                  <a:pt x="7492733" y="1710588"/>
                  <a:pt x="7494344" y="1761395"/>
                  <a:pt x="7474284" y="1824498"/>
                </a:cubicBezTo>
                <a:cubicBezTo>
                  <a:pt x="7472821" y="1828890"/>
                  <a:pt x="7472821" y="1833283"/>
                  <a:pt x="7474284" y="1837383"/>
                </a:cubicBezTo>
                <a:cubicBezTo>
                  <a:pt x="7469893" y="1837968"/>
                  <a:pt x="7465354" y="1838114"/>
                  <a:pt x="7460816" y="1838114"/>
                </a:cubicBezTo>
                <a:cubicBezTo>
                  <a:pt x="7359644" y="1838114"/>
                  <a:pt x="7277799" y="1729915"/>
                  <a:pt x="7277799" y="1596535"/>
                </a:cubicBezTo>
                <a:cubicBezTo>
                  <a:pt x="7277799" y="1463153"/>
                  <a:pt x="7359644" y="1354953"/>
                  <a:pt x="7460816" y="1354953"/>
                </a:cubicBezTo>
                <a:close/>
                <a:moveTo>
                  <a:pt x="1584541" y="1315361"/>
                </a:moveTo>
                <a:cubicBezTo>
                  <a:pt x="1594203" y="1362946"/>
                  <a:pt x="1615433" y="1397938"/>
                  <a:pt x="1647497" y="1419169"/>
                </a:cubicBezTo>
                <a:cubicBezTo>
                  <a:pt x="1654525" y="1423853"/>
                  <a:pt x="1661553" y="1427514"/>
                  <a:pt x="1668435" y="1430734"/>
                </a:cubicBezTo>
                <a:cubicBezTo>
                  <a:pt x="1674437" y="1433517"/>
                  <a:pt x="1680295" y="1435859"/>
                  <a:pt x="1685858" y="1438056"/>
                </a:cubicBezTo>
                <a:cubicBezTo>
                  <a:pt x="1703720" y="1445084"/>
                  <a:pt x="1719093" y="1451232"/>
                  <a:pt x="1730953" y="1466899"/>
                </a:cubicBezTo>
                <a:cubicBezTo>
                  <a:pt x="1747937" y="1489153"/>
                  <a:pt x="1751451" y="1521951"/>
                  <a:pt x="1741495" y="1564556"/>
                </a:cubicBezTo>
                <a:cubicBezTo>
                  <a:pt x="1740178" y="1569827"/>
                  <a:pt x="1738713" y="1575390"/>
                  <a:pt x="1737102" y="1580955"/>
                </a:cubicBezTo>
                <a:cubicBezTo>
                  <a:pt x="1735931" y="1585054"/>
                  <a:pt x="1736370" y="1589006"/>
                  <a:pt x="1738274" y="1592522"/>
                </a:cubicBezTo>
                <a:cubicBezTo>
                  <a:pt x="1681905" y="1599987"/>
                  <a:pt x="1617192" y="1560457"/>
                  <a:pt x="1582051" y="1492228"/>
                </a:cubicBezTo>
                <a:cubicBezTo>
                  <a:pt x="1549402" y="1428246"/>
                  <a:pt x="1552185" y="1358114"/>
                  <a:pt x="1584541" y="1315361"/>
                </a:cubicBezTo>
                <a:close/>
                <a:moveTo>
                  <a:pt x="336492" y="1315361"/>
                </a:moveTo>
                <a:cubicBezTo>
                  <a:pt x="346154" y="1362946"/>
                  <a:pt x="367384" y="1397938"/>
                  <a:pt x="399449" y="1419169"/>
                </a:cubicBezTo>
                <a:cubicBezTo>
                  <a:pt x="406476" y="1423853"/>
                  <a:pt x="413504" y="1427514"/>
                  <a:pt x="420387" y="1430734"/>
                </a:cubicBezTo>
                <a:cubicBezTo>
                  <a:pt x="426388" y="1433517"/>
                  <a:pt x="432245" y="1435859"/>
                  <a:pt x="437809" y="1438056"/>
                </a:cubicBezTo>
                <a:cubicBezTo>
                  <a:pt x="455671" y="1445084"/>
                  <a:pt x="471044" y="1451232"/>
                  <a:pt x="482904" y="1466899"/>
                </a:cubicBezTo>
                <a:cubicBezTo>
                  <a:pt x="499888" y="1489153"/>
                  <a:pt x="503402" y="1521951"/>
                  <a:pt x="493446" y="1564556"/>
                </a:cubicBezTo>
                <a:cubicBezTo>
                  <a:pt x="492129" y="1569827"/>
                  <a:pt x="490664" y="1575390"/>
                  <a:pt x="489053" y="1580955"/>
                </a:cubicBezTo>
                <a:cubicBezTo>
                  <a:pt x="487882" y="1585054"/>
                  <a:pt x="488321" y="1589006"/>
                  <a:pt x="490224" y="1592522"/>
                </a:cubicBezTo>
                <a:cubicBezTo>
                  <a:pt x="433856" y="1599987"/>
                  <a:pt x="369143" y="1560457"/>
                  <a:pt x="334003" y="1492228"/>
                </a:cubicBezTo>
                <a:cubicBezTo>
                  <a:pt x="301354" y="1428246"/>
                  <a:pt x="304135" y="1358114"/>
                  <a:pt x="336492" y="1315361"/>
                </a:cubicBezTo>
                <a:close/>
                <a:moveTo>
                  <a:pt x="1668098" y="1276056"/>
                </a:moveTo>
                <a:cubicBezTo>
                  <a:pt x="1719825" y="1277889"/>
                  <a:pt x="1774950" y="1316021"/>
                  <a:pt x="1806356" y="1377294"/>
                </a:cubicBezTo>
                <a:cubicBezTo>
                  <a:pt x="1848083" y="1458993"/>
                  <a:pt x="1831977" y="1550939"/>
                  <a:pt x="1770046" y="1582711"/>
                </a:cubicBezTo>
                <a:lnTo>
                  <a:pt x="1769752" y="1582858"/>
                </a:lnTo>
                <a:cubicBezTo>
                  <a:pt x="1785711" y="1525170"/>
                  <a:pt x="1781465" y="1479638"/>
                  <a:pt x="1757162" y="1447572"/>
                </a:cubicBezTo>
                <a:cubicBezTo>
                  <a:pt x="1740178" y="1425316"/>
                  <a:pt x="1719386" y="1416972"/>
                  <a:pt x="1699181" y="1408919"/>
                </a:cubicBezTo>
                <a:cubicBezTo>
                  <a:pt x="1687761" y="1404234"/>
                  <a:pt x="1676928" y="1399841"/>
                  <a:pt x="1666386" y="1392961"/>
                </a:cubicBezTo>
                <a:cubicBezTo>
                  <a:pt x="1639006" y="1374951"/>
                  <a:pt x="1622023" y="1344352"/>
                  <a:pt x="1614555" y="1299403"/>
                </a:cubicBezTo>
                <a:cubicBezTo>
                  <a:pt x="1613970" y="1296181"/>
                  <a:pt x="1612652" y="1293546"/>
                  <a:pt x="1610455" y="1291497"/>
                </a:cubicBezTo>
                <a:cubicBezTo>
                  <a:pt x="1612945" y="1289740"/>
                  <a:pt x="1615726" y="1288275"/>
                  <a:pt x="1618510" y="1286810"/>
                </a:cubicBezTo>
                <a:cubicBezTo>
                  <a:pt x="1633991" y="1278868"/>
                  <a:pt x="1650856" y="1275445"/>
                  <a:pt x="1668098" y="1276056"/>
                </a:cubicBezTo>
                <a:close/>
                <a:moveTo>
                  <a:pt x="420049" y="1276056"/>
                </a:moveTo>
                <a:cubicBezTo>
                  <a:pt x="471776" y="1277889"/>
                  <a:pt x="526901" y="1316021"/>
                  <a:pt x="558307" y="1377294"/>
                </a:cubicBezTo>
                <a:cubicBezTo>
                  <a:pt x="600034" y="1458993"/>
                  <a:pt x="583928" y="1550939"/>
                  <a:pt x="521997" y="1582711"/>
                </a:cubicBezTo>
                <a:lnTo>
                  <a:pt x="521703" y="1582858"/>
                </a:lnTo>
                <a:cubicBezTo>
                  <a:pt x="537662" y="1525170"/>
                  <a:pt x="533416" y="1479638"/>
                  <a:pt x="509113" y="1447572"/>
                </a:cubicBezTo>
                <a:cubicBezTo>
                  <a:pt x="492129" y="1425316"/>
                  <a:pt x="471337" y="1416972"/>
                  <a:pt x="451132" y="1408919"/>
                </a:cubicBezTo>
                <a:cubicBezTo>
                  <a:pt x="439712" y="1404234"/>
                  <a:pt x="428880" y="1399841"/>
                  <a:pt x="418338" y="1392961"/>
                </a:cubicBezTo>
                <a:cubicBezTo>
                  <a:pt x="390957" y="1374951"/>
                  <a:pt x="373973" y="1344352"/>
                  <a:pt x="366506" y="1299403"/>
                </a:cubicBezTo>
                <a:cubicBezTo>
                  <a:pt x="365920" y="1296181"/>
                  <a:pt x="364603" y="1293546"/>
                  <a:pt x="362406" y="1291497"/>
                </a:cubicBezTo>
                <a:cubicBezTo>
                  <a:pt x="364895" y="1289740"/>
                  <a:pt x="367677" y="1288275"/>
                  <a:pt x="370460" y="1286810"/>
                </a:cubicBezTo>
                <a:cubicBezTo>
                  <a:pt x="385942" y="1278868"/>
                  <a:pt x="402807" y="1275445"/>
                  <a:pt x="420049" y="1276056"/>
                </a:cubicBezTo>
                <a:close/>
                <a:moveTo>
                  <a:pt x="6500532" y="1269048"/>
                </a:moveTo>
                <a:cubicBezTo>
                  <a:pt x="6510194" y="1316633"/>
                  <a:pt x="6531424" y="1351625"/>
                  <a:pt x="6563488" y="1372856"/>
                </a:cubicBezTo>
                <a:cubicBezTo>
                  <a:pt x="6570516" y="1377540"/>
                  <a:pt x="6577544" y="1381201"/>
                  <a:pt x="6584426" y="1384421"/>
                </a:cubicBezTo>
                <a:cubicBezTo>
                  <a:pt x="6590428" y="1387204"/>
                  <a:pt x="6596285" y="1389546"/>
                  <a:pt x="6601849" y="1391743"/>
                </a:cubicBezTo>
                <a:cubicBezTo>
                  <a:pt x="6619711" y="1398771"/>
                  <a:pt x="6635084" y="1404919"/>
                  <a:pt x="6646944" y="1420586"/>
                </a:cubicBezTo>
                <a:cubicBezTo>
                  <a:pt x="6663928" y="1442840"/>
                  <a:pt x="6667442" y="1475637"/>
                  <a:pt x="6657486" y="1518243"/>
                </a:cubicBezTo>
                <a:cubicBezTo>
                  <a:pt x="6656169" y="1523514"/>
                  <a:pt x="6654704" y="1529077"/>
                  <a:pt x="6653093" y="1534642"/>
                </a:cubicBezTo>
                <a:cubicBezTo>
                  <a:pt x="6651922" y="1538741"/>
                  <a:pt x="6652361" y="1542693"/>
                  <a:pt x="6654264" y="1546209"/>
                </a:cubicBezTo>
                <a:cubicBezTo>
                  <a:pt x="6597896" y="1553674"/>
                  <a:pt x="6533182" y="1514144"/>
                  <a:pt x="6498042" y="1445915"/>
                </a:cubicBezTo>
                <a:cubicBezTo>
                  <a:pt x="6465393" y="1381933"/>
                  <a:pt x="6468175" y="1311801"/>
                  <a:pt x="6500532" y="1269048"/>
                </a:cubicBezTo>
                <a:close/>
                <a:moveTo>
                  <a:pt x="5252492" y="1269048"/>
                </a:moveTo>
                <a:cubicBezTo>
                  <a:pt x="5262153" y="1316633"/>
                  <a:pt x="5283383" y="1351625"/>
                  <a:pt x="5315447" y="1372856"/>
                </a:cubicBezTo>
                <a:cubicBezTo>
                  <a:pt x="5322476" y="1377540"/>
                  <a:pt x="5329503" y="1381201"/>
                  <a:pt x="5336385" y="1384421"/>
                </a:cubicBezTo>
                <a:cubicBezTo>
                  <a:pt x="5342387" y="1387204"/>
                  <a:pt x="5348244" y="1389546"/>
                  <a:pt x="5353808" y="1391743"/>
                </a:cubicBezTo>
                <a:cubicBezTo>
                  <a:pt x="5371668" y="1398771"/>
                  <a:pt x="5387044" y="1404919"/>
                  <a:pt x="5398903" y="1420586"/>
                </a:cubicBezTo>
                <a:cubicBezTo>
                  <a:pt x="5415888" y="1442840"/>
                  <a:pt x="5419402" y="1475637"/>
                  <a:pt x="5409443" y="1518243"/>
                </a:cubicBezTo>
                <a:cubicBezTo>
                  <a:pt x="5408128" y="1523514"/>
                  <a:pt x="5406665" y="1529077"/>
                  <a:pt x="5405051" y="1534642"/>
                </a:cubicBezTo>
                <a:cubicBezTo>
                  <a:pt x="5403883" y="1538741"/>
                  <a:pt x="5404318" y="1542693"/>
                  <a:pt x="5406224" y="1546209"/>
                </a:cubicBezTo>
                <a:cubicBezTo>
                  <a:pt x="5349857" y="1553674"/>
                  <a:pt x="5285140" y="1514144"/>
                  <a:pt x="5250002" y="1445915"/>
                </a:cubicBezTo>
                <a:cubicBezTo>
                  <a:pt x="5217352" y="1381933"/>
                  <a:pt x="5220135" y="1311801"/>
                  <a:pt x="5252492" y="1269048"/>
                </a:cubicBezTo>
                <a:close/>
                <a:moveTo>
                  <a:pt x="4004444" y="1255586"/>
                </a:moveTo>
                <a:cubicBezTo>
                  <a:pt x="4014106" y="1303171"/>
                  <a:pt x="4035335" y="1338163"/>
                  <a:pt x="4067399" y="1359394"/>
                </a:cubicBezTo>
                <a:cubicBezTo>
                  <a:pt x="4074426" y="1364079"/>
                  <a:pt x="4081455" y="1367739"/>
                  <a:pt x="4088337" y="1370959"/>
                </a:cubicBezTo>
                <a:cubicBezTo>
                  <a:pt x="4094339" y="1373742"/>
                  <a:pt x="4100197" y="1376084"/>
                  <a:pt x="4105760" y="1378281"/>
                </a:cubicBezTo>
                <a:cubicBezTo>
                  <a:pt x="4123622" y="1385309"/>
                  <a:pt x="4138994" y="1391457"/>
                  <a:pt x="4150856" y="1407124"/>
                </a:cubicBezTo>
                <a:cubicBezTo>
                  <a:pt x="4167838" y="1429378"/>
                  <a:pt x="4171353" y="1462175"/>
                  <a:pt x="4161397" y="1504781"/>
                </a:cubicBezTo>
                <a:cubicBezTo>
                  <a:pt x="4160079" y="1510052"/>
                  <a:pt x="4158615" y="1515615"/>
                  <a:pt x="4157003" y="1521180"/>
                </a:cubicBezTo>
                <a:cubicBezTo>
                  <a:pt x="4155832" y="1525279"/>
                  <a:pt x="4156272" y="1529231"/>
                  <a:pt x="4158174" y="1532747"/>
                </a:cubicBezTo>
                <a:cubicBezTo>
                  <a:pt x="4101806" y="1540212"/>
                  <a:pt x="4037093" y="1500682"/>
                  <a:pt x="4001953" y="1432452"/>
                </a:cubicBezTo>
                <a:cubicBezTo>
                  <a:pt x="3969304" y="1368471"/>
                  <a:pt x="3972088" y="1298339"/>
                  <a:pt x="4004444" y="1255586"/>
                </a:cubicBezTo>
                <a:close/>
                <a:moveTo>
                  <a:pt x="2756393" y="1255586"/>
                </a:moveTo>
                <a:cubicBezTo>
                  <a:pt x="2766056" y="1303171"/>
                  <a:pt x="2787284" y="1338163"/>
                  <a:pt x="2819348" y="1359394"/>
                </a:cubicBezTo>
                <a:cubicBezTo>
                  <a:pt x="2826377" y="1364079"/>
                  <a:pt x="2833405" y="1367739"/>
                  <a:pt x="2840287" y="1370959"/>
                </a:cubicBezTo>
                <a:cubicBezTo>
                  <a:pt x="2846289" y="1373742"/>
                  <a:pt x="2852147" y="1376084"/>
                  <a:pt x="2857710" y="1378281"/>
                </a:cubicBezTo>
                <a:cubicBezTo>
                  <a:pt x="2875572" y="1385309"/>
                  <a:pt x="2890945" y="1391457"/>
                  <a:pt x="2902806" y="1407124"/>
                </a:cubicBezTo>
                <a:cubicBezTo>
                  <a:pt x="2919788" y="1429378"/>
                  <a:pt x="2923303" y="1462175"/>
                  <a:pt x="2913347" y="1504781"/>
                </a:cubicBezTo>
                <a:cubicBezTo>
                  <a:pt x="2912031" y="1510052"/>
                  <a:pt x="2910565" y="1515615"/>
                  <a:pt x="2908954" y="1521180"/>
                </a:cubicBezTo>
                <a:cubicBezTo>
                  <a:pt x="2907782" y="1525279"/>
                  <a:pt x="2908222" y="1529231"/>
                  <a:pt x="2910125" y="1532747"/>
                </a:cubicBezTo>
                <a:cubicBezTo>
                  <a:pt x="2853757" y="1540212"/>
                  <a:pt x="2789042" y="1500682"/>
                  <a:pt x="2753903" y="1432452"/>
                </a:cubicBezTo>
                <a:cubicBezTo>
                  <a:pt x="2721254" y="1368471"/>
                  <a:pt x="2724037" y="1298339"/>
                  <a:pt x="2756393" y="1255586"/>
                </a:cubicBezTo>
                <a:close/>
                <a:moveTo>
                  <a:pt x="6584089" y="1229743"/>
                </a:moveTo>
                <a:cubicBezTo>
                  <a:pt x="6635816" y="1231576"/>
                  <a:pt x="6690941" y="1269708"/>
                  <a:pt x="6722347" y="1330981"/>
                </a:cubicBezTo>
                <a:cubicBezTo>
                  <a:pt x="6764074" y="1412680"/>
                  <a:pt x="6747968" y="1504627"/>
                  <a:pt x="6686037" y="1536399"/>
                </a:cubicBezTo>
                <a:lnTo>
                  <a:pt x="6685743" y="1536545"/>
                </a:lnTo>
                <a:cubicBezTo>
                  <a:pt x="6701702" y="1478857"/>
                  <a:pt x="6697456" y="1433324"/>
                  <a:pt x="6673153" y="1401259"/>
                </a:cubicBezTo>
                <a:cubicBezTo>
                  <a:pt x="6656169" y="1379004"/>
                  <a:pt x="6635377" y="1370659"/>
                  <a:pt x="6615172" y="1362606"/>
                </a:cubicBezTo>
                <a:cubicBezTo>
                  <a:pt x="6603752" y="1357922"/>
                  <a:pt x="6592919" y="1353528"/>
                  <a:pt x="6582377" y="1346648"/>
                </a:cubicBezTo>
                <a:cubicBezTo>
                  <a:pt x="6554997" y="1328638"/>
                  <a:pt x="6538013" y="1298039"/>
                  <a:pt x="6530546" y="1253090"/>
                </a:cubicBezTo>
                <a:cubicBezTo>
                  <a:pt x="6529960" y="1249868"/>
                  <a:pt x="6528643" y="1247233"/>
                  <a:pt x="6526446" y="1245184"/>
                </a:cubicBezTo>
                <a:cubicBezTo>
                  <a:pt x="6528935" y="1243427"/>
                  <a:pt x="6531717" y="1241962"/>
                  <a:pt x="6534500" y="1240497"/>
                </a:cubicBezTo>
                <a:cubicBezTo>
                  <a:pt x="6549982" y="1232555"/>
                  <a:pt x="6566847" y="1229132"/>
                  <a:pt x="6584089" y="1229743"/>
                </a:cubicBezTo>
                <a:close/>
                <a:moveTo>
                  <a:pt x="5336047" y="1229743"/>
                </a:moveTo>
                <a:cubicBezTo>
                  <a:pt x="5387776" y="1231576"/>
                  <a:pt x="5442901" y="1269708"/>
                  <a:pt x="5474306" y="1330981"/>
                </a:cubicBezTo>
                <a:cubicBezTo>
                  <a:pt x="5516034" y="1412680"/>
                  <a:pt x="5499928" y="1504627"/>
                  <a:pt x="5437996" y="1536399"/>
                </a:cubicBezTo>
                <a:lnTo>
                  <a:pt x="5437701" y="1536545"/>
                </a:lnTo>
                <a:cubicBezTo>
                  <a:pt x="5453660" y="1478857"/>
                  <a:pt x="5449416" y="1433324"/>
                  <a:pt x="5425115" y="1401259"/>
                </a:cubicBezTo>
                <a:cubicBezTo>
                  <a:pt x="5408128" y="1379004"/>
                  <a:pt x="5387336" y="1370659"/>
                  <a:pt x="5367129" y="1362606"/>
                </a:cubicBezTo>
                <a:cubicBezTo>
                  <a:pt x="5355710" y="1357922"/>
                  <a:pt x="5344879" y="1353528"/>
                  <a:pt x="5334337" y="1346648"/>
                </a:cubicBezTo>
                <a:cubicBezTo>
                  <a:pt x="5306957" y="1328638"/>
                  <a:pt x="5289973" y="1298039"/>
                  <a:pt x="5282505" y="1253090"/>
                </a:cubicBezTo>
                <a:cubicBezTo>
                  <a:pt x="5281919" y="1249868"/>
                  <a:pt x="5280603" y="1247233"/>
                  <a:pt x="5278405" y="1245184"/>
                </a:cubicBezTo>
                <a:cubicBezTo>
                  <a:pt x="5280897" y="1243427"/>
                  <a:pt x="5283677" y="1241962"/>
                  <a:pt x="5286460" y="1240497"/>
                </a:cubicBezTo>
                <a:cubicBezTo>
                  <a:pt x="5301940" y="1232555"/>
                  <a:pt x="5318807" y="1229132"/>
                  <a:pt x="5336047" y="1229743"/>
                </a:cubicBezTo>
                <a:close/>
                <a:moveTo>
                  <a:pt x="4088000" y="1216281"/>
                </a:moveTo>
                <a:cubicBezTo>
                  <a:pt x="4139727" y="1218114"/>
                  <a:pt x="4194851" y="1256246"/>
                  <a:pt x="4226260" y="1317520"/>
                </a:cubicBezTo>
                <a:cubicBezTo>
                  <a:pt x="4267990" y="1399218"/>
                  <a:pt x="4251878" y="1491165"/>
                  <a:pt x="4189948" y="1522937"/>
                </a:cubicBezTo>
                <a:lnTo>
                  <a:pt x="4189653" y="1523083"/>
                </a:lnTo>
                <a:cubicBezTo>
                  <a:pt x="4205613" y="1465395"/>
                  <a:pt x="4201369" y="1419862"/>
                  <a:pt x="4177065" y="1387797"/>
                </a:cubicBezTo>
                <a:cubicBezTo>
                  <a:pt x="4160079" y="1365542"/>
                  <a:pt x="4139288" y="1357197"/>
                  <a:pt x="4119083" y="1349144"/>
                </a:cubicBezTo>
                <a:cubicBezTo>
                  <a:pt x="4107664" y="1344459"/>
                  <a:pt x="4096830" y="1340066"/>
                  <a:pt x="4086287" y="1333186"/>
                </a:cubicBezTo>
                <a:cubicBezTo>
                  <a:pt x="4058908" y="1315176"/>
                  <a:pt x="4041923" y="1284577"/>
                  <a:pt x="4034457" y="1239628"/>
                </a:cubicBezTo>
                <a:cubicBezTo>
                  <a:pt x="4033872" y="1236406"/>
                  <a:pt x="4032554" y="1233771"/>
                  <a:pt x="4030358" y="1231723"/>
                </a:cubicBezTo>
                <a:cubicBezTo>
                  <a:pt x="4032845" y="1229965"/>
                  <a:pt x="4035627" y="1228500"/>
                  <a:pt x="4038411" y="1227035"/>
                </a:cubicBezTo>
                <a:cubicBezTo>
                  <a:pt x="4053892" y="1219093"/>
                  <a:pt x="4070757" y="1215670"/>
                  <a:pt x="4088000" y="1216281"/>
                </a:cubicBezTo>
                <a:close/>
                <a:moveTo>
                  <a:pt x="2839950" y="1216281"/>
                </a:moveTo>
                <a:cubicBezTo>
                  <a:pt x="2891677" y="1218114"/>
                  <a:pt x="2946802" y="1256246"/>
                  <a:pt x="2978209" y="1317520"/>
                </a:cubicBezTo>
                <a:cubicBezTo>
                  <a:pt x="3019935" y="1399218"/>
                  <a:pt x="3003829" y="1491165"/>
                  <a:pt x="2941898" y="1522937"/>
                </a:cubicBezTo>
                <a:lnTo>
                  <a:pt x="2941604" y="1523083"/>
                </a:lnTo>
                <a:cubicBezTo>
                  <a:pt x="2957563" y="1465395"/>
                  <a:pt x="2953317" y="1419862"/>
                  <a:pt x="2929014" y="1387797"/>
                </a:cubicBezTo>
                <a:cubicBezTo>
                  <a:pt x="2912031" y="1365542"/>
                  <a:pt x="2891238" y="1357197"/>
                  <a:pt x="2871033" y="1349144"/>
                </a:cubicBezTo>
                <a:cubicBezTo>
                  <a:pt x="2859613" y="1344459"/>
                  <a:pt x="2848779" y="1340066"/>
                  <a:pt x="2838238" y="1333186"/>
                </a:cubicBezTo>
                <a:cubicBezTo>
                  <a:pt x="2810858" y="1315176"/>
                  <a:pt x="2793874" y="1284577"/>
                  <a:pt x="2786408" y="1239628"/>
                </a:cubicBezTo>
                <a:cubicBezTo>
                  <a:pt x="2785821" y="1236406"/>
                  <a:pt x="2784504" y="1233771"/>
                  <a:pt x="2782307" y="1231723"/>
                </a:cubicBezTo>
                <a:cubicBezTo>
                  <a:pt x="2784796" y="1229965"/>
                  <a:pt x="2787578" y="1228500"/>
                  <a:pt x="2790361" y="1227035"/>
                </a:cubicBezTo>
                <a:cubicBezTo>
                  <a:pt x="2805843" y="1219093"/>
                  <a:pt x="2822708" y="1215670"/>
                  <a:pt x="2839950" y="1216281"/>
                </a:cubicBezTo>
                <a:close/>
                <a:moveTo>
                  <a:pt x="11492732" y="1209273"/>
                </a:moveTo>
                <a:cubicBezTo>
                  <a:pt x="11502394" y="1256858"/>
                  <a:pt x="11523624" y="1291850"/>
                  <a:pt x="11555688" y="1313081"/>
                </a:cubicBezTo>
                <a:cubicBezTo>
                  <a:pt x="11562716" y="1317765"/>
                  <a:pt x="11569744" y="1321426"/>
                  <a:pt x="11576626" y="1324646"/>
                </a:cubicBezTo>
                <a:cubicBezTo>
                  <a:pt x="11582628" y="1327429"/>
                  <a:pt x="11588485" y="1329771"/>
                  <a:pt x="11594049" y="1331968"/>
                </a:cubicBezTo>
                <a:cubicBezTo>
                  <a:pt x="11611911" y="1338996"/>
                  <a:pt x="11627284" y="1345144"/>
                  <a:pt x="11639144" y="1360811"/>
                </a:cubicBezTo>
                <a:cubicBezTo>
                  <a:pt x="11656128" y="1383065"/>
                  <a:pt x="11659642" y="1415862"/>
                  <a:pt x="11649686" y="1458468"/>
                </a:cubicBezTo>
                <a:cubicBezTo>
                  <a:pt x="11648369" y="1463739"/>
                  <a:pt x="11646904" y="1469302"/>
                  <a:pt x="11645293" y="1474867"/>
                </a:cubicBezTo>
                <a:cubicBezTo>
                  <a:pt x="11644122" y="1478966"/>
                  <a:pt x="11644561" y="1482918"/>
                  <a:pt x="11646464" y="1486434"/>
                </a:cubicBezTo>
                <a:cubicBezTo>
                  <a:pt x="11590096" y="1493898"/>
                  <a:pt x="11525382" y="1454369"/>
                  <a:pt x="11490242" y="1386140"/>
                </a:cubicBezTo>
                <a:cubicBezTo>
                  <a:pt x="11457593" y="1322158"/>
                  <a:pt x="11460375" y="1252026"/>
                  <a:pt x="11492732" y="1209273"/>
                </a:cubicBezTo>
                <a:close/>
                <a:moveTo>
                  <a:pt x="10244682" y="1209273"/>
                </a:moveTo>
                <a:cubicBezTo>
                  <a:pt x="10254344" y="1256858"/>
                  <a:pt x="10275574" y="1291850"/>
                  <a:pt x="10307638" y="1313081"/>
                </a:cubicBezTo>
                <a:cubicBezTo>
                  <a:pt x="10314666" y="1317765"/>
                  <a:pt x="10321694" y="1321426"/>
                  <a:pt x="10328576" y="1324646"/>
                </a:cubicBezTo>
                <a:cubicBezTo>
                  <a:pt x="10334578" y="1327429"/>
                  <a:pt x="10340435" y="1329771"/>
                  <a:pt x="10345999" y="1331968"/>
                </a:cubicBezTo>
                <a:cubicBezTo>
                  <a:pt x="10363861" y="1338996"/>
                  <a:pt x="10379234" y="1345144"/>
                  <a:pt x="10391094" y="1360811"/>
                </a:cubicBezTo>
                <a:cubicBezTo>
                  <a:pt x="10408078" y="1383065"/>
                  <a:pt x="10411592" y="1415862"/>
                  <a:pt x="10401636" y="1458468"/>
                </a:cubicBezTo>
                <a:cubicBezTo>
                  <a:pt x="10400319" y="1463739"/>
                  <a:pt x="10398854" y="1469302"/>
                  <a:pt x="10397243" y="1474867"/>
                </a:cubicBezTo>
                <a:cubicBezTo>
                  <a:pt x="10396072" y="1478966"/>
                  <a:pt x="10396511" y="1482918"/>
                  <a:pt x="10398414" y="1486434"/>
                </a:cubicBezTo>
                <a:cubicBezTo>
                  <a:pt x="10342046" y="1493898"/>
                  <a:pt x="10277332" y="1454369"/>
                  <a:pt x="10242192" y="1386140"/>
                </a:cubicBezTo>
                <a:cubicBezTo>
                  <a:pt x="10209543" y="1322158"/>
                  <a:pt x="10212325" y="1252026"/>
                  <a:pt x="10244682" y="1209273"/>
                </a:cubicBezTo>
                <a:close/>
                <a:moveTo>
                  <a:pt x="8920432" y="1209273"/>
                </a:moveTo>
                <a:cubicBezTo>
                  <a:pt x="8930094" y="1256858"/>
                  <a:pt x="8951324" y="1291850"/>
                  <a:pt x="8983388" y="1313081"/>
                </a:cubicBezTo>
                <a:cubicBezTo>
                  <a:pt x="8990416" y="1317765"/>
                  <a:pt x="8997444" y="1321426"/>
                  <a:pt x="9004326" y="1324646"/>
                </a:cubicBezTo>
                <a:cubicBezTo>
                  <a:pt x="9010328" y="1327429"/>
                  <a:pt x="9016185" y="1329771"/>
                  <a:pt x="9021749" y="1331968"/>
                </a:cubicBezTo>
                <a:cubicBezTo>
                  <a:pt x="9039611" y="1338996"/>
                  <a:pt x="9054984" y="1345144"/>
                  <a:pt x="9066844" y="1360811"/>
                </a:cubicBezTo>
                <a:cubicBezTo>
                  <a:pt x="9083828" y="1383065"/>
                  <a:pt x="9087342" y="1415862"/>
                  <a:pt x="9077386" y="1458468"/>
                </a:cubicBezTo>
                <a:cubicBezTo>
                  <a:pt x="9076069" y="1463739"/>
                  <a:pt x="9074604" y="1469302"/>
                  <a:pt x="9072993" y="1474867"/>
                </a:cubicBezTo>
                <a:cubicBezTo>
                  <a:pt x="9071822" y="1478966"/>
                  <a:pt x="9072261" y="1482918"/>
                  <a:pt x="9074164" y="1486434"/>
                </a:cubicBezTo>
                <a:cubicBezTo>
                  <a:pt x="9017796" y="1493898"/>
                  <a:pt x="8953082" y="1454369"/>
                  <a:pt x="8917942" y="1386140"/>
                </a:cubicBezTo>
                <a:cubicBezTo>
                  <a:pt x="8885293" y="1322158"/>
                  <a:pt x="8888075" y="1252026"/>
                  <a:pt x="8920432" y="1209273"/>
                </a:cubicBezTo>
                <a:close/>
                <a:moveTo>
                  <a:pt x="7672382" y="1209273"/>
                </a:moveTo>
                <a:cubicBezTo>
                  <a:pt x="7682044" y="1256858"/>
                  <a:pt x="7703274" y="1291850"/>
                  <a:pt x="7735338" y="1313081"/>
                </a:cubicBezTo>
                <a:cubicBezTo>
                  <a:pt x="7742366" y="1317765"/>
                  <a:pt x="7749394" y="1321426"/>
                  <a:pt x="7756276" y="1324646"/>
                </a:cubicBezTo>
                <a:cubicBezTo>
                  <a:pt x="7762278" y="1327429"/>
                  <a:pt x="7768135" y="1329771"/>
                  <a:pt x="7773699" y="1331968"/>
                </a:cubicBezTo>
                <a:cubicBezTo>
                  <a:pt x="7791561" y="1338996"/>
                  <a:pt x="7806934" y="1345144"/>
                  <a:pt x="7818794" y="1360811"/>
                </a:cubicBezTo>
                <a:cubicBezTo>
                  <a:pt x="7835778" y="1383065"/>
                  <a:pt x="7839292" y="1415862"/>
                  <a:pt x="7829336" y="1458468"/>
                </a:cubicBezTo>
                <a:cubicBezTo>
                  <a:pt x="7828019" y="1463739"/>
                  <a:pt x="7826554" y="1469302"/>
                  <a:pt x="7824943" y="1474867"/>
                </a:cubicBezTo>
                <a:cubicBezTo>
                  <a:pt x="7823772" y="1478966"/>
                  <a:pt x="7824211" y="1482918"/>
                  <a:pt x="7826114" y="1486434"/>
                </a:cubicBezTo>
                <a:cubicBezTo>
                  <a:pt x="7769746" y="1493898"/>
                  <a:pt x="7705032" y="1454369"/>
                  <a:pt x="7669892" y="1386140"/>
                </a:cubicBezTo>
                <a:cubicBezTo>
                  <a:pt x="7637243" y="1322158"/>
                  <a:pt x="7640025" y="1252026"/>
                  <a:pt x="7672382" y="1209273"/>
                </a:cubicBezTo>
                <a:close/>
                <a:moveTo>
                  <a:pt x="1131247" y="1179196"/>
                </a:moveTo>
                <a:cubicBezTo>
                  <a:pt x="1133444" y="1181392"/>
                  <a:pt x="1135493" y="1183735"/>
                  <a:pt x="1137397" y="1186225"/>
                </a:cubicBezTo>
                <a:cubicBezTo>
                  <a:pt x="1180150" y="1241275"/>
                  <a:pt x="1155845" y="1331465"/>
                  <a:pt x="1083370" y="1387688"/>
                </a:cubicBezTo>
                <a:cubicBezTo>
                  <a:pt x="1010897" y="1443912"/>
                  <a:pt x="917631" y="1445229"/>
                  <a:pt x="874879" y="1390178"/>
                </a:cubicBezTo>
                <a:lnTo>
                  <a:pt x="874587" y="1389884"/>
                </a:lnTo>
                <a:cubicBezTo>
                  <a:pt x="934323" y="1394863"/>
                  <a:pt x="978247" y="1382271"/>
                  <a:pt x="1005186" y="1352403"/>
                </a:cubicBezTo>
                <a:cubicBezTo>
                  <a:pt x="1023927" y="1331613"/>
                  <a:pt x="1028319" y="1309650"/>
                  <a:pt x="1032418" y="1288275"/>
                </a:cubicBezTo>
                <a:cubicBezTo>
                  <a:pt x="1034761" y="1276268"/>
                  <a:pt x="1037104" y="1264849"/>
                  <a:pt x="1041936" y="1253135"/>
                </a:cubicBezTo>
                <a:cubicBezTo>
                  <a:pt x="1054673" y="1222828"/>
                  <a:pt x="1081613" y="1200574"/>
                  <a:pt x="1124219" y="1184614"/>
                </a:cubicBezTo>
                <a:cubicBezTo>
                  <a:pt x="1127294" y="1183589"/>
                  <a:pt x="1129636" y="1181686"/>
                  <a:pt x="1131247" y="1179196"/>
                </a:cubicBezTo>
                <a:close/>
                <a:moveTo>
                  <a:pt x="11576289" y="1169968"/>
                </a:moveTo>
                <a:cubicBezTo>
                  <a:pt x="11628016" y="1171801"/>
                  <a:pt x="11683141" y="1209933"/>
                  <a:pt x="11714547" y="1271206"/>
                </a:cubicBezTo>
                <a:cubicBezTo>
                  <a:pt x="11756274" y="1352905"/>
                  <a:pt x="11740168" y="1444852"/>
                  <a:pt x="11678237" y="1476624"/>
                </a:cubicBezTo>
                <a:lnTo>
                  <a:pt x="11677943" y="1476770"/>
                </a:lnTo>
                <a:cubicBezTo>
                  <a:pt x="11693902" y="1419082"/>
                  <a:pt x="11689656" y="1373549"/>
                  <a:pt x="11665353" y="1341484"/>
                </a:cubicBezTo>
                <a:cubicBezTo>
                  <a:pt x="11648369" y="1319229"/>
                  <a:pt x="11627577" y="1310884"/>
                  <a:pt x="11607372" y="1302831"/>
                </a:cubicBezTo>
                <a:cubicBezTo>
                  <a:pt x="11595952" y="1298146"/>
                  <a:pt x="11585119" y="1293753"/>
                  <a:pt x="11574577" y="1286873"/>
                </a:cubicBezTo>
                <a:cubicBezTo>
                  <a:pt x="11547197" y="1268863"/>
                  <a:pt x="11530213" y="1238264"/>
                  <a:pt x="11522746" y="1193315"/>
                </a:cubicBezTo>
                <a:cubicBezTo>
                  <a:pt x="11522160" y="1190093"/>
                  <a:pt x="11520843" y="1187458"/>
                  <a:pt x="11518646" y="1185409"/>
                </a:cubicBezTo>
                <a:cubicBezTo>
                  <a:pt x="11521135" y="1183652"/>
                  <a:pt x="11523917" y="1182187"/>
                  <a:pt x="11526700" y="1180722"/>
                </a:cubicBezTo>
                <a:cubicBezTo>
                  <a:pt x="11542182" y="1172780"/>
                  <a:pt x="11559047" y="1169357"/>
                  <a:pt x="11576289" y="1169968"/>
                </a:cubicBezTo>
                <a:close/>
                <a:moveTo>
                  <a:pt x="10328239" y="1169968"/>
                </a:moveTo>
                <a:cubicBezTo>
                  <a:pt x="10379966" y="1171801"/>
                  <a:pt x="10435091" y="1209933"/>
                  <a:pt x="10466497" y="1271206"/>
                </a:cubicBezTo>
                <a:cubicBezTo>
                  <a:pt x="10508224" y="1352905"/>
                  <a:pt x="10492118" y="1444852"/>
                  <a:pt x="10430187" y="1476624"/>
                </a:cubicBezTo>
                <a:lnTo>
                  <a:pt x="10429893" y="1476770"/>
                </a:lnTo>
                <a:cubicBezTo>
                  <a:pt x="10445852" y="1419082"/>
                  <a:pt x="10441606" y="1373549"/>
                  <a:pt x="10417303" y="1341484"/>
                </a:cubicBezTo>
                <a:cubicBezTo>
                  <a:pt x="10400319" y="1319229"/>
                  <a:pt x="10379527" y="1310884"/>
                  <a:pt x="10359322" y="1302831"/>
                </a:cubicBezTo>
                <a:cubicBezTo>
                  <a:pt x="10347902" y="1298146"/>
                  <a:pt x="10337069" y="1293753"/>
                  <a:pt x="10326527" y="1286873"/>
                </a:cubicBezTo>
                <a:cubicBezTo>
                  <a:pt x="10299147" y="1268863"/>
                  <a:pt x="10282163" y="1238264"/>
                  <a:pt x="10274696" y="1193315"/>
                </a:cubicBezTo>
                <a:cubicBezTo>
                  <a:pt x="10274110" y="1190093"/>
                  <a:pt x="10272793" y="1187458"/>
                  <a:pt x="10270596" y="1185409"/>
                </a:cubicBezTo>
                <a:cubicBezTo>
                  <a:pt x="10273085" y="1183652"/>
                  <a:pt x="10275867" y="1182187"/>
                  <a:pt x="10278650" y="1180722"/>
                </a:cubicBezTo>
                <a:cubicBezTo>
                  <a:pt x="10294132" y="1172780"/>
                  <a:pt x="10310997" y="1169357"/>
                  <a:pt x="10328239" y="1169968"/>
                </a:cubicBezTo>
                <a:close/>
                <a:moveTo>
                  <a:pt x="9003989" y="1169968"/>
                </a:moveTo>
                <a:cubicBezTo>
                  <a:pt x="9055716" y="1171801"/>
                  <a:pt x="9110841" y="1209933"/>
                  <a:pt x="9142247" y="1271206"/>
                </a:cubicBezTo>
                <a:cubicBezTo>
                  <a:pt x="9183974" y="1352905"/>
                  <a:pt x="9167868" y="1444852"/>
                  <a:pt x="9105937" y="1476624"/>
                </a:cubicBezTo>
                <a:lnTo>
                  <a:pt x="9105643" y="1476770"/>
                </a:lnTo>
                <a:cubicBezTo>
                  <a:pt x="9121602" y="1419082"/>
                  <a:pt x="9117356" y="1373549"/>
                  <a:pt x="9093053" y="1341484"/>
                </a:cubicBezTo>
                <a:cubicBezTo>
                  <a:pt x="9076069" y="1319229"/>
                  <a:pt x="9055277" y="1310884"/>
                  <a:pt x="9035072" y="1302831"/>
                </a:cubicBezTo>
                <a:cubicBezTo>
                  <a:pt x="9023652" y="1298146"/>
                  <a:pt x="9012819" y="1293753"/>
                  <a:pt x="9002277" y="1286873"/>
                </a:cubicBezTo>
                <a:cubicBezTo>
                  <a:pt x="8974897" y="1268863"/>
                  <a:pt x="8957913" y="1238264"/>
                  <a:pt x="8950446" y="1193315"/>
                </a:cubicBezTo>
                <a:cubicBezTo>
                  <a:pt x="8949860" y="1190093"/>
                  <a:pt x="8948543" y="1187458"/>
                  <a:pt x="8946346" y="1185409"/>
                </a:cubicBezTo>
                <a:cubicBezTo>
                  <a:pt x="8948835" y="1183652"/>
                  <a:pt x="8951617" y="1182187"/>
                  <a:pt x="8954400" y="1180722"/>
                </a:cubicBezTo>
                <a:cubicBezTo>
                  <a:pt x="8969882" y="1172780"/>
                  <a:pt x="8986747" y="1169357"/>
                  <a:pt x="9003989" y="1169968"/>
                </a:cubicBezTo>
                <a:close/>
                <a:moveTo>
                  <a:pt x="7755939" y="1169968"/>
                </a:moveTo>
                <a:cubicBezTo>
                  <a:pt x="7807666" y="1171801"/>
                  <a:pt x="7862791" y="1209933"/>
                  <a:pt x="7894197" y="1271206"/>
                </a:cubicBezTo>
                <a:cubicBezTo>
                  <a:pt x="7935924" y="1352905"/>
                  <a:pt x="7919818" y="1444852"/>
                  <a:pt x="7857887" y="1476624"/>
                </a:cubicBezTo>
                <a:lnTo>
                  <a:pt x="7857593" y="1476770"/>
                </a:lnTo>
                <a:cubicBezTo>
                  <a:pt x="7873552" y="1419082"/>
                  <a:pt x="7869306" y="1373549"/>
                  <a:pt x="7845003" y="1341484"/>
                </a:cubicBezTo>
                <a:cubicBezTo>
                  <a:pt x="7828019" y="1319229"/>
                  <a:pt x="7807227" y="1310884"/>
                  <a:pt x="7787022" y="1302831"/>
                </a:cubicBezTo>
                <a:cubicBezTo>
                  <a:pt x="7775602" y="1298146"/>
                  <a:pt x="7764769" y="1293753"/>
                  <a:pt x="7754227" y="1286873"/>
                </a:cubicBezTo>
                <a:cubicBezTo>
                  <a:pt x="7726847" y="1268863"/>
                  <a:pt x="7709863" y="1238264"/>
                  <a:pt x="7702396" y="1193315"/>
                </a:cubicBezTo>
                <a:cubicBezTo>
                  <a:pt x="7701810" y="1190093"/>
                  <a:pt x="7700493" y="1187458"/>
                  <a:pt x="7698296" y="1185409"/>
                </a:cubicBezTo>
                <a:cubicBezTo>
                  <a:pt x="7700785" y="1183652"/>
                  <a:pt x="7703567" y="1182187"/>
                  <a:pt x="7706350" y="1180722"/>
                </a:cubicBezTo>
                <a:cubicBezTo>
                  <a:pt x="7721832" y="1172780"/>
                  <a:pt x="7738697" y="1169357"/>
                  <a:pt x="7755939" y="1169968"/>
                </a:cubicBezTo>
                <a:close/>
                <a:moveTo>
                  <a:pt x="1063788" y="1147045"/>
                </a:moveTo>
                <a:cubicBezTo>
                  <a:pt x="1077935" y="1148752"/>
                  <a:pt x="1091276" y="1152586"/>
                  <a:pt x="1103282" y="1158552"/>
                </a:cubicBezTo>
                <a:cubicBezTo>
                  <a:pt x="1058187" y="1177001"/>
                  <a:pt x="1027881" y="1204233"/>
                  <a:pt x="1012946" y="1239666"/>
                </a:cubicBezTo>
                <a:cubicBezTo>
                  <a:pt x="1009726" y="1247425"/>
                  <a:pt x="1007383" y="1255038"/>
                  <a:pt x="1005479" y="1262358"/>
                </a:cubicBezTo>
                <a:cubicBezTo>
                  <a:pt x="1003869" y="1268800"/>
                  <a:pt x="1002550" y="1274951"/>
                  <a:pt x="1001527" y="1280807"/>
                </a:cubicBezTo>
                <a:cubicBezTo>
                  <a:pt x="997865" y="1299548"/>
                  <a:pt x="994645" y="1315800"/>
                  <a:pt x="981467" y="1330441"/>
                </a:cubicBezTo>
                <a:cubicBezTo>
                  <a:pt x="962726" y="1351085"/>
                  <a:pt x="931101" y="1360748"/>
                  <a:pt x="887471" y="1358845"/>
                </a:cubicBezTo>
                <a:cubicBezTo>
                  <a:pt x="882054" y="1358553"/>
                  <a:pt x="876343" y="1358113"/>
                  <a:pt x="870487" y="1357527"/>
                </a:cubicBezTo>
                <a:cubicBezTo>
                  <a:pt x="866241" y="1357235"/>
                  <a:pt x="862434" y="1358405"/>
                  <a:pt x="859360" y="1360895"/>
                </a:cubicBezTo>
                <a:cubicBezTo>
                  <a:pt x="841350" y="1306868"/>
                  <a:pt x="868290" y="1236006"/>
                  <a:pt x="929052" y="1189006"/>
                </a:cubicBezTo>
                <a:cubicBezTo>
                  <a:pt x="971658" y="1155954"/>
                  <a:pt x="1021346" y="1141924"/>
                  <a:pt x="1063788" y="1147045"/>
                </a:cubicBezTo>
                <a:close/>
                <a:moveTo>
                  <a:pt x="6047245" y="1132883"/>
                </a:moveTo>
                <a:cubicBezTo>
                  <a:pt x="6049443" y="1135079"/>
                  <a:pt x="6051492" y="1137422"/>
                  <a:pt x="6053396" y="1139912"/>
                </a:cubicBezTo>
                <a:cubicBezTo>
                  <a:pt x="6096149" y="1194962"/>
                  <a:pt x="6071844" y="1285153"/>
                  <a:pt x="5999368" y="1341375"/>
                </a:cubicBezTo>
                <a:cubicBezTo>
                  <a:pt x="5926896" y="1397599"/>
                  <a:pt x="5833629" y="1398916"/>
                  <a:pt x="5790878" y="1343865"/>
                </a:cubicBezTo>
                <a:lnTo>
                  <a:pt x="5790586" y="1343571"/>
                </a:lnTo>
                <a:cubicBezTo>
                  <a:pt x="5850324" y="1348550"/>
                  <a:pt x="5894246" y="1335958"/>
                  <a:pt x="5921185" y="1306090"/>
                </a:cubicBezTo>
                <a:cubicBezTo>
                  <a:pt x="5939927" y="1285300"/>
                  <a:pt x="5944319" y="1263337"/>
                  <a:pt x="5948419" y="1241962"/>
                </a:cubicBezTo>
                <a:cubicBezTo>
                  <a:pt x="5950760" y="1229955"/>
                  <a:pt x="5953101" y="1218536"/>
                  <a:pt x="5957937" y="1206822"/>
                </a:cubicBezTo>
                <a:cubicBezTo>
                  <a:pt x="5970671" y="1176515"/>
                  <a:pt x="5997612" y="1154260"/>
                  <a:pt x="6040216" y="1138301"/>
                </a:cubicBezTo>
                <a:cubicBezTo>
                  <a:pt x="6043292" y="1137276"/>
                  <a:pt x="6045635" y="1135373"/>
                  <a:pt x="6047245" y="1132883"/>
                </a:cubicBezTo>
                <a:close/>
                <a:moveTo>
                  <a:pt x="4799201" y="1132883"/>
                </a:moveTo>
                <a:cubicBezTo>
                  <a:pt x="4801397" y="1135079"/>
                  <a:pt x="4803444" y="1137422"/>
                  <a:pt x="4805349" y="1139912"/>
                </a:cubicBezTo>
                <a:cubicBezTo>
                  <a:pt x="4848103" y="1194962"/>
                  <a:pt x="4823796" y="1285153"/>
                  <a:pt x="4751322" y="1341375"/>
                </a:cubicBezTo>
                <a:cubicBezTo>
                  <a:pt x="4678848" y="1397599"/>
                  <a:pt x="4585579" y="1398916"/>
                  <a:pt x="4542831" y="1343865"/>
                </a:cubicBezTo>
                <a:lnTo>
                  <a:pt x="4542533" y="1343571"/>
                </a:lnTo>
                <a:cubicBezTo>
                  <a:pt x="4602274" y="1348550"/>
                  <a:pt x="4646198" y="1335958"/>
                  <a:pt x="4673137" y="1306090"/>
                </a:cubicBezTo>
                <a:cubicBezTo>
                  <a:pt x="4691879" y="1285300"/>
                  <a:pt x="4696271" y="1263337"/>
                  <a:pt x="4700369" y="1241962"/>
                </a:cubicBezTo>
                <a:cubicBezTo>
                  <a:pt x="4702712" y="1229955"/>
                  <a:pt x="4705057" y="1218536"/>
                  <a:pt x="4709888" y="1206822"/>
                </a:cubicBezTo>
                <a:cubicBezTo>
                  <a:pt x="4722623" y="1176515"/>
                  <a:pt x="4749567" y="1154260"/>
                  <a:pt x="4792174" y="1138301"/>
                </a:cubicBezTo>
                <a:cubicBezTo>
                  <a:pt x="4795244" y="1137276"/>
                  <a:pt x="4797589" y="1135373"/>
                  <a:pt x="4799201" y="1132883"/>
                </a:cubicBezTo>
                <a:close/>
                <a:moveTo>
                  <a:pt x="12191999" y="1129527"/>
                </a:moveTo>
                <a:lnTo>
                  <a:pt x="12191999" y="1267814"/>
                </a:lnTo>
                <a:lnTo>
                  <a:pt x="12182471" y="1273125"/>
                </a:lnTo>
                <a:cubicBezTo>
                  <a:pt x="12123661" y="1294635"/>
                  <a:pt x="12063183" y="1285053"/>
                  <a:pt x="12031119" y="1243765"/>
                </a:cubicBezTo>
                <a:lnTo>
                  <a:pt x="12030827" y="1243471"/>
                </a:lnTo>
                <a:cubicBezTo>
                  <a:pt x="12090563" y="1248450"/>
                  <a:pt x="12134487" y="1235858"/>
                  <a:pt x="12161426" y="1205990"/>
                </a:cubicBezTo>
                <a:cubicBezTo>
                  <a:pt x="12180167" y="1185200"/>
                  <a:pt x="12184559" y="1163237"/>
                  <a:pt x="12188658" y="1141862"/>
                </a:cubicBezTo>
                <a:close/>
                <a:moveTo>
                  <a:pt x="3551150" y="1119421"/>
                </a:moveTo>
                <a:cubicBezTo>
                  <a:pt x="3553346" y="1121617"/>
                  <a:pt x="3555395" y="1123960"/>
                  <a:pt x="3557299" y="1126450"/>
                </a:cubicBezTo>
                <a:cubicBezTo>
                  <a:pt x="3600052" y="1181500"/>
                  <a:pt x="3575747" y="1271690"/>
                  <a:pt x="3503272" y="1327913"/>
                </a:cubicBezTo>
                <a:cubicBezTo>
                  <a:pt x="3430799" y="1384137"/>
                  <a:pt x="3337532" y="1385454"/>
                  <a:pt x="3294781" y="1330403"/>
                </a:cubicBezTo>
                <a:lnTo>
                  <a:pt x="3294488" y="1330109"/>
                </a:lnTo>
                <a:cubicBezTo>
                  <a:pt x="3354224" y="1335088"/>
                  <a:pt x="3398148" y="1322496"/>
                  <a:pt x="3425088" y="1292628"/>
                </a:cubicBezTo>
                <a:cubicBezTo>
                  <a:pt x="3443829" y="1271838"/>
                  <a:pt x="3448221" y="1249875"/>
                  <a:pt x="3452320" y="1228500"/>
                </a:cubicBezTo>
                <a:cubicBezTo>
                  <a:pt x="3454663" y="1216493"/>
                  <a:pt x="3457006" y="1205074"/>
                  <a:pt x="3461838" y="1193360"/>
                </a:cubicBezTo>
                <a:cubicBezTo>
                  <a:pt x="3474575" y="1163053"/>
                  <a:pt x="3501515" y="1140798"/>
                  <a:pt x="3544121" y="1124839"/>
                </a:cubicBezTo>
                <a:cubicBezTo>
                  <a:pt x="3547196" y="1123814"/>
                  <a:pt x="3549538" y="1121911"/>
                  <a:pt x="3551150" y="1119421"/>
                </a:cubicBezTo>
                <a:close/>
                <a:moveTo>
                  <a:pt x="2303100" y="1119421"/>
                </a:moveTo>
                <a:cubicBezTo>
                  <a:pt x="2305296" y="1121617"/>
                  <a:pt x="2307344" y="1123960"/>
                  <a:pt x="2309248" y="1126450"/>
                </a:cubicBezTo>
                <a:cubicBezTo>
                  <a:pt x="2352002" y="1181500"/>
                  <a:pt x="2327697" y="1271690"/>
                  <a:pt x="2255221" y="1327913"/>
                </a:cubicBezTo>
                <a:cubicBezTo>
                  <a:pt x="2182749" y="1384137"/>
                  <a:pt x="2089480" y="1385454"/>
                  <a:pt x="2046728" y="1330403"/>
                </a:cubicBezTo>
                <a:lnTo>
                  <a:pt x="2046436" y="1330109"/>
                </a:lnTo>
                <a:cubicBezTo>
                  <a:pt x="2106174" y="1335088"/>
                  <a:pt x="2150099" y="1322496"/>
                  <a:pt x="2177038" y="1292628"/>
                </a:cubicBezTo>
                <a:cubicBezTo>
                  <a:pt x="2195778" y="1271838"/>
                  <a:pt x="2200171" y="1249875"/>
                  <a:pt x="2204270" y="1228500"/>
                </a:cubicBezTo>
                <a:cubicBezTo>
                  <a:pt x="2206613" y="1216493"/>
                  <a:pt x="2208956" y="1205074"/>
                  <a:pt x="2213788" y="1193360"/>
                </a:cubicBezTo>
                <a:cubicBezTo>
                  <a:pt x="2226526" y="1163053"/>
                  <a:pt x="2253465" y="1140798"/>
                  <a:pt x="2296070" y="1124839"/>
                </a:cubicBezTo>
                <a:cubicBezTo>
                  <a:pt x="2299147" y="1123814"/>
                  <a:pt x="2301488" y="1121911"/>
                  <a:pt x="2303100" y="1119421"/>
                </a:cubicBezTo>
                <a:close/>
                <a:moveTo>
                  <a:pt x="5979787" y="1100732"/>
                </a:moveTo>
                <a:cubicBezTo>
                  <a:pt x="5993934" y="1102439"/>
                  <a:pt x="6007274" y="1106273"/>
                  <a:pt x="6019281" y="1112239"/>
                </a:cubicBezTo>
                <a:cubicBezTo>
                  <a:pt x="5974187" y="1130688"/>
                  <a:pt x="5943880" y="1157920"/>
                  <a:pt x="5928945" y="1193353"/>
                </a:cubicBezTo>
                <a:cubicBezTo>
                  <a:pt x="5925726" y="1201112"/>
                  <a:pt x="5923381" y="1208725"/>
                  <a:pt x="5921477" y="1216045"/>
                </a:cubicBezTo>
                <a:cubicBezTo>
                  <a:pt x="5919867" y="1222487"/>
                  <a:pt x="5918548" y="1228638"/>
                  <a:pt x="5917526" y="1234494"/>
                </a:cubicBezTo>
                <a:cubicBezTo>
                  <a:pt x="5913866" y="1253235"/>
                  <a:pt x="5910644" y="1269487"/>
                  <a:pt x="5897466" y="1284128"/>
                </a:cubicBezTo>
                <a:cubicBezTo>
                  <a:pt x="5878725" y="1304772"/>
                  <a:pt x="5847101" y="1314435"/>
                  <a:pt x="5803469" y="1312532"/>
                </a:cubicBezTo>
                <a:cubicBezTo>
                  <a:pt x="5798052" y="1312240"/>
                  <a:pt x="5792344" y="1311800"/>
                  <a:pt x="5786486" y="1311214"/>
                </a:cubicBezTo>
                <a:cubicBezTo>
                  <a:pt x="5782239" y="1310922"/>
                  <a:pt x="5778433" y="1312092"/>
                  <a:pt x="5775361" y="1314582"/>
                </a:cubicBezTo>
                <a:cubicBezTo>
                  <a:pt x="5757350" y="1260555"/>
                  <a:pt x="5784290" y="1189693"/>
                  <a:pt x="5845050" y="1142693"/>
                </a:cubicBezTo>
                <a:cubicBezTo>
                  <a:pt x="5887656" y="1109641"/>
                  <a:pt x="5937346" y="1095611"/>
                  <a:pt x="5979787" y="1100732"/>
                </a:cubicBezTo>
                <a:close/>
                <a:moveTo>
                  <a:pt x="4731741" y="1100732"/>
                </a:moveTo>
                <a:cubicBezTo>
                  <a:pt x="4745886" y="1102439"/>
                  <a:pt x="4759228" y="1106273"/>
                  <a:pt x="4771231" y="1112239"/>
                </a:cubicBezTo>
                <a:cubicBezTo>
                  <a:pt x="4726140" y="1130688"/>
                  <a:pt x="4695834" y="1157920"/>
                  <a:pt x="4680897" y="1193353"/>
                </a:cubicBezTo>
                <a:cubicBezTo>
                  <a:pt x="4677679" y="1201112"/>
                  <a:pt x="4675336" y="1208725"/>
                  <a:pt x="4673431" y="1216045"/>
                </a:cubicBezTo>
                <a:cubicBezTo>
                  <a:pt x="4671821" y="1222487"/>
                  <a:pt x="4670499" y="1228638"/>
                  <a:pt x="4669476" y="1234494"/>
                </a:cubicBezTo>
                <a:cubicBezTo>
                  <a:pt x="4665813" y="1253235"/>
                  <a:pt x="4662594" y="1269487"/>
                  <a:pt x="4649416" y="1284128"/>
                </a:cubicBezTo>
                <a:cubicBezTo>
                  <a:pt x="4630677" y="1304772"/>
                  <a:pt x="4599053" y="1314435"/>
                  <a:pt x="4555419" y="1312532"/>
                </a:cubicBezTo>
                <a:cubicBezTo>
                  <a:pt x="4550000" y="1312240"/>
                  <a:pt x="4544292" y="1311800"/>
                  <a:pt x="4538436" y="1311214"/>
                </a:cubicBezTo>
                <a:cubicBezTo>
                  <a:pt x="4534191" y="1310922"/>
                  <a:pt x="4530385" y="1312092"/>
                  <a:pt x="4527312" y="1314582"/>
                </a:cubicBezTo>
                <a:cubicBezTo>
                  <a:pt x="4509301" y="1260555"/>
                  <a:pt x="4536238" y="1189693"/>
                  <a:pt x="4597002" y="1142693"/>
                </a:cubicBezTo>
                <a:cubicBezTo>
                  <a:pt x="4639610" y="1109641"/>
                  <a:pt x="4689296" y="1095611"/>
                  <a:pt x="4731741" y="1100732"/>
                </a:cubicBezTo>
                <a:close/>
                <a:moveTo>
                  <a:pt x="3483690" y="1087270"/>
                </a:moveTo>
                <a:cubicBezTo>
                  <a:pt x="3497837" y="1088977"/>
                  <a:pt x="3511179" y="1092811"/>
                  <a:pt x="3523184" y="1098777"/>
                </a:cubicBezTo>
                <a:cubicBezTo>
                  <a:pt x="3478090" y="1117226"/>
                  <a:pt x="3447783" y="1144458"/>
                  <a:pt x="3432847" y="1179891"/>
                </a:cubicBezTo>
                <a:cubicBezTo>
                  <a:pt x="3429629" y="1187650"/>
                  <a:pt x="3427286" y="1195263"/>
                  <a:pt x="3425382" y="1202583"/>
                </a:cubicBezTo>
                <a:cubicBezTo>
                  <a:pt x="3423770" y="1209025"/>
                  <a:pt x="3422451" y="1215176"/>
                  <a:pt x="3421429" y="1221032"/>
                </a:cubicBezTo>
                <a:cubicBezTo>
                  <a:pt x="3417766" y="1239773"/>
                  <a:pt x="3414547" y="1256025"/>
                  <a:pt x="3401369" y="1270666"/>
                </a:cubicBezTo>
                <a:cubicBezTo>
                  <a:pt x="3382627" y="1291310"/>
                  <a:pt x="3351003" y="1300973"/>
                  <a:pt x="3307372" y="1299070"/>
                </a:cubicBezTo>
                <a:cubicBezTo>
                  <a:pt x="3301955" y="1298778"/>
                  <a:pt x="3296245" y="1298338"/>
                  <a:pt x="3290389" y="1297752"/>
                </a:cubicBezTo>
                <a:cubicBezTo>
                  <a:pt x="3286144" y="1297460"/>
                  <a:pt x="3282336" y="1298630"/>
                  <a:pt x="3279262" y="1301120"/>
                </a:cubicBezTo>
                <a:cubicBezTo>
                  <a:pt x="3261251" y="1247093"/>
                  <a:pt x="3288191" y="1176231"/>
                  <a:pt x="3348954" y="1129231"/>
                </a:cubicBezTo>
                <a:cubicBezTo>
                  <a:pt x="3391560" y="1096179"/>
                  <a:pt x="3441248" y="1082149"/>
                  <a:pt x="3483690" y="1087270"/>
                </a:cubicBezTo>
                <a:close/>
                <a:moveTo>
                  <a:pt x="2235639" y="1087270"/>
                </a:moveTo>
                <a:cubicBezTo>
                  <a:pt x="2249787" y="1088977"/>
                  <a:pt x="2263128" y="1092811"/>
                  <a:pt x="2275134" y="1098777"/>
                </a:cubicBezTo>
                <a:cubicBezTo>
                  <a:pt x="2230039" y="1117226"/>
                  <a:pt x="2199733" y="1144458"/>
                  <a:pt x="2184798" y="1179891"/>
                </a:cubicBezTo>
                <a:cubicBezTo>
                  <a:pt x="2181577" y="1187650"/>
                  <a:pt x="2179234" y="1195263"/>
                  <a:pt x="2177332" y="1202583"/>
                </a:cubicBezTo>
                <a:cubicBezTo>
                  <a:pt x="2175722" y="1209025"/>
                  <a:pt x="2174401" y="1215176"/>
                  <a:pt x="2173379" y="1221032"/>
                </a:cubicBezTo>
                <a:cubicBezTo>
                  <a:pt x="2169717" y="1239773"/>
                  <a:pt x="2166497" y="1256025"/>
                  <a:pt x="2153319" y="1270666"/>
                </a:cubicBezTo>
                <a:cubicBezTo>
                  <a:pt x="2134578" y="1291310"/>
                  <a:pt x="2102954" y="1300973"/>
                  <a:pt x="2059320" y="1299070"/>
                </a:cubicBezTo>
                <a:cubicBezTo>
                  <a:pt x="2053903" y="1298778"/>
                  <a:pt x="2048192" y="1298338"/>
                  <a:pt x="2042336" y="1297752"/>
                </a:cubicBezTo>
                <a:cubicBezTo>
                  <a:pt x="2038090" y="1297460"/>
                  <a:pt x="2034283" y="1298630"/>
                  <a:pt x="2031209" y="1301120"/>
                </a:cubicBezTo>
                <a:cubicBezTo>
                  <a:pt x="2013199" y="1247093"/>
                  <a:pt x="2040139" y="1176231"/>
                  <a:pt x="2100903" y="1129231"/>
                </a:cubicBezTo>
                <a:cubicBezTo>
                  <a:pt x="2143509" y="1096179"/>
                  <a:pt x="2193197" y="1082149"/>
                  <a:pt x="2235639" y="1087270"/>
                </a:cubicBezTo>
                <a:close/>
                <a:moveTo>
                  <a:pt x="11039437" y="1073108"/>
                </a:moveTo>
                <a:cubicBezTo>
                  <a:pt x="11041634" y="1075304"/>
                  <a:pt x="11043683" y="1077647"/>
                  <a:pt x="11045587" y="1080137"/>
                </a:cubicBezTo>
                <a:cubicBezTo>
                  <a:pt x="11088340" y="1135187"/>
                  <a:pt x="11064035" y="1225377"/>
                  <a:pt x="10991560" y="1281600"/>
                </a:cubicBezTo>
                <a:cubicBezTo>
                  <a:pt x="10919087" y="1337824"/>
                  <a:pt x="10825821" y="1339141"/>
                  <a:pt x="10783069" y="1284090"/>
                </a:cubicBezTo>
                <a:lnTo>
                  <a:pt x="10782777" y="1283796"/>
                </a:lnTo>
                <a:cubicBezTo>
                  <a:pt x="10842513" y="1288775"/>
                  <a:pt x="10886437" y="1276183"/>
                  <a:pt x="10913376" y="1246315"/>
                </a:cubicBezTo>
                <a:cubicBezTo>
                  <a:pt x="10932117" y="1225525"/>
                  <a:pt x="10936509" y="1203562"/>
                  <a:pt x="10940608" y="1182187"/>
                </a:cubicBezTo>
                <a:cubicBezTo>
                  <a:pt x="10942951" y="1170180"/>
                  <a:pt x="10945294" y="1158761"/>
                  <a:pt x="10950126" y="1147047"/>
                </a:cubicBezTo>
                <a:cubicBezTo>
                  <a:pt x="10962863" y="1116740"/>
                  <a:pt x="10989803" y="1094485"/>
                  <a:pt x="11032409" y="1078526"/>
                </a:cubicBezTo>
                <a:cubicBezTo>
                  <a:pt x="11035484" y="1077501"/>
                  <a:pt x="11037826" y="1075598"/>
                  <a:pt x="11039437" y="1073108"/>
                </a:cubicBezTo>
                <a:close/>
                <a:moveTo>
                  <a:pt x="9791387" y="1073108"/>
                </a:moveTo>
                <a:cubicBezTo>
                  <a:pt x="9793584" y="1075304"/>
                  <a:pt x="9795633" y="1077647"/>
                  <a:pt x="9797537" y="1080137"/>
                </a:cubicBezTo>
                <a:cubicBezTo>
                  <a:pt x="9840290" y="1135187"/>
                  <a:pt x="9815985" y="1225377"/>
                  <a:pt x="9743510" y="1281600"/>
                </a:cubicBezTo>
                <a:cubicBezTo>
                  <a:pt x="9671037" y="1337824"/>
                  <a:pt x="9577771" y="1339141"/>
                  <a:pt x="9535019" y="1284090"/>
                </a:cubicBezTo>
                <a:lnTo>
                  <a:pt x="9534727" y="1283796"/>
                </a:lnTo>
                <a:cubicBezTo>
                  <a:pt x="9594463" y="1288775"/>
                  <a:pt x="9638387" y="1276183"/>
                  <a:pt x="9665326" y="1246315"/>
                </a:cubicBezTo>
                <a:cubicBezTo>
                  <a:pt x="9684067" y="1225525"/>
                  <a:pt x="9688459" y="1203562"/>
                  <a:pt x="9692558" y="1182187"/>
                </a:cubicBezTo>
                <a:cubicBezTo>
                  <a:pt x="9694901" y="1170180"/>
                  <a:pt x="9697244" y="1158761"/>
                  <a:pt x="9702076" y="1147047"/>
                </a:cubicBezTo>
                <a:cubicBezTo>
                  <a:pt x="9714813" y="1116740"/>
                  <a:pt x="9741753" y="1094485"/>
                  <a:pt x="9784359" y="1078526"/>
                </a:cubicBezTo>
                <a:cubicBezTo>
                  <a:pt x="9787434" y="1077501"/>
                  <a:pt x="9789776" y="1075598"/>
                  <a:pt x="9791387" y="1073108"/>
                </a:cubicBezTo>
                <a:close/>
                <a:moveTo>
                  <a:pt x="8467137" y="1073108"/>
                </a:moveTo>
                <a:cubicBezTo>
                  <a:pt x="8469334" y="1075304"/>
                  <a:pt x="8471383" y="1077647"/>
                  <a:pt x="8473287" y="1080137"/>
                </a:cubicBezTo>
                <a:cubicBezTo>
                  <a:pt x="8516040" y="1135187"/>
                  <a:pt x="8491735" y="1225377"/>
                  <a:pt x="8419260" y="1281600"/>
                </a:cubicBezTo>
                <a:cubicBezTo>
                  <a:pt x="8346787" y="1337824"/>
                  <a:pt x="8253521" y="1339141"/>
                  <a:pt x="8210769" y="1284090"/>
                </a:cubicBezTo>
                <a:lnTo>
                  <a:pt x="8210477" y="1283796"/>
                </a:lnTo>
                <a:cubicBezTo>
                  <a:pt x="8270213" y="1288775"/>
                  <a:pt x="8314137" y="1276183"/>
                  <a:pt x="8341076" y="1246315"/>
                </a:cubicBezTo>
                <a:cubicBezTo>
                  <a:pt x="8359817" y="1225525"/>
                  <a:pt x="8364209" y="1203562"/>
                  <a:pt x="8368308" y="1182187"/>
                </a:cubicBezTo>
                <a:cubicBezTo>
                  <a:pt x="8370651" y="1170180"/>
                  <a:pt x="8372994" y="1158761"/>
                  <a:pt x="8377826" y="1147047"/>
                </a:cubicBezTo>
                <a:cubicBezTo>
                  <a:pt x="8390563" y="1116740"/>
                  <a:pt x="8417503" y="1094485"/>
                  <a:pt x="8460109" y="1078526"/>
                </a:cubicBezTo>
                <a:cubicBezTo>
                  <a:pt x="8463184" y="1077501"/>
                  <a:pt x="8465526" y="1075598"/>
                  <a:pt x="8467137" y="1073108"/>
                </a:cubicBezTo>
                <a:close/>
                <a:moveTo>
                  <a:pt x="7219087" y="1073108"/>
                </a:moveTo>
                <a:cubicBezTo>
                  <a:pt x="7221284" y="1075304"/>
                  <a:pt x="7223333" y="1077647"/>
                  <a:pt x="7225237" y="1080137"/>
                </a:cubicBezTo>
                <a:cubicBezTo>
                  <a:pt x="7267990" y="1135187"/>
                  <a:pt x="7243685" y="1225377"/>
                  <a:pt x="7171210" y="1281600"/>
                </a:cubicBezTo>
                <a:cubicBezTo>
                  <a:pt x="7098737" y="1337824"/>
                  <a:pt x="7005471" y="1339141"/>
                  <a:pt x="6962719" y="1284090"/>
                </a:cubicBezTo>
                <a:lnTo>
                  <a:pt x="6962427" y="1283796"/>
                </a:lnTo>
                <a:cubicBezTo>
                  <a:pt x="7022163" y="1288775"/>
                  <a:pt x="7066087" y="1276183"/>
                  <a:pt x="7093026" y="1246315"/>
                </a:cubicBezTo>
                <a:cubicBezTo>
                  <a:pt x="7111767" y="1225525"/>
                  <a:pt x="7116159" y="1203562"/>
                  <a:pt x="7120258" y="1182187"/>
                </a:cubicBezTo>
                <a:cubicBezTo>
                  <a:pt x="7122601" y="1170180"/>
                  <a:pt x="7124944" y="1158761"/>
                  <a:pt x="7129776" y="1147047"/>
                </a:cubicBezTo>
                <a:cubicBezTo>
                  <a:pt x="7142513" y="1116740"/>
                  <a:pt x="7169453" y="1094485"/>
                  <a:pt x="7212059" y="1078526"/>
                </a:cubicBezTo>
                <a:cubicBezTo>
                  <a:pt x="7215134" y="1077501"/>
                  <a:pt x="7217476" y="1075598"/>
                  <a:pt x="7219087" y="1073108"/>
                </a:cubicBezTo>
                <a:close/>
                <a:moveTo>
                  <a:pt x="10971978" y="1040957"/>
                </a:moveTo>
                <a:cubicBezTo>
                  <a:pt x="10986125" y="1042664"/>
                  <a:pt x="10999466" y="1046498"/>
                  <a:pt x="11011472" y="1052464"/>
                </a:cubicBezTo>
                <a:cubicBezTo>
                  <a:pt x="10966377" y="1070913"/>
                  <a:pt x="10936071" y="1098145"/>
                  <a:pt x="10921136" y="1133578"/>
                </a:cubicBezTo>
                <a:cubicBezTo>
                  <a:pt x="10917916" y="1141337"/>
                  <a:pt x="10915573" y="1148950"/>
                  <a:pt x="10913669" y="1156270"/>
                </a:cubicBezTo>
                <a:cubicBezTo>
                  <a:pt x="10912059" y="1162712"/>
                  <a:pt x="10910740" y="1168863"/>
                  <a:pt x="10909717" y="1174719"/>
                </a:cubicBezTo>
                <a:cubicBezTo>
                  <a:pt x="10906055" y="1193460"/>
                  <a:pt x="10902835" y="1209712"/>
                  <a:pt x="10889657" y="1224353"/>
                </a:cubicBezTo>
                <a:cubicBezTo>
                  <a:pt x="10870916" y="1244997"/>
                  <a:pt x="10839291" y="1254660"/>
                  <a:pt x="10795661" y="1252757"/>
                </a:cubicBezTo>
                <a:cubicBezTo>
                  <a:pt x="10790244" y="1252465"/>
                  <a:pt x="10784533" y="1252026"/>
                  <a:pt x="10778677" y="1251439"/>
                </a:cubicBezTo>
                <a:cubicBezTo>
                  <a:pt x="10774431" y="1251147"/>
                  <a:pt x="10770624" y="1252317"/>
                  <a:pt x="10767550" y="1254807"/>
                </a:cubicBezTo>
                <a:cubicBezTo>
                  <a:pt x="10749540" y="1200780"/>
                  <a:pt x="10776480" y="1129918"/>
                  <a:pt x="10837242" y="1082918"/>
                </a:cubicBezTo>
                <a:cubicBezTo>
                  <a:pt x="10879848" y="1049866"/>
                  <a:pt x="10929536" y="1035836"/>
                  <a:pt x="10971978" y="1040957"/>
                </a:cubicBezTo>
                <a:close/>
                <a:moveTo>
                  <a:pt x="9723928" y="1040957"/>
                </a:moveTo>
                <a:cubicBezTo>
                  <a:pt x="9738075" y="1042664"/>
                  <a:pt x="9751416" y="1046498"/>
                  <a:pt x="9763422" y="1052464"/>
                </a:cubicBezTo>
                <a:cubicBezTo>
                  <a:pt x="9718327" y="1070913"/>
                  <a:pt x="9688021" y="1098145"/>
                  <a:pt x="9673086" y="1133578"/>
                </a:cubicBezTo>
                <a:cubicBezTo>
                  <a:pt x="9669866" y="1141337"/>
                  <a:pt x="9667523" y="1148950"/>
                  <a:pt x="9665619" y="1156270"/>
                </a:cubicBezTo>
                <a:cubicBezTo>
                  <a:pt x="9664009" y="1162712"/>
                  <a:pt x="9662690" y="1168863"/>
                  <a:pt x="9661667" y="1174719"/>
                </a:cubicBezTo>
                <a:cubicBezTo>
                  <a:pt x="9658005" y="1193460"/>
                  <a:pt x="9654785" y="1209712"/>
                  <a:pt x="9641607" y="1224353"/>
                </a:cubicBezTo>
                <a:cubicBezTo>
                  <a:pt x="9622866" y="1244997"/>
                  <a:pt x="9591241" y="1254660"/>
                  <a:pt x="9547611" y="1252757"/>
                </a:cubicBezTo>
                <a:cubicBezTo>
                  <a:pt x="9542194" y="1252465"/>
                  <a:pt x="9536483" y="1252026"/>
                  <a:pt x="9530627" y="1251439"/>
                </a:cubicBezTo>
                <a:cubicBezTo>
                  <a:pt x="9526381" y="1251147"/>
                  <a:pt x="9522574" y="1252317"/>
                  <a:pt x="9519500" y="1254807"/>
                </a:cubicBezTo>
                <a:cubicBezTo>
                  <a:pt x="9501490" y="1200780"/>
                  <a:pt x="9528430" y="1129918"/>
                  <a:pt x="9589192" y="1082918"/>
                </a:cubicBezTo>
                <a:cubicBezTo>
                  <a:pt x="9631798" y="1049866"/>
                  <a:pt x="9681486" y="1035836"/>
                  <a:pt x="9723928" y="1040957"/>
                </a:cubicBezTo>
                <a:close/>
                <a:moveTo>
                  <a:pt x="8399678" y="1040957"/>
                </a:moveTo>
                <a:cubicBezTo>
                  <a:pt x="8413825" y="1042664"/>
                  <a:pt x="8427166" y="1046498"/>
                  <a:pt x="8439172" y="1052464"/>
                </a:cubicBezTo>
                <a:cubicBezTo>
                  <a:pt x="8394077" y="1070913"/>
                  <a:pt x="8363771" y="1098145"/>
                  <a:pt x="8348836" y="1133578"/>
                </a:cubicBezTo>
                <a:cubicBezTo>
                  <a:pt x="8345616" y="1141337"/>
                  <a:pt x="8343273" y="1148950"/>
                  <a:pt x="8341369" y="1156270"/>
                </a:cubicBezTo>
                <a:cubicBezTo>
                  <a:pt x="8339759" y="1162712"/>
                  <a:pt x="8338440" y="1168863"/>
                  <a:pt x="8337417" y="1174719"/>
                </a:cubicBezTo>
                <a:cubicBezTo>
                  <a:pt x="8333755" y="1193460"/>
                  <a:pt x="8330535" y="1209712"/>
                  <a:pt x="8317357" y="1224353"/>
                </a:cubicBezTo>
                <a:cubicBezTo>
                  <a:pt x="8298616" y="1244997"/>
                  <a:pt x="8266991" y="1254660"/>
                  <a:pt x="8223361" y="1252757"/>
                </a:cubicBezTo>
                <a:cubicBezTo>
                  <a:pt x="8217944" y="1252465"/>
                  <a:pt x="8212233" y="1252026"/>
                  <a:pt x="8206377" y="1251439"/>
                </a:cubicBezTo>
                <a:cubicBezTo>
                  <a:pt x="8202131" y="1251147"/>
                  <a:pt x="8198324" y="1252317"/>
                  <a:pt x="8195250" y="1254807"/>
                </a:cubicBezTo>
                <a:cubicBezTo>
                  <a:pt x="8177240" y="1200780"/>
                  <a:pt x="8204180" y="1129918"/>
                  <a:pt x="8264942" y="1082918"/>
                </a:cubicBezTo>
                <a:cubicBezTo>
                  <a:pt x="8307548" y="1049866"/>
                  <a:pt x="8357236" y="1035836"/>
                  <a:pt x="8399678" y="1040957"/>
                </a:cubicBezTo>
                <a:close/>
                <a:moveTo>
                  <a:pt x="7151628" y="1040957"/>
                </a:moveTo>
                <a:cubicBezTo>
                  <a:pt x="7165775" y="1042664"/>
                  <a:pt x="7179116" y="1046498"/>
                  <a:pt x="7191122" y="1052464"/>
                </a:cubicBezTo>
                <a:cubicBezTo>
                  <a:pt x="7146027" y="1070913"/>
                  <a:pt x="7115721" y="1098145"/>
                  <a:pt x="7100786" y="1133578"/>
                </a:cubicBezTo>
                <a:cubicBezTo>
                  <a:pt x="7097566" y="1141337"/>
                  <a:pt x="7095223" y="1148950"/>
                  <a:pt x="7093319" y="1156270"/>
                </a:cubicBezTo>
                <a:cubicBezTo>
                  <a:pt x="7091709" y="1162712"/>
                  <a:pt x="7090390" y="1168863"/>
                  <a:pt x="7089367" y="1174719"/>
                </a:cubicBezTo>
                <a:cubicBezTo>
                  <a:pt x="7085705" y="1193460"/>
                  <a:pt x="7082485" y="1209712"/>
                  <a:pt x="7069307" y="1224353"/>
                </a:cubicBezTo>
                <a:cubicBezTo>
                  <a:pt x="7050566" y="1244997"/>
                  <a:pt x="7018941" y="1254660"/>
                  <a:pt x="6975311" y="1252757"/>
                </a:cubicBezTo>
                <a:cubicBezTo>
                  <a:pt x="6969894" y="1252465"/>
                  <a:pt x="6964183" y="1252026"/>
                  <a:pt x="6958327" y="1251439"/>
                </a:cubicBezTo>
                <a:cubicBezTo>
                  <a:pt x="6954081" y="1251147"/>
                  <a:pt x="6950274" y="1252317"/>
                  <a:pt x="6947200" y="1254807"/>
                </a:cubicBezTo>
                <a:cubicBezTo>
                  <a:pt x="6929190" y="1200780"/>
                  <a:pt x="6956130" y="1129918"/>
                  <a:pt x="7016892" y="1082918"/>
                </a:cubicBezTo>
                <a:cubicBezTo>
                  <a:pt x="7059498" y="1049866"/>
                  <a:pt x="7109186" y="1035836"/>
                  <a:pt x="7151628" y="1040957"/>
                </a:cubicBezTo>
                <a:close/>
                <a:moveTo>
                  <a:pt x="12191999" y="1003408"/>
                </a:moveTo>
                <a:lnTo>
                  <a:pt x="12191999" y="1061635"/>
                </a:lnTo>
                <a:lnTo>
                  <a:pt x="12169186" y="1093253"/>
                </a:lnTo>
                <a:cubicBezTo>
                  <a:pt x="12165966" y="1101012"/>
                  <a:pt x="12163623" y="1108625"/>
                  <a:pt x="12161719" y="1115945"/>
                </a:cubicBezTo>
                <a:cubicBezTo>
                  <a:pt x="12160109" y="1122387"/>
                  <a:pt x="12158790" y="1128538"/>
                  <a:pt x="12157767" y="1134394"/>
                </a:cubicBezTo>
                <a:cubicBezTo>
                  <a:pt x="12154105" y="1153135"/>
                  <a:pt x="12150885" y="1169387"/>
                  <a:pt x="12137707" y="1184028"/>
                </a:cubicBezTo>
                <a:cubicBezTo>
                  <a:pt x="12118966" y="1204672"/>
                  <a:pt x="12087341" y="1214335"/>
                  <a:pt x="12043711" y="1212432"/>
                </a:cubicBezTo>
                <a:cubicBezTo>
                  <a:pt x="12038294" y="1212140"/>
                  <a:pt x="12032583" y="1211700"/>
                  <a:pt x="12026727" y="1211114"/>
                </a:cubicBezTo>
                <a:cubicBezTo>
                  <a:pt x="12022481" y="1210822"/>
                  <a:pt x="12018674" y="1211992"/>
                  <a:pt x="12015600" y="1214482"/>
                </a:cubicBezTo>
                <a:cubicBezTo>
                  <a:pt x="11997590" y="1160455"/>
                  <a:pt x="12024530" y="1089593"/>
                  <a:pt x="12085292" y="1042592"/>
                </a:cubicBezTo>
                <a:cubicBezTo>
                  <a:pt x="12106595" y="1026067"/>
                  <a:pt x="12129669" y="1014296"/>
                  <a:pt x="12152722" y="1007297"/>
                </a:cubicBezTo>
                <a:close/>
                <a:moveTo>
                  <a:pt x="1323905" y="933018"/>
                </a:moveTo>
                <a:cubicBezTo>
                  <a:pt x="1356994" y="968597"/>
                  <a:pt x="1393157" y="987484"/>
                  <a:pt x="1431664" y="988949"/>
                </a:cubicBezTo>
                <a:cubicBezTo>
                  <a:pt x="1440010" y="989241"/>
                  <a:pt x="1448063" y="988803"/>
                  <a:pt x="1455531" y="987924"/>
                </a:cubicBezTo>
                <a:cubicBezTo>
                  <a:pt x="1462118" y="987192"/>
                  <a:pt x="1468267" y="986167"/>
                  <a:pt x="1474123" y="985141"/>
                </a:cubicBezTo>
                <a:cubicBezTo>
                  <a:pt x="1493011" y="982067"/>
                  <a:pt x="1509263" y="979285"/>
                  <a:pt x="1527566" y="986460"/>
                </a:cubicBezTo>
                <a:cubicBezTo>
                  <a:pt x="1553626" y="996562"/>
                  <a:pt x="1573685" y="1022770"/>
                  <a:pt x="1587302" y="1064352"/>
                </a:cubicBezTo>
                <a:cubicBezTo>
                  <a:pt x="1589058" y="1069475"/>
                  <a:pt x="1590667" y="1074893"/>
                  <a:pt x="1592133" y="1080602"/>
                </a:cubicBezTo>
                <a:cubicBezTo>
                  <a:pt x="1593305" y="1084702"/>
                  <a:pt x="1595793" y="1087924"/>
                  <a:pt x="1599161" y="1089827"/>
                </a:cubicBezTo>
                <a:cubicBezTo>
                  <a:pt x="1554798" y="1125697"/>
                  <a:pt x="1478957" y="1125551"/>
                  <a:pt x="1413802" y="1085287"/>
                </a:cubicBezTo>
                <a:cubicBezTo>
                  <a:pt x="1352602" y="1047806"/>
                  <a:pt x="1318487" y="986313"/>
                  <a:pt x="1323905" y="933018"/>
                </a:cubicBezTo>
                <a:close/>
                <a:moveTo>
                  <a:pt x="75856" y="933018"/>
                </a:moveTo>
                <a:cubicBezTo>
                  <a:pt x="108945" y="968597"/>
                  <a:pt x="145109" y="987484"/>
                  <a:pt x="183616" y="988949"/>
                </a:cubicBezTo>
                <a:cubicBezTo>
                  <a:pt x="191961" y="989241"/>
                  <a:pt x="200013" y="988803"/>
                  <a:pt x="207481" y="987924"/>
                </a:cubicBezTo>
                <a:cubicBezTo>
                  <a:pt x="214069" y="987192"/>
                  <a:pt x="220217" y="986167"/>
                  <a:pt x="226075" y="985141"/>
                </a:cubicBezTo>
                <a:cubicBezTo>
                  <a:pt x="244962" y="982067"/>
                  <a:pt x="261214" y="979285"/>
                  <a:pt x="279516" y="986460"/>
                </a:cubicBezTo>
                <a:cubicBezTo>
                  <a:pt x="305577" y="996562"/>
                  <a:pt x="325635" y="1022770"/>
                  <a:pt x="339253" y="1064352"/>
                </a:cubicBezTo>
                <a:cubicBezTo>
                  <a:pt x="341010" y="1069475"/>
                  <a:pt x="342618" y="1074893"/>
                  <a:pt x="344083" y="1080602"/>
                </a:cubicBezTo>
                <a:cubicBezTo>
                  <a:pt x="345255" y="1084702"/>
                  <a:pt x="347743" y="1087924"/>
                  <a:pt x="351111" y="1089827"/>
                </a:cubicBezTo>
                <a:cubicBezTo>
                  <a:pt x="306748" y="1125697"/>
                  <a:pt x="230908" y="1125551"/>
                  <a:pt x="165753" y="1085287"/>
                </a:cubicBezTo>
                <a:cubicBezTo>
                  <a:pt x="104553" y="1047806"/>
                  <a:pt x="70439" y="986313"/>
                  <a:pt x="75856" y="933018"/>
                </a:cubicBezTo>
                <a:close/>
                <a:moveTo>
                  <a:pt x="6239902" y="886705"/>
                </a:moveTo>
                <a:cubicBezTo>
                  <a:pt x="6272990" y="922284"/>
                  <a:pt x="6309152" y="941171"/>
                  <a:pt x="6347657" y="942636"/>
                </a:cubicBezTo>
                <a:cubicBezTo>
                  <a:pt x="6356003" y="942928"/>
                  <a:pt x="6364056" y="942490"/>
                  <a:pt x="6371524" y="941611"/>
                </a:cubicBezTo>
                <a:cubicBezTo>
                  <a:pt x="6378111" y="940879"/>
                  <a:pt x="6384259" y="939854"/>
                  <a:pt x="6390114" y="938828"/>
                </a:cubicBezTo>
                <a:cubicBezTo>
                  <a:pt x="6409002" y="935754"/>
                  <a:pt x="6425252" y="932972"/>
                  <a:pt x="6443556" y="940147"/>
                </a:cubicBezTo>
                <a:cubicBezTo>
                  <a:pt x="6469615" y="950249"/>
                  <a:pt x="6489674" y="976457"/>
                  <a:pt x="6503291" y="1018039"/>
                </a:cubicBezTo>
                <a:cubicBezTo>
                  <a:pt x="6505048" y="1023162"/>
                  <a:pt x="6506657" y="1028580"/>
                  <a:pt x="6508122" y="1034289"/>
                </a:cubicBezTo>
                <a:cubicBezTo>
                  <a:pt x="6509294" y="1038389"/>
                  <a:pt x="6511782" y="1041611"/>
                  <a:pt x="6515150" y="1043514"/>
                </a:cubicBezTo>
                <a:cubicBezTo>
                  <a:pt x="6470787" y="1079384"/>
                  <a:pt x="6394946" y="1079238"/>
                  <a:pt x="6329799" y="1038974"/>
                </a:cubicBezTo>
                <a:cubicBezTo>
                  <a:pt x="6268596" y="1001493"/>
                  <a:pt x="6234484" y="940000"/>
                  <a:pt x="6239902" y="886705"/>
                </a:cubicBezTo>
                <a:close/>
                <a:moveTo>
                  <a:pt x="4991860" y="886705"/>
                </a:moveTo>
                <a:cubicBezTo>
                  <a:pt x="5024945" y="922284"/>
                  <a:pt x="5061108" y="941171"/>
                  <a:pt x="5099617" y="942636"/>
                </a:cubicBezTo>
                <a:cubicBezTo>
                  <a:pt x="5107960" y="942928"/>
                  <a:pt x="5116014" y="942490"/>
                  <a:pt x="5123480" y="941611"/>
                </a:cubicBezTo>
                <a:cubicBezTo>
                  <a:pt x="5130067" y="940879"/>
                  <a:pt x="5136216" y="939854"/>
                  <a:pt x="5142074" y="938828"/>
                </a:cubicBezTo>
                <a:cubicBezTo>
                  <a:pt x="5160962" y="935754"/>
                  <a:pt x="5177214" y="932972"/>
                  <a:pt x="5195517" y="940147"/>
                </a:cubicBezTo>
                <a:cubicBezTo>
                  <a:pt x="5221577" y="950249"/>
                  <a:pt x="5241635" y="976457"/>
                  <a:pt x="5255252" y="1018039"/>
                </a:cubicBezTo>
                <a:cubicBezTo>
                  <a:pt x="5257009" y="1023162"/>
                  <a:pt x="5258615" y="1028580"/>
                  <a:pt x="5260084" y="1034289"/>
                </a:cubicBezTo>
                <a:cubicBezTo>
                  <a:pt x="5261256" y="1038389"/>
                  <a:pt x="5263742" y="1041611"/>
                  <a:pt x="5267109" y="1043514"/>
                </a:cubicBezTo>
                <a:cubicBezTo>
                  <a:pt x="5222748" y="1079384"/>
                  <a:pt x="5146905" y="1079238"/>
                  <a:pt x="5081753" y="1038974"/>
                </a:cubicBezTo>
                <a:cubicBezTo>
                  <a:pt x="5020555" y="1001493"/>
                  <a:pt x="4986441" y="940000"/>
                  <a:pt x="4991860" y="886705"/>
                </a:cubicBezTo>
                <a:close/>
                <a:moveTo>
                  <a:pt x="3743807" y="873243"/>
                </a:moveTo>
                <a:cubicBezTo>
                  <a:pt x="3776897" y="908822"/>
                  <a:pt x="3813060" y="927709"/>
                  <a:pt x="3851568" y="929174"/>
                </a:cubicBezTo>
                <a:cubicBezTo>
                  <a:pt x="3859913" y="929466"/>
                  <a:pt x="3867965" y="929028"/>
                  <a:pt x="3875434" y="928149"/>
                </a:cubicBezTo>
                <a:cubicBezTo>
                  <a:pt x="3882022" y="927417"/>
                  <a:pt x="3888169" y="926392"/>
                  <a:pt x="3894026" y="925366"/>
                </a:cubicBezTo>
                <a:cubicBezTo>
                  <a:pt x="3912915" y="922292"/>
                  <a:pt x="3929165" y="919510"/>
                  <a:pt x="3947468" y="926685"/>
                </a:cubicBezTo>
                <a:cubicBezTo>
                  <a:pt x="3973527" y="936787"/>
                  <a:pt x="3993587" y="962995"/>
                  <a:pt x="4007203" y="1004577"/>
                </a:cubicBezTo>
                <a:cubicBezTo>
                  <a:pt x="4008960" y="1009700"/>
                  <a:pt x="4010569" y="1015118"/>
                  <a:pt x="4012035" y="1020827"/>
                </a:cubicBezTo>
                <a:cubicBezTo>
                  <a:pt x="4013206" y="1024927"/>
                  <a:pt x="4015694" y="1028149"/>
                  <a:pt x="4019062" y="1030052"/>
                </a:cubicBezTo>
                <a:cubicBezTo>
                  <a:pt x="3974699" y="1065922"/>
                  <a:pt x="3898859" y="1065776"/>
                  <a:pt x="3833704" y="1025512"/>
                </a:cubicBezTo>
                <a:cubicBezTo>
                  <a:pt x="3772504" y="988031"/>
                  <a:pt x="3738390" y="926538"/>
                  <a:pt x="3743807" y="873243"/>
                </a:cubicBezTo>
                <a:close/>
                <a:moveTo>
                  <a:pt x="2495757" y="873243"/>
                </a:moveTo>
                <a:cubicBezTo>
                  <a:pt x="2528846" y="908822"/>
                  <a:pt x="2565008" y="927709"/>
                  <a:pt x="2603518" y="929174"/>
                </a:cubicBezTo>
                <a:cubicBezTo>
                  <a:pt x="2611861" y="929466"/>
                  <a:pt x="2619914" y="929028"/>
                  <a:pt x="2627382" y="928149"/>
                </a:cubicBezTo>
                <a:cubicBezTo>
                  <a:pt x="2633970" y="927417"/>
                  <a:pt x="2640118" y="926392"/>
                  <a:pt x="2645976" y="925366"/>
                </a:cubicBezTo>
                <a:cubicBezTo>
                  <a:pt x="2664862" y="922292"/>
                  <a:pt x="2681115" y="919510"/>
                  <a:pt x="2699417" y="926685"/>
                </a:cubicBezTo>
                <a:cubicBezTo>
                  <a:pt x="2725477" y="936787"/>
                  <a:pt x="2745536" y="962995"/>
                  <a:pt x="2759153" y="1004577"/>
                </a:cubicBezTo>
                <a:cubicBezTo>
                  <a:pt x="2760910" y="1009700"/>
                  <a:pt x="2762520" y="1015118"/>
                  <a:pt x="2763985" y="1020827"/>
                </a:cubicBezTo>
                <a:cubicBezTo>
                  <a:pt x="2765156" y="1024927"/>
                  <a:pt x="2767643" y="1028149"/>
                  <a:pt x="2771012" y="1030052"/>
                </a:cubicBezTo>
                <a:cubicBezTo>
                  <a:pt x="2726649" y="1065922"/>
                  <a:pt x="2650809" y="1065776"/>
                  <a:pt x="2585654" y="1025512"/>
                </a:cubicBezTo>
                <a:cubicBezTo>
                  <a:pt x="2524454" y="988031"/>
                  <a:pt x="2490339" y="926538"/>
                  <a:pt x="2495757" y="873243"/>
                </a:cubicBezTo>
                <a:close/>
                <a:moveTo>
                  <a:pt x="1425827" y="840578"/>
                </a:moveTo>
                <a:cubicBezTo>
                  <a:pt x="1463400" y="836899"/>
                  <a:pt x="1506189" y="846635"/>
                  <a:pt x="1545281" y="870648"/>
                </a:cubicBezTo>
                <a:cubicBezTo>
                  <a:pt x="1623611" y="918671"/>
                  <a:pt x="1657580" y="1005639"/>
                  <a:pt x="1621122" y="1064937"/>
                </a:cubicBezTo>
                <a:lnTo>
                  <a:pt x="1620976" y="1065229"/>
                </a:lnTo>
                <a:cubicBezTo>
                  <a:pt x="1604578" y="1007690"/>
                  <a:pt x="1577346" y="970940"/>
                  <a:pt x="1539864" y="956298"/>
                </a:cubicBezTo>
                <a:cubicBezTo>
                  <a:pt x="1513655" y="946050"/>
                  <a:pt x="1491547" y="949710"/>
                  <a:pt x="1470171" y="953370"/>
                </a:cubicBezTo>
                <a:cubicBezTo>
                  <a:pt x="1458019" y="955421"/>
                  <a:pt x="1446452" y="957324"/>
                  <a:pt x="1433862" y="956884"/>
                </a:cubicBezTo>
                <a:cubicBezTo>
                  <a:pt x="1401065" y="955713"/>
                  <a:pt x="1370756" y="938289"/>
                  <a:pt x="1340889" y="903884"/>
                </a:cubicBezTo>
                <a:cubicBezTo>
                  <a:pt x="1338839" y="901393"/>
                  <a:pt x="1336204" y="899784"/>
                  <a:pt x="1333276" y="899198"/>
                </a:cubicBezTo>
                <a:cubicBezTo>
                  <a:pt x="1334446" y="896416"/>
                  <a:pt x="1336058" y="893634"/>
                  <a:pt x="1337667" y="890999"/>
                </a:cubicBezTo>
                <a:cubicBezTo>
                  <a:pt x="1355896" y="861350"/>
                  <a:pt x="1388253" y="844257"/>
                  <a:pt x="1425827" y="840578"/>
                </a:cubicBezTo>
                <a:close/>
                <a:moveTo>
                  <a:pt x="177778" y="840578"/>
                </a:moveTo>
                <a:cubicBezTo>
                  <a:pt x="215351" y="836899"/>
                  <a:pt x="258140" y="846635"/>
                  <a:pt x="297231" y="870648"/>
                </a:cubicBezTo>
                <a:cubicBezTo>
                  <a:pt x="375563" y="918671"/>
                  <a:pt x="409530" y="1005639"/>
                  <a:pt x="373072" y="1064937"/>
                </a:cubicBezTo>
                <a:lnTo>
                  <a:pt x="372926" y="1065229"/>
                </a:lnTo>
                <a:cubicBezTo>
                  <a:pt x="356529" y="1007690"/>
                  <a:pt x="329297" y="970940"/>
                  <a:pt x="291814" y="956298"/>
                </a:cubicBezTo>
                <a:cubicBezTo>
                  <a:pt x="265606" y="946050"/>
                  <a:pt x="243497" y="949710"/>
                  <a:pt x="222123" y="953370"/>
                </a:cubicBezTo>
                <a:cubicBezTo>
                  <a:pt x="209969" y="955421"/>
                  <a:pt x="198403" y="957324"/>
                  <a:pt x="185813" y="956884"/>
                </a:cubicBezTo>
                <a:cubicBezTo>
                  <a:pt x="153016" y="955713"/>
                  <a:pt x="122708" y="938289"/>
                  <a:pt x="92839" y="903884"/>
                </a:cubicBezTo>
                <a:cubicBezTo>
                  <a:pt x="90790" y="901393"/>
                  <a:pt x="88154" y="899784"/>
                  <a:pt x="85226" y="899198"/>
                </a:cubicBezTo>
                <a:cubicBezTo>
                  <a:pt x="86398" y="896416"/>
                  <a:pt x="88009" y="893634"/>
                  <a:pt x="89618" y="890999"/>
                </a:cubicBezTo>
                <a:cubicBezTo>
                  <a:pt x="107847" y="861350"/>
                  <a:pt x="140203" y="844257"/>
                  <a:pt x="177778" y="840578"/>
                </a:cubicBezTo>
                <a:close/>
                <a:moveTo>
                  <a:pt x="11232094" y="826930"/>
                </a:moveTo>
                <a:cubicBezTo>
                  <a:pt x="11265183" y="862509"/>
                  <a:pt x="11301347" y="881396"/>
                  <a:pt x="11339854" y="882861"/>
                </a:cubicBezTo>
                <a:cubicBezTo>
                  <a:pt x="11348199" y="883153"/>
                  <a:pt x="11356252" y="882715"/>
                  <a:pt x="11363720" y="881836"/>
                </a:cubicBezTo>
                <a:cubicBezTo>
                  <a:pt x="11370308" y="881104"/>
                  <a:pt x="11376456" y="880079"/>
                  <a:pt x="11382313" y="879053"/>
                </a:cubicBezTo>
                <a:cubicBezTo>
                  <a:pt x="11401201" y="875979"/>
                  <a:pt x="11417452" y="873197"/>
                  <a:pt x="11435755" y="880372"/>
                </a:cubicBezTo>
                <a:cubicBezTo>
                  <a:pt x="11461815" y="890474"/>
                  <a:pt x="11481874" y="916682"/>
                  <a:pt x="11495491" y="958264"/>
                </a:cubicBezTo>
                <a:cubicBezTo>
                  <a:pt x="11497248" y="963387"/>
                  <a:pt x="11498857" y="968805"/>
                  <a:pt x="11500322" y="974514"/>
                </a:cubicBezTo>
                <a:cubicBezTo>
                  <a:pt x="11501494" y="978614"/>
                  <a:pt x="11503982" y="981836"/>
                  <a:pt x="11507350" y="983739"/>
                </a:cubicBezTo>
                <a:cubicBezTo>
                  <a:pt x="11462987" y="1019609"/>
                  <a:pt x="11387146" y="1019463"/>
                  <a:pt x="11321991" y="979199"/>
                </a:cubicBezTo>
                <a:cubicBezTo>
                  <a:pt x="11260791" y="941718"/>
                  <a:pt x="11226677" y="880225"/>
                  <a:pt x="11232094" y="826930"/>
                </a:cubicBezTo>
                <a:close/>
                <a:moveTo>
                  <a:pt x="9984044" y="826930"/>
                </a:moveTo>
                <a:cubicBezTo>
                  <a:pt x="10017133" y="862509"/>
                  <a:pt x="10053297" y="881396"/>
                  <a:pt x="10091804" y="882861"/>
                </a:cubicBezTo>
                <a:cubicBezTo>
                  <a:pt x="10100149" y="883153"/>
                  <a:pt x="10108202" y="882715"/>
                  <a:pt x="10115670" y="881836"/>
                </a:cubicBezTo>
                <a:cubicBezTo>
                  <a:pt x="10122258" y="881104"/>
                  <a:pt x="10128406" y="880079"/>
                  <a:pt x="10134263" y="879053"/>
                </a:cubicBezTo>
                <a:cubicBezTo>
                  <a:pt x="10153151" y="875979"/>
                  <a:pt x="10169402" y="873197"/>
                  <a:pt x="10187705" y="880372"/>
                </a:cubicBezTo>
                <a:cubicBezTo>
                  <a:pt x="10213765" y="890474"/>
                  <a:pt x="10233824" y="916682"/>
                  <a:pt x="10247441" y="958264"/>
                </a:cubicBezTo>
                <a:cubicBezTo>
                  <a:pt x="10249198" y="963387"/>
                  <a:pt x="10250807" y="968805"/>
                  <a:pt x="10252272" y="974514"/>
                </a:cubicBezTo>
                <a:cubicBezTo>
                  <a:pt x="10253444" y="978614"/>
                  <a:pt x="10255932" y="981836"/>
                  <a:pt x="10259300" y="983739"/>
                </a:cubicBezTo>
                <a:cubicBezTo>
                  <a:pt x="10214937" y="1019609"/>
                  <a:pt x="10139096" y="1019463"/>
                  <a:pt x="10073941" y="979199"/>
                </a:cubicBezTo>
                <a:cubicBezTo>
                  <a:pt x="10012741" y="941718"/>
                  <a:pt x="9978627" y="880225"/>
                  <a:pt x="9984044" y="826930"/>
                </a:cubicBezTo>
                <a:close/>
                <a:moveTo>
                  <a:pt x="8659794" y="826930"/>
                </a:moveTo>
                <a:cubicBezTo>
                  <a:pt x="8692883" y="862509"/>
                  <a:pt x="8729047" y="881396"/>
                  <a:pt x="8767554" y="882861"/>
                </a:cubicBezTo>
                <a:cubicBezTo>
                  <a:pt x="8775899" y="883153"/>
                  <a:pt x="8783952" y="882715"/>
                  <a:pt x="8791420" y="881836"/>
                </a:cubicBezTo>
                <a:cubicBezTo>
                  <a:pt x="8798008" y="881104"/>
                  <a:pt x="8804156" y="880079"/>
                  <a:pt x="8810013" y="879053"/>
                </a:cubicBezTo>
                <a:cubicBezTo>
                  <a:pt x="8828901" y="875979"/>
                  <a:pt x="8845152" y="873197"/>
                  <a:pt x="8863455" y="880372"/>
                </a:cubicBezTo>
                <a:cubicBezTo>
                  <a:pt x="8889515" y="890474"/>
                  <a:pt x="8909574" y="916682"/>
                  <a:pt x="8923191" y="958264"/>
                </a:cubicBezTo>
                <a:cubicBezTo>
                  <a:pt x="8924948" y="963387"/>
                  <a:pt x="8926557" y="968805"/>
                  <a:pt x="8928022" y="974514"/>
                </a:cubicBezTo>
                <a:cubicBezTo>
                  <a:pt x="8929194" y="978614"/>
                  <a:pt x="8931682" y="981836"/>
                  <a:pt x="8935050" y="983739"/>
                </a:cubicBezTo>
                <a:cubicBezTo>
                  <a:pt x="8890687" y="1019609"/>
                  <a:pt x="8814846" y="1019463"/>
                  <a:pt x="8749691" y="979199"/>
                </a:cubicBezTo>
                <a:cubicBezTo>
                  <a:pt x="8688491" y="941718"/>
                  <a:pt x="8654377" y="880225"/>
                  <a:pt x="8659794" y="826930"/>
                </a:cubicBezTo>
                <a:close/>
                <a:moveTo>
                  <a:pt x="7411744" y="826930"/>
                </a:moveTo>
                <a:cubicBezTo>
                  <a:pt x="7444833" y="862509"/>
                  <a:pt x="7480997" y="881396"/>
                  <a:pt x="7519504" y="882861"/>
                </a:cubicBezTo>
                <a:cubicBezTo>
                  <a:pt x="7527849" y="883153"/>
                  <a:pt x="7535902" y="882715"/>
                  <a:pt x="7543370" y="881836"/>
                </a:cubicBezTo>
                <a:cubicBezTo>
                  <a:pt x="7549958" y="881104"/>
                  <a:pt x="7556106" y="880079"/>
                  <a:pt x="7561963" y="879053"/>
                </a:cubicBezTo>
                <a:cubicBezTo>
                  <a:pt x="7580851" y="875979"/>
                  <a:pt x="7597102" y="873197"/>
                  <a:pt x="7615405" y="880372"/>
                </a:cubicBezTo>
                <a:cubicBezTo>
                  <a:pt x="7641465" y="890474"/>
                  <a:pt x="7661524" y="916682"/>
                  <a:pt x="7675141" y="958264"/>
                </a:cubicBezTo>
                <a:cubicBezTo>
                  <a:pt x="7676898" y="963387"/>
                  <a:pt x="7678507" y="968805"/>
                  <a:pt x="7679972" y="974514"/>
                </a:cubicBezTo>
                <a:cubicBezTo>
                  <a:pt x="7681144" y="978614"/>
                  <a:pt x="7683632" y="981836"/>
                  <a:pt x="7687000" y="983739"/>
                </a:cubicBezTo>
                <a:cubicBezTo>
                  <a:pt x="7642637" y="1019609"/>
                  <a:pt x="7566796" y="1019463"/>
                  <a:pt x="7501641" y="979199"/>
                </a:cubicBezTo>
                <a:cubicBezTo>
                  <a:pt x="7440441" y="941718"/>
                  <a:pt x="7406327" y="880225"/>
                  <a:pt x="7411744" y="826930"/>
                </a:cubicBezTo>
                <a:close/>
                <a:moveTo>
                  <a:pt x="6341820" y="794265"/>
                </a:moveTo>
                <a:cubicBezTo>
                  <a:pt x="6379392" y="790586"/>
                  <a:pt x="6422178" y="800323"/>
                  <a:pt x="6461270" y="824335"/>
                </a:cubicBezTo>
                <a:cubicBezTo>
                  <a:pt x="6539601" y="872358"/>
                  <a:pt x="6573569" y="959326"/>
                  <a:pt x="6537111" y="1018624"/>
                </a:cubicBezTo>
                <a:lnTo>
                  <a:pt x="6536965" y="1018916"/>
                </a:lnTo>
                <a:cubicBezTo>
                  <a:pt x="6520567" y="961377"/>
                  <a:pt x="6493335" y="924627"/>
                  <a:pt x="6455853" y="909985"/>
                </a:cubicBezTo>
                <a:cubicBezTo>
                  <a:pt x="6429645" y="899737"/>
                  <a:pt x="6407536" y="903397"/>
                  <a:pt x="6386163" y="907057"/>
                </a:cubicBezTo>
                <a:cubicBezTo>
                  <a:pt x="6374011" y="909108"/>
                  <a:pt x="6362443" y="911011"/>
                  <a:pt x="6349853" y="910571"/>
                </a:cubicBezTo>
                <a:cubicBezTo>
                  <a:pt x="6317060" y="909400"/>
                  <a:pt x="6286754" y="891976"/>
                  <a:pt x="6256884" y="857571"/>
                </a:cubicBezTo>
                <a:cubicBezTo>
                  <a:pt x="6254836" y="855080"/>
                  <a:pt x="6252201" y="853471"/>
                  <a:pt x="6249271" y="852885"/>
                </a:cubicBezTo>
                <a:cubicBezTo>
                  <a:pt x="6250442" y="850103"/>
                  <a:pt x="6252053" y="847321"/>
                  <a:pt x="6253662" y="844686"/>
                </a:cubicBezTo>
                <a:cubicBezTo>
                  <a:pt x="6271893" y="815037"/>
                  <a:pt x="6304249" y="797944"/>
                  <a:pt x="6341820" y="794265"/>
                </a:cubicBezTo>
                <a:close/>
                <a:moveTo>
                  <a:pt x="5093776" y="794265"/>
                </a:moveTo>
                <a:cubicBezTo>
                  <a:pt x="5131348" y="790586"/>
                  <a:pt x="5174140" y="800323"/>
                  <a:pt x="5213228" y="824335"/>
                </a:cubicBezTo>
                <a:cubicBezTo>
                  <a:pt x="5291561" y="872358"/>
                  <a:pt x="5325530" y="959326"/>
                  <a:pt x="5289071" y="1018624"/>
                </a:cubicBezTo>
                <a:lnTo>
                  <a:pt x="5288926" y="1018916"/>
                </a:lnTo>
                <a:cubicBezTo>
                  <a:pt x="5272526" y="961377"/>
                  <a:pt x="5245296" y="924627"/>
                  <a:pt x="5207813" y="909985"/>
                </a:cubicBezTo>
                <a:cubicBezTo>
                  <a:pt x="5181604" y="899737"/>
                  <a:pt x="5159495" y="903397"/>
                  <a:pt x="5138121" y="907057"/>
                </a:cubicBezTo>
                <a:cubicBezTo>
                  <a:pt x="5125965" y="909108"/>
                  <a:pt x="5114403" y="911011"/>
                  <a:pt x="5101811" y="910571"/>
                </a:cubicBezTo>
                <a:cubicBezTo>
                  <a:pt x="5069016" y="909400"/>
                  <a:pt x="5038707" y="891976"/>
                  <a:pt x="5008840" y="857571"/>
                </a:cubicBezTo>
                <a:cubicBezTo>
                  <a:pt x="5006789" y="855080"/>
                  <a:pt x="5004154" y="853471"/>
                  <a:pt x="5001226" y="852885"/>
                </a:cubicBezTo>
                <a:cubicBezTo>
                  <a:pt x="5002397" y="850103"/>
                  <a:pt x="5004010" y="847321"/>
                  <a:pt x="5005614" y="844686"/>
                </a:cubicBezTo>
                <a:cubicBezTo>
                  <a:pt x="5023845" y="815037"/>
                  <a:pt x="5056205" y="797944"/>
                  <a:pt x="5093776" y="794265"/>
                </a:cubicBezTo>
                <a:close/>
                <a:moveTo>
                  <a:pt x="3845729" y="780803"/>
                </a:moveTo>
                <a:cubicBezTo>
                  <a:pt x="3883301" y="777124"/>
                  <a:pt x="3926091" y="786861"/>
                  <a:pt x="3965183" y="810873"/>
                </a:cubicBezTo>
                <a:cubicBezTo>
                  <a:pt x="4043513" y="858896"/>
                  <a:pt x="4077481" y="945864"/>
                  <a:pt x="4041024" y="1005162"/>
                </a:cubicBezTo>
                <a:lnTo>
                  <a:pt x="4040877" y="1005454"/>
                </a:lnTo>
                <a:cubicBezTo>
                  <a:pt x="4024478" y="947915"/>
                  <a:pt x="3997247" y="911165"/>
                  <a:pt x="3959766" y="896523"/>
                </a:cubicBezTo>
                <a:cubicBezTo>
                  <a:pt x="3933558" y="886275"/>
                  <a:pt x="3911449" y="889935"/>
                  <a:pt x="3890074" y="893595"/>
                </a:cubicBezTo>
                <a:cubicBezTo>
                  <a:pt x="3877920" y="895646"/>
                  <a:pt x="3866354" y="897549"/>
                  <a:pt x="3853764" y="897109"/>
                </a:cubicBezTo>
                <a:cubicBezTo>
                  <a:pt x="3820967" y="895938"/>
                  <a:pt x="3790660" y="878514"/>
                  <a:pt x="3760793" y="844109"/>
                </a:cubicBezTo>
                <a:cubicBezTo>
                  <a:pt x="3758742" y="841618"/>
                  <a:pt x="3756107" y="840009"/>
                  <a:pt x="3753178" y="839423"/>
                </a:cubicBezTo>
                <a:cubicBezTo>
                  <a:pt x="3754350" y="836641"/>
                  <a:pt x="3755962" y="833859"/>
                  <a:pt x="3757569" y="831224"/>
                </a:cubicBezTo>
                <a:cubicBezTo>
                  <a:pt x="3775798" y="801575"/>
                  <a:pt x="3808156" y="784482"/>
                  <a:pt x="3845729" y="780803"/>
                </a:cubicBezTo>
                <a:close/>
                <a:moveTo>
                  <a:pt x="2597679" y="780803"/>
                </a:moveTo>
                <a:cubicBezTo>
                  <a:pt x="2635251" y="777124"/>
                  <a:pt x="2678040" y="786861"/>
                  <a:pt x="2717132" y="810873"/>
                </a:cubicBezTo>
                <a:cubicBezTo>
                  <a:pt x="2795462" y="858896"/>
                  <a:pt x="2829430" y="945864"/>
                  <a:pt x="2792974" y="1005162"/>
                </a:cubicBezTo>
                <a:lnTo>
                  <a:pt x="2792827" y="1005454"/>
                </a:lnTo>
                <a:cubicBezTo>
                  <a:pt x="2776430" y="947915"/>
                  <a:pt x="2749197" y="911165"/>
                  <a:pt x="2711716" y="896523"/>
                </a:cubicBezTo>
                <a:cubicBezTo>
                  <a:pt x="2685507" y="886275"/>
                  <a:pt x="2663398" y="889935"/>
                  <a:pt x="2642024" y="893595"/>
                </a:cubicBezTo>
                <a:cubicBezTo>
                  <a:pt x="2629872" y="895646"/>
                  <a:pt x="2618304" y="897549"/>
                  <a:pt x="2605714" y="897109"/>
                </a:cubicBezTo>
                <a:cubicBezTo>
                  <a:pt x="2572917" y="895938"/>
                  <a:pt x="2542609" y="878514"/>
                  <a:pt x="2512740" y="844109"/>
                </a:cubicBezTo>
                <a:cubicBezTo>
                  <a:pt x="2510688" y="841618"/>
                  <a:pt x="2508055" y="840009"/>
                  <a:pt x="2505127" y="839423"/>
                </a:cubicBezTo>
                <a:cubicBezTo>
                  <a:pt x="2506300" y="836641"/>
                  <a:pt x="2507909" y="833859"/>
                  <a:pt x="2509518" y="831224"/>
                </a:cubicBezTo>
                <a:cubicBezTo>
                  <a:pt x="2527748" y="801575"/>
                  <a:pt x="2560104" y="784482"/>
                  <a:pt x="2597679" y="780803"/>
                </a:cubicBezTo>
                <a:close/>
                <a:moveTo>
                  <a:pt x="11334016" y="734490"/>
                </a:moveTo>
                <a:cubicBezTo>
                  <a:pt x="11371589" y="730811"/>
                  <a:pt x="11414378" y="740548"/>
                  <a:pt x="11453470" y="764560"/>
                </a:cubicBezTo>
                <a:cubicBezTo>
                  <a:pt x="11531801" y="812583"/>
                  <a:pt x="11565769" y="899551"/>
                  <a:pt x="11529311" y="958849"/>
                </a:cubicBezTo>
                <a:lnTo>
                  <a:pt x="11529165" y="959141"/>
                </a:lnTo>
                <a:cubicBezTo>
                  <a:pt x="11512767" y="901602"/>
                  <a:pt x="11485535" y="864852"/>
                  <a:pt x="11448053" y="850210"/>
                </a:cubicBezTo>
                <a:cubicBezTo>
                  <a:pt x="11421845" y="839962"/>
                  <a:pt x="11399736" y="843622"/>
                  <a:pt x="11378361" y="847282"/>
                </a:cubicBezTo>
                <a:cubicBezTo>
                  <a:pt x="11366208" y="849333"/>
                  <a:pt x="11354641" y="851236"/>
                  <a:pt x="11342051" y="850796"/>
                </a:cubicBezTo>
                <a:cubicBezTo>
                  <a:pt x="11309254" y="849625"/>
                  <a:pt x="11278946" y="832201"/>
                  <a:pt x="11249078" y="797796"/>
                </a:cubicBezTo>
                <a:cubicBezTo>
                  <a:pt x="11247028" y="795305"/>
                  <a:pt x="11244393" y="793696"/>
                  <a:pt x="11241465" y="793110"/>
                </a:cubicBezTo>
                <a:cubicBezTo>
                  <a:pt x="11242636" y="790328"/>
                  <a:pt x="11244247" y="787546"/>
                  <a:pt x="11245856" y="784911"/>
                </a:cubicBezTo>
                <a:cubicBezTo>
                  <a:pt x="11264085" y="755262"/>
                  <a:pt x="11296442" y="738169"/>
                  <a:pt x="11334016" y="734490"/>
                </a:cubicBezTo>
                <a:close/>
                <a:moveTo>
                  <a:pt x="10085966" y="734490"/>
                </a:moveTo>
                <a:cubicBezTo>
                  <a:pt x="10123539" y="730811"/>
                  <a:pt x="10166328" y="740548"/>
                  <a:pt x="10205420" y="764560"/>
                </a:cubicBezTo>
                <a:cubicBezTo>
                  <a:pt x="10283751" y="812583"/>
                  <a:pt x="10317719" y="899551"/>
                  <a:pt x="10281261" y="958849"/>
                </a:cubicBezTo>
                <a:lnTo>
                  <a:pt x="10281115" y="959141"/>
                </a:lnTo>
                <a:cubicBezTo>
                  <a:pt x="10264717" y="901602"/>
                  <a:pt x="10237485" y="864852"/>
                  <a:pt x="10200003" y="850210"/>
                </a:cubicBezTo>
                <a:cubicBezTo>
                  <a:pt x="10173795" y="839962"/>
                  <a:pt x="10151686" y="843622"/>
                  <a:pt x="10130311" y="847282"/>
                </a:cubicBezTo>
                <a:cubicBezTo>
                  <a:pt x="10118158" y="849333"/>
                  <a:pt x="10106591" y="851236"/>
                  <a:pt x="10094001" y="850796"/>
                </a:cubicBezTo>
                <a:cubicBezTo>
                  <a:pt x="10061204" y="849625"/>
                  <a:pt x="10030896" y="832201"/>
                  <a:pt x="10001028" y="797796"/>
                </a:cubicBezTo>
                <a:cubicBezTo>
                  <a:pt x="9998978" y="795305"/>
                  <a:pt x="9996343" y="793696"/>
                  <a:pt x="9993415" y="793110"/>
                </a:cubicBezTo>
                <a:cubicBezTo>
                  <a:pt x="9994586" y="790328"/>
                  <a:pt x="9996197" y="787546"/>
                  <a:pt x="9997806" y="784911"/>
                </a:cubicBezTo>
                <a:cubicBezTo>
                  <a:pt x="10016035" y="755262"/>
                  <a:pt x="10048392" y="738169"/>
                  <a:pt x="10085966" y="734490"/>
                </a:cubicBezTo>
                <a:close/>
                <a:moveTo>
                  <a:pt x="8761716" y="734490"/>
                </a:moveTo>
                <a:cubicBezTo>
                  <a:pt x="8799289" y="730811"/>
                  <a:pt x="8842078" y="740548"/>
                  <a:pt x="8881170" y="764560"/>
                </a:cubicBezTo>
                <a:cubicBezTo>
                  <a:pt x="8959501" y="812583"/>
                  <a:pt x="8993469" y="899551"/>
                  <a:pt x="8957011" y="958849"/>
                </a:cubicBezTo>
                <a:lnTo>
                  <a:pt x="8956865" y="959141"/>
                </a:lnTo>
                <a:cubicBezTo>
                  <a:pt x="8940467" y="901602"/>
                  <a:pt x="8913235" y="864852"/>
                  <a:pt x="8875753" y="850210"/>
                </a:cubicBezTo>
                <a:cubicBezTo>
                  <a:pt x="8849545" y="839962"/>
                  <a:pt x="8827436" y="843622"/>
                  <a:pt x="8806061" y="847282"/>
                </a:cubicBezTo>
                <a:cubicBezTo>
                  <a:pt x="8793908" y="849333"/>
                  <a:pt x="8782341" y="851236"/>
                  <a:pt x="8769751" y="850796"/>
                </a:cubicBezTo>
                <a:cubicBezTo>
                  <a:pt x="8736954" y="849625"/>
                  <a:pt x="8706646" y="832201"/>
                  <a:pt x="8676778" y="797796"/>
                </a:cubicBezTo>
                <a:cubicBezTo>
                  <a:pt x="8674728" y="795305"/>
                  <a:pt x="8672093" y="793696"/>
                  <a:pt x="8669165" y="793110"/>
                </a:cubicBezTo>
                <a:cubicBezTo>
                  <a:pt x="8670336" y="790328"/>
                  <a:pt x="8671947" y="787546"/>
                  <a:pt x="8673556" y="784911"/>
                </a:cubicBezTo>
                <a:cubicBezTo>
                  <a:pt x="8691785" y="755262"/>
                  <a:pt x="8724142" y="738169"/>
                  <a:pt x="8761716" y="734490"/>
                </a:cubicBezTo>
                <a:close/>
                <a:moveTo>
                  <a:pt x="7513666" y="734490"/>
                </a:moveTo>
                <a:cubicBezTo>
                  <a:pt x="7551239" y="730811"/>
                  <a:pt x="7594028" y="740548"/>
                  <a:pt x="7633120" y="764560"/>
                </a:cubicBezTo>
                <a:cubicBezTo>
                  <a:pt x="7711451" y="812583"/>
                  <a:pt x="7745419" y="899551"/>
                  <a:pt x="7708961" y="958849"/>
                </a:cubicBezTo>
                <a:lnTo>
                  <a:pt x="7708815" y="959141"/>
                </a:lnTo>
                <a:cubicBezTo>
                  <a:pt x="7692417" y="901602"/>
                  <a:pt x="7665185" y="864852"/>
                  <a:pt x="7627703" y="850210"/>
                </a:cubicBezTo>
                <a:cubicBezTo>
                  <a:pt x="7601495" y="839962"/>
                  <a:pt x="7579386" y="843622"/>
                  <a:pt x="7558011" y="847282"/>
                </a:cubicBezTo>
                <a:cubicBezTo>
                  <a:pt x="7545858" y="849333"/>
                  <a:pt x="7534291" y="851236"/>
                  <a:pt x="7521701" y="850796"/>
                </a:cubicBezTo>
                <a:cubicBezTo>
                  <a:pt x="7488904" y="849625"/>
                  <a:pt x="7458596" y="832201"/>
                  <a:pt x="7428728" y="797796"/>
                </a:cubicBezTo>
                <a:cubicBezTo>
                  <a:pt x="7426678" y="795305"/>
                  <a:pt x="7424043" y="793696"/>
                  <a:pt x="7421115" y="793110"/>
                </a:cubicBezTo>
                <a:cubicBezTo>
                  <a:pt x="7422286" y="790328"/>
                  <a:pt x="7423897" y="787546"/>
                  <a:pt x="7425506" y="784911"/>
                </a:cubicBezTo>
                <a:cubicBezTo>
                  <a:pt x="7443735" y="755262"/>
                  <a:pt x="7476092" y="738169"/>
                  <a:pt x="7513666" y="734490"/>
                </a:cubicBezTo>
                <a:close/>
                <a:moveTo>
                  <a:pt x="2303408" y="691292"/>
                </a:moveTo>
                <a:cubicBezTo>
                  <a:pt x="2333130" y="768598"/>
                  <a:pt x="2298869" y="873283"/>
                  <a:pt x="2214388" y="945757"/>
                </a:cubicBezTo>
                <a:cubicBezTo>
                  <a:pt x="2135032" y="1013546"/>
                  <a:pt x="2034882" y="1033166"/>
                  <a:pt x="1963581" y="1001833"/>
                </a:cubicBezTo>
                <a:cubicBezTo>
                  <a:pt x="2027709" y="971965"/>
                  <a:pt x="2069875" y="930384"/>
                  <a:pt x="2089202" y="877823"/>
                </a:cubicBezTo>
                <a:cubicBezTo>
                  <a:pt x="2093448" y="866402"/>
                  <a:pt x="2096230" y="854982"/>
                  <a:pt x="2098429" y="844293"/>
                </a:cubicBezTo>
                <a:cubicBezTo>
                  <a:pt x="2100333" y="834776"/>
                  <a:pt x="2101649" y="825700"/>
                  <a:pt x="2102821" y="817207"/>
                </a:cubicBezTo>
                <a:cubicBezTo>
                  <a:pt x="2106774" y="789681"/>
                  <a:pt x="2110287" y="765962"/>
                  <a:pt x="2128444" y="743854"/>
                </a:cubicBezTo>
                <a:cubicBezTo>
                  <a:pt x="2154066" y="712521"/>
                  <a:pt x="2199308" y="696417"/>
                  <a:pt x="2262851" y="696123"/>
                </a:cubicBezTo>
                <a:cubicBezTo>
                  <a:pt x="2270612" y="696123"/>
                  <a:pt x="2278956" y="696417"/>
                  <a:pt x="2287450" y="696855"/>
                </a:cubicBezTo>
                <a:cubicBezTo>
                  <a:pt x="2293597" y="697148"/>
                  <a:pt x="2299161" y="695098"/>
                  <a:pt x="2303408" y="691292"/>
                </a:cubicBezTo>
                <a:close/>
                <a:moveTo>
                  <a:pt x="1055355" y="691292"/>
                </a:moveTo>
                <a:cubicBezTo>
                  <a:pt x="1085077" y="768598"/>
                  <a:pt x="1050816" y="873283"/>
                  <a:pt x="966336" y="945757"/>
                </a:cubicBezTo>
                <a:cubicBezTo>
                  <a:pt x="886979" y="1013546"/>
                  <a:pt x="786833" y="1033166"/>
                  <a:pt x="715532" y="1001833"/>
                </a:cubicBezTo>
                <a:cubicBezTo>
                  <a:pt x="779660" y="971965"/>
                  <a:pt x="821826" y="930384"/>
                  <a:pt x="841153" y="877823"/>
                </a:cubicBezTo>
                <a:cubicBezTo>
                  <a:pt x="845399" y="866402"/>
                  <a:pt x="848181" y="854982"/>
                  <a:pt x="850377" y="844293"/>
                </a:cubicBezTo>
                <a:cubicBezTo>
                  <a:pt x="852280" y="834776"/>
                  <a:pt x="853598" y="825700"/>
                  <a:pt x="854769" y="817207"/>
                </a:cubicBezTo>
                <a:cubicBezTo>
                  <a:pt x="858722" y="789681"/>
                  <a:pt x="862236" y="765962"/>
                  <a:pt x="880392" y="743854"/>
                </a:cubicBezTo>
                <a:cubicBezTo>
                  <a:pt x="906014" y="712521"/>
                  <a:pt x="951255" y="696417"/>
                  <a:pt x="1014799" y="696123"/>
                </a:cubicBezTo>
                <a:cubicBezTo>
                  <a:pt x="1022559" y="696123"/>
                  <a:pt x="1030904" y="696417"/>
                  <a:pt x="1039397" y="696855"/>
                </a:cubicBezTo>
                <a:cubicBezTo>
                  <a:pt x="1045545" y="697148"/>
                  <a:pt x="1051110" y="695098"/>
                  <a:pt x="1055355" y="691292"/>
                </a:cubicBezTo>
                <a:close/>
                <a:moveTo>
                  <a:pt x="7219394" y="644979"/>
                </a:moveTo>
                <a:cubicBezTo>
                  <a:pt x="7249116" y="722285"/>
                  <a:pt x="7214855" y="826970"/>
                  <a:pt x="7130375" y="899444"/>
                </a:cubicBezTo>
                <a:cubicBezTo>
                  <a:pt x="7051019" y="967233"/>
                  <a:pt x="6950872" y="986853"/>
                  <a:pt x="6879571" y="955520"/>
                </a:cubicBezTo>
                <a:cubicBezTo>
                  <a:pt x="6943699" y="925652"/>
                  <a:pt x="6985865" y="884071"/>
                  <a:pt x="7005192" y="831510"/>
                </a:cubicBezTo>
                <a:cubicBezTo>
                  <a:pt x="7009438" y="820089"/>
                  <a:pt x="7012220" y="808669"/>
                  <a:pt x="7014416" y="797980"/>
                </a:cubicBezTo>
                <a:cubicBezTo>
                  <a:pt x="7016319" y="788463"/>
                  <a:pt x="7017637" y="779387"/>
                  <a:pt x="7018808" y="770894"/>
                </a:cubicBezTo>
                <a:cubicBezTo>
                  <a:pt x="7022761" y="743368"/>
                  <a:pt x="7026275" y="719649"/>
                  <a:pt x="7044431" y="697541"/>
                </a:cubicBezTo>
                <a:cubicBezTo>
                  <a:pt x="7070053" y="666208"/>
                  <a:pt x="7115294" y="650104"/>
                  <a:pt x="7178838" y="649810"/>
                </a:cubicBezTo>
                <a:cubicBezTo>
                  <a:pt x="7186598" y="649810"/>
                  <a:pt x="7194943" y="650104"/>
                  <a:pt x="7203436" y="650542"/>
                </a:cubicBezTo>
                <a:cubicBezTo>
                  <a:pt x="7209584" y="650835"/>
                  <a:pt x="7215149" y="648785"/>
                  <a:pt x="7219394" y="644979"/>
                </a:cubicBezTo>
                <a:close/>
                <a:moveTo>
                  <a:pt x="5971352" y="644979"/>
                </a:moveTo>
                <a:cubicBezTo>
                  <a:pt x="6001076" y="722285"/>
                  <a:pt x="5966815" y="826970"/>
                  <a:pt x="5882334" y="899444"/>
                </a:cubicBezTo>
                <a:cubicBezTo>
                  <a:pt x="5802980" y="967233"/>
                  <a:pt x="5702832" y="986853"/>
                  <a:pt x="5631533" y="955520"/>
                </a:cubicBezTo>
                <a:cubicBezTo>
                  <a:pt x="5695660" y="925652"/>
                  <a:pt x="5737827" y="884071"/>
                  <a:pt x="5757152" y="831510"/>
                </a:cubicBezTo>
                <a:cubicBezTo>
                  <a:pt x="5761399" y="820089"/>
                  <a:pt x="5764181" y="808669"/>
                  <a:pt x="5766377" y="797980"/>
                </a:cubicBezTo>
                <a:cubicBezTo>
                  <a:pt x="5768279" y="788463"/>
                  <a:pt x="5769597" y="779387"/>
                  <a:pt x="5770767" y="770894"/>
                </a:cubicBezTo>
                <a:cubicBezTo>
                  <a:pt x="5774722" y="743368"/>
                  <a:pt x="5778234" y="719649"/>
                  <a:pt x="5796390" y="697541"/>
                </a:cubicBezTo>
                <a:cubicBezTo>
                  <a:pt x="5822013" y="666208"/>
                  <a:pt x="5867252" y="650104"/>
                  <a:pt x="5930797" y="649810"/>
                </a:cubicBezTo>
                <a:cubicBezTo>
                  <a:pt x="5938555" y="649810"/>
                  <a:pt x="5946904" y="650104"/>
                  <a:pt x="5955394" y="650542"/>
                </a:cubicBezTo>
                <a:cubicBezTo>
                  <a:pt x="5961543" y="650835"/>
                  <a:pt x="5967107" y="648785"/>
                  <a:pt x="5971352" y="644979"/>
                </a:cubicBezTo>
                <a:close/>
                <a:moveTo>
                  <a:pt x="4723304" y="631517"/>
                </a:moveTo>
                <a:cubicBezTo>
                  <a:pt x="4753028" y="708823"/>
                  <a:pt x="4718767" y="813508"/>
                  <a:pt x="4634285" y="885982"/>
                </a:cubicBezTo>
                <a:cubicBezTo>
                  <a:pt x="4554930" y="953771"/>
                  <a:pt x="4454778" y="973391"/>
                  <a:pt x="4383479" y="942058"/>
                </a:cubicBezTo>
                <a:cubicBezTo>
                  <a:pt x="4447608" y="912190"/>
                  <a:pt x="4489773" y="870609"/>
                  <a:pt x="4509102" y="818048"/>
                </a:cubicBezTo>
                <a:cubicBezTo>
                  <a:pt x="4513353" y="806627"/>
                  <a:pt x="4516131" y="795207"/>
                  <a:pt x="4518325" y="784518"/>
                </a:cubicBezTo>
                <a:cubicBezTo>
                  <a:pt x="4520229" y="775001"/>
                  <a:pt x="4521548" y="765925"/>
                  <a:pt x="4522721" y="757432"/>
                </a:cubicBezTo>
                <a:cubicBezTo>
                  <a:pt x="4526674" y="729906"/>
                  <a:pt x="4530187" y="706187"/>
                  <a:pt x="4548342" y="684079"/>
                </a:cubicBezTo>
                <a:cubicBezTo>
                  <a:pt x="4573964" y="652746"/>
                  <a:pt x="4619208" y="636642"/>
                  <a:pt x="4682750" y="636348"/>
                </a:cubicBezTo>
                <a:cubicBezTo>
                  <a:pt x="4690509" y="636348"/>
                  <a:pt x="4698852" y="636642"/>
                  <a:pt x="4707348" y="637080"/>
                </a:cubicBezTo>
                <a:cubicBezTo>
                  <a:pt x="4713497" y="637373"/>
                  <a:pt x="4719059" y="635323"/>
                  <a:pt x="4723304" y="631517"/>
                </a:cubicBezTo>
                <a:close/>
                <a:moveTo>
                  <a:pt x="3475257" y="631517"/>
                </a:moveTo>
                <a:cubicBezTo>
                  <a:pt x="3504979" y="708823"/>
                  <a:pt x="3470719" y="813508"/>
                  <a:pt x="3386239" y="885982"/>
                </a:cubicBezTo>
                <a:cubicBezTo>
                  <a:pt x="3306881" y="953771"/>
                  <a:pt x="3206734" y="973391"/>
                  <a:pt x="3135433" y="942058"/>
                </a:cubicBezTo>
                <a:cubicBezTo>
                  <a:pt x="3199561" y="912190"/>
                  <a:pt x="3241727" y="870609"/>
                  <a:pt x="3261055" y="818048"/>
                </a:cubicBezTo>
                <a:cubicBezTo>
                  <a:pt x="3265300" y="806627"/>
                  <a:pt x="3268082" y="795207"/>
                  <a:pt x="3270278" y="784518"/>
                </a:cubicBezTo>
                <a:cubicBezTo>
                  <a:pt x="3272182" y="775001"/>
                  <a:pt x="3273500" y="765925"/>
                  <a:pt x="3274671" y="757432"/>
                </a:cubicBezTo>
                <a:cubicBezTo>
                  <a:pt x="3278623" y="729906"/>
                  <a:pt x="3282138" y="706187"/>
                  <a:pt x="3300295" y="684079"/>
                </a:cubicBezTo>
                <a:cubicBezTo>
                  <a:pt x="3325916" y="652746"/>
                  <a:pt x="3371157" y="636642"/>
                  <a:pt x="3434702" y="636348"/>
                </a:cubicBezTo>
                <a:cubicBezTo>
                  <a:pt x="3442461" y="636348"/>
                  <a:pt x="3450806" y="636642"/>
                  <a:pt x="3459301" y="637080"/>
                </a:cubicBezTo>
                <a:cubicBezTo>
                  <a:pt x="3465448" y="637373"/>
                  <a:pt x="3471013" y="635323"/>
                  <a:pt x="3475257" y="631517"/>
                </a:cubicBezTo>
                <a:close/>
                <a:moveTo>
                  <a:pt x="2140760" y="597167"/>
                </a:moveTo>
                <a:cubicBezTo>
                  <a:pt x="2195502" y="593928"/>
                  <a:pt x="2245793" y="611132"/>
                  <a:pt x="2278664" y="649565"/>
                </a:cubicBezTo>
                <a:lnTo>
                  <a:pt x="2279101" y="650004"/>
                </a:lnTo>
                <a:cubicBezTo>
                  <a:pt x="2192133" y="646928"/>
                  <a:pt x="2129175" y="668159"/>
                  <a:pt x="2092130" y="713401"/>
                </a:cubicBezTo>
                <a:cubicBezTo>
                  <a:pt x="2066362" y="745026"/>
                  <a:pt x="2061530" y="777237"/>
                  <a:pt x="2056991" y="808422"/>
                </a:cubicBezTo>
                <a:cubicBezTo>
                  <a:pt x="2054356" y="826138"/>
                  <a:pt x="2051866" y="842976"/>
                  <a:pt x="2045572" y="860252"/>
                </a:cubicBezTo>
                <a:cubicBezTo>
                  <a:pt x="2029173" y="905055"/>
                  <a:pt x="1991692" y="939314"/>
                  <a:pt x="1930637" y="964937"/>
                </a:cubicBezTo>
                <a:cubicBezTo>
                  <a:pt x="1926391" y="966694"/>
                  <a:pt x="1923023" y="969476"/>
                  <a:pt x="1920828" y="973282"/>
                </a:cubicBezTo>
                <a:cubicBezTo>
                  <a:pt x="1917460" y="970208"/>
                  <a:pt x="1914386" y="966988"/>
                  <a:pt x="1911458" y="963474"/>
                </a:cubicBezTo>
                <a:cubicBezTo>
                  <a:pt x="1845717" y="886606"/>
                  <a:pt x="1874854" y="754103"/>
                  <a:pt x="1976171" y="667426"/>
                </a:cubicBezTo>
                <a:cubicBezTo>
                  <a:pt x="2026830" y="624088"/>
                  <a:pt x="2086017" y="600406"/>
                  <a:pt x="2140760" y="597167"/>
                </a:cubicBezTo>
                <a:close/>
                <a:moveTo>
                  <a:pt x="892708" y="597167"/>
                </a:moveTo>
                <a:cubicBezTo>
                  <a:pt x="947448" y="593928"/>
                  <a:pt x="997741" y="611132"/>
                  <a:pt x="1030612" y="649565"/>
                </a:cubicBezTo>
                <a:lnTo>
                  <a:pt x="1031050" y="650004"/>
                </a:lnTo>
                <a:cubicBezTo>
                  <a:pt x="944081" y="646928"/>
                  <a:pt x="881123" y="668159"/>
                  <a:pt x="844081" y="713401"/>
                </a:cubicBezTo>
                <a:cubicBezTo>
                  <a:pt x="818313" y="745026"/>
                  <a:pt x="813481" y="777237"/>
                  <a:pt x="808942" y="808422"/>
                </a:cubicBezTo>
                <a:cubicBezTo>
                  <a:pt x="806307" y="826138"/>
                  <a:pt x="803817" y="842976"/>
                  <a:pt x="797524" y="860252"/>
                </a:cubicBezTo>
                <a:cubicBezTo>
                  <a:pt x="781124" y="905055"/>
                  <a:pt x="743643" y="939314"/>
                  <a:pt x="682588" y="964937"/>
                </a:cubicBezTo>
                <a:cubicBezTo>
                  <a:pt x="678342" y="966694"/>
                  <a:pt x="674974" y="969476"/>
                  <a:pt x="672779" y="973282"/>
                </a:cubicBezTo>
                <a:cubicBezTo>
                  <a:pt x="669411" y="970208"/>
                  <a:pt x="666337" y="966988"/>
                  <a:pt x="663409" y="963474"/>
                </a:cubicBezTo>
                <a:cubicBezTo>
                  <a:pt x="597668" y="886606"/>
                  <a:pt x="626805" y="754103"/>
                  <a:pt x="728122" y="667426"/>
                </a:cubicBezTo>
                <a:cubicBezTo>
                  <a:pt x="778781" y="624088"/>
                  <a:pt x="837968" y="600406"/>
                  <a:pt x="892708" y="597167"/>
                </a:cubicBezTo>
                <a:close/>
                <a:moveTo>
                  <a:pt x="12171038" y="590035"/>
                </a:moveTo>
                <a:lnTo>
                  <a:pt x="12191999" y="590659"/>
                </a:lnTo>
                <a:lnTo>
                  <a:pt x="12191999" y="749402"/>
                </a:lnTo>
                <a:lnTo>
                  <a:pt x="12176304" y="780205"/>
                </a:lnTo>
                <a:cubicBezTo>
                  <a:pt x="12161676" y="801419"/>
                  <a:pt x="12143695" y="821551"/>
                  <a:pt x="12122575" y="839669"/>
                </a:cubicBezTo>
                <a:cubicBezTo>
                  <a:pt x="12043219" y="907458"/>
                  <a:pt x="11943072" y="927078"/>
                  <a:pt x="11871771" y="895745"/>
                </a:cubicBezTo>
                <a:cubicBezTo>
                  <a:pt x="11935899" y="865877"/>
                  <a:pt x="11978065" y="824296"/>
                  <a:pt x="11997392" y="771735"/>
                </a:cubicBezTo>
                <a:cubicBezTo>
                  <a:pt x="12001638" y="760314"/>
                  <a:pt x="12004420" y="748894"/>
                  <a:pt x="12006616" y="738205"/>
                </a:cubicBezTo>
                <a:cubicBezTo>
                  <a:pt x="12008519" y="728688"/>
                  <a:pt x="12009837" y="719612"/>
                  <a:pt x="12011008" y="711119"/>
                </a:cubicBezTo>
                <a:cubicBezTo>
                  <a:pt x="12014961" y="683593"/>
                  <a:pt x="12018475" y="659874"/>
                  <a:pt x="12036631" y="637766"/>
                </a:cubicBezTo>
                <a:cubicBezTo>
                  <a:pt x="12062253" y="606433"/>
                  <a:pt x="12107494" y="590329"/>
                  <a:pt x="12171038" y="590035"/>
                </a:cubicBezTo>
                <a:close/>
                <a:moveTo>
                  <a:pt x="10963544" y="585204"/>
                </a:moveTo>
                <a:cubicBezTo>
                  <a:pt x="10993266" y="662510"/>
                  <a:pt x="10959005" y="767195"/>
                  <a:pt x="10874525" y="839669"/>
                </a:cubicBezTo>
                <a:cubicBezTo>
                  <a:pt x="10795169" y="907458"/>
                  <a:pt x="10695022" y="927078"/>
                  <a:pt x="10623721" y="895745"/>
                </a:cubicBezTo>
                <a:cubicBezTo>
                  <a:pt x="10687849" y="865877"/>
                  <a:pt x="10730015" y="824296"/>
                  <a:pt x="10749342" y="771735"/>
                </a:cubicBezTo>
                <a:cubicBezTo>
                  <a:pt x="10753588" y="760314"/>
                  <a:pt x="10756370" y="748894"/>
                  <a:pt x="10758566" y="738205"/>
                </a:cubicBezTo>
                <a:cubicBezTo>
                  <a:pt x="10760469" y="728688"/>
                  <a:pt x="10761787" y="719612"/>
                  <a:pt x="10762958" y="711119"/>
                </a:cubicBezTo>
                <a:cubicBezTo>
                  <a:pt x="10766911" y="683593"/>
                  <a:pt x="10770425" y="659874"/>
                  <a:pt x="10788581" y="637766"/>
                </a:cubicBezTo>
                <a:cubicBezTo>
                  <a:pt x="10814203" y="606433"/>
                  <a:pt x="10859444" y="590329"/>
                  <a:pt x="10922988" y="590035"/>
                </a:cubicBezTo>
                <a:cubicBezTo>
                  <a:pt x="10930748" y="590035"/>
                  <a:pt x="10939093" y="590329"/>
                  <a:pt x="10947586" y="590767"/>
                </a:cubicBezTo>
                <a:cubicBezTo>
                  <a:pt x="10953734" y="591060"/>
                  <a:pt x="10959299" y="589010"/>
                  <a:pt x="10963544" y="585204"/>
                </a:cubicBezTo>
                <a:close/>
                <a:moveTo>
                  <a:pt x="9639294" y="585204"/>
                </a:moveTo>
                <a:cubicBezTo>
                  <a:pt x="9669016" y="662510"/>
                  <a:pt x="9634755" y="767195"/>
                  <a:pt x="9550275" y="839669"/>
                </a:cubicBezTo>
                <a:cubicBezTo>
                  <a:pt x="9470919" y="907458"/>
                  <a:pt x="9370772" y="927078"/>
                  <a:pt x="9299471" y="895745"/>
                </a:cubicBezTo>
                <a:cubicBezTo>
                  <a:pt x="9363599" y="865877"/>
                  <a:pt x="9405765" y="824296"/>
                  <a:pt x="9425092" y="771735"/>
                </a:cubicBezTo>
                <a:cubicBezTo>
                  <a:pt x="9429338" y="760314"/>
                  <a:pt x="9432120" y="748894"/>
                  <a:pt x="9434316" y="738205"/>
                </a:cubicBezTo>
                <a:cubicBezTo>
                  <a:pt x="9436219" y="728688"/>
                  <a:pt x="9437537" y="719612"/>
                  <a:pt x="9438708" y="711119"/>
                </a:cubicBezTo>
                <a:cubicBezTo>
                  <a:pt x="9442661" y="683593"/>
                  <a:pt x="9446175" y="659874"/>
                  <a:pt x="9464331" y="637766"/>
                </a:cubicBezTo>
                <a:cubicBezTo>
                  <a:pt x="9489953" y="606433"/>
                  <a:pt x="9535194" y="590329"/>
                  <a:pt x="9598738" y="590035"/>
                </a:cubicBezTo>
                <a:cubicBezTo>
                  <a:pt x="9606498" y="590035"/>
                  <a:pt x="9614843" y="590329"/>
                  <a:pt x="9623336" y="590767"/>
                </a:cubicBezTo>
                <a:cubicBezTo>
                  <a:pt x="9629484" y="591060"/>
                  <a:pt x="9635049" y="589010"/>
                  <a:pt x="9639294" y="585204"/>
                </a:cubicBezTo>
                <a:close/>
                <a:moveTo>
                  <a:pt x="8391244" y="585204"/>
                </a:moveTo>
                <a:cubicBezTo>
                  <a:pt x="8420966" y="662510"/>
                  <a:pt x="8386705" y="767195"/>
                  <a:pt x="8302225" y="839669"/>
                </a:cubicBezTo>
                <a:cubicBezTo>
                  <a:pt x="8222869" y="907458"/>
                  <a:pt x="8122722" y="927078"/>
                  <a:pt x="8051421" y="895745"/>
                </a:cubicBezTo>
                <a:cubicBezTo>
                  <a:pt x="8115549" y="865877"/>
                  <a:pt x="8157715" y="824296"/>
                  <a:pt x="8177042" y="771735"/>
                </a:cubicBezTo>
                <a:cubicBezTo>
                  <a:pt x="8181288" y="760314"/>
                  <a:pt x="8184070" y="748894"/>
                  <a:pt x="8186266" y="738205"/>
                </a:cubicBezTo>
                <a:cubicBezTo>
                  <a:pt x="8188169" y="728688"/>
                  <a:pt x="8189487" y="719612"/>
                  <a:pt x="8190658" y="711119"/>
                </a:cubicBezTo>
                <a:cubicBezTo>
                  <a:pt x="8194611" y="683593"/>
                  <a:pt x="8198125" y="659874"/>
                  <a:pt x="8216281" y="637766"/>
                </a:cubicBezTo>
                <a:cubicBezTo>
                  <a:pt x="8241903" y="606433"/>
                  <a:pt x="8287144" y="590329"/>
                  <a:pt x="8350688" y="590035"/>
                </a:cubicBezTo>
                <a:cubicBezTo>
                  <a:pt x="8358448" y="590035"/>
                  <a:pt x="8366793" y="590329"/>
                  <a:pt x="8375286" y="590767"/>
                </a:cubicBezTo>
                <a:cubicBezTo>
                  <a:pt x="8381434" y="591060"/>
                  <a:pt x="8386999" y="589010"/>
                  <a:pt x="8391244" y="585204"/>
                </a:cubicBezTo>
                <a:close/>
                <a:moveTo>
                  <a:pt x="7056747" y="550854"/>
                </a:moveTo>
                <a:cubicBezTo>
                  <a:pt x="7111487" y="547615"/>
                  <a:pt x="7161780" y="564819"/>
                  <a:pt x="7194651" y="603252"/>
                </a:cubicBezTo>
                <a:lnTo>
                  <a:pt x="7195089" y="603691"/>
                </a:lnTo>
                <a:cubicBezTo>
                  <a:pt x="7108120" y="600615"/>
                  <a:pt x="7045162" y="621846"/>
                  <a:pt x="7008120" y="667088"/>
                </a:cubicBezTo>
                <a:cubicBezTo>
                  <a:pt x="6982352" y="698713"/>
                  <a:pt x="6977520" y="730924"/>
                  <a:pt x="6972981" y="762109"/>
                </a:cubicBezTo>
                <a:cubicBezTo>
                  <a:pt x="6970346" y="779825"/>
                  <a:pt x="6967856" y="796663"/>
                  <a:pt x="6961562" y="813939"/>
                </a:cubicBezTo>
                <a:cubicBezTo>
                  <a:pt x="6945163" y="858742"/>
                  <a:pt x="6907682" y="893001"/>
                  <a:pt x="6846627" y="918624"/>
                </a:cubicBezTo>
                <a:cubicBezTo>
                  <a:pt x="6842381" y="920381"/>
                  <a:pt x="6839013" y="923163"/>
                  <a:pt x="6836818" y="926969"/>
                </a:cubicBezTo>
                <a:cubicBezTo>
                  <a:pt x="6833450" y="923895"/>
                  <a:pt x="6830376" y="920675"/>
                  <a:pt x="6827448" y="917161"/>
                </a:cubicBezTo>
                <a:cubicBezTo>
                  <a:pt x="6761707" y="840293"/>
                  <a:pt x="6790844" y="707790"/>
                  <a:pt x="6892161" y="621113"/>
                </a:cubicBezTo>
                <a:cubicBezTo>
                  <a:pt x="6942820" y="577775"/>
                  <a:pt x="7002007" y="554093"/>
                  <a:pt x="7056747" y="550854"/>
                </a:cubicBezTo>
                <a:close/>
                <a:moveTo>
                  <a:pt x="5808708" y="550854"/>
                </a:moveTo>
                <a:cubicBezTo>
                  <a:pt x="5863448" y="547615"/>
                  <a:pt x="5913740" y="564819"/>
                  <a:pt x="5946608" y="603252"/>
                </a:cubicBezTo>
                <a:lnTo>
                  <a:pt x="5947047" y="603691"/>
                </a:lnTo>
                <a:cubicBezTo>
                  <a:pt x="5860080" y="600615"/>
                  <a:pt x="5797123" y="621846"/>
                  <a:pt x="5760079" y="667088"/>
                </a:cubicBezTo>
                <a:cubicBezTo>
                  <a:pt x="5734312" y="698713"/>
                  <a:pt x="5729483" y="730924"/>
                  <a:pt x="5724942" y="762109"/>
                </a:cubicBezTo>
                <a:cubicBezTo>
                  <a:pt x="5722306" y="779825"/>
                  <a:pt x="5719816" y="796663"/>
                  <a:pt x="5713522" y="813939"/>
                </a:cubicBezTo>
                <a:cubicBezTo>
                  <a:pt x="5697125" y="858742"/>
                  <a:pt x="5659644" y="893001"/>
                  <a:pt x="5598587" y="918624"/>
                </a:cubicBezTo>
                <a:cubicBezTo>
                  <a:pt x="5594342" y="920381"/>
                  <a:pt x="5590974" y="923163"/>
                  <a:pt x="5588778" y="926969"/>
                </a:cubicBezTo>
                <a:cubicBezTo>
                  <a:pt x="5585409" y="923895"/>
                  <a:pt x="5582335" y="920675"/>
                  <a:pt x="5579409" y="917161"/>
                </a:cubicBezTo>
                <a:cubicBezTo>
                  <a:pt x="5513669" y="840293"/>
                  <a:pt x="5542803" y="707790"/>
                  <a:pt x="5644121" y="621113"/>
                </a:cubicBezTo>
                <a:cubicBezTo>
                  <a:pt x="5694780" y="577775"/>
                  <a:pt x="5753967" y="554093"/>
                  <a:pt x="5808708" y="550854"/>
                </a:cubicBezTo>
                <a:close/>
                <a:moveTo>
                  <a:pt x="0" y="539410"/>
                </a:moveTo>
                <a:lnTo>
                  <a:pt x="5284" y="553572"/>
                </a:lnTo>
                <a:cubicBezTo>
                  <a:pt x="7041" y="569878"/>
                  <a:pt x="5431" y="588729"/>
                  <a:pt x="453" y="610032"/>
                </a:cubicBezTo>
                <a:lnTo>
                  <a:pt x="0" y="611725"/>
                </a:lnTo>
                <a:close/>
                <a:moveTo>
                  <a:pt x="4560657" y="537392"/>
                </a:moveTo>
                <a:cubicBezTo>
                  <a:pt x="4615398" y="534153"/>
                  <a:pt x="4665694" y="551357"/>
                  <a:pt x="4698566" y="589790"/>
                </a:cubicBezTo>
                <a:lnTo>
                  <a:pt x="4699001" y="590229"/>
                </a:lnTo>
                <a:cubicBezTo>
                  <a:pt x="4612032" y="587153"/>
                  <a:pt x="4549073" y="608384"/>
                  <a:pt x="4512031" y="653626"/>
                </a:cubicBezTo>
                <a:cubicBezTo>
                  <a:pt x="4486262" y="685251"/>
                  <a:pt x="4481432" y="717462"/>
                  <a:pt x="4476895" y="748647"/>
                </a:cubicBezTo>
                <a:cubicBezTo>
                  <a:pt x="4474252" y="766363"/>
                  <a:pt x="4471770" y="783201"/>
                  <a:pt x="4465470" y="800477"/>
                </a:cubicBezTo>
                <a:cubicBezTo>
                  <a:pt x="4449075" y="845280"/>
                  <a:pt x="4411593" y="879539"/>
                  <a:pt x="4350537" y="905162"/>
                </a:cubicBezTo>
                <a:cubicBezTo>
                  <a:pt x="4346294" y="906919"/>
                  <a:pt x="4342926" y="909701"/>
                  <a:pt x="4340730" y="913507"/>
                </a:cubicBezTo>
                <a:cubicBezTo>
                  <a:pt x="4337357" y="910433"/>
                  <a:pt x="4334288" y="907213"/>
                  <a:pt x="4331359" y="903699"/>
                </a:cubicBezTo>
                <a:cubicBezTo>
                  <a:pt x="4265622" y="826831"/>
                  <a:pt x="4294757" y="694328"/>
                  <a:pt x="4396066" y="607651"/>
                </a:cubicBezTo>
                <a:cubicBezTo>
                  <a:pt x="4446727" y="564313"/>
                  <a:pt x="4505917" y="540631"/>
                  <a:pt x="4560657" y="537392"/>
                </a:cubicBezTo>
                <a:close/>
                <a:moveTo>
                  <a:pt x="3312610" y="537392"/>
                </a:moveTo>
                <a:cubicBezTo>
                  <a:pt x="3367350" y="534153"/>
                  <a:pt x="3417643" y="551357"/>
                  <a:pt x="3450515" y="589790"/>
                </a:cubicBezTo>
                <a:lnTo>
                  <a:pt x="3450952" y="590229"/>
                </a:lnTo>
                <a:cubicBezTo>
                  <a:pt x="3363983" y="587153"/>
                  <a:pt x="3301025" y="608384"/>
                  <a:pt x="3263983" y="653626"/>
                </a:cubicBezTo>
                <a:cubicBezTo>
                  <a:pt x="3238215" y="685251"/>
                  <a:pt x="3233382" y="717462"/>
                  <a:pt x="3228843" y="748647"/>
                </a:cubicBezTo>
                <a:cubicBezTo>
                  <a:pt x="3226208" y="766363"/>
                  <a:pt x="3223718" y="783201"/>
                  <a:pt x="3217425" y="800477"/>
                </a:cubicBezTo>
                <a:cubicBezTo>
                  <a:pt x="3201026" y="845280"/>
                  <a:pt x="3163545" y="879539"/>
                  <a:pt x="3102489" y="905162"/>
                </a:cubicBezTo>
                <a:cubicBezTo>
                  <a:pt x="3098243" y="906919"/>
                  <a:pt x="3094876" y="909701"/>
                  <a:pt x="3092680" y="913507"/>
                </a:cubicBezTo>
                <a:cubicBezTo>
                  <a:pt x="3089312" y="910433"/>
                  <a:pt x="3086238" y="907213"/>
                  <a:pt x="3083311" y="903699"/>
                </a:cubicBezTo>
                <a:cubicBezTo>
                  <a:pt x="3017569" y="826831"/>
                  <a:pt x="3046706" y="694328"/>
                  <a:pt x="3148024" y="607651"/>
                </a:cubicBezTo>
                <a:cubicBezTo>
                  <a:pt x="3198683" y="564313"/>
                  <a:pt x="3257870" y="540631"/>
                  <a:pt x="3312610" y="537392"/>
                </a:cubicBezTo>
                <a:close/>
                <a:moveTo>
                  <a:pt x="12048947" y="491078"/>
                </a:moveTo>
                <a:cubicBezTo>
                  <a:pt x="12103687" y="487840"/>
                  <a:pt x="12153980" y="505044"/>
                  <a:pt x="12186851" y="543477"/>
                </a:cubicBezTo>
                <a:lnTo>
                  <a:pt x="12187289" y="543916"/>
                </a:lnTo>
                <a:cubicBezTo>
                  <a:pt x="12100320" y="540840"/>
                  <a:pt x="12037362" y="562071"/>
                  <a:pt x="12000320" y="607313"/>
                </a:cubicBezTo>
                <a:cubicBezTo>
                  <a:pt x="11974552" y="638938"/>
                  <a:pt x="11969720" y="671149"/>
                  <a:pt x="11965181" y="702334"/>
                </a:cubicBezTo>
                <a:cubicBezTo>
                  <a:pt x="11962546" y="720050"/>
                  <a:pt x="11960056" y="736888"/>
                  <a:pt x="11953762" y="754164"/>
                </a:cubicBezTo>
                <a:cubicBezTo>
                  <a:pt x="11937363" y="798967"/>
                  <a:pt x="11899882" y="833226"/>
                  <a:pt x="11838827" y="858849"/>
                </a:cubicBezTo>
                <a:cubicBezTo>
                  <a:pt x="11834581" y="860606"/>
                  <a:pt x="11831213" y="863388"/>
                  <a:pt x="11829018" y="867194"/>
                </a:cubicBezTo>
                <a:cubicBezTo>
                  <a:pt x="11825650" y="864120"/>
                  <a:pt x="11822576" y="860900"/>
                  <a:pt x="11819648" y="857386"/>
                </a:cubicBezTo>
                <a:cubicBezTo>
                  <a:pt x="11753907" y="780518"/>
                  <a:pt x="11783044" y="648015"/>
                  <a:pt x="11884361" y="561338"/>
                </a:cubicBezTo>
                <a:cubicBezTo>
                  <a:pt x="11935020" y="518000"/>
                  <a:pt x="11994207" y="494318"/>
                  <a:pt x="12048947" y="491078"/>
                </a:cubicBezTo>
                <a:close/>
                <a:moveTo>
                  <a:pt x="10800897" y="491078"/>
                </a:moveTo>
                <a:cubicBezTo>
                  <a:pt x="10855637" y="487840"/>
                  <a:pt x="10905930" y="505044"/>
                  <a:pt x="10938801" y="543477"/>
                </a:cubicBezTo>
                <a:lnTo>
                  <a:pt x="10939239" y="543916"/>
                </a:lnTo>
                <a:cubicBezTo>
                  <a:pt x="10852270" y="540840"/>
                  <a:pt x="10789312" y="562071"/>
                  <a:pt x="10752270" y="607313"/>
                </a:cubicBezTo>
                <a:cubicBezTo>
                  <a:pt x="10726502" y="638938"/>
                  <a:pt x="10721670" y="671149"/>
                  <a:pt x="10717131" y="702334"/>
                </a:cubicBezTo>
                <a:cubicBezTo>
                  <a:pt x="10714496" y="720050"/>
                  <a:pt x="10712006" y="736888"/>
                  <a:pt x="10705712" y="754164"/>
                </a:cubicBezTo>
                <a:cubicBezTo>
                  <a:pt x="10689313" y="798967"/>
                  <a:pt x="10651832" y="833226"/>
                  <a:pt x="10590777" y="858849"/>
                </a:cubicBezTo>
                <a:cubicBezTo>
                  <a:pt x="10586531" y="860606"/>
                  <a:pt x="10583163" y="863388"/>
                  <a:pt x="10580968" y="867194"/>
                </a:cubicBezTo>
                <a:cubicBezTo>
                  <a:pt x="10577600" y="864120"/>
                  <a:pt x="10574526" y="860900"/>
                  <a:pt x="10571598" y="857386"/>
                </a:cubicBezTo>
                <a:cubicBezTo>
                  <a:pt x="10505857" y="780518"/>
                  <a:pt x="10534994" y="648015"/>
                  <a:pt x="10636311" y="561338"/>
                </a:cubicBezTo>
                <a:cubicBezTo>
                  <a:pt x="10686970" y="518000"/>
                  <a:pt x="10746157" y="494318"/>
                  <a:pt x="10800897" y="491078"/>
                </a:cubicBezTo>
                <a:close/>
                <a:moveTo>
                  <a:pt x="9476647" y="491078"/>
                </a:moveTo>
                <a:cubicBezTo>
                  <a:pt x="9531387" y="487840"/>
                  <a:pt x="9581680" y="505044"/>
                  <a:pt x="9614551" y="543477"/>
                </a:cubicBezTo>
                <a:lnTo>
                  <a:pt x="9614989" y="543916"/>
                </a:lnTo>
                <a:cubicBezTo>
                  <a:pt x="9528020" y="540840"/>
                  <a:pt x="9465062" y="562071"/>
                  <a:pt x="9428020" y="607313"/>
                </a:cubicBezTo>
                <a:cubicBezTo>
                  <a:pt x="9402252" y="638938"/>
                  <a:pt x="9397420" y="671149"/>
                  <a:pt x="9392881" y="702334"/>
                </a:cubicBezTo>
                <a:cubicBezTo>
                  <a:pt x="9390246" y="720050"/>
                  <a:pt x="9387756" y="736888"/>
                  <a:pt x="9381462" y="754164"/>
                </a:cubicBezTo>
                <a:cubicBezTo>
                  <a:pt x="9365063" y="798967"/>
                  <a:pt x="9327582" y="833226"/>
                  <a:pt x="9266527" y="858849"/>
                </a:cubicBezTo>
                <a:cubicBezTo>
                  <a:pt x="9262281" y="860606"/>
                  <a:pt x="9258913" y="863388"/>
                  <a:pt x="9256718" y="867194"/>
                </a:cubicBezTo>
                <a:cubicBezTo>
                  <a:pt x="9253350" y="864120"/>
                  <a:pt x="9250276" y="860900"/>
                  <a:pt x="9247348" y="857386"/>
                </a:cubicBezTo>
                <a:cubicBezTo>
                  <a:pt x="9181607" y="780518"/>
                  <a:pt x="9210744" y="648015"/>
                  <a:pt x="9312061" y="561338"/>
                </a:cubicBezTo>
                <a:cubicBezTo>
                  <a:pt x="9362720" y="518000"/>
                  <a:pt x="9421907" y="494318"/>
                  <a:pt x="9476647" y="491078"/>
                </a:cubicBezTo>
                <a:close/>
                <a:moveTo>
                  <a:pt x="8228597" y="491078"/>
                </a:moveTo>
                <a:cubicBezTo>
                  <a:pt x="8283337" y="487840"/>
                  <a:pt x="8333630" y="505044"/>
                  <a:pt x="8366501" y="543477"/>
                </a:cubicBezTo>
                <a:lnTo>
                  <a:pt x="8366939" y="543916"/>
                </a:lnTo>
                <a:cubicBezTo>
                  <a:pt x="8279970" y="540840"/>
                  <a:pt x="8217012" y="562071"/>
                  <a:pt x="8179970" y="607313"/>
                </a:cubicBezTo>
                <a:cubicBezTo>
                  <a:pt x="8154202" y="638938"/>
                  <a:pt x="8149370" y="671149"/>
                  <a:pt x="8144831" y="702334"/>
                </a:cubicBezTo>
                <a:cubicBezTo>
                  <a:pt x="8142196" y="720050"/>
                  <a:pt x="8139706" y="736888"/>
                  <a:pt x="8133412" y="754164"/>
                </a:cubicBezTo>
                <a:cubicBezTo>
                  <a:pt x="8117013" y="798967"/>
                  <a:pt x="8079532" y="833226"/>
                  <a:pt x="8018477" y="858849"/>
                </a:cubicBezTo>
                <a:cubicBezTo>
                  <a:pt x="8014231" y="860606"/>
                  <a:pt x="8010863" y="863388"/>
                  <a:pt x="8008668" y="867194"/>
                </a:cubicBezTo>
                <a:cubicBezTo>
                  <a:pt x="8005300" y="864120"/>
                  <a:pt x="8002226" y="860900"/>
                  <a:pt x="7999298" y="857386"/>
                </a:cubicBezTo>
                <a:cubicBezTo>
                  <a:pt x="7933557" y="780518"/>
                  <a:pt x="7962694" y="648015"/>
                  <a:pt x="8064011" y="561338"/>
                </a:cubicBezTo>
                <a:cubicBezTo>
                  <a:pt x="8114670" y="518000"/>
                  <a:pt x="8173857" y="494318"/>
                  <a:pt x="8228597" y="491078"/>
                </a:cubicBezTo>
                <a:close/>
                <a:moveTo>
                  <a:pt x="1091547" y="360837"/>
                </a:moveTo>
                <a:cubicBezTo>
                  <a:pt x="1101210" y="408422"/>
                  <a:pt x="1122441" y="443414"/>
                  <a:pt x="1154504" y="464645"/>
                </a:cubicBezTo>
                <a:cubicBezTo>
                  <a:pt x="1161531" y="469329"/>
                  <a:pt x="1168560" y="472990"/>
                  <a:pt x="1175442" y="476210"/>
                </a:cubicBezTo>
                <a:cubicBezTo>
                  <a:pt x="1181444" y="478993"/>
                  <a:pt x="1187301" y="481335"/>
                  <a:pt x="1192865" y="483532"/>
                </a:cubicBezTo>
                <a:cubicBezTo>
                  <a:pt x="1210727" y="490560"/>
                  <a:pt x="1226101" y="496708"/>
                  <a:pt x="1237960" y="512375"/>
                </a:cubicBezTo>
                <a:cubicBezTo>
                  <a:pt x="1254944" y="534629"/>
                  <a:pt x="1258458" y="567426"/>
                  <a:pt x="1248502" y="610032"/>
                </a:cubicBezTo>
                <a:cubicBezTo>
                  <a:pt x="1247184" y="615303"/>
                  <a:pt x="1245720" y="620866"/>
                  <a:pt x="1244109" y="626431"/>
                </a:cubicBezTo>
                <a:cubicBezTo>
                  <a:pt x="1242938" y="630530"/>
                  <a:pt x="1243377" y="634482"/>
                  <a:pt x="1245280" y="637998"/>
                </a:cubicBezTo>
                <a:cubicBezTo>
                  <a:pt x="1188912" y="645463"/>
                  <a:pt x="1124198" y="605933"/>
                  <a:pt x="1089059" y="537704"/>
                </a:cubicBezTo>
                <a:cubicBezTo>
                  <a:pt x="1056408" y="473722"/>
                  <a:pt x="1059191" y="403590"/>
                  <a:pt x="1091547" y="360837"/>
                </a:cubicBezTo>
                <a:close/>
                <a:moveTo>
                  <a:pt x="0" y="347809"/>
                </a:moveTo>
                <a:lnTo>
                  <a:pt x="3806" y="349861"/>
                </a:lnTo>
                <a:cubicBezTo>
                  <a:pt x="27979" y="367282"/>
                  <a:pt x="49611" y="392134"/>
                  <a:pt x="65314" y="422770"/>
                </a:cubicBezTo>
                <a:cubicBezTo>
                  <a:pt x="107041" y="504469"/>
                  <a:pt x="90935" y="596416"/>
                  <a:pt x="29003" y="628188"/>
                </a:cubicBezTo>
                <a:lnTo>
                  <a:pt x="28710" y="628334"/>
                </a:lnTo>
                <a:cubicBezTo>
                  <a:pt x="44669" y="570646"/>
                  <a:pt x="40422" y="525113"/>
                  <a:pt x="16119" y="493048"/>
                </a:cubicBezTo>
                <a:lnTo>
                  <a:pt x="0" y="478744"/>
                </a:lnTo>
                <a:close/>
                <a:moveTo>
                  <a:pt x="1175106" y="321532"/>
                </a:moveTo>
                <a:cubicBezTo>
                  <a:pt x="1226833" y="323365"/>
                  <a:pt x="1281956" y="361497"/>
                  <a:pt x="1313363" y="422770"/>
                </a:cubicBezTo>
                <a:cubicBezTo>
                  <a:pt x="1355090" y="504469"/>
                  <a:pt x="1338984" y="596416"/>
                  <a:pt x="1277053" y="628188"/>
                </a:cubicBezTo>
                <a:lnTo>
                  <a:pt x="1276759" y="628334"/>
                </a:lnTo>
                <a:cubicBezTo>
                  <a:pt x="1292718" y="570646"/>
                  <a:pt x="1288472" y="525113"/>
                  <a:pt x="1264169" y="493048"/>
                </a:cubicBezTo>
                <a:cubicBezTo>
                  <a:pt x="1247184" y="470793"/>
                  <a:pt x="1226393" y="462448"/>
                  <a:pt x="1206189" y="454395"/>
                </a:cubicBezTo>
                <a:cubicBezTo>
                  <a:pt x="1194768" y="449710"/>
                  <a:pt x="1183934" y="445317"/>
                  <a:pt x="1173393" y="438437"/>
                </a:cubicBezTo>
                <a:cubicBezTo>
                  <a:pt x="1146013" y="420427"/>
                  <a:pt x="1129029" y="389828"/>
                  <a:pt x="1121562" y="344879"/>
                </a:cubicBezTo>
                <a:cubicBezTo>
                  <a:pt x="1120976" y="341657"/>
                  <a:pt x="1119659" y="339022"/>
                  <a:pt x="1117462" y="336973"/>
                </a:cubicBezTo>
                <a:cubicBezTo>
                  <a:pt x="1119951" y="335216"/>
                  <a:pt x="1122733" y="333751"/>
                  <a:pt x="1125515" y="332286"/>
                </a:cubicBezTo>
                <a:cubicBezTo>
                  <a:pt x="1140998" y="324344"/>
                  <a:pt x="1157863" y="320921"/>
                  <a:pt x="1175106" y="321532"/>
                </a:cubicBezTo>
                <a:close/>
                <a:moveTo>
                  <a:pt x="6007546" y="314524"/>
                </a:moveTo>
                <a:cubicBezTo>
                  <a:pt x="6017210" y="362109"/>
                  <a:pt x="6038439" y="397101"/>
                  <a:pt x="6070502" y="418331"/>
                </a:cubicBezTo>
                <a:cubicBezTo>
                  <a:pt x="6077529" y="423016"/>
                  <a:pt x="6084557" y="426677"/>
                  <a:pt x="6091439" y="429897"/>
                </a:cubicBezTo>
                <a:cubicBezTo>
                  <a:pt x="6097443" y="432679"/>
                  <a:pt x="6103297" y="435022"/>
                  <a:pt x="6108862" y="437219"/>
                </a:cubicBezTo>
                <a:cubicBezTo>
                  <a:pt x="6126724" y="444247"/>
                  <a:pt x="6142098" y="450395"/>
                  <a:pt x="6153958" y="466062"/>
                </a:cubicBezTo>
                <a:cubicBezTo>
                  <a:pt x="6170942" y="488316"/>
                  <a:pt x="6174454" y="521112"/>
                  <a:pt x="6164499" y="563719"/>
                </a:cubicBezTo>
                <a:cubicBezTo>
                  <a:pt x="6163181" y="568990"/>
                  <a:pt x="6161717" y="574553"/>
                  <a:pt x="6160105" y="580118"/>
                </a:cubicBezTo>
                <a:cubicBezTo>
                  <a:pt x="6158936" y="584217"/>
                  <a:pt x="6159374" y="588169"/>
                  <a:pt x="6161279" y="591685"/>
                </a:cubicBezTo>
                <a:cubicBezTo>
                  <a:pt x="6104911" y="599150"/>
                  <a:pt x="6040195" y="559620"/>
                  <a:pt x="6005058" y="491391"/>
                </a:cubicBezTo>
                <a:cubicBezTo>
                  <a:pt x="5972404" y="427409"/>
                  <a:pt x="5975190" y="357277"/>
                  <a:pt x="6007546" y="314524"/>
                </a:cubicBezTo>
                <a:close/>
                <a:moveTo>
                  <a:pt x="4759499" y="314524"/>
                </a:moveTo>
                <a:cubicBezTo>
                  <a:pt x="4769162" y="362109"/>
                  <a:pt x="4790396" y="397101"/>
                  <a:pt x="4822454" y="418332"/>
                </a:cubicBezTo>
                <a:cubicBezTo>
                  <a:pt x="4829483" y="423016"/>
                  <a:pt x="4836509" y="426677"/>
                  <a:pt x="4843395" y="429897"/>
                </a:cubicBezTo>
                <a:cubicBezTo>
                  <a:pt x="4849396" y="432680"/>
                  <a:pt x="4855251" y="435022"/>
                  <a:pt x="4860817" y="437219"/>
                </a:cubicBezTo>
                <a:cubicBezTo>
                  <a:pt x="4878679" y="444247"/>
                  <a:pt x="4894052" y="450395"/>
                  <a:pt x="4905914" y="466062"/>
                </a:cubicBezTo>
                <a:cubicBezTo>
                  <a:pt x="4922894" y="488316"/>
                  <a:pt x="4926411" y="521112"/>
                  <a:pt x="4916455" y="563719"/>
                </a:cubicBezTo>
                <a:cubicBezTo>
                  <a:pt x="4915137" y="568990"/>
                  <a:pt x="4913675" y="574553"/>
                  <a:pt x="4912063" y="580118"/>
                </a:cubicBezTo>
                <a:cubicBezTo>
                  <a:pt x="4910890" y="584217"/>
                  <a:pt x="4911328" y="588169"/>
                  <a:pt x="4913235" y="591685"/>
                </a:cubicBezTo>
                <a:cubicBezTo>
                  <a:pt x="4856865" y="599150"/>
                  <a:pt x="4792149" y="559620"/>
                  <a:pt x="4757012" y="491391"/>
                </a:cubicBezTo>
                <a:cubicBezTo>
                  <a:pt x="4724359" y="427409"/>
                  <a:pt x="4727144" y="357277"/>
                  <a:pt x="4759499" y="314524"/>
                </a:cubicBezTo>
                <a:close/>
                <a:moveTo>
                  <a:pt x="3511451" y="301062"/>
                </a:moveTo>
                <a:cubicBezTo>
                  <a:pt x="3521112" y="348647"/>
                  <a:pt x="3542344" y="383639"/>
                  <a:pt x="3574406" y="404870"/>
                </a:cubicBezTo>
                <a:cubicBezTo>
                  <a:pt x="3581434" y="409554"/>
                  <a:pt x="3588462" y="413215"/>
                  <a:pt x="3595344" y="416435"/>
                </a:cubicBezTo>
                <a:cubicBezTo>
                  <a:pt x="3601346" y="419218"/>
                  <a:pt x="3607203" y="421560"/>
                  <a:pt x="3612767" y="423757"/>
                </a:cubicBezTo>
                <a:cubicBezTo>
                  <a:pt x="3630631" y="430785"/>
                  <a:pt x="3646005" y="436933"/>
                  <a:pt x="3657863" y="452600"/>
                </a:cubicBezTo>
                <a:cubicBezTo>
                  <a:pt x="3674847" y="474854"/>
                  <a:pt x="3678360" y="507650"/>
                  <a:pt x="3668404" y="550257"/>
                </a:cubicBezTo>
                <a:cubicBezTo>
                  <a:pt x="3667087" y="555528"/>
                  <a:pt x="3665624" y="561091"/>
                  <a:pt x="3664012" y="566656"/>
                </a:cubicBezTo>
                <a:cubicBezTo>
                  <a:pt x="3662840" y="570755"/>
                  <a:pt x="3663279" y="574707"/>
                  <a:pt x="3665183" y="578223"/>
                </a:cubicBezTo>
                <a:cubicBezTo>
                  <a:pt x="3608816" y="585688"/>
                  <a:pt x="3544100" y="546158"/>
                  <a:pt x="3508961" y="477929"/>
                </a:cubicBezTo>
                <a:cubicBezTo>
                  <a:pt x="3476311" y="413947"/>
                  <a:pt x="3479093" y="343815"/>
                  <a:pt x="3511451" y="301062"/>
                </a:cubicBezTo>
                <a:close/>
                <a:moveTo>
                  <a:pt x="2263400" y="301062"/>
                </a:moveTo>
                <a:cubicBezTo>
                  <a:pt x="2273063" y="348647"/>
                  <a:pt x="2294292" y="383639"/>
                  <a:pt x="2326356" y="404870"/>
                </a:cubicBezTo>
                <a:cubicBezTo>
                  <a:pt x="2333384" y="409554"/>
                  <a:pt x="2340411" y="413215"/>
                  <a:pt x="2347293" y="416435"/>
                </a:cubicBezTo>
                <a:cubicBezTo>
                  <a:pt x="2353296" y="419218"/>
                  <a:pt x="2359154" y="421560"/>
                  <a:pt x="2364716" y="423757"/>
                </a:cubicBezTo>
                <a:cubicBezTo>
                  <a:pt x="2382578" y="430785"/>
                  <a:pt x="2397952" y="436933"/>
                  <a:pt x="2409813" y="452600"/>
                </a:cubicBezTo>
                <a:cubicBezTo>
                  <a:pt x="2426795" y="474854"/>
                  <a:pt x="2430309" y="507650"/>
                  <a:pt x="2420354" y="550257"/>
                </a:cubicBezTo>
                <a:cubicBezTo>
                  <a:pt x="2419035" y="555528"/>
                  <a:pt x="2417572" y="561091"/>
                  <a:pt x="2415962" y="566656"/>
                </a:cubicBezTo>
                <a:cubicBezTo>
                  <a:pt x="2414789" y="570755"/>
                  <a:pt x="2415228" y="574707"/>
                  <a:pt x="2417130" y="578223"/>
                </a:cubicBezTo>
                <a:cubicBezTo>
                  <a:pt x="2360764" y="585688"/>
                  <a:pt x="2296049" y="546158"/>
                  <a:pt x="2260911" y="477929"/>
                </a:cubicBezTo>
                <a:cubicBezTo>
                  <a:pt x="2228260" y="413947"/>
                  <a:pt x="2231043" y="343815"/>
                  <a:pt x="2263400" y="301062"/>
                </a:cubicBezTo>
                <a:close/>
                <a:moveTo>
                  <a:pt x="6091102" y="275219"/>
                </a:moveTo>
                <a:cubicBezTo>
                  <a:pt x="6142829" y="277052"/>
                  <a:pt x="6197955" y="315184"/>
                  <a:pt x="6229359" y="376457"/>
                </a:cubicBezTo>
                <a:cubicBezTo>
                  <a:pt x="6271086" y="458156"/>
                  <a:pt x="6254979" y="550103"/>
                  <a:pt x="6193049" y="581875"/>
                </a:cubicBezTo>
                <a:lnTo>
                  <a:pt x="6192757" y="582021"/>
                </a:lnTo>
                <a:cubicBezTo>
                  <a:pt x="6208713" y="524333"/>
                  <a:pt x="6204468" y="478800"/>
                  <a:pt x="6180167" y="446735"/>
                </a:cubicBezTo>
                <a:cubicBezTo>
                  <a:pt x="6163181" y="424480"/>
                  <a:pt x="6142390" y="416135"/>
                  <a:pt x="6122187" y="408082"/>
                </a:cubicBezTo>
                <a:cubicBezTo>
                  <a:pt x="6110766" y="403397"/>
                  <a:pt x="6099933" y="399004"/>
                  <a:pt x="6089390" y="392124"/>
                </a:cubicBezTo>
                <a:cubicBezTo>
                  <a:pt x="6062010" y="374114"/>
                  <a:pt x="6045025" y="343515"/>
                  <a:pt x="6037558" y="298566"/>
                </a:cubicBezTo>
                <a:cubicBezTo>
                  <a:pt x="6036974" y="295344"/>
                  <a:pt x="6035658" y="292709"/>
                  <a:pt x="6033462" y="290660"/>
                </a:cubicBezTo>
                <a:cubicBezTo>
                  <a:pt x="6035950" y="288903"/>
                  <a:pt x="6038731" y="287438"/>
                  <a:pt x="6041513" y="285973"/>
                </a:cubicBezTo>
                <a:cubicBezTo>
                  <a:pt x="6056996" y="278031"/>
                  <a:pt x="6073859" y="274608"/>
                  <a:pt x="6091102" y="275219"/>
                </a:cubicBezTo>
                <a:close/>
                <a:moveTo>
                  <a:pt x="4843060" y="275219"/>
                </a:moveTo>
                <a:cubicBezTo>
                  <a:pt x="4894787" y="277052"/>
                  <a:pt x="4949908" y="315184"/>
                  <a:pt x="4981317" y="376457"/>
                </a:cubicBezTo>
                <a:cubicBezTo>
                  <a:pt x="5023041" y="458156"/>
                  <a:pt x="5006934" y="550103"/>
                  <a:pt x="4945003" y="581875"/>
                </a:cubicBezTo>
                <a:lnTo>
                  <a:pt x="4944707" y="582021"/>
                </a:lnTo>
                <a:cubicBezTo>
                  <a:pt x="4960669" y="524333"/>
                  <a:pt x="4956426" y="478800"/>
                  <a:pt x="4932121" y="446735"/>
                </a:cubicBezTo>
                <a:cubicBezTo>
                  <a:pt x="4915137" y="424480"/>
                  <a:pt x="4894348" y="416135"/>
                  <a:pt x="4874141" y="408082"/>
                </a:cubicBezTo>
                <a:cubicBezTo>
                  <a:pt x="4862723" y="403397"/>
                  <a:pt x="4851886" y="399004"/>
                  <a:pt x="4841344" y="392124"/>
                </a:cubicBezTo>
                <a:cubicBezTo>
                  <a:pt x="4813964" y="374114"/>
                  <a:pt x="4796982" y="343515"/>
                  <a:pt x="4789516" y="298566"/>
                </a:cubicBezTo>
                <a:cubicBezTo>
                  <a:pt x="4788926" y="295344"/>
                  <a:pt x="4787612" y="292709"/>
                  <a:pt x="4785416" y="290660"/>
                </a:cubicBezTo>
                <a:cubicBezTo>
                  <a:pt x="4787900" y="288903"/>
                  <a:pt x="4790683" y="287438"/>
                  <a:pt x="4793469" y="285973"/>
                </a:cubicBezTo>
                <a:cubicBezTo>
                  <a:pt x="4808952" y="278031"/>
                  <a:pt x="4825814" y="274608"/>
                  <a:pt x="4843060" y="275219"/>
                </a:cubicBezTo>
                <a:close/>
                <a:moveTo>
                  <a:pt x="1732835" y="265961"/>
                </a:moveTo>
                <a:cubicBezTo>
                  <a:pt x="1810872" y="293633"/>
                  <a:pt x="1868266" y="387631"/>
                  <a:pt x="1868266" y="499198"/>
                </a:cubicBezTo>
                <a:cubicBezTo>
                  <a:pt x="1868266" y="603590"/>
                  <a:pt x="1818046" y="692463"/>
                  <a:pt x="1747914" y="726283"/>
                </a:cubicBezTo>
                <a:cubicBezTo>
                  <a:pt x="1766948" y="658201"/>
                  <a:pt x="1762703" y="599051"/>
                  <a:pt x="1735323" y="550296"/>
                </a:cubicBezTo>
                <a:cubicBezTo>
                  <a:pt x="1729321" y="539608"/>
                  <a:pt x="1722586" y="530090"/>
                  <a:pt x="1715852" y="521453"/>
                </a:cubicBezTo>
                <a:cubicBezTo>
                  <a:pt x="1709849" y="513839"/>
                  <a:pt x="1703844" y="506958"/>
                  <a:pt x="1698136" y="500515"/>
                </a:cubicBezTo>
                <a:cubicBezTo>
                  <a:pt x="1679832" y="479578"/>
                  <a:pt x="1664020" y="461423"/>
                  <a:pt x="1659043" y="433312"/>
                </a:cubicBezTo>
                <a:cubicBezTo>
                  <a:pt x="1651870" y="393341"/>
                  <a:pt x="1668999" y="348538"/>
                  <a:pt x="1710141" y="300075"/>
                </a:cubicBezTo>
                <a:cubicBezTo>
                  <a:pt x="1715266" y="294073"/>
                  <a:pt x="1720828" y="287924"/>
                  <a:pt x="1726685" y="281774"/>
                </a:cubicBezTo>
                <a:cubicBezTo>
                  <a:pt x="1730932" y="277235"/>
                  <a:pt x="1732982" y="271672"/>
                  <a:pt x="1732835" y="265961"/>
                </a:cubicBezTo>
                <a:close/>
                <a:moveTo>
                  <a:pt x="484786" y="265961"/>
                </a:moveTo>
                <a:cubicBezTo>
                  <a:pt x="562823" y="293633"/>
                  <a:pt x="620217" y="387631"/>
                  <a:pt x="620217" y="499198"/>
                </a:cubicBezTo>
                <a:cubicBezTo>
                  <a:pt x="620217" y="603590"/>
                  <a:pt x="569997" y="692463"/>
                  <a:pt x="499865" y="726283"/>
                </a:cubicBezTo>
                <a:cubicBezTo>
                  <a:pt x="518899" y="658201"/>
                  <a:pt x="514654" y="599051"/>
                  <a:pt x="487274" y="550296"/>
                </a:cubicBezTo>
                <a:cubicBezTo>
                  <a:pt x="481272" y="539608"/>
                  <a:pt x="474536" y="530090"/>
                  <a:pt x="467802" y="521453"/>
                </a:cubicBezTo>
                <a:cubicBezTo>
                  <a:pt x="461799" y="513839"/>
                  <a:pt x="455795" y="506958"/>
                  <a:pt x="450086" y="500515"/>
                </a:cubicBezTo>
                <a:cubicBezTo>
                  <a:pt x="431783" y="479578"/>
                  <a:pt x="415971" y="461423"/>
                  <a:pt x="410995" y="433312"/>
                </a:cubicBezTo>
                <a:cubicBezTo>
                  <a:pt x="403820" y="393341"/>
                  <a:pt x="420950" y="348538"/>
                  <a:pt x="462091" y="300075"/>
                </a:cubicBezTo>
                <a:cubicBezTo>
                  <a:pt x="467216" y="294073"/>
                  <a:pt x="472779" y="287924"/>
                  <a:pt x="478636" y="281774"/>
                </a:cubicBezTo>
                <a:cubicBezTo>
                  <a:pt x="482883" y="277235"/>
                  <a:pt x="484932" y="271672"/>
                  <a:pt x="484786" y="265961"/>
                </a:cubicBezTo>
                <a:close/>
                <a:moveTo>
                  <a:pt x="3595008" y="261757"/>
                </a:moveTo>
                <a:cubicBezTo>
                  <a:pt x="3646736" y="263590"/>
                  <a:pt x="3701860" y="301722"/>
                  <a:pt x="3733265" y="362995"/>
                </a:cubicBezTo>
                <a:cubicBezTo>
                  <a:pt x="3774992" y="444694"/>
                  <a:pt x="3758887" y="536641"/>
                  <a:pt x="3696956" y="568413"/>
                </a:cubicBezTo>
                <a:lnTo>
                  <a:pt x="3696662" y="568559"/>
                </a:lnTo>
                <a:cubicBezTo>
                  <a:pt x="3712620" y="510870"/>
                  <a:pt x="3708374" y="465338"/>
                  <a:pt x="3684071" y="433273"/>
                </a:cubicBezTo>
                <a:cubicBezTo>
                  <a:pt x="3667087" y="411017"/>
                  <a:pt x="3646297" y="402673"/>
                  <a:pt x="3626092" y="394620"/>
                </a:cubicBezTo>
                <a:cubicBezTo>
                  <a:pt x="3614670" y="389935"/>
                  <a:pt x="3603836" y="385542"/>
                  <a:pt x="3593295" y="378662"/>
                </a:cubicBezTo>
                <a:cubicBezTo>
                  <a:pt x="3565916" y="360652"/>
                  <a:pt x="3548932" y="330053"/>
                  <a:pt x="3541464" y="285104"/>
                </a:cubicBezTo>
                <a:cubicBezTo>
                  <a:pt x="3540878" y="281882"/>
                  <a:pt x="3539561" y="279247"/>
                  <a:pt x="3537364" y="277198"/>
                </a:cubicBezTo>
                <a:cubicBezTo>
                  <a:pt x="3539854" y="275441"/>
                  <a:pt x="3542636" y="273976"/>
                  <a:pt x="3545417" y="272511"/>
                </a:cubicBezTo>
                <a:cubicBezTo>
                  <a:pt x="3560901" y="264569"/>
                  <a:pt x="3577766" y="261146"/>
                  <a:pt x="3595008" y="261757"/>
                </a:cubicBezTo>
                <a:close/>
                <a:moveTo>
                  <a:pt x="2346957" y="261757"/>
                </a:moveTo>
                <a:cubicBezTo>
                  <a:pt x="2398686" y="263590"/>
                  <a:pt x="2453808" y="301722"/>
                  <a:pt x="2485214" y="362995"/>
                </a:cubicBezTo>
                <a:cubicBezTo>
                  <a:pt x="2526941" y="444694"/>
                  <a:pt x="2510835" y="536641"/>
                  <a:pt x="2448904" y="568413"/>
                </a:cubicBezTo>
                <a:lnTo>
                  <a:pt x="2448611" y="568559"/>
                </a:lnTo>
                <a:cubicBezTo>
                  <a:pt x="2464570" y="510870"/>
                  <a:pt x="2460323" y="465338"/>
                  <a:pt x="2436020" y="433273"/>
                </a:cubicBezTo>
                <a:cubicBezTo>
                  <a:pt x="2419035" y="411017"/>
                  <a:pt x="2398245" y="402673"/>
                  <a:pt x="2378039" y="394620"/>
                </a:cubicBezTo>
                <a:cubicBezTo>
                  <a:pt x="2366620" y="389935"/>
                  <a:pt x="2355786" y="385542"/>
                  <a:pt x="2345245" y="378662"/>
                </a:cubicBezTo>
                <a:cubicBezTo>
                  <a:pt x="2317864" y="360652"/>
                  <a:pt x="2300880" y="330053"/>
                  <a:pt x="2293413" y="285104"/>
                </a:cubicBezTo>
                <a:cubicBezTo>
                  <a:pt x="2292827" y="281882"/>
                  <a:pt x="2291511" y="279247"/>
                  <a:pt x="2289315" y="277198"/>
                </a:cubicBezTo>
                <a:cubicBezTo>
                  <a:pt x="2291802" y="275441"/>
                  <a:pt x="2294586" y="273976"/>
                  <a:pt x="2297366" y="272511"/>
                </a:cubicBezTo>
                <a:cubicBezTo>
                  <a:pt x="2312851" y="264569"/>
                  <a:pt x="2329715" y="261146"/>
                  <a:pt x="2346957" y="261757"/>
                </a:cubicBezTo>
                <a:close/>
                <a:moveTo>
                  <a:pt x="1685252" y="257616"/>
                </a:moveTo>
                <a:lnTo>
                  <a:pt x="1685837" y="257616"/>
                </a:lnTo>
                <a:cubicBezTo>
                  <a:pt x="1626979" y="321746"/>
                  <a:pt x="1602234" y="383385"/>
                  <a:pt x="1612484" y="440925"/>
                </a:cubicBezTo>
                <a:cubicBezTo>
                  <a:pt x="1619658" y="481043"/>
                  <a:pt x="1641034" y="505640"/>
                  <a:pt x="1661825" y="529358"/>
                </a:cubicBezTo>
                <a:cubicBezTo>
                  <a:pt x="1673538" y="542828"/>
                  <a:pt x="1684665" y="555713"/>
                  <a:pt x="1693742" y="571671"/>
                </a:cubicBezTo>
                <a:cubicBezTo>
                  <a:pt x="1717169" y="613252"/>
                  <a:pt x="1718780" y="664058"/>
                  <a:pt x="1698720" y="727162"/>
                </a:cubicBezTo>
                <a:cubicBezTo>
                  <a:pt x="1697256" y="731554"/>
                  <a:pt x="1697256" y="735947"/>
                  <a:pt x="1698720" y="740047"/>
                </a:cubicBezTo>
                <a:cubicBezTo>
                  <a:pt x="1694328" y="740632"/>
                  <a:pt x="1689789" y="740778"/>
                  <a:pt x="1685252" y="740778"/>
                </a:cubicBezTo>
                <a:cubicBezTo>
                  <a:pt x="1584080" y="740778"/>
                  <a:pt x="1502235" y="632579"/>
                  <a:pt x="1502235" y="499198"/>
                </a:cubicBezTo>
                <a:cubicBezTo>
                  <a:pt x="1502235" y="365816"/>
                  <a:pt x="1584080" y="257616"/>
                  <a:pt x="1685252" y="257616"/>
                </a:cubicBezTo>
                <a:close/>
                <a:moveTo>
                  <a:pt x="437202" y="257616"/>
                </a:moveTo>
                <a:lnTo>
                  <a:pt x="437788" y="257616"/>
                </a:lnTo>
                <a:cubicBezTo>
                  <a:pt x="378930" y="321746"/>
                  <a:pt x="354185" y="383385"/>
                  <a:pt x="364434" y="440925"/>
                </a:cubicBezTo>
                <a:cubicBezTo>
                  <a:pt x="371610" y="481043"/>
                  <a:pt x="392984" y="505640"/>
                  <a:pt x="413776" y="529358"/>
                </a:cubicBezTo>
                <a:cubicBezTo>
                  <a:pt x="425489" y="542828"/>
                  <a:pt x="436616" y="555713"/>
                  <a:pt x="445693" y="571671"/>
                </a:cubicBezTo>
                <a:cubicBezTo>
                  <a:pt x="469119" y="613252"/>
                  <a:pt x="470731" y="664058"/>
                  <a:pt x="450670" y="727162"/>
                </a:cubicBezTo>
                <a:cubicBezTo>
                  <a:pt x="449208" y="731554"/>
                  <a:pt x="449208" y="735947"/>
                  <a:pt x="450670" y="740047"/>
                </a:cubicBezTo>
                <a:cubicBezTo>
                  <a:pt x="446279" y="740632"/>
                  <a:pt x="441740" y="740778"/>
                  <a:pt x="437202" y="740778"/>
                </a:cubicBezTo>
                <a:cubicBezTo>
                  <a:pt x="336030" y="740778"/>
                  <a:pt x="254186" y="632579"/>
                  <a:pt x="254186" y="499198"/>
                </a:cubicBezTo>
                <a:cubicBezTo>
                  <a:pt x="254186" y="365816"/>
                  <a:pt x="336030" y="257616"/>
                  <a:pt x="437202" y="257616"/>
                </a:cubicBezTo>
                <a:close/>
                <a:moveTo>
                  <a:pt x="10999736" y="254749"/>
                </a:moveTo>
                <a:cubicBezTo>
                  <a:pt x="11009399" y="302334"/>
                  <a:pt x="11030630" y="337326"/>
                  <a:pt x="11062693" y="358557"/>
                </a:cubicBezTo>
                <a:cubicBezTo>
                  <a:pt x="11069721" y="363241"/>
                  <a:pt x="11076749" y="366902"/>
                  <a:pt x="11083631" y="370122"/>
                </a:cubicBezTo>
                <a:cubicBezTo>
                  <a:pt x="11089633" y="372905"/>
                  <a:pt x="11095490" y="375247"/>
                  <a:pt x="11101054" y="377444"/>
                </a:cubicBezTo>
                <a:cubicBezTo>
                  <a:pt x="11118916" y="384472"/>
                  <a:pt x="11134290" y="390620"/>
                  <a:pt x="11146149" y="406287"/>
                </a:cubicBezTo>
                <a:cubicBezTo>
                  <a:pt x="11163133" y="428541"/>
                  <a:pt x="11166647" y="461338"/>
                  <a:pt x="11156691" y="503943"/>
                </a:cubicBezTo>
                <a:cubicBezTo>
                  <a:pt x="11155374" y="509214"/>
                  <a:pt x="11153909" y="514778"/>
                  <a:pt x="11152298" y="520343"/>
                </a:cubicBezTo>
                <a:cubicBezTo>
                  <a:pt x="11151127" y="524442"/>
                  <a:pt x="11151566" y="528394"/>
                  <a:pt x="11153469" y="531910"/>
                </a:cubicBezTo>
                <a:cubicBezTo>
                  <a:pt x="11097101" y="539375"/>
                  <a:pt x="11032387" y="499845"/>
                  <a:pt x="10997248" y="431616"/>
                </a:cubicBezTo>
                <a:cubicBezTo>
                  <a:pt x="10964597" y="367634"/>
                  <a:pt x="10967380" y="297502"/>
                  <a:pt x="10999736" y="254749"/>
                </a:cubicBezTo>
                <a:close/>
                <a:moveTo>
                  <a:pt x="9751686" y="254749"/>
                </a:moveTo>
                <a:cubicBezTo>
                  <a:pt x="9761349" y="302334"/>
                  <a:pt x="9782580" y="337326"/>
                  <a:pt x="9814643" y="358557"/>
                </a:cubicBezTo>
                <a:cubicBezTo>
                  <a:pt x="9821671" y="363241"/>
                  <a:pt x="9828699" y="366902"/>
                  <a:pt x="9835581" y="370122"/>
                </a:cubicBezTo>
                <a:cubicBezTo>
                  <a:pt x="9841583" y="372905"/>
                  <a:pt x="9847440" y="375247"/>
                  <a:pt x="9853004" y="377444"/>
                </a:cubicBezTo>
                <a:cubicBezTo>
                  <a:pt x="9870866" y="384472"/>
                  <a:pt x="9886240" y="390620"/>
                  <a:pt x="9898099" y="406287"/>
                </a:cubicBezTo>
                <a:cubicBezTo>
                  <a:pt x="9915083" y="428541"/>
                  <a:pt x="9918597" y="461338"/>
                  <a:pt x="9908641" y="503943"/>
                </a:cubicBezTo>
                <a:cubicBezTo>
                  <a:pt x="9907324" y="509214"/>
                  <a:pt x="9905859" y="514778"/>
                  <a:pt x="9904248" y="520343"/>
                </a:cubicBezTo>
                <a:cubicBezTo>
                  <a:pt x="9903077" y="524442"/>
                  <a:pt x="9903516" y="528394"/>
                  <a:pt x="9905419" y="531910"/>
                </a:cubicBezTo>
                <a:cubicBezTo>
                  <a:pt x="9849051" y="539375"/>
                  <a:pt x="9784337" y="499845"/>
                  <a:pt x="9749198" y="431616"/>
                </a:cubicBezTo>
                <a:cubicBezTo>
                  <a:pt x="9716547" y="367634"/>
                  <a:pt x="9719330" y="297502"/>
                  <a:pt x="9751686" y="254749"/>
                </a:cubicBezTo>
                <a:close/>
                <a:moveTo>
                  <a:pt x="8427436" y="254749"/>
                </a:moveTo>
                <a:cubicBezTo>
                  <a:pt x="8437099" y="302334"/>
                  <a:pt x="8458330" y="337326"/>
                  <a:pt x="8490393" y="358557"/>
                </a:cubicBezTo>
                <a:cubicBezTo>
                  <a:pt x="8497421" y="363241"/>
                  <a:pt x="8504449" y="366902"/>
                  <a:pt x="8511331" y="370122"/>
                </a:cubicBezTo>
                <a:cubicBezTo>
                  <a:pt x="8517333" y="372905"/>
                  <a:pt x="8523190" y="375247"/>
                  <a:pt x="8528754" y="377444"/>
                </a:cubicBezTo>
                <a:cubicBezTo>
                  <a:pt x="8546616" y="384472"/>
                  <a:pt x="8561990" y="390620"/>
                  <a:pt x="8573849" y="406287"/>
                </a:cubicBezTo>
                <a:cubicBezTo>
                  <a:pt x="8590833" y="428541"/>
                  <a:pt x="8594347" y="461338"/>
                  <a:pt x="8584391" y="503943"/>
                </a:cubicBezTo>
                <a:cubicBezTo>
                  <a:pt x="8583074" y="509214"/>
                  <a:pt x="8581609" y="514778"/>
                  <a:pt x="8579998" y="520343"/>
                </a:cubicBezTo>
                <a:cubicBezTo>
                  <a:pt x="8578827" y="524442"/>
                  <a:pt x="8579266" y="528394"/>
                  <a:pt x="8581169" y="531910"/>
                </a:cubicBezTo>
                <a:cubicBezTo>
                  <a:pt x="8524801" y="539375"/>
                  <a:pt x="8460087" y="499845"/>
                  <a:pt x="8424948" y="431616"/>
                </a:cubicBezTo>
                <a:cubicBezTo>
                  <a:pt x="8392297" y="367634"/>
                  <a:pt x="8395080" y="297502"/>
                  <a:pt x="8427436" y="254749"/>
                </a:cubicBezTo>
                <a:close/>
                <a:moveTo>
                  <a:pt x="7179386" y="254749"/>
                </a:moveTo>
                <a:cubicBezTo>
                  <a:pt x="7189049" y="302334"/>
                  <a:pt x="7210280" y="337326"/>
                  <a:pt x="7242343" y="358557"/>
                </a:cubicBezTo>
                <a:cubicBezTo>
                  <a:pt x="7249371" y="363241"/>
                  <a:pt x="7256399" y="366902"/>
                  <a:pt x="7263281" y="370122"/>
                </a:cubicBezTo>
                <a:cubicBezTo>
                  <a:pt x="7269283" y="372905"/>
                  <a:pt x="7275140" y="375247"/>
                  <a:pt x="7280704" y="377444"/>
                </a:cubicBezTo>
                <a:cubicBezTo>
                  <a:pt x="7298566" y="384472"/>
                  <a:pt x="7313940" y="390620"/>
                  <a:pt x="7325799" y="406287"/>
                </a:cubicBezTo>
                <a:cubicBezTo>
                  <a:pt x="7342783" y="428541"/>
                  <a:pt x="7346297" y="461338"/>
                  <a:pt x="7336341" y="503943"/>
                </a:cubicBezTo>
                <a:cubicBezTo>
                  <a:pt x="7335024" y="509214"/>
                  <a:pt x="7333559" y="514778"/>
                  <a:pt x="7331948" y="520343"/>
                </a:cubicBezTo>
                <a:cubicBezTo>
                  <a:pt x="7330777" y="524442"/>
                  <a:pt x="7331216" y="528394"/>
                  <a:pt x="7333119" y="531910"/>
                </a:cubicBezTo>
                <a:cubicBezTo>
                  <a:pt x="7276751" y="539375"/>
                  <a:pt x="7212037" y="499845"/>
                  <a:pt x="7176898" y="431616"/>
                </a:cubicBezTo>
                <a:cubicBezTo>
                  <a:pt x="7144247" y="367634"/>
                  <a:pt x="7147030" y="297502"/>
                  <a:pt x="7179386" y="254749"/>
                </a:cubicBezTo>
                <a:close/>
                <a:moveTo>
                  <a:pt x="6648825" y="219648"/>
                </a:moveTo>
                <a:cubicBezTo>
                  <a:pt x="6726862" y="247320"/>
                  <a:pt x="6784256" y="341318"/>
                  <a:pt x="6784256" y="452885"/>
                </a:cubicBezTo>
                <a:cubicBezTo>
                  <a:pt x="6784256" y="557277"/>
                  <a:pt x="6734036" y="646150"/>
                  <a:pt x="6663904" y="679970"/>
                </a:cubicBezTo>
                <a:cubicBezTo>
                  <a:pt x="6682938" y="611888"/>
                  <a:pt x="6678693" y="552738"/>
                  <a:pt x="6651313" y="503982"/>
                </a:cubicBezTo>
                <a:cubicBezTo>
                  <a:pt x="6645311" y="493294"/>
                  <a:pt x="6638575" y="483777"/>
                  <a:pt x="6631841" y="475140"/>
                </a:cubicBezTo>
                <a:cubicBezTo>
                  <a:pt x="6625838" y="467526"/>
                  <a:pt x="6619834" y="460645"/>
                  <a:pt x="6614125" y="454202"/>
                </a:cubicBezTo>
                <a:cubicBezTo>
                  <a:pt x="6595822" y="433265"/>
                  <a:pt x="6580010" y="415110"/>
                  <a:pt x="6575033" y="386999"/>
                </a:cubicBezTo>
                <a:cubicBezTo>
                  <a:pt x="6567859" y="347028"/>
                  <a:pt x="6584989" y="302225"/>
                  <a:pt x="6626130" y="253762"/>
                </a:cubicBezTo>
                <a:cubicBezTo>
                  <a:pt x="6631255" y="247760"/>
                  <a:pt x="6636818" y="241611"/>
                  <a:pt x="6642675" y="235461"/>
                </a:cubicBezTo>
                <a:cubicBezTo>
                  <a:pt x="6646922" y="230922"/>
                  <a:pt x="6648971" y="225359"/>
                  <a:pt x="6648825" y="219648"/>
                </a:cubicBezTo>
                <a:close/>
                <a:moveTo>
                  <a:pt x="5400786" y="219648"/>
                </a:moveTo>
                <a:cubicBezTo>
                  <a:pt x="5478823" y="247320"/>
                  <a:pt x="5536217" y="341318"/>
                  <a:pt x="5536217" y="452885"/>
                </a:cubicBezTo>
                <a:cubicBezTo>
                  <a:pt x="5536217" y="557277"/>
                  <a:pt x="5485997" y="646150"/>
                  <a:pt x="5415864" y="679970"/>
                </a:cubicBezTo>
                <a:cubicBezTo>
                  <a:pt x="5434899" y="611888"/>
                  <a:pt x="5430654" y="552738"/>
                  <a:pt x="5403273" y="503982"/>
                </a:cubicBezTo>
                <a:cubicBezTo>
                  <a:pt x="5397271" y="493295"/>
                  <a:pt x="5390536" y="483777"/>
                  <a:pt x="5383803" y="475140"/>
                </a:cubicBezTo>
                <a:cubicBezTo>
                  <a:pt x="5377799" y="467526"/>
                  <a:pt x="5371795" y="460645"/>
                  <a:pt x="5366084" y="454202"/>
                </a:cubicBezTo>
                <a:cubicBezTo>
                  <a:pt x="5347784" y="433265"/>
                  <a:pt x="5331971" y="415110"/>
                  <a:pt x="5326993" y="386999"/>
                </a:cubicBezTo>
                <a:cubicBezTo>
                  <a:pt x="5319819" y="347028"/>
                  <a:pt x="5336951" y="302225"/>
                  <a:pt x="5378091" y="253762"/>
                </a:cubicBezTo>
                <a:cubicBezTo>
                  <a:pt x="5383217" y="247760"/>
                  <a:pt x="5388777" y="241611"/>
                  <a:pt x="5394638" y="235461"/>
                </a:cubicBezTo>
                <a:cubicBezTo>
                  <a:pt x="5398884" y="230922"/>
                  <a:pt x="5400932" y="225359"/>
                  <a:pt x="5400786" y="219648"/>
                </a:cubicBezTo>
                <a:close/>
                <a:moveTo>
                  <a:pt x="11083295" y="215444"/>
                </a:moveTo>
                <a:cubicBezTo>
                  <a:pt x="11135022" y="217277"/>
                  <a:pt x="11190146" y="255409"/>
                  <a:pt x="11221552" y="316682"/>
                </a:cubicBezTo>
                <a:cubicBezTo>
                  <a:pt x="11263279" y="398380"/>
                  <a:pt x="11247173" y="490327"/>
                  <a:pt x="11185242" y="522100"/>
                </a:cubicBezTo>
                <a:lnTo>
                  <a:pt x="11184948" y="522246"/>
                </a:lnTo>
                <a:cubicBezTo>
                  <a:pt x="11200907" y="464558"/>
                  <a:pt x="11196661" y="419025"/>
                  <a:pt x="11172358" y="386960"/>
                </a:cubicBezTo>
                <a:cubicBezTo>
                  <a:pt x="11155374" y="364705"/>
                  <a:pt x="11134582" y="356360"/>
                  <a:pt x="11114378" y="348307"/>
                </a:cubicBezTo>
                <a:cubicBezTo>
                  <a:pt x="11102957" y="343622"/>
                  <a:pt x="11092123" y="339229"/>
                  <a:pt x="11081582" y="332349"/>
                </a:cubicBezTo>
                <a:cubicBezTo>
                  <a:pt x="11054202" y="314339"/>
                  <a:pt x="11037218" y="283740"/>
                  <a:pt x="11029751" y="238791"/>
                </a:cubicBezTo>
                <a:cubicBezTo>
                  <a:pt x="11029165" y="235569"/>
                  <a:pt x="11027848" y="232934"/>
                  <a:pt x="11025651" y="230885"/>
                </a:cubicBezTo>
                <a:cubicBezTo>
                  <a:pt x="11028140" y="229128"/>
                  <a:pt x="11030922" y="227663"/>
                  <a:pt x="11033704" y="226198"/>
                </a:cubicBezTo>
                <a:cubicBezTo>
                  <a:pt x="11049187" y="218256"/>
                  <a:pt x="11066052" y="214833"/>
                  <a:pt x="11083295" y="215444"/>
                </a:cubicBezTo>
                <a:close/>
                <a:moveTo>
                  <a:pt x="9835245" y="215444"/>
                </a:moveTo>
                <a:cubicBezTo>
                  <a:pt x="9886972" y="217277"/>
                  <a:pt x="9942096" y="255409"/>
                  <a:pt x="9973502" y="316682"/>
                </a:cubicBezTo>
                <a:cubicBezTo>
                  <a:pt x="10015229" y="398380"/>
                  <a:pt x="9999123" y="490327"/>
                  <a:pt x="9937192" y="522100"/>
                </a:cubicBezTo>
                <a:lnTo>
                  <a:pt x="9936898" y="522246"/>
                </a:lnTo>
                <a:cubicBezTo>
                  <a:pt x="9952857" y="464558"/>
                  <a:pt x="9948611" y="419025"/>
                  <a:pt x="9924308" y="386960"/>
                </a:cubicBezTo>
                <a:cubicBezTo>
                  <a:pt x="9907324" y="364705"/>
                  <a:pt x="9886532" y="356360"/>
                  <a:pt x="9866328" y="348307"/>
                </a:cubicBezTo>
                <a:cubicBezTo>
                  <a:pt x="9854907" y="343622"/>
                  <a:pt x="9844073" y="339229"/>
                  <a:pt x="9833532" y="332349"/>
                </a:cubicBezTo>
                <a:cubicBezTo>
                  <a:pt x="9806152" y="314339"/>
                  <a:pt x="9789168" y="283740"/>
                  <a:pt x="9781701" y="238791"/>
                </a:cubicBezTo>
                <a:cubicBezTo>
                  <a:pt x="9781115" y="235569"/>
                  <a:pt x="9779798" y="232934"/>
                  <a:pt x="9777601" y="230885"/>
                </a:cubicBezTo>
                <a:cubicBezTo>
                  <a:pt x="9780090" y="229128"/>
                  <a:pt x="9782872" y="227663"/>
                  <a:pt x="9785654" y="226198"/>
                </a:cubicBezTo>
                <a:cubicBezTo>
                  <a:pt x="9801137" y="218256"/>
                  <a:pt x="9818002" y="214833"/>
                  <a:pt x="9835245" y="215444"/>
                </a:cubicBezTo>
                <a:close/>
                <a:moveTo>
                  <a:pt x="8510995" y="215444"/>
                </a:moveTo>
                <a:cubicBezTo>
                  <a:pt x="8562722" y="217277"/>
                  <a:pt x="8617846" y="255409"/>
                  <a:pt x="8649252" y="316682"/>
                </a:cubicBezTo>
                <a:cubicBezTo>
                  <a:pt x="8690979" y="398380"/>
                  <a:pt x="8674873" y="490327"/>
                  <a:pt x="8612942" y="522100"/>
                </a:cubicBezTo>
                <a:lnTo>
                  <a:pt x="8612648" y="522246"/>
                </a:lnTo>
                <a:cubicBezTo>
                  <a:pt x="8628607" y="464558"/>
                  <a:pt x="8624361" y="419025"/>
                  <a:pt x="8600058" y="386960"/>
                </a:cubicBezTo>
                <a:cubicBezTo>
                  <a:pt x="8583074" y="364705"/>
                  <a:pt x="8562282" y="356360"/>
                  <a:pt x="8542078" y="348307"/>
                </a:cubicBezTo>
                <a:cubicBezTo>
                  <a:pt x="8530657" y="343622"/>
                  <a:pt x="8519823" y="339229"/>
                  <a:pt x="8509282" y="332349"/>
                </a:cubicBezTo>
                <a:cubicBezTo>
                  <a:pt x="8481902" y="314339"/>
                  <a:pt x="8464918" y="283740"/>
                  <a:pt x="8457451" y="238791"/>
                </a:cubicBezTo>
                <a:cubicBezTo>
                  <a:pt x="8456865" y="235569"/>
                  <a:pt x="8455548" y="232934"/>
                  <a:pt x="8453351" y="230885"/>
                </a:cubicBezTo>
                <a:cubicBezTo>
                  <a:pt x="8455840" y="229128"/>
                  <a:pt x="8458622" y="227663"/>
                  <a:pt x="8461404" y="226198"/>
                </a:cubicBezTo>
                <a:cubicBezTo>
                  <a:pt x="8476887" y="218256"/>
                  <a:pt x="8493752" y="214833"/>
                  <a:pt x="8510995" y="215444"/>
                </a:cubicBezTo>
                <a:close/>
                <a:moveTo>
                  <a:pt x="7262945" y="215444"/>
                </a:moveTo>
                <a:cubicBezTo>
                  <a:pt x="7314672" y="217277"/>
                  <a:pt x="7369796" y="255409"/>
                  <a:pt x="7401202" y="316682"/>
                </a:cubicBezTo>
                <a:cubicBezTo>
                  <a:pt x="7442929" y="398380"/>
                  <a:pt x="7426823" y="490327"/>
                  <a:pt x="7364892" y="522100"/>
                </a:cubicBezTo>
                <a:lnTo>
                  <a:pt x="7364598" y="522246"/>
                </a:lnTo>
                <a:cubicBezTo>
                  <a:pt x="7380557" y="464558"/>
                  <a:pt x="7376311" y="419025"/>
                  <a:pt x="7352008" y="386960"/>
                </a:cubicBezTo>
                <a:cubicBezTo>
                  <a:pt x="7335024" y="364705"/>
                  <a:pt x="7314232" y="356360"/>
                  <a:pt x="7294028" y="348307"/>
                </a:cubicBezTo>
                <a:cubicBezTo>
                  <a:pt x="7282607" y="343622"/>
                  <a:pt x="7271773" y="339229"/>
                  <a:pt x="7261232" y="332349"/>
                </a:cubicBezTo>
                <a:cubicBezTo>
                  <a:pt x="7233852" y="314339"/>
                  <a:pt x="7216868" y="283740"/>
                  <a:pt x="7209401" y="238791"/>
                </a:cubicBezTo>
                <a:cubicBezTo>
                  <a:pt x="7208815" y="235569"/>
                  <a:pt x="7207498" y="232934"/>
                  <a:pt x="7205301" y="230885"/>
                </a:cubicBezTo>
                <a:cubicBezTo>
                  <a:pt x="7207790" y="229128"/>
                  <a:pt x="7210572" y="227663"/>
                  <a:pt x="7213354" y="226198"/>
                </a:cubicBezTo>
                <a:cubicBezTo>
                  <a:pt x="7228837" y="218256"/>
                  <a:pt x="7245702" y="214833"/>
                  <a:pt x="7262945" y="215444"/>
                </a:cubicBezTo>
                <a:close/>
                <a:moveTo>
                  <a:pt x="6601241" y="211303"/>
                </a:moveTo>
                <a:lnTo>
                  <a:pt x="6601827" y="211303"/>
                </a:lnTo>
                <a:cubicBezTo>
                  <a:pt x="6542968" y="275433"/>
                  <a:pt x="6518224" y="337072"/>
                  <a:pt x="6528473" y="394612"/>
                </a:cubicBezTo>
                <a:cubicBezTo>
                  <a:pt x="6535648" y="434730"/>
                  <a:pt x="6557023" y="459327"/>
                  <a:pt x="6577815" y="483044"/>
                </a:cubicBezTo>
                <a:cubicBezTo>
                  <a:pt x="6589528" y="496514"/>
                  <a:pt x="6600655" y="509400"/>
                  <a:pt x="6609732" y="525358"/>
                </a:cubicBezTo>
                <a:cubicBezTo>
                  <a:pt x="6633158" y="566939"/>
                  <a:pt x="6634769" y="617745"/>
                  <a:pt x="6614709" y="680849"/>
                </a:cubicBezTo>
                <a:cubicBezTo>
                  <a:pt x="6613246" y="685241"/>
                  <a:pt x="6613246" y="689634"/>
                  <a:pt x="6614709" y="693734"/>
                </a:cubicBezTo>
                <a:cubicBezTo>
                  <a:pt x="6610318" y="694319"/>
                  <a:pt x="6605779" y="694465"/>
                  <a:pt x="6601241" y="694465"/>
                </a:cubicBezTo>
                <a:cubicBezTo>
                  <a:pt x="6500069" y="694465"/>
                  <a:pt x="6418224" y="586266"/>
                  <a:pt x="6418224" y="452885"/>
                </a:cubicBezTo>
                <a:cubicBezTo>
                  <a:pt x="6418224" y="319503"/>
                  <a:pt x="6500069" y="211303"/>
                  <a:pt x="6601241" y="211303"/>
                </a:cubicBezTo>
                <a:close/>
                <a:moveTo>
                  <a:pt x="5353202" y="211303"/>
                </a:moveTo>
                <a:lnTo>
                  <a:pt x="5353788" y="211303"/>
                </a:lnTo>
                <a:cubicBezTo>
                  <a:pt x="5294929" y="275433"/>
                  <a:pt x="5270185" y="337072"/>
                  <a:pt x="5280434" y="394612"/>
                </a:cubicBezTo>
                <a:cubicBezTo>
                  <a:pt x="5287608" y="434730"/>
                  <a:pt x="5308984" y="459327"/>
                  <a:pt x="5329775" y="483045"/>
                </a:cubicBezTo>
                <a:cubicBezTo>
                  <a:pt x="5341488" y="496514"/>
                  <a:pt x="5352617" y="509400"/>
                  <a:pt x="5361692" y="525358"/>
                </a:cubicBezTo>
                <a:cubicBezTo>
                  <a:pt x="5385116" y="566939"/>
                  <a:pt x="5386730" y="617745"/>
                  <a:pt x="5366670" y="680849"/>
                </a:cubicBezTo>
                <a:cubicBezTo>
                  <a:pt x="5365207" y="685241"/>
                  <a:pt x="5365207" y="689634"/>
                  <a:pt x="5366670" y="693734"/>
                </a:cubicBezTo>
                <a:cubicBezTo>
                  <a:pt x="5362278" y="694319"/>
                  <a:pt x="5357741" y="694465"/>
                  <a:pt x="5353202" y="694465"/>
                </a:cubicBezTo>
                <a:cubicBezTo>
                  <a:pt x="5252029" y="694465"/>
                  <a:pt x="5170185" y="586266"/>
                  <a:pt x="5170185" y="452885"/>
                </a:cubicBezTo>
                <a:cubicBezTo>
                  <a:pt x="5170185" y="319503"/>
                  <a:pt x="5252029" y="211303"/>
                  <a:pt x="5353202" y="211303"/>
                </a:cubicBezTo>
                <a:close/>
                <a:moveTo>
                  <a:pt x="4152736" y="206186"/>
                </a:moveTo>
                <a:cubicBezTo>
                  <a:pt x="4230776" y="233858"/>
                  <a:pt x="4288169" y="327856"/>
                  <a:pt x="4288169" y="439423"/>
                </a:cubicBezTo>
                <a:cubicBezTo>
                  <a:pt x="4288169" y="543815"/>
                  <a:pt x="4237947" y="632688"/>
                  <a:pt x="4167815" y="666508"/>
                </a:cubicBezTo>
                <a:cubicBezTo>
                  <a:pt x="4186850" y="598426"/>
                  <a:pt x="4182605" y="539276"/>
                  <a:pt x="4155226" y="490521"/>
                </a:cubicBezTo>
                <a:cubicBezTo>
                  <a:pt x="4149222" y="479833"/>
                  <a:pt x="4142489" y="470315"/>
                  <a:pt x="4135752" y="461678"/>
                </a:cubicBezTo>
                <a:cubicBezTo>
                  <a:pt x="4129750" y="454064"/>
                  <a:pt x="4123747" y="447183"/>
                  <a:pt x="4118037" y="440740"/>
                </a:cubicBezTo>
                <a:cubicBezTo>
                  <a:pt x="4099734" y="419803"/>
                  <a:pt x="4083922" y="401648"/>
                  <a:pt x="4078944" y="373537"/>
                </a:cubicBezTo>
                <a:cubicBezTo>
                  <a:pt x="4071772" y="333566"/>
                  <a:pt x="4088903" y="288763"/>
                  <a:pt x="4130043" y="240300"/>
                </a:cubicBezTo>
                <a:cubicBezTo>
                  <a:pt x="4135168" y="234298"/>
                  <a:pt x="4140729" y="228149"/>
                  <a:pt x="4146587" y="221999"/>
                </a:cubicBezTo>
                <a:cubicBezTo>
                  <a:pt x="4150834" y="217460"/>
                  <a:pt x="4152883" y="211897"/>
                  <a:pt x="4152736" y="206186"/>
                </a:cubicBezTo>
                <a:close/>
                <a:moveTo>
                  <a:pt x="2904688" y="206186"/>
                </a:moveTo>
                <a:cubicBezTo>
                  <a:pt x="2982724" y="233858"/>
                  <a:pt x="3040118" y="327856"/>
                  <a:pt x="3040118" y="439423"/>
                </a:cubicBezTo>
                <a:cubicBezTo>
                  <a:pt x="3040118" y="543815"/>
                  <a:pt x="2989898" y="632688"/>
                  <a:pt x="2919766" y="666508"/>
                </a:cubicBezTo>
                <a:cubicBezTo>
                  <a:pt x="2938800" y="598426"/>
                  <a:pt x="2934555" y="539276"/>
                  <a:pt x="2907175" y="490521"/>
                </a:cubicBezTo>
                <a:cubicBezTo>
                  <a:pt x="2901174" y="479833"/>
                  <a:pt x="2894437" y="470315"/>
                  <a:pt x="2887704" y="461678"/>
                </a:cubicBezTo>
                <a:cubicBezTo>
                  <a:pt x="2881700" y="454064"/>
                  <a:pt x="2875696" y="447183"/>
                  <a:pt x="2869989" y="440740"/>
                </a:cubicBezTo>
                <a:cubicBezTo>
                  <a:pt x="2851684" y="419803"/>
                  <a:pt x="2835872" y="401648"/>
                  <a:pt x="2830896" y="373537"/>
                </a:cubicBezTo>
                <a:cubicBezTo>
                  <a:pt x="2823722" y="333566"/>
                  <a:pt x="2840851" y="288763"/>
                  <a:pt x="2881992" y="240300"/>
                </a:cubicBezTo>
                <a:cubicBezTo>
                  <a:pt x="2887117" y="234298"/>
                  <a:pt x="2892680" y="228149"/>
                  <a:pt x="2898537" y="221999"/>
                </a:cubicBezTo>
                <a:cubicBezTo>
                  <a:pt x="2902785" y="217460"/>
                  <a:pt x="2904833" y="211897"/>
                  <a:pt x="2904688" y="206186"/>
                </a:cubicBezTo>
                <a:close/>
                <a:moveTo>
                  <a:pt x="4105153" y="197841"/>
                </a:moveTo>
                <a:lnTo>
                  <a:pt x="4105738" y="197841"/>
                </a:lnTo>
                <a:cubicBezTo>
                  <a:pt x="4046881" y="261971"/>
                  <a:pt x="4022136" y="323610"/>
                  <a:pt x="4032387" y="381150"/>
                </a:cubicBezTo>
                <a:cubicBezTo>
                  <a:pt x="4039561" y="421268"/>
                  <a:pt x="4060937" y="445865"/>
                  <a:pt x="4081727" y="469583"/>
                </a:cubicBezTo>
                <a:cubicBezTo>
                  <a:pt x="4093440" y="483053"/>
                  <a:pt x="4104567" y="495938"/>
                  <a:pt x="4113645" y="511896"/>
                </a:cubicBezTo>
                <a:cubicBezTo>
                  <a:pt x="4137070" y="553477"/>
                  <a:pt x="4138681" y="604283"/>
                  <a:pt x="4118622" y="667387"/>
                </a:cubicBezTo>
                <a:cubicBezTo>
                  <a:pt x="4117158" y="671779"/>
                  <a:pt x="4117158" y="676172"/>
                  <a:pt x="4118622" y="680272"/>
                </a:cubicBezTo>
                <a:cubicBezTo>
                  <a:pt x="4114230" y="680857"/>
                  <a:pt x="4109691" y="681003"/>
                  <a:pt x="4105153" y="681003"/>
                </a:cubicBezTo>
                <a:cubicBezTo>
                  <a:pt x="4003981" y="681003"/>
                  <a:pt x="3922136" y="572804"/>
                  <a:pt x="3922136" y="439423"/>
                </a:cubicBezTo>
                <a:cubicBezTo>
                  <a:pt x="3922136" y="306041"/>
                  <a:pt x="4003981" y="197841"/>
                  <a:pt x="4105153" y="197841"/>
                </a:cubicBezTo>
                <a:close/>
                <a:moveTo>
                  <a:pt x="2857103" y="197841"/>
                </a:moveTo>
                <a:lnTo>
                  <a:pt x="2857689" y="197841"/>
                </a:lnTo>
                <a:cubicBezTo>
                  <a:pt x="2798830" y="261971"/>
                  <a:pt x="2774086" y="323610"/>
                  <a:pt x="2784335" y="381150"/>
                </a:cubicBezTo>
                <a:cubicBezTo>
                  <a:pt x="2791510" y="421268"/>
                  <a:pt x="2812885" y="445865"/>
                  <a:pt x="2833677" y="469583"/>
                </a:cubicBezTo>
                <a:cubicBezTo>
                  <a:pt x="2845390" y="483053"/>
                  <a:pt x="2856517" y="495938"/>
                  <a:pt x="2865595" y="511896"/>
                </a:cubicBezTo>
                <a:cubicBezTo>
                  <a:pt x="2889021" y="553477"/>
                  <a:pt x="2890631" y="604283"/>
                  <a:pt x="2870571" y="667387"/>
                </a:cubicBezTo>
                <a:cubicBezTo>
                  <a:pt x="2869108" y="671779"/>
                  <a:pt x="2869108" y="676172"/>
                  <a:pt x="2870571" y="680272"/>
                </a:cubicBezTo>
                <a:cubicBezTo>
                  <a:pt x="2866181" y="680857"/>
                  <a:pt x="2861642" y="681003"/>
                  <a:pt x="2857103" y="681003"/>
                </a:cubicBezTo>
                <a:cubicBezTo>
                  <a:pt x="2755932" y="681003"/>
                  <a:pt x="2674086" y="572804"/>
                  <a:pt x="2674086" y="439423"/>
                </a:cubicBezTo>
                <a:cubicBezTo>
                  <a:pt x="2674086" y="306041"/>
                  <a:pt x="2755932" y="197841"/>
                  <a:pt x="2857103" y="197841"/>
                </a:cubicBezTo>
                <a:close/>
                <a:moveTo>
                  <a:pt x="11641025" y="159873"/>
                </a:moveTo>
                <a:cubicBezTo>
                  <a:pt x="11719062" y="187545"/>
                  <a:pt x="11776456" y="281543"/>
                  <a:pt x="11776456" y="393109"/>
                </a:cubicBezTo>
                <a:cubicBezTo>
                  <a:pt x="11776456" y="497502"/>
                  <a:pt x="11726236" y="586375"/>
                  <a:pt x="11656104" y="620195"/>
                </a:cubicBezTo>
                <a:cubicBezTo>
                  <a:pt x="11675138" y="552113"/>
                  <a:pt x="11670893" y="492963"/>
                  <a:pt x="11643513" y="444208"/>
                </a:cubicBezTo>
                <a:cubicBezTo>
                  <a:pt x="11637511" y="433519"/>
                  <a:pt x="11630775" y="424002"/>
                  <a:pt x="11624041" y="415365"/>
                </a:cubicBezTo>
                <a:cubicBezTo>
                  <a:pt x="11618038" y="407751"/>
                  <a:pt x="11612034" y="400870"/>
                  <a:pt x="11606325" y="394427"/>
                </a:cubicBezTo>
                <a:cubicBezTo>
                  <a:pt x="11588022" y="373490"/>
                  <a:pt x="11572210" y="355335"/>
                  <a:pt x="11567233" y="327224"/>
                </a:cubicBezTo>
                <a:cubicBezTo>
                  <a:pt x="11560059" y="287253"/>
                  <a:pt x="11577189" y="242450"/>
                  <a:pt x="11618330" y="193987"/>
                </a:cubicBezTo>
                <a:cubicBezTo>
                  <a:pt x="11623455" y="187985"/>
                  <a:pt x="11629018" y="181836"/>
                  <a:pt x="11634875" y="175686"/>
                </a:cubicBezTo>
                <a:cubicBezTo>
                  <a:pt x="11639122" y="171147"/>
                  <a:pt x="11641171" y="165584"/>
                  <a:pt x="11641025" y="159873"/>
                </a:cubicBezTo>
                <a:close/>
                <a:moveTo>
                  <a:pt x="10392975" y="159873"/>
                </a:moveTo>
                <a:cubicBezTo>
                  <a:pt x="10471012" y="187545"/>
                  <a:pt x="10528406" y="281543"/>
                  <a:pt x="10528406" y="393110"/>
                </a:cubicBezTo>
                <a:cubicBezTo>
                  <a:pt x="10528406" y="497502"/>
                  <a:pt x="10478186" y="586375"/>
                  <a:pt x="10408054" y="620195"/>
                </a:cubicBezTo>
                <a:cubicBezTo>
                  <a:pt x="10427088" y="552113"/>
                  <a:pt x="10422843" y="492963"/>
                  <a:pt x="10395463" y="444208"/>
                </a:cubicBezTo>
                <a:cubicBezTo>
                  <a:pt x="10389461" y="433520"/>
                  <a:pt x="10382725" y="424002"/>
                  <a:pt x="10375991" y="415365"/>
                </a:cubicBezTo>
                <a:cubicBezTo>
                  <a:pt x="10369988" y="407751"/>
                  <a:pt x="10363984" y="400870"/>
                  <a:pt x="10358275" y="394427"/>
                </a:cubicBezTo>
                <a:cubicBezTo>
                  <a:pt x="10339972" y="373490"/>
                  <a:pt x="10324160" y="355335"/>
                  <a:pt x="10319183" y="327224"/>
                </a:cubicBezTo>
                <a:cubicBezTo>
                  <a:pt x="10312009" y="287253"/>
                  <a:pt x="10329139" y="242450"/>
                  <a:pt x="10370280" y="193987"/>
                </a:cubicBezTo>
                <a:cubicBezTo>
                  <a:pt x="10375405" y="187985"/>
                  <a:pt x="10380968" y="181836"/>
                  <a:pt x="10386825" y="175686"/>
                </a:cubicBezTo>
                <a:cubicBezTo>
                  <a:pt x="10391072" y="171147"/>
                  <a:pt x="10393121" y="165584"/>
                  <a:pt x="10392975" y="159873"/>
                </a:cubicBezTo>
                <a:close/>
                <a:moveTo>
                  <a:pt x="9068725" y="159873"/>
                </a:moveTo>
                <a:cubicBezTo>
                  <a:pt x="9146762" y="187545"/>
                  <a:pt x="9204156" y="281543"/>
                  <a:pt x="9204156" y="393110"/>
                </a:cubicBezTo>
                <a:cubicBezTo>
                  <a:pt x="9204156" y="497502"/>
                  <a:pt x="9153936" y="586375"/>
                  <a:pt x="9083804" y="620195"/>
                </a:cubicBezTo>
                <a:cubicBezTo>
                  <a:pt x="9102838" y="552113"/>
                  <a:pt x="9098593" y="492963"/>
                  <a:pt x="9071213" y="444208"/>
                </a:cubicBezTo>
                <a:cubicBezTo>
                  <a:pt x="9065211" y="433520"/>
                  <a:pt x="9058475" y="424002"/>
                  <a:pt x="9051741" y="415365"/>
                </a:cubicBezTo>
                <a:cubicBezTo>
                  <a:pt x="9045738" y="407751"/>
                  <a:pt x="9039734" y="400870"/>
                  <a:pt x="9034025" y="394427"/>
                </a:cubicBezTo>
                <a:cubicBezTo>
                  <a:pt x="9015722" y="373490"/>
                  <a:pt x="8999910" y="355335"/>
                  <a:pt x="8994933" y="327224"/>
                </a:cubicBezTo>
                <a:cubicBezTo>
                  <a:pt x="8987759" y="287253"/>
                  <a:pt x="9004889" y="242450"/>
                  <a:pt x="9046030" y="193987"/>
                </a:cubicBezTo>
                <a:cubicBezTo>
                  <a:pt x="9051155" y="187985"/>
                  <a:pt x="9056718" y="181836"/>
                  <a:pt x="9062575" y="175686"/>
                </a:cubicBezTo>
                <a:cubicBezTo>
                  <a:pt x="9066822" y="171147"/>
                  <a:pt x="9068871" y="165584"/>
                  <a:pt x="9068725" y="159873"/>
                </a:cubicBezTo>
                <a:close/>
                <a:moveTo>
                  <a:pt x="7820675" y="159873"/>
                </a:moveTo>
                <a:cubicBezTo>
                  <a:pt x="7898712" y="187545"/>
                  <a:pt x="7956106" y="281543"/>
                  <a:pt x="7956106" y="393110"/>
                </a:cubicBezTo>
                <a:cubicBezTo>
                  <a:pt x="7956106" y="497502"/>
                  <a:pt x="7905886" y="586375"/>
                  <a:pt x="7835754" y="620195"/>
                </a:cubicBezTo>
                <a:cubicBezTo>
                  <a:pt x="7854788" y="552113"/>
                  <a:pt x="7850543" y="492963"/>
                  <a:pt x="7823163" y="444208"/>
                </a:cubicBezTo>
                <a:cubicBezTo>
                  <a:pt x="7817161" y="433520"/>
                  <a:pt x="7810425" y="424002"/>
                  <a:pt x="7803691" y="415365"/>
                </a:cubicBezTo>
                <a:cubicBezTo>
                  <a:pt x="7797688" y="407751"/>
                  <a:pt x="7791684" y="400870"/>
                  <a:pt x="7785975" y="394427"/>
                </a:cubicBezTo>
                <a:cubicBezTo>
                  <a:pt x="7767672" y="373490"/>
                  <a:pt x="7751860" y="355335"/>
                  <a:pt x="7746883" y="327224"/>
                </a:cubicBezTo>
                <a:cubicBezTo>
                  <a:pt x="7739709" y="287253"/>
                  <a:pt x="7756839" y="242450"/>
                  <a:pt x="7797980" y="193987"/>
                </a:cubicBezTo>
                <a:cubicBezTo>
                  <a:pt x="7803105" y="187985"/>
                  <a:pt x="7808668" y="181836"/>
                  <a:pt x="7814525" y="175686"/>
                </a:cubicBezTo>
                <a:cubicBezTo>
                  <a:pt x="7818772" y="171147"/>
                  <a:pt x="7820821" y="165584"/>
                  <a:pt x="7820675" y="159873"/>
                </a:cubicBezTo>
                <a:close/>
                <a:moveTo>
                  <a:pt x="11593441" y="151528"/>
                </a:moveTo>
                <a:lnTo>
                  <a:pt x="11594027" y="151528"/>
                </a:lnTo>
                <a:cubicBezTo>
                  <a:pt x="11535168" y="215658"/>
                  <a:pt x="11510424" y="277297"/>
                  <a:pt x="11520673" y="334837"/>
                </a:cubicBezTo>
                <a:cubicBezTo>
                  <a:pt x="11527848" y="374955"/>
                  <a:pt x="11549223" y="399552"/>
                  <a:pt x="11570015" y="423270"/>
                </a:cubicBezTo>
                <a:cubicBezTo>
                  <a:pt x="11581728" y="436739"/>
                  <a:pt x="11592855" y="449625"/>
                  <a:pt x="11601932" y="465582"/>
                </a:cubicBezTo>
                <a:cubicBezTo>
                  <a:pt x="11625358" y="507164"/>
                  <a:pt x="11626969" y="557970"/>
                  <a:pt x="11606909" y="621074"/>
                </a:cubicBezTo>
                <a:cubicBezTo>
                  <a:pt x="11605446" y="625466"/>
                  <a:pt x="11605446" y="629859"/>
                  <a:pt x="11606909" y="633959"/>
                </a:cubicBezTo>
                <a:cubicBezTo>
                  <a:pt x="11602518" y="634544"/>
                  <a:pt x="11597979" y="634690"/>
                  <a:pt x="11593441" y="634690"/>
                </a:cubicBezTo>
                <a:cubicBezTo>
                  <a:pt x="11492269" y="634690"/>
                  <a:pt x="11410424" y="526491"/>
                  <a:pt x="11410424" y="393109"/>
                </a:cubicBezTo>
                <a:cubicBezTo>
                  <a:pt x="11410424" y="259728"/>
                  <a:pt x="11492269" y="151528"/>
                  <a:pt x="11593441" y="151528"/>
                </a:cubicBezTo>
                <a:close/>
                <a:moveTo>
                  <a:pt x="10345391" y="151528"/>
                </a:moveTo>
                <a:lnTo>
                  <a:pt x="10345977" y="151528"/>
                </a:lnTo>
                <a:cubicBezTo>
                  <a:pt x="10287118" y="215658"/>
                  <a:pt x="10262374" y="277297"/>
                  <a:pt x="10272623" y="334837"/>
                </a:cubicBezTo>
                <a:cubicBezTo>
                  <a:pt x="10279798" y="374955"/>
                  <a:pt x="10301173" y="399552"/>
                  <a:pt x="10321965" y="423270"/>
                </a:cubicBezTo>
                <a:cubicBezTo>
                  <a:pt x="10333678" y="436740"/>
                  <a:pt x="10344805" y="449625"/>
                  <a:pt x="10353882" y="465582"/>
                </a:cubicBezTo>
                <a:cubicBezTo>
                  <a:pt x="10377308" y="507164"/>
                  <a:pt x="10378919" y="557970"/>
                  <a:pt x="10358859" y="621074"/>
                </a:cubicBezTo>
                <a:cubicBezTo>
                  <a:pt x="10357396" y="625466"/>
                  <a:pt x="10357396" y="629859"/>
                  <a:pt x="10358859" y="633959"/>
                </a:cubicBezTo>
                <a:cubicBezTo>
                  <a:pt x="10354468" y="634544"/>
                  <a:pt x="10349929" y="634690"/>
                  <a:pt x="10345391" y="634690"/>
                </a:cubicBezTo>
                <a:cubicBezTo>
                  <a:pt x="10244219" y="634690"/>
                  <a:pt x="10162374" y="526491"/>
                  <a:pt x="10162374" y="393110"/>
                </a:cubicBezTo>
                <a:cubicBezTo>
                  <a:pt x="10162374" y="259728"/>
                  <a:pt x="10244219" y="151528"/>
                  <a:pt x="10345391" y="151528"/>
                </a:cubicBezTo>
                <a:close/>
                <a:moveTo>
                  <a:pt x="9021141" y="151528"/>
                </a:moveTo>
                <a:lnTo>
                  <a:pt x="9021727" y="151528"/>
                </a:lnTo>
                <a:cubicBezTo>
                  <a:pt x="8962868" y="215658"/>
                  <a:pt x="8938124" y="277297"/>
                  <a:pt x="8948373" y="334837"/>
                </a:cubicBezTo>
                <a:cubicBezTo>
                  <a:pt x="8955548" y="374955"/>
                  <a:pt x="8976923" y="399552"/>
                  <a:pt x="8997715" y="423270"/>
                </a:cubicBezTo>
                <a:cubicBezTo>
                  <a:pt x="9009428" y="436740"/>
                  <a:pt x="9020555" y="449625"/>
                  <a:pt x="9029632" y="465582"/>
                </a:cubicBezTo>
                <a:cubicBezTo>
                  <a:pt x="9053058" y="507164"/>
                  <a:pt x="9054669" y="557970"/>
                  <a:pt x="9034609" y="621074"/>
                </a:cubicBezTo>
                <a:cubicBezTo>
                  <a:pt x="9033146" y="625466"/>
                  <a:pt x="9033146" y="629859"/>
                  <a:pt x="9034609" y="633959"/>
                </a:cubicBezTo>
                <a:cubicBezTo>
                  <a:pt x="9030218" y="634544"/>
                  <a:pt x="9025679" y="634690"/>
                  <a:pt x="9021141" y="634690"/>
                </a:cubicBezTo>
                <a:cubicBezTo>
                  <a:pt x="8919969" y="634690"/>
                  <a:pt x="8838124" y="526491"/>
                  <a:pt x="8838124" y="393110"/>
                </a:cubicBezTo>
                <a:cubicBezTo>
                  <a:pt x="8838124" y="259728"/>
                  <a:pt x="8919969" y="151528"/>
                  <a:pt x="9021141" y="151528"/>
                </a:cubicBezTo>
                <a:close/>
                <a:moveTo>
                  <a:pt x="7773091" y="151528"/>
                </a:moveTo>
                <a:lnTo>
                  <a:pt x="7773677" y="151528"/>
                </a:lnTo>
                <a:cubicBezTo>
                  <a:pt x="7714818" y="215658"/>
                  <a:pt x="7690074" y="277297"/>
                  <a:pt x="7700323" y="334837"/>
                </a:cubicBezTo>
                <a:cubicBezTo>
                  <a:pt x="7707498" y="374955"/>
                  <a:pt x="7728873" y="399552"/>
                  <a:pt x="7749665" y="423270"/>
                </a:cubicBezTo>
                <a:cubicBezTo>
                  <a:pt x="7761378" y="436740"/>
                  <a:pt x="7772505" y="449625"/>
                  <a:pt x="7781582" y="465582"/>
                </a:cubicBezTo>
                <a:cubicBezTo>
                  <a:pt x="7805008" y="507164"/>
                  <a:pt x="7806619" y="557970"/>
                  <a:pt x="7786559" y="621074"/>
                </a:cubicBezTo>
                <a:cubicBezTo>
                  <a:pt x="7785096" y="625466"/>
                  <a:pt x="7785096" y="629859"/>
                  <a:pt x="7786559" y="633959"/>
                </a:cubicBezTo>
                <a:cubicBezTo>
                  <a:pt x="7782168" y="634544"/>
                  <a:pt x="7777629" y="634690"/>
                  <a:pt x="7773091" y="634690"/>
                </a:cubicBezTo>
                <a:cubicBezTo>
                  <a:pt x="7671919" y="634690"/>
                  <a:pt x="7590074" y="526491"/>
                  <a:pt x="7590074" y="393110"/>
                </a:cubicBezTo>
                <a:cubicBezTo>
                  <a:pt x="7590074" y="259728"/>
                  <a:pt x="7671919" y="151528"/>
                  <a:pt x="7773091" y="151528"/>
                </a:cubicBezTo>
                <a:close/>
                <a:moveTo>
                  <a:pt x="1896817" y="111936"/>
                </a:moveTo>
                <a:cubicBezTo>
                  <a:pt x="1906480" y="159521"/>
                  <a:pt x="1927709" y="194513"/>
                  <a:pt x="1959773" y="215744"/>
                </a:cubicBezTo>
                <a:cubicBezTo>
                  <a:pt x="1966801" y="220428"/>
                  <a:pt x="1973829" y="224089"/>
                  <a:pt x="1980711" y="227309"/>
                </a:cubicBezTo>
                <a:cubicBezTo>
                  <a:pt x="1986713" y="230092"/>
                  <a:pt x="1992570" y="232434"/>
                  <a:pt x="1998134" y="234631"/>
                </a:cubicBezTo>
                <a:cubicBezTo>
                  <a:pt x="2015996" y="241659"/>
                  <a:pt x="2031369" y="247807"/>
                  <a:pt x="2043229" y="263474"/>
                </a:cubicBezTo>
                <a:cubicBezTo>
                  <a:pt x="2060213" y="285728"/>
                  <a:pt x="2063727" y="318525"/>
                  <a:pt x="2053771" y="361131"/>
                </a:cubicBezTo>
                <a:cubicBezTo>
                  <a:pt x="2052454" y="366402"/>
                  <a:pt x="2050989" y="371965"/>
                  <a:pt x="2049378" y="377530"/>
                </a:cubicBezTo>
                <a:cubicBezTo>
                  <a:pt x="2048207" y="381629"/>
                  <a:pt x="2048646" y="385581"/>
                  <a:pt x="2050549" y="389097"/>
                </a:cubicBezTo>
                <a:cubicBezTo>
                  <a:pt x="1994181" y="396562"/>
                  <a:pt x="1929467" y="357032"/>
                  <a:pt x="1894327" y="288803"/>
                </a:cubicBezTo>
                <a:cubicBezTo>
                  <a:pt x="1861678" y="224821"/>
                  <a:pt x="1864460" y="154689"/>
                  <a:pt x="1896817" y="111936"/>
                </a:cubicBezTo>
                <a:close/>
                <a:moveTo>
                  <a:pt x="648768" y="111936"/>
                </a:moveTo>
                <a:cubicBezTo>
                  <a:pt x="658430" y="159521"/>
                  <a:pt x="679660" y="194513"/>
                  <a:pt x="711724" y="215744"/>
                </a:cubicBezTo>
                <a:cubicBezTo>
                  <a:pt x="718752" y="220428"/>
                  <a:pt x="725780" y="224089"/>
                  <a:pt x="732662" y="227309"/>
                </a:cubicBezTo>
                <a:cubicBezTo>
                  <a:pt x="738664" y="230092"/>
                  <a:pt x="744521" y="232434"/>
                  <a:pt x="750085" y="234631"/>
                </a:cubicBezTo>
                <a:cubicBezTo>
                  <a:pt x="767947" y="241659"/>
                  <a:pt x="783320" y="247807"/>
                  <a:pt x="795180" y="263474"/>
                </a:cubicBezTo>
                <a:cubicBezTo>
                  <a:pt x="812164" y="285728"/>
                  <a:pt x="815678" y="318525"/>
                  <a:pt x="805722" y="361131"/>
                </a:cubicBezTo>
                <a:cubicBezTo>
                  <a:pt x="804405" y="366402"/>
                  <a:pt x="802940" y="371965"/>
                  <a:pt x="801329" y="377530"/>
                </a:cubicBezTo>
                <a:cubicBezTo>
                  <a:pt x="800158" y="381629"/>
                  <a:pt x="800597" y="385581"/>
                  <a:pt x="802500" y="389097"/>
                </a:cubicBezTo>
                <a:cubicBezTo>
                  <a:pt x="746132" y="396562"/>
                  <a:pt x="681418" y="357032"/>
                  <a:pt x="646278" y="288803"/>
                </a:cubicBezTo>
                <a:cubicBezTo>
                  <a:pt x="613629" y="224821"/>
                  <a:pt x="616411" y="154689"/>
                  <a:pt x="648768" y="111936"/>
                </a:cubicBezTo>
                <a:close/>
                <a:moveTo>
                  <a:pt x="1980374" y="72631"/>
                </a:moveTo>
                <a:cubicBezTo>
                  <a:pt x="2032102" y="74464"/>
                  <a:pt x="2087226" y="112596"/>
                  <a:pt x="2118635" y="173869"/>
                </a:cubicBezTo>
                <a:cubicBezTo>
                  <a:pt x="2160362" y="255568"/>
                  <a:pt x="2144257" y="347515"/>
                  <a:pt x="2082322" y="379287"/>
                </a:cubicBezTo>
                <a:lnTo>
                  <a:pt x="2082028" y="379433"/>
                </a:lnTo>
                <a:cubicBezTo>
                  <a:pt x="2097990" y="321745"/>
                  <a:pt x="2093741" y="276212"/>
                  <a:pt x="2069438" y="244147"/>
                </a:cubicBezTo>
                <a:cubicBezTo>
                  <a:pt x="2052454" y="221892"/>
                  <a:pt x="2031662" y="213547"/>
                  <a:pt x="2011457" y="205494"/>
                </a:cubicBezTo>
                <a:cubicBezTo>
                  <a:pt x="2000037" y="200809"/>
                  <a:pt x="1989204" y="196416"/>
                  <a:pt x="1978662" y="189536"/>
                </a:cubicBezTo>
                <a:cubicBezTo>
                  <a:pt x="1951282" y="171526"/>
                  <a:pt x="1934298" y="140927"/>
                  <a:pt x="1926832" y="95978"/>
                </a:cubicBezTo>
                <a:cubicBezTo>
                  <a:pt x="1926245" y="92756"/>
                  <a:pt x="1924928" y="90121"/>
                  <a:pt x="1922731" y="88072"/>
                </a:cubicBezTo>
                <a:cubicBezTo>
                  <a:pt x="1925220" y="86315"/>
                  <a:pt x="1928002" y="84850"/>
                  <a:pt x="1930785" y="83385"/>
                </a:cubicBezTo>
                <a:cubicBezTo>
                  <a:pt x="1946267" y="75443"/>
                  <a:pt x="1963132" y="72020"/>
                  <a:pt x="1980374" y="72631"/>
                </a:cubicBezTo>
                <a:close/>
                <a:moveTo>
                  <a:pt x="732325" y="72631"/>
                </a:moveTo>
                <a:cubicBezTo>
                  <a:pt x="784052" y="74464"/>
                  <a:pt x="839177" y="112596"/>
                  <a:pt x="870583" y="173869"/>
                </a:cubicBezTo>
                <a:cubicBezTo>
                  <a:pt x="912311" y="255568"/>
                  <a:pt x="896204" y="347515"/>
                  <a:pt x="834273" y="379287"/>
                </a:cubicBezTo>
                <a:lnTo>
                  <a:pt x="833979" y="379433"/>
                </a:lnTo>
                <a:cubicBezTo>
                  <a:pt x="849938" y="321745"/>
                  <a:pt x="845692" y="276212"/>
                  <a:pt x="821389" y="244147"/>
                </a:cubicBezTo>
                <a:cubicBezTo>
                  <a:pt x="804405" y="221892"/>
                  <a:pt x="783613" y="213547"/>
                  <a:pt x="763409" y="205494"/>
                </a:cubicBezTo>
                <a:cubicBezTo>
                  <a:pt x="751988" y="200809"/>
                  <a:pt x="741155" y="196416"/>
                  <a:pt x="730613" y="189536"/>
                </a:cubicBezTo>
                <a:cubicBezTo>
                  <a:pt x="703233" y="171526"/>
                  <a:pt x="686249" y="140927"/>
                  <a:pt x="678782" y="95978"/>
                </a:cubicBezTo>
                <a:cubicBezTo>
                  <a:pt x="678196" y="92756"/>
                  <a:pt x="676879" y="90121"/>
                  <a:pt x="674682" y="88072"/>
                </a:cubicBezTo>
                <a:cubicBezTo>
                  <a:pt x="677171" y="86315"/>
                  <a:pt x="679953" y="84850"/>
                  <a:pt x="682736" y="83385"/>
                </a:cubicBezTo>
                <a:cubicBezTo>
                  <a:pt x="698218" y="75443"/>
                  <a:pt x="715083" y="72020"/>
                  <a:pt x="732325" y="72631"/>
                </a:cubicBezTo>
                <a:close/>
                <a:moveTo>
                  <a:pt x="6812807" y="65623"/>
                </a:moveTo>
                <a:cubicBezTo>
                  <a:pt x="6822469" y="113208"/>
                  <a:pt x="6843699" y="148200"/>
                  <a:pt x="6875763" y="169431"/>
                </a:cubicBezTo>
                <a:cubicBezTo>
                  <a:pt x="6882791" y="174115"/>
                  <a:pt x="6889819" y="177776"/>
                  <a:pt x="6896701" y="180996"/>
                </a:cubicBezTo>
                <a:cubicBezTo>
                  <a:pt x="6902703" y="183779"/>
                  <a:pt x="6908560" y="186121"/>
                  <a:pt x="6914124" y="188318"/>
                </a:cubicBezTo>
                <a:cubicBezTo>
                  <a:pt x="6931986" y="195346"/>
                  <a:pt x="6947359" y="201494"/>
                  <a:pt x="6959219" y="217161"/>
                </a:cubicBezTo>
                <a:cubicBezTo>
                  <a:pt x="6976203" y="239415"/>
                  <a:pt x="6979717" y="272212"/>
                  <a:pt x="6969761" y="314818"/>
                </a:cubicBezTo>
                <a:cubicBezTo>
                  <a:pt x="6968444" y="320089"/>
                  <a:pt x="6966979" y="325652"/>
                  <a:pt x="6965368" y="331217"/>
                </a:cubicBezTo>
                <a:cubicBezTo>
                  <a:pt x="6964197" y="335316"/>
                  <a:pt x="6964636" y="339268"/>
                  <a:pt x="6966539" y="342784"/>
                </a:cubicBezTo>
                <a:cubicBezTo>
                  <a:pt x="6910171" y="350249"/>
                  <a:pt x="6845457" y="310719"/>
                  <a:pt x="6810317" y="242490"/>
                </a:cubicBezTo>
                <a:cubicBezTo>
                  <a:pt x="6777668" y="178508"/>
                  <a:pt x="6780450" y="108376"/>
                  <a:pt x="6812807" y="65623"/>
                </a:cubicBezTo>
                <a:close/>
                <a:moveTo>
                  <a:pt x="5564769" y="65623"/>
                </a:moveTo>
                <a:cubicBezTo>
                  <a:pt x="5574431" y="113208"/>
                  <a:pt x="5595658" y="148200"/>
                  <a:pt x="5627723" y="169431"/>
                </a:cubicBezTo>
                <a:cubicBezTo>
                  <a:pt x="5634750" y="174115"/>
                  <a:pt x="5641778" y="177776"/>
                  <a:pt x="5648662" y="180996"/>
                </a:cubicBezTo>
                <a:cubicBezTo>
                  <a:pt x="5654663" y="183779"/>
                  <a:pt x="5660522" y="186121"/>
                  <a:pt x="5666085" y="188318"/>
                </a:cubicBezTo>
                <a:cubicBezTo>
                  <a:pt x="5683945" y="195346"/>
                  <a:pt x="5699317" y="201494"/>
                  <a:pt x="5711181" y="217161"/>
                </a:cubicBezTo>
                <a:cubicBezTo>
                  <a:pt x="5728161" y="239415"/>
                  <a:pt x="5731679" y="272212"/>
                  <a:pt x="5721722" y="314818"/>
                </a:cubicBezTo>
                <a:cubicBezTo>
                  <a:pt x="5720406" y="320089"/>
                  <a:pt x="5718940" y="325652"/>
                  <a:pt x="5717328" y="331217"/>
                </a:cubicBezTo>
                <a:cubicBezTo>
                  <a:pt x="5716157" y="335316"/>
                  <a:pt x="5716598" y="339268"/>
                  <a:pt x="5718498" y="342784"/>
                </a:cubicBezTo>
                <a:cubicBezTo>
                  <a:pt x="5662132" y="350249"/>
                  <a:pt x="5597418" y="310719"/>
                  <a:pt x="5562279" y="242490"/>
                </a:cubicBezTo>
                <a:cubicBezTo>
                  <a:pt x="5529629" y="178508"/>
                  <a:pt x="5532411" y="108376"/>
                  <a:pt x="5564769" y="65623"/>
                </a:cubicBezTo>
                <a:close/>
                <a:moveTo>
                  <a:pt x="4316721" y="52161"/>
                </a:moveTo>
                <a:cubicBezTo>
                  <a:pt x="4326381" y="99746"/>
                  <a:pt x="4347608" y="134738"/>
                  <a:pt x="4379675" y="155969"/>
                </a:cubicBezTo>
                <a:cubicBezTo>
                  <a:pt x="4386700" y="160653"/>
                  <a:pt x="4393731" y="164314"/>
                  <a:pt x="4400609" y="167534"/>
                </a:cubicBezTo>
                <a:cubicBezTo>
                  <a:pt x="4406611" y="170317"/>
                  <a:pt x="4412466" y="172659"/>
                  <a:pt x="4418034" y="174856"/>
                </a:cubicBezTo>
                <a:cubicBezTo>
                  <a:pt x="4435896" y="181884"/>
                  <a:pt x="4451269" y="188032"/>
                  <a:pt x="4463129" y="203699"/>
                </a:cubicBezTo>
                <a:cubicBezTo>
                  <a:pt x="4480113" y="225953"/>
                  <a:pt x="4483630" y="258750"/>
                  <a:pt x="4473670" y="301356"/>
                </a:cubicBezTo>
                <a:cubicBezTo>
                  <a:pt x="4472358" y="306627"/>
                  <a:pt x="4470890" y="312190"/>
                  <a:pt x="4469278" y="317755"/>
                </a:cubicBezTo>
                <a:cubicBezTo>
                  <a:pt x="4468105" y="321854"/>
                  <a:pt x="4468547" y="325806"/>
                  <a:pt x="4470450" y="329322"/>
                </a:cubicBezTo>
                <a:cubicBezTo>
                  <a:pt x="4414074" y="336787"/>
                  <a:pt x="4349370" y="297257"/>
                  <a:pt x="4314227" y="229028"/>
                </a:cubicBezTo>
                <a:cubicBezTo>
                  <a:pt x="4281580" y="165046"/>
                  <a:pt x="4284365" y="94914"/>
                  <a:pt x="4316721" y="52161"/>
                </a:cubicBezTo>
                <a:close/>
                <a:moveTo>
                  <a:pt x="3068670" y="52161"/>
                </a:moveTo>
                <a:cubicBezTo>
                  <a:pt x="3078331" y="99746"/>
                  <a:pt x="3099561" y="134738"/>
                  <a:pt x="3131625" y="155969"/>
                </a:cubicBezTo>
                <a:cubicBezTo>
                  <a:pt x="3138653" y="160653"/>
                  <a:pt x="3145683" y="164314"/>
                  <a:pt x="3152563" y="167534"/>
                </a:cubicBezTo>
                <a:cubicBezTo>
                  <a:pt x="3158565" y="170317"/>
                  <a:pt x="3164422" y="172659"/>
                  <a:pt x="3169986" y="174856"/>
                </a:cubicBezTo>
                <a:cubicBezTo>
                  <a:pt x="3187850" y="181884"/>
                  <a:pt x="3203222" y="188032"/>
                  <a:pt x="3215081" y="203699"/>
                </a:cubicBezTo>
                <a:cubicBezTo>
                  <a:pt x="3232066" y="225953"/>
                  <a:pt x="3235580" y="258750"/>
                  <a:pt x="3225623" y="301356"/>
                </a:cubicBezTo>
                <a:cubicBezTo>
                  <a:pt x="3224307" y="306627"/>
                  <a:pt x="3222843" y="312190"/>
                  <a:pt x="3221231" y="317755"/>
                </a:cubicBezTo>
                <a:cubicBezTo>
                  <a:pt x="3220059" y="321854"/>
                  <a:pt x="3220499" y="325806"/>
                  <a:pt x="3222402" y="329322"/>
                </a:cubicBezTo>
                <a:cubicBezTo>
                  <a:pt x="3166035" y="336787"/>
                  <a:pt x="3101319" y="297257"/>
                  <a:pt x="3066180" y="229028"/>
                </a:cubicBezTo>
                <a:cubicBezTo>
                  <a:pt x="3033530" y="165046"/>
                  <a:pt x="3036312" y="94914"/>
                  <a:pt x="3068670" y="52161"/>
                </a:cubicBezTo>
                <a:close/>
                <a:moveTo>
                  <a:pt x="6896364" y="26318"/>
                </a:moveTo>
                <a:cubicBezTo>
                  <a:pt x="6948091" y="28151"/>
                  <a:pt x="7003216" y="66283"/>
                  <a:pt x="7034622" y="127556"/>
                </a:cubicBezTo>
                <a:cubicBezTo>
                  <a:pt x="7076349" y="209255"/>
                  <a:pt x="7060243" y="301202"/>
                  <a:pt x="6998312" y="332974"/>
                </a:cubicBezTo>
                <a:lnTo>
                  <a:pt x="6998018" y="333120"/>
                </a:lnTo>
                <a:cubicBezTo>
                  <a:pt x="7013977" y="275432"/>
                  <a:pt x="7009731" y="229899"/>
                  <a:pt x="6985428" y="197834"/>
                </a:cubicBezTo>
                <a:cubicBezTo>
                  <a:pt x="6968444" y="175579"/>
                  <a:pt x="6947652" y="167234"/>
                  <a:pt x="6927447" y="159181"/>
                </a:cubicBezTo>
                <a:cubicBezTo>
                  <a:pt x="6916027" y="154496"/>
                  <a:pt x="6905194" y="150103"/>
                  <a:pt x="6894652" y="143223"/>
                </a:cubicBezTo>
                <a:cubicBezTo>
                  <a:pt x="6867272" y="125213"/>
                  <a:pt x="6850288" y="94614"/>
                  <a:pt x="6842821" y="49665"/>
                </a:cubicBezTo>
                <a:cubicBezTo>
                  <a:pt x="6842235" y="46443"/>
                  <a:pt x="6840918" y="43808"/>
                  <a:pt x="6838721" y="41759"/>
                </a:cubicBezTo>
                <a:cubicBezTo>
                  <a:pt x="6841210" y="40002"/>
                  <a:pt x="6843992" y="38537"/>
                  <a:pt x="6846775" y="37072"/>
                </a:cubicBezTo>
                <a:cubicBezTo>
                  <a:pt x="6862257" y="29130"/>
                  <a:pt x="6879122" y="25707"/>
                  <a:pt x="6896364" y="26318"/>
                </a:cubicBezTo>
                <a:close/>
                <a:moveTo>
                  <a:pt x="5648325" y="26318"/>
                </a:moveTo>
                <a:cubicBezTo>
                  <a:pt x="5700050" y="28151"/>
                  <a:pt x="5755176" y="66283"/>
                  <a:pt x="5786582" y="127556"/>
                </a:cubicBezTo>
                <a:cubicBezTo>
                  <a:pt x="5828308" y="209255"/>
                  <a:pt x="5812205" y="301202"/>
                  <a:pt x="5750272" y="332974"/>
                </a:cubicBezTo>
                <a:lnTo>
                  <a:pt x="5749980" y="333120"/>
                </a:lnTo>
                <a:cubicBezTo>
                  <a:pt x="5765940" y="275432"/>
                  <a:pt x="5761693" y="229899"/>
                  <a:pt x="5737386" y="197834"/>
                </a:cubicBezTo>
                <a:cubicBezTo>
                  <a:pt x="5720406" y="175579"/>
                  <a:pt x="5699611" y="167234"/>
                  <a:pt x="5679406" y="159181"/>
                </a:cubicBezTo>
                <a:cubicBezTo>
                  <a:pt x="5667989" y="154496"/>
                  <a:pt x="5657154" y="150103"/>
                  <a:pt x="5646613" y="143223"/>
                </a:cubicBezTo>
                <a:cubicBezTo>
                  <a:pt x="5619233" y="125213"/>
                  <a:pt x="5602248" y="94614"/>
                  <a:pt x="5594783" y="49665"/>
                </a:cubicBezTo>
                <a:cubicBezTo>
                  <a:pt x="5594195" y="46443"/>
                  <a:pt x="5592879" y="43808"/>
                  <a:pt x="5590680" y="41759"/>
                </a:cubicBezTo>
                <a:cubicBezTo>
                  <a:pt x="5593170" y="40002"/>
                  <a:pt x="5595952" y="38537"/>
                  <a:pt x="5598736" y="37072"/>
                </a:cubicBezTo>
                <a:cubicBezTo>
                  <a:pt x="5614219" y="29130"/>
                  <a:pt x="5631082" y="25707"/>
                  <a:pt x="5648325" y="26318"/>
                </a:cubicBezTo>
                <a:close/>
                <a:moveTo>
                  <a:pt x="4400271" y="12856"/>
                </a:moveTo>
                <a:cubicBezTo>
                  <a:pt x="4451998" y="14689"/>
                  <a:pt x="4507126" y="52821"/>
                  <a:pt x="4538530" y="114094"/>
                </a:cubicBezTo>
                <a:cubicBezTo>
                  <a:pt x="4580262" y="195793"/>
                  <a:pt x="4564155" y="287740"/>
                  <a:pt x="4502224" y="319512"/>
                </a:cubicBezTo>
                <a:lnTo>
                  <a:pt x="4501931" y="319658"/>
                </a:lnTo>
                <a:cubicBezTo>
                  <a:pt x="4517888" y="261970"/>
                  <a:pt x="4513643" y="216437"/>
                  <a:pt x="4489342" y="184372"/>
                </a:cubicBezTo>
                <a:cubicBezTo>
                  <a:pt x="4472358" y="162117"/>
                  <a:pt x="4451565" y="153772"/>
                  <a:pt x="4431356" y="145719"/>
                </a:cubicBezTo>
                <a:cubicBezTo>
                  <a:pt x="4419934" y="141034"/>
                  <a:pt x="4409102" y="136641"/>
                  <a:pt x="4398561" y="129761"/>
                </a:cubicBezTo>
                <a:cubicBezTo>
                  <a:pt x="4371183" y="111751"/>
                  <a:pt x="4354195" y="81152"/>
                  <a:pt x="4346731" y="36203"/>
                </a:cubicBezTo>
                <a:cubicBezTo>
                  <a:pt x="4346147" y="32981"/>
                  <a:pt x="4344829" y="30346"/>
                  <a:pt x="4342631" y="28297"/>
                </a:cubicBezTo>
                <a:cubicBezTo>
                  <a:pt x="4345121" y="26540"/>
                  <a:pt x="4347900" y="25075"/>
                  <a:pt x="4350682" y="23610"/>
                </a:cubicBezTo>
                <a:cubicBezTo>
                  <a:pt x="4366165" y="15668"/>
                  <a:pt x="4383031" y="12245"/>
                  <a:pt x="4400271" y="12856"/>
                </a:cubicBezTo>
                <a:close/>
                <a:moveTo>
                  <a:pt x="3152226" y="12856"/>
                </a:moveTo>
                <a:cubicBezTo>
                  <a:pt x="3203953" y="14689"/>
                  <a:pt x="3259079" y="52821"/>
                  <a:pt x="3290484" y="114094"/>
                </a:cubicBezTo>
                <a:cubicBezTo>
                  <a:pt x="3332212" y="195793"/>
                  <a:pt x="3316106" y="287740"/>
                  <a:pt x="3254175" y="319512"/>
                </a:cubicBezTo>
                <a:lnTo>
                  <a:pt x="3253881" y="319658"/>
                </a:lnTo>
                <a:cubicBezTo>
                  <a:pt x="3269839" y="261970"/>
                  <a:pt x="3265594" y="216437"/>
                  <a:pt x="3241291" y="184372"/>
                </a:cubicBezTo>
                <a:cubicBezTo>
                  <a:pt x="3224307" y="162117"/>
                  <a:pt x="3203514" y="153772"/>
                  <a:pt x="3183309" y="145719"/>
                </a:cubicBezTo>
                <a:cubicBezTo>
                  <a:pt x="3171890" y="141034"/>
                  <a:pt x="3161057" y="136641"/>
                  <a:pt x="3150516" y="129761"/>
                </a:cubicBezTo>
                <a:cubicBezTo>
                  <a:pt x="3123135" y="111751"/>
                  <a:pt x="3106151" y="81152"/>
                  <a:pt x="3098683" y="36203"/>
                </a:cubicBezTo>
                <a:cubicBezTo>
                  <a:pt x="3098097" y="32981"/>
                  <a:pt x="3096781" y="30346"/>
                  <a:pt x="3094584" y="28297"/>
                </a:cubicBezTo>
                <a:cubicBezTo>
                  <a:pt x="3097072" y="26540"/>
                  <a:pt x="3099855" y="25075"/>
                  <a:pt x="3102637" y="23610"/>
                </a:cubicBezTo>
                <a:cubicBezTo>
                  <a:pt x="3118120" y="15668"/>
                  <a:pt x="3134985" y="12245"/>
                  <a:pt x="3152226" y="12856"/>
                </a:cubicBezTo>
                <a:close/>
                <a:moveTo>
                  <a:pt x="11805007" y="5848"/>
                </a:moveTo>
                <a:cubicBezTo>
                  <a:pt x="11814669" y="53433"/>
                  <a:pt x="11835899" y="88425"/>
                  <a:pt x="11867963" y="109656"/>
                </a:cubicBezTo>
                <a:cubicBezTo>
                  <a:pt x="11874991" y="114340"/>
                  <a:pt x="11882019" y="118001"/>
                  <a:pt x="11888901" y="121221"/>
                </a:cubicBezTo>
                <a:cubicBezTo>
                  <a:pt x="11894903" y="124004"/>
                  <a:pt x="11900760" y="126346"/>
                  <a:pt x="11906324" y="128543"/>
                </a:cubicBezTo>
                <a:cubicBezTo>
                  <a:pt x="11924186" y="135571"/>
                  <a:pt x="11939559" y="141719"/>
                  <a:pt x="11951419" y="157386"/>
                </a:cubicBezTo>
                <a:cubicBezTo>
                  <a:pt x="11968403" y="179640"/>
                  <a:pt x="11971917" y="212437"/>
                  <a:pt x="11961961" y="255043"/>
                </a:cubicBezTo>
                <a:cubicBezTo>
                  <a:pt x="11960644" y="260314"/>
                  <a:pt x="11959179" y="265877"/>
                  <a:pt x="11957568" y="271442"/>
                </a:cubicBezTo>
                <a:cubicBezTo>
                  <a:pt x="11956397" y="275541"/>
                  <a:pt x="11956836" y="279493"/>
                  <a:pt x="11958739" y="283009"/>
                </a:cubicBezTo>
                <a:cubicBezTo>
                  <a:pt x="11902371" y="290474"/>
                  <a:pt x="11837657" y="250944"/>
                  <a:pt x="11802517" y="182715"/>
                </a:cubicBezTo>
                <a:cubicBezTo>
                  <a:pt x="11769868" y="118733"/>
                  <a:pt x="11772650" y="48601"/>
                  <a:pt x="11805007" y="5848"/>
                </a:cubicBezTo>
                <a:close/>
                <a:moveTo>
                  <a:pt x="10556957" y="5848"/>
                </a:moveTo>
                <a:cubicBezTo>
                  <a:pt x="10566619" y="53433"/>
                  <a:pt x="10587849" y="88425"/>
                  <a:pt x="10619913" y="109656"/>
                </a:cubicBezTo>
                <a:cubicBezTo>
                  <a:pt x="10626941" y="114340"/>
                  <a:pt x="10633969" y="118001"/>
                  <a:pt x="10640851" y="121221"/>
                </a:cubicBezTo>
                <a:cubicBezTo>
                  <a:pt x="10646853" y="124004"/>
                  <a:pt x="10652710" y="126346"/>
                  <a:pt x="10658274" y="128543"/>
                </a:cubicBezTo>
                <a:cubicBezTo>
                  <a:pt x="10676136" y="135571"/>
                  <a:pt x="10691509" y="141719"/>
                  <a:pt x="10703369" y="157386"/>
                </a:cubicBezTo>
                <a:cubicBezTo>
                  <a:pt x="10720353" y="179640"/>
                  <a:pt x="10723867" y="212437"/>
                  <a:pt x="10713911" y="255043"/>
                </a:cubicBezTo>
                <a:cubicBezTo>
                  <a:pt x="10712594" y="260314"/>
                  <a:pt x="10711129" y="265877"/>
                  <a:pt x="10709518" y="271442"/>
                </a:cubicBezTo>
                <a:cubicBezTo>
                  <a:pt x="10708347" y="275541"/>
                  <a:pt x="10708786" y="279493"/>
                  <a:pt x="10710689" y="283009"/>
                </a:cubicBezTo>
                <a:cubicBezTo>
                  <a:pt x="10654321" y="290474"/>
                  <a:pt x="10589607" y="250944"/>
                  <a:pt x="10554467" y="182715"/>
                </a:cubicBezTo>
                <a:cubicBezTo>
                  <a:pt x="10521818" y="118733"/>
                  <a:pt x="10524600" y="48601"/>
                  <a:pt x="10556957" y="5848"/>
                </a:cubicBezTo>
                <a:close/>
                <a:moveTo>
                  <a:pt x="9232707" y="5848"/>
                </a:moveTo>
                <a:cubicBezTo>
                  <a:pt x="9242369" y="53433"/>
                  <a:pt x="9263599" y="88425"/>
                  <a:pt x="9295663" y="109656"/>
                </a:cubicBezTo>
                <a:cubicBezTo>
                  <a:pt x="9302691" y="114340"/>
                  <a:pt x="9309719" y="118001"/>
                  <a:pt x="9316601" y="121221"/>
                </a:cubicBezTo>
                <a:cubicBezTo>
                  <a:pt x="9322603" y="124004"/>
                  <a:pt x="9328460" y="126346"/>
                  <a:pt x="9334024" y="128543"/>
                </a:cubicBezTo>
                <a:cubicBezTo>
                  <a:pt x="9351886" y="135571"/>
                  <a:pt x="9367259" y="141719"/>
                  <a:pt x="9379119" y="157386"/>
                </a:cubicBezTo>
                <a:cubicBezTo>
                  <a:pt x="9396103" y="179640"/>
                  <a:pt x="9399617" y="212437"/>
                  <a:pt x="9389661" y="255043"/>
                </a:cubicBezTo>
                <a:cubicBezTo>
                  <a:pt x="9388344" y="260314"/>
                  <a:pt x="9386879" y="265877"/>
                  <a:pt x="9385268" y="271442"/>
                </a:cubicBezTo>
                <a:cubicBezTo>
                  <a:pt x="9384097" y="275541"/>
                  <a:pt x="9384536" y="279493"/>
                  <a:pt x="9386439" y="283009"/>
                </a:cubicBezTo>
                <a:cubicBezTo>
                  <a:pt x="9330071" y="290474"/>
                  <a:pt x="9265357" y="250944"/>
                  <a:pt x="9230217" y="182715"/>
                </a:cubicBezTo>
                <a:cubicBezTo>
                  <a:pt x="9197568" y="118733"/>
                  <a:pt x="9200350" y="48601"/>
                  <a:pt x="9232707" y="5848"/>
                </a:cubicBezTo>
                <a:close/>
                <a:moveTo>
                  <a:pt x="7984657" y="5848"/>
                </a:moveTo>
                <a:cubicBezTo>
                  <a:pt x="7994319" y="53433"/>
                  <a:pt x="8015549" y="88425"/>
                  <a:pt x="8047613" y="109656"/>
                </a:cubicBezTo>
                <a:cubicBezTo>
                  <a:pt x="8054641" y="114340"/>
                  <a:pt x="8061669" y="118001"/>
                  <a:pt x="8068551" y="121221"/>
                </a:cubicBezTo>
                <a:cubicBezTo>
                  <a:pt x="8074553" y="124004"/>
                  <a:pt x="8080410" y="126346"/>
                  <a:pt x="8085974" y="128543"/>
                </a:cubicBezTo>
                <a:cubicBezTo>
                  <a:pt x="8103836" y="135571"/>
                  <a:pt x="8119209" y="141719"/>
                  <a:pt x="8131069" y="157386"/>
                </a:cubicBezTo>
                <a:cubicBezTo>
                  <a:pt x="8148053" y="179640"/>
                  <a:pt x="8151567" y="212437"/>
                  <a:pt x="8141611" y="255043"/>
                </a:cubicBezTo>
                <a:cubicBezTo>
                  <a:pt x="8140294" y="260314"/>
                  <a:pt x="8138829" y="265877"/>
                  <a:pt x="8137218" y="271442"/>
                </a:cubicBezTo>
                <a:cubicBezTo>
                  <a:pt x="8136047" y="275541"/>
                  <a:pt x="8136486" y="279493"/>
                  <a:pt x="8138389" y="283009"/>
                </a:cubicBezTo>
                <a:cubicBezTo>
                  <a:pt x="8082021" y="290474"/>
                  <a:pt x="8017307" y="250944"/>
                  <a:pt x="7982167" y="182715"/>
                </a:cubicBezTo>
                <a:cubicBezTo>
                  <a:pt x="7949518" y="118733"/>
                  <a:pt x="7952300" y="48601"/>
                  <a:pt x="7984657" y="5848"/>
                </a:cubicBezTo>
                <a:close/>
                <a:moveTo>
                  <a:pt x="11838300" y="0"/>
                </a:moveTo>
                <a:lnTo>
                  <a:pt x="11970837" y="0"/>
                </a:lnTo>
                <a:lnTo>
                  <a:pt x="11999244" y="26371"/>
                </a:lnTo>
                <a:cubicBezTo>
                  <a:pt x="12009637" y="38591"/>
                  <a:pt x="12018971" y="52463"/>
                  <a:pt x="12026822" y="67781"/>
                </a:cubicBezTo>
                <a:cubicBezTo>
                  <a:pt x="12068549" y="149480"/>
                  <a:pt x="12052443" y="241427"/>
                  <a:pt x="11990512" y="273199"/>
                </a:cubicBezTo>
                <a:lnTo>
                  <a:pt x="11990218" y="273345"/>
                </a:lnTo>
                <a:cubicBezTo>
                  <a:pt x="12006177" y="215657"/>
                  <a:pt x="12001931" y="170124"/>
                  <a:pt x="11977628" y="138059"/>
                </a:cubicBezTo>
                <a:cubicBezTo>
                  <a:pt x="11960644" y="115804"/>
                  <a:pt x="11939852" y="107459"/>
                  <a:pt x="11919647" y="99406"/>
                </a:cubicBezTo>
                <a:cubicBezTo>
                  <a:pt x="11908227" y="94721"/>
                  <a:pt x="11897394" y="90328"/>
                  <a:pt x="11886852" y="83448"/>
                </a:cubicBezTo>
                <a:cubicBezTo>
                  <a:pt x="11873162" y="74443"/>
                  <a:pt x="11862071" y="62291"/>
                  <a:pt x="11853469" y="46771"/>
                </a:cubicBezTo>
                <a:close/>
                <a:moveTo>
                  <a:pt x="11247538" y="0"/>
                </a:moveTo>
                <a:lnTo>
                  <a:pt x="11363273" y="0"/>
                </a:lnTo>
                <a:lnTo>
                  <a:pt x="11348864" y="30719"/>
                </a:lnTo>
                <a:cubicBezTo>
                  <a:pt x="11337062" y="47941"/>
                  <a:pt x="11321954" y="64119"/>
                  <a:pt x="11303835" y="78175"/>
                </a:cubicBezTo>
                <a:cubicBezTo>
                  <a:pt x="11231362" y="134399"/>
                  <a:pt x="11138096" y="135716"/>
                  <a:pt x="11095344" y="80665"/>
                </a:cubicBezTo>
                <a:lnTo>
                  <a:pt x="11095052" y="80371"/>
                </a:lnTo>
                <a:cubicBezTo>
                  <a:pt x="11154788" y="85350"/>
                  <a:pt x="11198712" y="72758"/>
                  <a:pt x="11225651" y="42890"/>
                </a:cubicBezTo>
                <a:cubicBezTo>
                  <a:pt x="11235022" y="32495"/>
                  <a:pt x="11240805" y="21807"/>
                  <a:pt x="11244758" y="11046"/>
                </a:cubicBezTo>
                <a:close/>
                <a:moveTo>
                  <a:pt x="11076506" y="0"/>
                </a:moveTo>
                <a:lnTo>
                  <a:pt x="11214157" y="0"/>
                </a:lnTo>
                <a:lnTo>
                  <a:pt x="11201932" y="20928"/>
                </a:lnTo>
                <a:cubicBezTo>
                  <a:pt x="11183191" y="41572"/>
                  <a:pt x="11151566" y="51235"/>
                  <a:pt x="11107936" y="49332"/>
                </a:cubicBezTo>
                <a:cubicBezTo>
                  <a:pt x="11102519" y="49040"/>
                  <a:pt x="11096808" y="48600"/>
                  <a:pt x="11090952" y="48014"/>
                </a:cubicBezTo>
                <a:cubicBezTo>
                  <a:pt x="11086706" y="47722"/>
                  <a:pt x="11082899" y="48892"/>
                  <a:pt x="11079825" y="51382"/>
                </a:cubicBezTo>
                <a:cubicBezTo>
                  <a:pt x="11075322" y="37875"/>
                  <a:pt x="11073629" y="23317"/>
                  <a:pt x="11074572" y="8341"/>
                </a:cubicBezTo>
                <a:close/>
                <a:moveTo>
                  <a:pt x="10590250" y="0"/>
                </a:moveTo>
                <a:lnTo>
                  <a:pt x="10722787" y="0"/>
                </a:lnTo>
                <a:lnTo>
                  <a:pt x="10751194" y="26371"/>
                </a:lnTo>
                <a:cubicBezTo>
                  <a:pt x="10761587" y="38591"/>
                  <a:pt x="10770921" y="52463"/>
                  <a:pt x="10778772" y="67781"/>
                </a:cubicBezTo>
                <a:cubicBezTo>
                  <a:pt x="10820499" y="149480"/>
                  <a:pt x="10804393" y="241427"/>
                  <a:pt x="10742462" y="273199"/>
                </a:cubicBezTo>
                <a:lnTo>
                  <a:pt x="10742168" y="273345"/>
                </a:lnTo>
                <a:cubicBezTo>
                  <a:pt x="10758127" y="215657"/>
                  <a:pt x="10753881" y="170124"/>
                  <a:pt x="10729578" y="138059"/>
                </a:cubicBezTo>
                <a:cubicBezTo>
                  <a:pt x="10712594" y="115804"/>
                  <a:pt x="10691802" y="107459"/>
                  <a:pt x="10671597" y="99406"/>
                </a:cubicBezTo>
                <a:cubicBezTo>
                  <a:pt x="10660177" y="94721"/>
                  <a:pt x="10649344" y="90328"/>
                  <a:pt x="10638802" y="83448"/>
                </a:cubicBezTo>
                <a:cubicBezTo>
                  <a:pt x="10625112" y="74443"/>
                  <a:pt x="10614021" y="62291"/>
                  <a:pt x="10605419" y="46771"/>
                </a:cubicBezTo>
                <a:close/>
                <a:moveTo>
                  <a:pt x="9999488" y="0"/>
                </a:moveTo>
                <a:lnTo>
                  <a:pt x="10115223" y="0"/>
                </a:lnTo>
                <a:lnTo>
                  <a:pt x="10100814" y="30719"/>
                </a:lnTo>
                <a:cubicBezTo>
                  <a:pt x="10089012" y="47941"/>
                  <a:pt x="10073904" y="64119"/>
                  <a:pt x="10055785" y="78175"/>
                </a:cubicBezTo>
                <a:cubicBezTo>
                  <a:pt x="9983312" y="134399"/>
                  <a:pt x="9890046" y="135716"/>
                  <a:pt x="9847294" y="80665"/>
                </a:cubicBezTo>
                <a:lnTo>
                  <a:pt x="9847002" y="80371"/>
                </a:lnTo>
                <a:cubicBezTo>
                  <a:pt x="9906738" y="85350"/>
                  <a:pt x="9950662" y="72758"/>
                  <a:pt x="9977601" y="42890"/>
                </a:cubicBezTo>
                <a:cubicBezTo>
                  <a:pt x="9986971" y="32495"/>
                  <a:pt x="9992755" y="21807"/>
                  <a:pt x="9996708" y="11046"/>
                </a:cubicBezTo>
                <a:close/>
                <a:moveTo>
                  <a:pt x="9828456" y="0"/>
                </a:moveTo>
                <a:lnTo>
                  <a:pt x="9966107" y="0"/>
                </a:lnTo>
                <a:lnTo>
                  <a:pt x="9953882" y="20928"/>
                </a:lnTo>
                <a:cubicBezTo>
                  <a:pt x="9935141" y="41572"/>
                  <a:pt x="9903516" y="51235"/>
                  <a:pt x="9859886" y="49332"/>
                </a:cubicBezTo>
                <a:cubicBezTo>
                  <a:pt x="9854469" y="49040"/>
                  <a:pt x="9848758" y="48600"/>
                  <a:pt x="9842902" y="48014"/>
                </a:cubicBezTo>
                <a:cubicBezTo>
                  <a:pt x="9838656" y="47722"/>
                  <a:pt x="9834849" y="48892"/>
                  <a:pt x="9831775" y="51382"/>
                </a:cubicBezTo>
                <a:cubicBezTo>
                  <a:pt x="9827273" y="37875"/>
                  <a:pt x="9825579" y="23317"/>
                  <a:pt x="9826522" y="8341"/>
                </a:cubicBezTo>
                <a:close/>
                <a:moveTo>
                  <a:pt x="9266000" y="0"/>
                </a:moveTo>
                <a:lnTo>
                  <a:pt x="9398537" y="0"/>
                </a:lnTo>
                <a:lnTo>
                  <a:pt x="9426944" y="26371"/>
                </a:lnTo>
                <a:cubicBezTo>
                  <a:pt x="9437337" y="38591"/>
                  <a:pt x="9446670" y="52463"/>
                  <a:pt x="9454522" y="67781"/>
                </a:cubicBezTo>
                <a:cubicBezTo>
                  <a:pt x="9496249" y="149480"/>
                  <a:pt x="9480143" y="241427"/>
                  <a:pt x="9418212" y="273199"/>
                </a:cubicBezTo>
                <a:lnTo>
                  <a:pt x="9417918" y="273345"/>
                </a:lnTo>
                <a:cubicBezTo>
                  <a:pt x="9433877" y="215657"/>
                  <a:pt x="9429631" y="170124"/>
                  <a:pt x="9405328" y="138059"/>
                </a:cubicBezTo>
                <a:cubicBezTo>
                  <a:pt x="9388344" y="115804"/>
                  <a:pt x="9367552" y="107459"/>
                  <a:pt x="9347347" y="99406"/>
                </a:cubicBezTo>
                <a:cubicBezTo>
                  <a:pt x="9335927" y="94721"/>
                  <a:pt x="9325094" y="90328"/>
                  <a:pt x="9314552" y="83448"/>
                </a:cubicBezTo>
                <a:cubicBezTo>
                  <a:pt x="9300862" y="74443"/>
                  <a:pt x="9289771" y="62291"/>
                  <a:pt x="9281169" y="46771"/>
                </a:cubicBezTo>
                <a:close/>
                <a:moveTo>
                  <a:pt x="8675238" y="0"/>
                </a:moveTo>
                <a:lnTo>
                  <a:pt x="8790973" y="0"/>
                </a:lnTo>
                <a:lnTo>
                  <a:pt x="8776564" y="30719"/>
                </a:lnTo>
                <a:cubicBezTo>
                  <a:pt x="8764762" y="47941"/>
                  <a:pt x="8749654" y="64119"/>
                  <a:pt x="8731535" y="78175"/>
                </a:cubicBezTo>
                <a:cubicBezTo>
                  <a:pt x="8659062" y="134399"/>
                  <a:pt x="8565796" y="135716"/>
                  <a:pt x="8523044" y="80665"/>
                </a:cubicBezTo>
                <a:lnTo>
                  <a:pt x="8522752" y="80371"/>
                </a:lnTo>
                <a:cubicBezTo>
                  <a:pt x="8582488" y="85350"/>
                  <a:pt x="8626412" y="72758"/>
                  <a:pt x="8653351" y="42890"/>
                </a:cubicBezTo>
                <a:cubicBezTo>
                  <a:pt x="8662722" y="32495"/>
                  <a:pt x="8668505" y="21807"/>
                  <a:pt x="8672458" y="11046"/>
                </a:cubicBezTo>
                <a:close/>
                <a:moveTo>
                  <a:pt x="8504206" y="0"/>
                </a:moveTo>
                <a:lnTo>
                  <a:pt x="8641857" y="0"/>
                </a:lnTo>
                <a:lnTo>
                  <a:pt x="8629632" y="20928"/>
                </a:lnTo>
                <a:cubicBezTo>
                  <a:pt x="8610891" y="41572"/>
                  <a:pt x="8579266" y="51235"/>
                  <a:pt x="8535636" y="49332"/>
                </a:cubicBezTo>
                <a:cubicBezTo>
                  <a:pt x="8530219" y="49040"/>
                  <a:pt x="8524508" y="48600"/>
                  <a:pt x="8518652" y="48014"/>
                </a:cubicBezTo>
                <a:cubicBezTo>
                  <a:pt x="8514406" y="47722"/>
                  <a:pt x="8510599" y="48892"/>
                  <a:pt x="8507525" y="51382"/>
                </a:cubicBezTo>
                <a:cubicBezTo>
                  <a:pt x="8503023" y="37875"/>
                  <a:pt x="8501329" y="23317"/>
                  <a:pt x="8502272" y="8341"/>
                </a:cubicBezTo>
                <a:close/>
                <a:moveTo>
                  <a:pt x="8017950" y="0"/>
                </a:moveTo>
                <a:lnTo>
                  <a:pt x="8150487" y="0"/>
                </a:lnTo>
                <a:lnTo>
                  <a:pt x="8178894" y="26371"/>
                </a:lnTo>
                <a:cubicBezTo>
                  <a:pt x="8189287" y="38591"/>
                  <a:pt x="8198621" y="52463"/>
                  <a:pt x="8206472" y="67781"/>
                </a:cubicBezTo>
                <a:cubicBezTo>
                  <a:pt x="8248199" y="149480"/>
                  <a:pt x="8232093" y="241427"/>
                  <a:pt x="8170162" y="273199"/>
                </a:cubicBezTo>
                <a:lnTo>
                  <a:pt x="8169868" y="273345"/>
                </a:lnTo>
                <a:cubicBezTo>
                  <a:pt x="8185827" y="215657"/>
                  <a:pt x="8181581" y="170124"/>
                  <a:pt x="8157278" y="138059"/>
                </a:cubicBezTo>
                <a:cubicBezTo>
                  <a:pt x="8140294" y="115804"/>
                  <a:pt x="8119502" y="107459"/>
                  <a:pt x="8099297" y="99406"/>
                </a:cubicBezTo>
                <a:cubicBezTo>
                  <a:pt x="8087877" y="94721"/>
                  <a:pt x="8077044" y="90328"/>
                  <a:pt x="8066502" y="83448"/>
                </a:cubicBezTo>
                <a:cubicBezTo>
                  <a:pt x="8052812" y="74443"/>
                  <a:pt x="8041721" y="62291"/>
                  <a:pt x="8033119" y="46771"/>
                </a:cubicBezTo>
                <a:close/>
                <a:moveTo>
                  <a:pt x="7427188" y="0"/>
                </a:moveTo>
                <a:lnTo>
                  <a:pt x="7542923" y="0"/>
                </a:lnTo>
                <a:lnTo>
                  <a:pt x="7528514" y="30719"/>
                </a:lnTo>
                <a:cubicBezTo>
                  <a:pt x="7516712" y="47941"/>
                  <a:pt x="7501604" y="64119"/>
                  <a:pt x="7483485" y="78175"/>
                </a:cubicBezTo>
                <a:cubicBezTo>
                  <a:pt x="7411012" y="134399"/>
                  <a:pt x="7317746" y="135716"/>
                  <a:pt x="7274994" y="80665"/>
                </a:cubicBezTo>
                <a:lnTo>
                  <a:pt x="7274702" y="80371"/>
                </a:lnTo>
                <a:cubicBezTo>
                  <a:pt x="7334438" y="85350"/>
                  <a:pt x="7378362" y="72758"/>
                  <a:pt x="7405301" y="42890"/>
                </a:cubicBezTo>
                <a:cubicBezTo>
                  <a:pt x="7414672" y="32495"/>
                  <a:pt x="7420455" y="21807"/>
                  <a:pt x="7424408" y="11046"/>
                </a:cubicBezTo>
                <a:close/>
                <a:moveTo>
                  <a:pt x="7256156" y="0"/>
                </a:moveTo>
                <a:lnTo>
                  <a:pt x="7393807" y="0"/>
                </a:lnTo>
                <a:lnTo>
                  <a:pt x="7381582" y="20928"/>
                </a:lnTo>
                <a:cubicBezTo>
                  <a:pt x="7362841" y="41572"/>
                  <a:pt x="7331216" y="51235"/>
                  <a:pt x="7287586" y="49332"/>
                </a:cubicBezTo>
                <a:cubicBezTo>
                  <a:pt x="7282169" y="49040"/>
                  <a:pt x="7276458" y="48600"/>
                  <a:pt x="7270602" y="48014"/>
                </a:cubicBezTo>
                <a:cubicBezTo>
                  <a:pt x="7266356" y="47722"/>
                  <a:pt x="7262549" y="48892"/>
                  <a:pt x="7259475" y="51382"/>
                </a:cubicBezTo>
                <a:cubicBezTo>
                  <a:pt x="7254973" y="37875"/>
                  <a:pt x="7253280" y="23317"/>
                  <a:pt x="7254222" y="8341"/>
                </a:cubicBezTo>
                <a:close/>
                <a:moveTo>
                  <a:pt x="6272774" y="0"/>
                </a:moveTo>
                <a:lnTo>
                  <a:pt x="6384330" y="0"/>
                </a:lnTo>
                <a:lnTo>
                  <a:pt x="6381862" y="36779"/>
                </a:lnTo>
                <a:cubicBezTo>
                  <a:pt x="6372072" y="73235"/>
                  <a:pt x="6347878" y="109839"/>
                  <a:pt x="6311642" y="137950"/>
                </a:cubicBezTo>
                <a:cubicBezTo>
                  <a:pt x="6239168" y="194174"/>
                  <a:pt x="6145903" y="195491"/>
                  <a:pt x="6103152" y="140440"/>
                </a:cubicBezTo>
                <a:lnTo>
                  <a:pt x="6102860" y="140146"/>
                </a:lnTo>
                <a:cubicBezTo>
                  <a:pt x="6162595" y="145125"/>
                  <a:pt x="6206521" y="132533"/>
                  <a:pt x="6233458" y="102665"/>
                </a:cubicBezTo>
                <a:cubicBezTo>
                  <a:pt x="6252200" y="81875"/>
                  <a:pt x="6256588" y="59912"/>
                  <a:pt x="6260692" y="38537"/>
                </a:cubicBezTo>
                <a:cubicBezTo>
                  <a:pt x="6263034" y="26530"/>
                  <a:pt x="6265376" y="15111"/>
                  <a:pt x="6270208" y="3397"/>
                </a:cubicBezTo>
                <a:close/>
                <a:moveTo>
                  <a:pt x="6105873" y="0"/>
                </a:moveTo>
                <a:lnTo>
                  <a:pt x="6237904" y="0"/>
                </a:lnTo>
                <a:lnTo>
                  <a:pt x="6233751" y="12620"/>
                </a:lnTo>
                <a:cubicBezTo>
                  <a:pt x="6232141" y="19062"/>
                  <a:pt x="6230820" y="25213"/>
                  <a:pt x="6229799" y="31069"/>
                </a:cubicBezTo>
                <a:cubicBezTo>
                  <a:pt x="6226138" y="49810"/>
                  <a:pt x="6222916" y="66062"/>
                  <a:pt x="6209740" y="80703"/>
                </a:cubicBezTo>
                <a:cubicBezTo>
                  <a:pt x="6190996" y="101347"/>
                  <a:pt x="6159374" y="111010"/>
                  <a:pt x="6115744" y="109107"/>
                </a:cubicBezTo>
                <a:cubicBezTo>
                  <a:pt x="6110326" y="108815"/>
                  <a:pt x="6104615" y="108375"/>
                  <a:pt x="6098760" y="107789"/>
                </a:cubicBezTo>
                <a:cubicBezTo>
                  <a:pt x="6094515" y="107497"/>
                  <a:pt x="6090708" y="108667"/>
                  <a:pt x="6087635" y="111157"/>
                </a:cubicBezTo>
                <a:cubicBezTo>
                  <a:pt x="6078629" y="84144"/>
                  <a:pt x="6080862" y="52921"/>
                  <a:pt x="6092941" y="22578"/>
                </a:cubicBezTo>
                <a:close/>
                <a:moveTo>
                  <a:pt x="5024729" y="0"/>
                </a:moveTo>
                <a:lnTo>
                  <a:pt x="5136287" y="0"/>
                </a:lnTo>
                <a:lnTo>
                  <a:pt x="5133819" y="36779"/>
                </a:lnTo>
                <a:cubicBezTo>
                  <a:pt x="5124027" y="73235"/>
                  <a:pt x="5099832" y="109839"/>
                  <a:pt x="5063595" y="137950"/>
                </a:cubicBezTo>
                <a:cubicBezTo>
                  <a:pt x="4991127" y="194174"/>
                  <a:pt x="4897859" y="195491"/>
                  <a:pt x="4855108" y="140440"/>
                </a:cubicBezTo>
                <a:lnTo>
                  <a:pt x="4854816" y="140146"/>
                </a:lnTo>
                <a:cubicBezTo>
                  <a:pt x="4914553" y="145125"/>
                  <a:pt x="4958475" y="132533"/>
                  <a:pt x="4985411" y="102665"/>
                </a:cubicBezTo>
                <a:cubicBezTo>
                  <a:pt x="5004154" y="81875"/>
                  <a:pt x="5008548" y="59912"/>
                  <a:pt x="5012647" y="38537"/>
                </a:cubicBezTo>
                <a:cubicBezTo>
                  <a:pt x="5014989" y="26530"/>
                  <a:pt x="5017333" y="15111"/>
                  <a:pt x="5022163" y="3397"/>
                </a:cubicBezTo>
                <a:close/>
                <a:moveTo>
                  <a:pt x="4857826" y="0"/>
                </a:moveTo>
                <a:lnTo>
                  <a:pt x="4989859" y="0"/>
                </a:lnTo>
                <a:lnTo>
                  <a:pt x="4985707" y="12620"/>
                </a:lnTo>
                <a:cubicBezTo>
                  <a:pt x="4984099" y="19062"/>
                  <a:pt x="4982780" y="25213"/>
                  <a:pt x="4981752" y="31069"/>
                </a:cubicBezTo>
                <a:cubicBezTo>
                  <a:pt x="4978090" y="49810"/>
                  <a:pt x="4974876" y="66062"/>
                  <a:pt x="4961694" y="80703"/>
                </a:cubicBezTo>
                <a:cubicBezTo>
                  <a:pt x="4942954" y="101347"/>
                  <a:pt x="4911328" y="111010"/>
                  <a:pt x="4867698" y="109107"/>
                </a:cubicBezTo>
                <a:cubicBezTo>
                  <a:pt x="4862282" y="108815"/>
                  <a:pt x="4856572" y="108375"/>
                  <a:pt x="4850716" y="107789"/>
                </a:cubicBezTo>
                <a:cubicBezTo>
                  <a:pt x="4846473" y="107497"/>
                  <a:pt x="4842661" y="108667"/>
                  <a:pt x="4839589" y="111157"/>
                </a:cubicBezTo>
                <a:cubicBezTo>
                  <a:pt x="4830584" y="84144"/>
                  <a:pt x="4832816" y="52921"/>
                  <a:pt x="4844894" y="22578"/>
                </a:cubicBezTo>
                <a:close/>
                <a:moveTo>
                  <a:pt x="3771389" y="0"/>
                </a:moveTo>
                <a:lnTo>
                  <a:pt x="3887337" y="0"/>
                </a:lnTo>
                <a:lnTo>
                  <a:pt x="3885773" y="23317"/>
                </a:lnTo>
                <a:cubicBezTo>
                  <a:pt x="3875981" y="59773"/>
                  <a:pt x="3851786" y="96377"/>
                  <a:pt x="3815548" y="124488"/>
                </a:cubicBezTo>
                <a:cubicBezTo>
                  <a:pt x="3743076" y="180712"/>
                  <a:pt x="3649810" y="182029"/>
                  <a:pt x="3607057" y="126978"/>
                </a:cubicBezTo>
                <a:lnTo>
                  <a:pt x="3606765" y="126684"/>
                </a:lnTo>
                <a:cubicBezTo>
                  <a:pt x="3666501" y="131663"/>
                  <a:pt x="3710426" y="119071"/>
                  <a:pt x="3737364" y="89203"/>
                </a:cubicBezTo>
                <a:cubicBezTo>
                  <a:pt x="3756105" y="68413"/>
                  <a:pt x="3760497" y="46450"/>
                  <a:pt x="3764596" y="25075"/>
                </a:cubicBezTo>
                <a:close/>
                <a:moveTo>
                  <a:pt x="3602067" y="0"/>
                </a:moveTo>
                <a:lnTo>
                  <a:pt x="3737477" y="0"/>
                </a:lnTo>
                <a:lnTo>
                  <a:pt x="3733705" y="17607"/>
                </a:lnTo>
                <a:cubicBezTo>
                  <a:pt x="3730043" y="36348"/>
                  <a:pt x="3726823" y="52600"/>
                  <a:pt x="3713646" y="67241"/>
                </a:cubicBezTo>
                <a:cubicBezTo>
                  <a:pt x="3694905" y="87885"/>
                  <a:pt x="3663279" y="97548"/>
                  <a:pt x="3619649" y="95645"/>
                </a:cubicBezTo>
                <a:cubicBezTo>
                  <a:pt x="3614232" y="95353"/>
                  <a:pt x="3608522" y="94913"/>
                  <a:pt x="3602665" y="94327"/>
                </a:cubicBezTo>
                <a:cubicBezTo>
                  <a:pt x="3598419" y="94035"/>
                  <a:pt x="3594612" y="95205"/>
                  <a:pt x="3591538" y="97695"/>
                </a:cubicBezTo>
                <a:cubicBezTo>
                  <a:pt x="3582533" y="70682"/>
                  <a:pt x="3584766" y="39459"/>
                  <a:pt x="3596845" y="9115"/>
                </a:cubicBezTo>
                <a:close/>
                <a:moveTo>
                  <a:pt x="2523337" y="0"/>
                </a:moveTo>
                <a:lnTo>
                  <a:pt x="2639286" y="0"/>
                </a:lnTo>
                <a:lnTo>
                  <a:pt x="2637722" y="23317"/>
                </a:lnTo>
                <a:cubicBezTo>
                  <a:pt x="2627930" y="59773"/>
                  <a:pt x="2603735" y="96377"/>
                  <a:pt x="2567496" y="124488"/>
                </a:cubicBezTo>
                <a:cubicBezTo>
                  <a:pt x="2495023" y="180712"/>
                  <a:pt x="2401758" y="182029"/>
                  <a:pt x="2359007" y="126978"/>
                </a:cubicBezTo>
                <a:lnTo>
                  <a:pt x="2358715" y="126684"/>
                </a:lnTo>
                <a:cubicBezTo>
                  <a:pt x="2418450" y="131663"/>
                  <a:pt x="2462374" y="119071"/>
                  <a:pt x="2489314" y="89203"/>
                </a:cubicBezTo>
                <a:cubicBezTo>
                  <a:pt x="2508054" y="68413"/>
                  <a:pt x="2512445" y="46450"/>
                  <a:pt x="2516545" y="25075"/>
                </a:cubicBezTo>
                <a:close/>
                <a:moveTo>
                  <a:pt x="2354016" y="0"/>
                </a:moveTo>
                <a:lnTo>
                  <a:pt x="2489426" y="0"/>
                </a:lnTo>
                <a:lnTo>
                  <a:pt x="2485655" y="17607"/>
                </a:lnTo>
                <a:cubicBezTo>
                  <a:pt x="2481993" y="36348"/>
                  <a:pt x="2478771" y="52600"/>
                  <a:pt x="2465595" y="67241"/>
                </a:cubicBezTo>
                <a:cubicBezTo>
                  <a:pt x="2446853" y="87885"/>
                  <a:pt x="2415228" y="97548"/>
                  <a:pt x="2371598" y="95645"/>
                </a:cubicBezTo>
                <a:cubicBezTo>
                  <a:pt x="2366181" y="95353"/>
                  <a:pt x="2360471" y="94913"/>
                  <a:pt x="2354613" y="94327"/>
                </a:cubicBezTo>
                <a:cubicBezTo>
                  <a:pt x="2350368" y="94035"/>
                  <a:pt x="2346561" y="95205"/>
                  <a:pt x="2343488" y="97695"/>
                </a:cubicBezTo>
                <a:cubicBezTo>
                  <a:pt x="2334483" y="70682"/>
                  <a:pt x="2336716" y="39459"/>
                  <a:pt x="2348795" y="9115"/>
                </a:cubicBezTo>
                <a:close/>
                <a:moveTo>
                  <a:pt x="1402403" y="0"/>
                </a:moveTo>
                <a:lnTo>
                  <a:pt x="1456946" y="0"/>
                </a:lnTo>
                <a:lnTo>
                  <a:pt x="1469460" y="29597"/>
                </a:lnTo>
                <a:cubicBezTo>
                  <a:pt x="1477263" y="80822"/>
                  <a:pt x="1450002" y="142096"/>
                  <a:pt x="1395645" y="184263"/>
                </a:cubicBezTo>
                <a:cubicBezTo>
                  <a:pt x="1323173" y="240487"/>
                  <a:pt x="1229907" y="241804"/>
                  <a:pt x="1187155" y="186753"/>
                </a:cubicBezTo>
                <a:lnTo>
                  <a:pt x="1186863" y="186459"/>
                </a:lnTo>
                <a:cubicBezTo>
                  <a:pt x="1246599" y="191438"/>
                  <a:pt x="1290523" y="178846"/>
                  <a:pt x="1317461" y="148978"/>
                </a:cubicBezTo>
                <a:cubicBezTo>
                  <a:pt x="1336203" y="128188"/>
                  <a:pt x="1340595" y="106225"/>
                  <a:pt x="1344694" y="84850"/>
                </a:cubicBezTo>
                <a:cubicBezTo>
                  <a:pt x="1347037" y="72843"/>
                  <a:pt x="1349379" y="61424"/>
                  <a:pt x="1354212" y="49710"/>
                </a:cubicBezTo>
                <a:cubicBezTo>
                  <a:pt x="1360581" y="34557"/>
                  <a:pt x="1370500" y="21416"/>
                  <a:pt x="1384153" y="10069"/>
                </a:cubicBezTo>
                <a:close/>
                <a:moveTo>
                  <a:pt x="1226922" y="0"/>
                </a:moveTo>
                <a:lnTo>
                  <a:pt x="1351371" y="0"/>
                </a:lnTo>
                <a:lnTo>
                  <a:pt x="1325222" y="36241"/>
                </a:lnTo>
                <a:cubicBezTo>
                  <a:pt x="1322002" y="44000"/>
                  <a:pt x="1319659" y="51613"/>
                  <a:pt x="1317755" y="58933"/>
                </a:cubicBezTo>
                <a:cubicBezTo>
                  <a:pt x="1316145" y="65375"/>
                  <a:pt x="1314825" y="71526"/>
                  <a:pt x="1313803" y="77382"/>
                </a:cubicBezTo>
                <a:cubicBezTo>
                  <a:pt x="1310141" y="96123"/>
                  <a:pt x="1306921" y="112375"/>
                  <a:pt x="1293743" y="127016"/>
                </a:cubicBezTo>
                <a:cubicBezTo>
                  <a:pt x="1275002" y="147660"/>
                  <a:pt x="1243377" y="157323"/>
                  <a:pt x="1199747" y="155420"/>
                </a:cubicBezTo>
                <a:cubicBezTo>
                  <a:pt x="1194330" y="155128"/>
                  <a:pt x="1188619" y="154688"/>
                  <a:pt x="1182763" y="154102"/>
                </a:cubicBezTo>
                <a:cubicBezTo>
                  <a:pt x="1178517" y="153810"/>
                  <a:pt x="1174710" y="154980"/>
                  <a:pt x="1171636" y="157470"/>
                </a:cubicBezTo>
                <a:cubicBezTo>
                  <a:pt x="1158129" y="116950"/>
                  <a:pt x="1169906" y="66960"/>
                  <a:pt x="1202272" y="24669"/>
                </a:cubicBezTo>
                <a:close/>
                <a:moveTo>
                  <a:pt x="154354" y="0"/>
                </a:moveTo>
                <a:lnTo>
                  <a:pt x="208896" y="0"/>
                </a:lnTo>
                <a:lnTo>
                  <a:pt x="221411" y="29597"/>
                </a:lnTo>
                <a:cubicBezTo>
                  <a:pt x="229214" y="80822"/>
                  <a:pt x="201953" y="142096"/>
                  <a:pt x="147596" y="184263"/>
                </a:cubicBezTo>
                <a:cubicBezTo>
                  <a:pt x="111360" y="212375"/>
                  <a:pt x="69925" y="226760"/>
                  <a:pt x="32206" y="227236"/>
                </a:cubicBezTo>
                <a:lnTo>
                  <a:pt x="0" y="221281"/>
                </a:lnTo>
                <a:lnTo>
                  <a:pt x="0" y="181986"/>
                </a:lnTo>
                <a:lnTo>
                  <a:pt x="16412" y="180786"/>
                </a:lnTo>
                <a:cubicBezTo>
                  <a:pt x="38228" y="174527"/>
                  <a:pt x="55944" y="163912"/>
                  <a:pt x="69413" y="148978"/>
                </a:cubicBezTo>
                <a:cubicBezTo>
                  <a:pt x="88153" y="128188"/>
                  <a:pt x="92546" y="106225"/>
                  <a:pt x="96645" y="84850"/>
                </a:cubicBezTo>
                <a:cubicBezTo>
                  <a:pt x="98988" y="72843"/>
                  <a:pt x="101331" y="61424"/>
                  <a:pt x="106162" y="49710"/>
                </a:cubicBezTo>
                <a:cubicBezTo>
                  <a:pt x="112531" y="34557"/>
                  <a:pt x="122451" y="21416"/>
                  <a:pt x="136103" y="10069"/>
                </a:cubicBezTo>
                <a:close/>
                <a:moveTo>
                  <a:pt x="0" y="0"/>
                </a:moveTo>
                <a:lnTo>
                  <a:pt x="103322" y="0"/>
                </a:lnTo>
                <a:lnTo>
                  <a:pt x="77172" y="36241"/>
                </a:lnTo>
                <a:cubicBezTo>
                  <a:pt x="73952" y="44000"/>
                  <a:pt x="71610" y="51613"/>
                  <a:pt x="69705" y="58933"/>
                </a:cubicBezTo>
                <a:cubicBezTo>
                  <a:pt x="68096" y="65375"/>
                  <a:pt x="66777" y="71526"/>
                  <a:pt x="65754" y="77382"/>
                </a:cubicBezTo>
                <a:cubicBezTo>
                  <a:pt x="62092" y="96123"/>
                  <a:pt x="58871" y="112375"/>
                  <a:pt x="45694" y="127016"/>
                </a:cubicBezTo>
                <a:cubicBezTo>
                  <a:pt x="36324" y="137338"/>
                  <a:pt x="23732" y="144915"/>
                  <a:pt x="8030" y="149673"/>
                </a:cubicBezTo>
                <a:lnTo>
                  <a:pt x="0" y="150492"/>
                </a:lnTo>
                <a:close/>
              </a:path>
            </a:pathLst>
          </a:custGeom>
          <a:solidFill>
            <a:srgbClr val="000000">
              <a:alpha val="184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5000"/>
              <a:buNone/>
              <a:defRPr sz="5000">
                <a:solidFill>
                  <a:schemeClr val="lt1"/>
                </a:solidFill>
              </a:defRPr>
            </a:lvl1pPr>
            <a:lvl2pPr lvl="1" rtl="0" algn="ctr">
              <a:spcBef>
                <a:spcPts val="0"/>
              </a:spcBef>
              <a:spcAft>
                <a:spcPts val="0"/>
              </a:spcAft>
              <a:buClr>
                <a:schemeClr val="lt1"/>
              </a:buClr>
              <a:buSzPts val="5000"/>
              <a:buNone/>
              <a:defRPr sz="5000">
                <a:solidFill>
                  <a:schemeClr val="lt1"/>
                </a:solidFill>
              </a:defRPr>
            </a:lvl2pPr>
            <a:lvl3pPr lvl="2" rtl="0" algn="ctr">
              <a:spcBef>
                <a:spcPts val="0"/>
              </a:spcBef>
              <a:spcAft>
                <a:spcPts val="0"/>
              </a:spcAft>
              <a:buClr>
                <a:schemeClr val="lt1"/>
              </a:buClr>
              <a:buSzPts val="5000"/>
              <a:buNone/>
              <a:defRPr sz="5000">
                <a:solidFill>
                  <a:schemeClr val="lt1"/>
                </a:solidFill>
              </a:defRPr>
            </a:lvl3pPr>
            <a:lvl4pPr lvl="3" rtl="0" algn="ctr">
              <a:spcBef>
                <a:spcPts val="0"/>
              </a:spcBef>
              <a:spcAft>
                <a:spcPts val="0"/>
              </a:spcAft>
              <a:buClr>
                <a:schemeClr val="lt1"/>
              </a:buClr>
              <a:buSzPts val="5000"/>
              <a:buNone/>
              <a:defRPr sz="5000">
                <a:solidFill>
                  <a:schemeClr val="lt1"/>
                </a:solidFill>
              </a:defRPr>
            </a:lvl4pPr>
            <a:lvl5pPr lvl="4" rtl="0" algn="ctr">
              <a:spcBef>
                <a:spcPts val="0"/>
              </a:spcBef>
              <a:spcAft>
                <a:spcPts val="0"/>
              </a:spcAft>
              <a:buClr>
                <a:schemeClr val="lt1"/>
              </a:buClr>
              <a:buSzPts val="5000"/>
              <a:buNone/>
              <a:defRPr sz="5000">
                <a:solidFill>
                  <a:schemeClr val="lt1"/>
                </a:solidFill>
              </a:defRPr>
            </a:lvl5pPr>
            <a:lvl6pPr lvl="5" rtl="0" algn="ctr">
              <a:spcBef>
                <a:spcPts val="0"/>
              </a:spcBef>
              <a:spcAft>
                <a:spcPts val="0"/>
              </a:spcAft>
              <a:buClr>
                <a:schemeClr val="lt1"/>
              </a:buClr>
              <a:buSzPts val="5000"/>
              <a:buNone/>
              <a:defRPr sz="5000">
                <a:solidFill>
                  <a:schemeClr val="lt1"/>
                </a:solidFill>
              </a:defRPr>
            </a:lvl6pPr>
            <a:lvl7pPr lvl="6" rtl="0" algn="ctr">
              <a:spcBef>
                <a:spcPts val="0"/>
              </a:spcBef>
              <a:spcAft>
                <a:spcPts val="0"/>
              </a:spcAft>
              <a:buClr>
                <a:schemeClr val="lt1"/>
              </a:buClr>
              <a:buSzPts val="5000"/>
              <a:buNone/>
              <a:defRPr sz="5000">
                <a:solidFill>
                  <a:schemeClr val="lt1"/>
                </a:solidFill>
              </a:defRPr>
            </a:lvl7pPr>
            <a:lvl8pPr lvl="7" rtl="0" algn="ctr">
              <a:spcBef>
                <a:spcPts val="0"/>
              </a:spcBef>
              <a:spcAft>
                <a:spcPts val="0"/>
              </a:spcAft>
              <a:buClr>
                <a:schemeClr val="lt1"/>
              </a:buClr>
              <a:buSzPts val="5000"/>
              <a:buNone/>
              <a:defRPr sz="5000">
                <a:solidFill>
                  <a:schemeClr val="lt1"/>
                </a:solidFill>
              </a:defRPr>
            </a:lvl8pPr>
            <a:lvl9pPr lvl="8" rtl="0" algn="ctr">
              <a:spcBef>
                <a:spcPts val="0"/>
              </a:spcBef>
              <a:spcAft>
                <a:spcPts val="0"/>
              </a:spcAft>
              <a:buClr>
                <a:schemeClr val="lt1"/>
              </a:buClr>
              <a:buSzPts val="5000"/>
              <a:buNone/>
              <a:defRPr sz="5000">
                <a:solidFill>
                  <a:schemeClr val="lt1"/>
                </a:solidFill>
              </a:defRPr>
            </a:lvl9pPr>
          </a:lstStyle>
          <a:p/>
        </p:txBody>
      </p:sp>
      <p:sp>
        <p:nvSpPr>
          <p:cNvPr id="76" name="Google Shape;76;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Clr>
                <a:schemeClr val="lt1"/>
              </a:buClr>
              <a:buSzPts val="1900"/>
              <a:buNone/>
              <a:defRPr>
                <a:solidFill>
                  <a:schemeClr val="lt1"/>
                </a:solidFill>
              </a:defRPr>
            </a:lvl1pPr>
            <a:lvl2pPr lvl="1" rtl="0" algn="r">
              <a:lnSpc>
                <a:spcPct val="100000"/>
              </a:lnSpc>
              <a:spcBef>
                <a:spcPts val="0"/>
              </a:spcBef>
              <a:spcAft>
                <a:spcPts val="0"/>
              </a:spcAft>
              <a:buClr>
                <a:schemeClr val="lt1"/>
              </a:buClr>
              <a:buSzPts val="1900"/>
              <a:buNone/>
              <a:defRPr>
                <a:solidFill>
                  <a:schemeClr val="lt1"/>
                </a:solidFill>
              </a:defRPr>
            </a:lvl2pPr>
            <a:lvl3pPr lvl="2" rtl="0" algn="r">
              <a:lnSpc>
                <a:spcPct val="100000"/>
              </a:lnSpc>
              <a:spcBef>
                <a:spcPts val="0"/>
              </a:spcBef>
              <a:spcAft>
                <a:spcPts val="0"/>
              </a:spcAft>
              <a:buClr>
                <a:schemeClr val="lt1"/>
              </a:buClr>
              <a:buSzPts val="1900"/>
              <a:buNone/>
              <a:defRPr>
                <a:solidFill>
                  <a:schemeClr val="lt1"/>
                </a:solidFill>
              </a:defRPr>
            </a:lvl3pPr>
            <a:lvl4pPr lvl="3" rtl="0" algn="r">
              <a:lnSpc>
                <a:spcPct val="100000"/>
              </a:lnSpc>
              <a:spcBef>
                <a:spcPts val="0"/>
              </a:spcBef>
              <a:spcAft>
                <a:spcPts val="0"/>
              </a:spcAft>
              <a:buClr>
                <a:schemeClr val="lt1"/>
              </a:buClr>
              <a:buSzPts val="1900"/>
              <a:buNone/>
              <a:defRPr>
                <a:solidFill>
                  <a:schemeClr val="lt1"/>
                </a:solidFill>
              </a:defRPr>
            </a:lvl4pPr>
            <a:lvl5pPr lvl="4" rtl="0" algn="r">
              <a:lnSpc>
                <a:spcPct val="100000"/>
              </a:lnSpc>
              <a:spcBef>
                <a:spcPts val="0"/>
              </a:spcBef>
              <a:spcAft>
                <a:spcPts val="0"/>
              </a:spcAft>
              <a:buClr>
                <a:schemeClr val="lt1"/>
              </a:buClr>
              <a:buSzPts val="1900"/>
              <a:buNone/>
              <a:defRPr>
                <a:solidFill>
                  <a:schemeClr val="lt1"/>
                </a:solidFill>
              </a:defRPr>
            </a:lvl5pPr>
            <a:lvl6pPr lvl="5" rtl="0" algn="r">
              <a:lnSpc>
                <a:spcPct val="100000"/>
              </a:lnSpc>
              <a:spcBef>
                <a:spcPts val="0"/>
              </a:spcBef>
              <a:spcAft>
                <a:spcPts val="0"/>
              </a:spcAft>
              <a:buClr>
                <a:schemeClr val="lt1"/>
              </a:buClr>
              <a:buSzPts val="1900"/>
              <a:buNone/>
              <a:defRPr>
                <a:solidFill>
                  <a:schemeClr val="lt1"/>
                </a:solidFill>
              </a:defRPr>
            </a:lvl6pPr>
            <a:lvl7pPr lvl="6" rtl="0" algn="r">
              <a:lnSpc>
                <a:spcPct val="100000"/>
              </a:lnSpc>
              <a:spcBef>
                <a:spcPts val="0"/>
              </a:spcBef>
              <a:spcAft>
                <a:spcPts val="0"/>
              </a:spcAft>
              <a:buClr>
                <a:schemeClr val="lt1"/>
              </a:buClr>
              <a:buSzPts val="1900"/>
              <a:buNone/>
              <a:defRPr>
                <a:solidFill>
                  <a:schemeClr val="lt1"/>
                </a:solidFill>
              </a:defRPr>
            </a:lvl7pPr>
            <a:lvl8pPr lvl="7" rtl="0" algn="r">
              <a:lnSpc>
                <a:spcPct val="100000"/>
              </a:lnSpc>
              <a:spcBef>
                <a:spcPts val="0"/>
              </a:spcBef>
              <a:spcAft>
                <a:spcPts val="0"/>
              </a:spcAft>
              <a:buClr>
                <a:schemeClr val="lt1"/>
              </a:buClr>
              <a:buSzPts val="1900"/>
              <a:buNone/>
              <a:defRPr>
                <a:solidFill>
                  <a:schemeClr val="lt1"/>
                </a:solidFill>
              </a:defRPr>
            </a:lvl8pPr>
            <a:lvl9pPr lvl="8" rtl="0" algn="r">
              <a:lnSpc>
                <a:spcPct val="100000"/>
              </a:lnSpc>
              <a:spcBef>
                <a:spcPts val="0"/>
              </a:spcBef>
              <a:spcAft>
                <a:spcPts val="0"/>
              </a:spcAft>
              <a:buClr>
                <a:schemeClr val="lt1"/>
              </a:buClr>
              <a:buSzPts val="1900"/>
              <a:buNone/>
              <a:defRPr>
                <a:solidFill>
                  <a:schemeClr val="lt1"/>
                </a:solidFill>
              </a:defRPr>
            </a:lvl9pPr>
          </a:lstStyle>
          <a:p/>
        </p:txBody>
      </p:sp>
      <p:sp>
        <p:nvSpPr>
          <p:cNvPr id="77" name="Google Shape;77;p9"/>
          <p:cNvSpPr/>
          <p:nvPr/>
        </p:nvSpPr>
        <p:spPr>
          <a:xfrm>
            <a:off x="0" y="-1"/>
            <a:ext cx="4302292" cy="4756279"/>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9"/>
          <p:cNvSpPr/>
          <p:nvPr/>
        </p:nvSpPr>
        <p:spPr>
          <a:xfrm rot="10800000">
            <a:off x="7924800" y="2101724"/>
            <a:ext cx="4302292" cy="4756279"/>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9"/>
          <p:cNvSpPr/>
          <p:nvPr/>
        </p:nvSpPr>
        <p:spPr>
          <a:xfrm flipH="1">
            <a:off x="-709797" y="-695306"/>
            <a:ext cx="2996832" cy="4938699"/>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9"/>
          <p:cNvSpPr txBox="1"/>
          <p:nvPr/>
        </p:nvSpPr>
        <p:spPr>
          <a:xfrm rot="5400000">
            <a:off x="-628400" y="607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81" name="Shape 81"/>
        <p:cNvGrpSpPr/>
        <p:nvPr/>
      </p:nvGrpSpPr>
      <p:grpSpPr>
        <a:xfrm>
          <a:off x="0" y="0"/>
          <a:ext cx="0" cy="0"/>
          <a:chOff x="0" y="0"/>
          <a:chExt cx="0" cy="0"/>
        </a:xfrm>
      </p:grpSpPr>
      <p:sp>
        <p:nvSpPr>
          <p:cNvPr id="82" name="Google Shape;82;p10"/>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83" name="Google Shape;83;p10"/>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84" name="Google Shape;84;p10"/>
          <p:cNvSpPr/>
          <p:nvPr/>
        </p:nvSpPr>
        <p:spPr>
          <a:xfrm rot="10800000">
            <a:off x="7627230" y="1811555"/>
            <a:ext cx="4564766" cy="5046450"/>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10"/>
          <p:cNvSpPr/>
          <p:nvPr/>
        </p:nvSpPr>
        <p:spPr>
          <a:xfrm>
            <a:off x="8450" y="4750"/>
            <a:ext cx="3971346" cy="4390412"/>
          </a:xfrm>
          <a:custGeom>
            <a:rect b="b" l="l" r="r" t="t"/>
            <a:pathLst>
              <a:path extrusionOk="0" h="5046450" w="4564766">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 name="Google Shape;86;p10"/>
          <p:cNvSpPr/>
          <p:nvPr/>
        </p:nvSpPr>
        <p:spPr>
          <a:xfrm>
            <a:off x="10864152" y="5215115"/>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0"/>
          <p:cNvSpPr/>
          <p:nvPr/>
        </p:nvSpPr>
        <p:spPr>
          <a:xfrm>
            <a:off x="254427" y="316140"/>
            <a:ext cx="1248053" cy="1173541"/>
          </a:xfrm>
          <a:custGeom>
            <a:rect b="b" l="l" r="r" t="t"/>
            <a:pathLst>
              <a:path extrusionOk="0" h="1173541" w="1248053">
                <a:moveTo>
                  <a:pt x="258019" y="990425"/>
                </a:moveTo>
                <a:cubicBezTo>
                  <a:pt x="291108" y="1026004"/>
                  <a:pt x="327272" y="1044891"/>
                  <a:pt x="365779" y="1046356"/>
                </a:cubicBezTo>
                <a:cubicBezTo>
                  <a:pt x="374124" y="1046648"/>
                  <a:pt x="382177" y="1046210"/>
                  <a:pt x="389645" y="1045331"/>
                </a:cubicBezTo>
                <a:cubicBezTo>
                  <a:pt x="396233" y="1044599"/>
                  <a:pt x="402381" y="1043574"/>
                  <a:pt x="408238" y="1042548"/>
                </a:cubicBezTo>
                <a:cubicBezTo>
                  <a:pt x="427126" y="1039474"/>
                  <a:pt x="443377" y="1036692"/>
                  <a:pt x="461680" y="1043867"/>
                </a:cubicBezTo>
                <a:cubicBezTo>
                  <a:pt x="487740" y="1053969"/>
                  <a:pt x="507799" y="1080177"/>
                  <a:pt x="521416" y="1121759"/>
                </a:cubicBezTo>
                <a:cubicBezTo>
                  <a:pt x="523173" y="1126882"/>
                  <a:pt x="524782" y="1132300"/>
                  <a:pt x="526247" y="1138009"/>
                </a:cubicBezTo>
                <a:cubicBezTo>
                  <a:pt x="527419" y="1142109"/>
                  <a:pt x="529907" y="1145331"/>
                  <a:pt x="533275" y="1147234"/>
                </a:cubicBezTo>
                <a:cubicBezTo>
                  <a:pt x="488912" y="1183104"/>
                  <a:pt x="413071" y="1182958"/>
                  <a:pt x="347916" y="1142694"/>
                </a:cubicBezTo>
                <a:cubicBezTo>
                  <a:pt x="286716" y="1105213"/>
                  <a:pt x="252602" y="1043720"/>
                  <a:pt x="258019" y="990425"/>
                </a:cubicBezTo>
                <a:close/>
                <a:moveTo>
                  <a:pt x="359941" y="897985"/>
                </a:moveTo>
                <a:cubicBezTo>
                  <a:pt x="397514" y="894306"/>
                  <a:pt x="440303" y="904043"/>
                  <a:pt x="479395" y="928055"/>
                </a:cubicBezTo>
                <a:cubicBezTo>
                  <a:pt x="557726" y="976078"/>
                  <a:pt x="591694" y="1063046"/>
                  <a:pt x="555236" y="1122344"/>
                </a:cubicBezTo>
                <a:lnTo>
                  <a:pt x="555090" y="1122636"/>
                </a:lnTo>
                <a:cubicBezTo>
                  <a:pt x="538692" y="1065097"/>
                  <a:pt x="511460" y="1028347"/>
                  <a:pt x="473978" y="1013705"/>
                </a:cubicBezTo>
                <a:cubicBezTo>
                  <a:pt x="447770" y="1003457"/>
                  <a:pt x="425661" y="1007117"/>
                  <a:pt x="404286" y="1010777"/>
                </a:cubicBezTo>
                <a:cubicBezTo>
                  <a:pt x="392133" y="1012828"/>
                  <a:pt x="380566" y="1014731"/>
                  <a:pt x="367976" y="1014291"/>
                </a:cubicBezTo>
                <a:cubicBezTo>
                  <a:pt x="335179" y="1013120"/>
                  <a:pt x="304871" y="995696"/>
                  <a:pt x="275003" y="961291"/>
                </a:cubicBezTo>
                <a:cubicBezTo>
                  <a:pt x="272953" y="958800"/>
                  <a:pt x="270318" y="957191"/>
                  <a:pt x="267390" y="956605"/>
                </a:cubicBezTo>
                <a:cubicBezTo>
                  <a:pt x="268561" y="953823"/>
                  <a:pt x="270172" y="951041"/>
                  <a:pt x="271781" y="948406"/>
                </a:cubicBezTo>
                <a:cubicBezTo>
                  <a:pt x="290010" y="918757"/>
                  <a:pt x="322367" y="901664"/>
                  <a:pt x="359941" y="897985"/>
                </a:cubicBezTo>
                <a:close/>
                <a:moveTo>
                  <a:pt x="1237519" y="748699"/>
                </a:moveTo>
                <a:cubicBezTo>
                  <a:pt x="1267241" y="826005"/>
                  <a:pt x="1232980" y="930690"/>
                  <a:pt x="1148500" y="1003164"/>
                </a:cubicBezTo>
                <a:cubicBezTo>
                  <a:pt x="1069144" y="1070953"/>
                  <a:pt x="968997" y="1090573"/>
                  <a:pt x="897696" y="1059240"/>
                </a:cubicBezTo>
                <a:cubicBezTo>
                  <a:pt x="961824" y="1029372"/>
                  <a:pt x="1003990" y="987791"/>
                  <a:pt x="1023317" y="935230"/>
                </a:cubicBezTo>
                <a:cubicBezTo>
                  <a:pt x="1027563" y="923809"/>
                  <a:pt x="1030345" y="912389"/>
                  <a:pt x="1032541" y="901700"/>
                </a:cubicBezTo>
                <a:cubicBezTo>
                  <a:pt x="1034444" y="892183"/>
                  <a:pt x="1035762" y="883107"/>
                  <a:pt x="1036933" y="874614"/>
                </a:cubicBezTo>
                <a:cubicBezTo>
                  <a:pt x="1040886" y="847088"/>
                  <a:pt x="1044400" y="823369"/>
                  <a:pt x="1062556" y="801261"/>
                </a:cubicBezTo>
                <a:cubicBezTo>
                  <a:pt x="1088178" y="769928"/>
                  <a:pt x="1133419" y="753824"/>
                  <a:pt x="1196963" y="753530"/>
                </a:cubicBezTo>
                <a:cubicBezTo>
                  <a:pt x="1204723" y="753530"/>
                  <a:pt x="1213068" y="753824"/>
                  <a:pt x="1221561" y="754262"/>
                </a:cubicBezTo>
                <a:cubicBezTo>
                  <a:pt x="1227709" y="754555"/>
                  <a:pt x="1233274" y="752505"/>
                  <a:pt x="1237519" y="748699"/>
                </a:cubicBezTo>
                <a:close/>
                <a:moveTo>
                  <a:pt x="1074872" y="654574"/>
                </a:moveTo>
                <a:cubicBezTo>
                  <a:pt x="1129612" y="651335"/>
                  <a:pt x="1179905" y="668539"/>
                  <a:pt x="1212776" y="706972"/>
                </a:cubicBezTo>
                <a:lnTo>
                  <a:pt x="1213214" y="707411"/>
                </a:lnTo>
                <a:cubicBezTo>
                  <a:pt x="1126245" y="704335"/>
                  <a:pt x="1063287" y="725566"/>
                  <a:pt x="1026245" y="770808"/>
                </a:cubicBezTo>
                <a:cubicBezTo>
                  <a:pt x="1000477" y="802433"/>
                  <a:pt x="995645" y="834644"/>
                  <a:pt x="991106" y="865829"/>
                </a:cubicBezTo>
                <a:cubicBezTo>
                  <a:pt x="988471" y="883545"/>
                  <a:pt x="985981" y="900383"/>
                  <a:pt x="979687" y="917659"/>
                </a:cubicBezTo>
                <a:cubicBezTo>
                  <a:pt x="963288" y="962462"/>
                  <a:pt x="925807" y="996721"/>
                  <a:pt x="864752" y="1022344"/>
                </a:cubicBezTo>
                <a:cubicBezTo>
                  <a:pt x="860506" y="1024101"/>
                  <a:pt x="857138" y="1026883"/>
                  <a:pt x="854943" y="1030689"/>
                </a:cubicBezTo>
                <a:cubicBezTo>
                  <a:pt x="851575" y="1027615"/>
                  <a:pt x="848501" y="1024395"/>
                  <a:pt x="845573" y="1020881"/>
                </a:cubicBezTo>
                <a:cubicBezTo>
                  <a:pt x="779832" y="944013"/>
                  <a:pt x="808969" y="811510"/>
                  <a:pt x="910286" y="724833"/>
                </a:cubicBezTo>
                <a:cubicBezTo>
                  <a:pt x="960945" y="681495"/>
                  <a:pt x="1020132" y="657813"/>
                  <a:pt x="1074872" y="654574"/>
                </a:cubicBezTo>
                <a:close/>
                <a:moveTo>
                  <a:pt x="25661" y="418244"/>
                </a:moveTo>
                <a:cubicBezTo>
                  <a:pt x="35324" y="465829"/>
                  <a:pt x="56555" y="500821"/>
                  <a:pt x="88618" y="522052"/>
                </a:cubicBezTo>
                <a:cubicBezTo>
                  <a:pt x="95646" y="526736"/>
                  <a:pt x="102674" y="530397"/>
                  <a:pt x="109556" y="533617"/>
                </a:cubicBezTo>
                <a:cubicBezTo>
                  <a:pt x="115558" y="536400"/>
                  <a:pt x="121415" y="538742"/>
                  <a:pt x="126979" y="540939"/>
                </a:cubicBezTo>
                <a:cubicBezTo>
                  <a:pt x="144841" y="547967"/>
                  <a:pt x="160215" y="554115"/>
                  <a:pt x="172074" y="569782"/>
                </a:cubicBezTo>
                <a:cubicBezTo>
                  <a:pt x="189058" y="592036"/>
                  <a:pt x="192572" y="624833"/>
                  <a:pt x="182616" y="667439"/>
                </a:cubicBezTo>
                <a:cubicBezTo>
                  <a:pt x="181299" y="672710"/>
                  <a:pt x="179834" y="678273"/>
                  <a:pt x="178223" y="683838"/>
                </a:cubicBezTo>
                <a:cubicBezTo>
                  <a:pt x="177052" y="687937"/>
                  <a:pt x="177491" y="691889"/>
                  <a:pt x="179394" y="695405"/>
                </a:cubicBezTo>
                <a:cubicBezTo>
                  <a:pt x="123026" y="702870"/>
                  <a:pt x="58312" y="663340"/>
                  <a:pt x="23173" y="595111"/>
                </a:cubicBezTo>
                <a:cubicBezTo>
                  <a:pt x="-9478" y="531129"/>
                  <a:pt x="-6695" y="460997"/>
                  <a:pt x="25661" y="418244"/>
                </a:cubicBezTo>
                <a:close/>
                <a:moveTo>
                  <a:pt x="109220" y="378939"/>
                </a:moveTo>
                <a:cubicBezTo>
                  <a:pt x="160947" y="380772"/>
                  <a:pt x="216071" y="418904"/>
                  <a:pt x="247477" y="480177"/>
                </a:cubicBezTo>
                <a:cubicBezTo>
                  <a:pt x="289204" y="561876"/>
                  <a:pt x="273098" y="653823"/>
                  <a:pt x="211167" y="685595"/>
                </a:cubicBezTo>
                <a:lnTo>
                  <a:pt x="210873" y="685741"/>
                </a:lnTo>
                <a:cubicBezTo>
                  <a:pt x="226832" y="628053"/>
                  <a:pt x="222586" y="582520"/>
                  <a:pt x="198283" y="550455"/>
                </a:cubicBezTo>
                <a:cubicBezTo>
                  <a:pt x="181299" y="528200"/>
                  <a:pt x="160507" y="519855"/>
                  <a:pt x="140303" y="511802"/>
                </a:cubicBezTo>
                <a:cubicBezTo>
                  <a:pt x="128882" y="507117"/>
                  <a:pt x="118048" y="502724"/>
                  <a:pt x="107507" y="495844"/>
                </a:cubicBezTo>
                <a:cubicBezTo>
                  <a:pt x="80127" y="477834"/>
                  <a:pt x="63143" y="447235"/>
                  <a:pt x="55676" y="402286"/>
                </a:cubicBezTo>
                <a:cubicBezTo>
                  <a:pt x="55090" y="399064"/>
                  <a:pt x="53773" y="396429"/>
                  <a:pt x="51576" y="394380"/>
                </a:cubicBezTo>
                <a:cubicBezTo>
                  <a:pt x="54065" y="392623"/>
                  <a:pt x="56847" y="391158"/>
                  <a:pt x="59629" y="389693"/>
                </a:cubicBezTo>
                <a:cubicBezTo>
                  <a:pt x="75112" y="381751"/>
                  <a:pt x="91977" y="378328"/>
                  <a:pt x="109220" y="378939"/>
                </a:cubicBezTo>
                <a:close/>
                <a:moveTo>
                  <a:pt x="666950" y="323368"/>
                </a:moveTo>
                <a:cubicBezTo>
                  <a:pt x="744987" y="351040"/>
                  <a:pt x="802381" y="445038"/>
                  <a:pt x="802381" y="556605"/>
                </a:cubicBezTo>
                <a:cubicBezTo>
                  <a:pt x="802381" y="660997"/>
                  <a:pt x="752161" y="749870"/>
                  <a:pt x="682029" y="783690"/>
                </a:cubicBezTo>
                <a:cubicBezTo>
                  <a:pt x="701063" y="715608"/>
                  <a:pt x="696818" y="656458"/>
                  <a:pt x="669438" y="607703"/>
                </a:cubicBezTo>
                <a:cubicBezTo>
                  <a:pt x="663436" y="597015"/>
                  <a:pt x="656700" y="587497"/>
                  <a:pt x="649966" y="578860"/>
                </a:cubicBezTo>
                <a:cubicBezTo>
                  <a:pt x="643963" y="571246"/>
                  <a:pt x="637959" y="564365"/>
                  <a:pt x="632250" y="557922"/>
                </a:cubicBezTo>
                <a:cubicBezTo>
                  <a:pt x="613947" y="536985"/>
                  <a:pt x="598135" y="518830"/>
                  <a:pt x="593158" y="490719"/>
                </a:cubicBezTo>
                <a:cubicBezTo>
                  <a:pt x="585984" y="450748"/>
                  <a:pt x="603114" y="405945"/>
                  <a:pt x="644255" y="357482"/>
                </a:cubicBezTo>
                <a:cubicBezTo>
                  <a:pt x="649380" y="351480"/>
                  <a:pt x="654943" y="345331"/>
                  <a:pt x="660800" y="339181"/>
                </a:cubicBezTo>
                <a:cubicBezTo>
                  <a:pt x="665047" y="334642"/>
                  <a:pt x="667096" y="329079"/>
                  <a:pt x="666950" y="323368"/>
                </a:cubicBezTo>
                <a:close/>
                <a:moveTo>
                  <a:pt x="619366" y="315023"/>
                </a:moveTo>
                <a:lnTo>
                  <a:pt x="619952" y="315023"/>
                </a:lnTo>
                <a:cubicBezTo>
                  <a:pt x="561093" y="379153"/>
                  <a:pt x="536349" y="440792"/>
                  <a:pt x="546598" y="498332"/>
                </a:cubicBezTo>
                <a:cubicBezTo>
                  <a:pt x="553773" y="538450"/>
                  <a:pt x="575148" y="563047"/>
                  <a:pt x="595940" y="586765"/>
                </a:cubicBezTo>
                <a:cubicBezTo>
                  <a:pt x="607653" y="600235"/>
                  <a:pt x="618780" y="613120"/>
                  <a:pt x="627857" y="629078"/>
                </a:cubicBezTo>
                <a:cubicBezTo>
                  <a:pt x="651283" y="670659"/>
                  <a:pt x="652894" y="721465"/>
                  <a:pt x="632834" y="784569"/>
                </a:cubicBezTo>
                <a:cubicBezTo>
                  <a:pt x="631371" y="788961"/>
                  <a:pt x="631371" y="793354"/>
                  <a:pt x="632834" y="797454"/>
                </a:cubicBezTo>
                <a:cubicBezTo>
                  <a:pt x="628443" y="798039"/>
                  <a:pt x="623904" y="798185"/>
                  <a:pt x="619366" y="798185"/>
                </a:cubicBezTo>
                <a:cubicBezTo>
                  <a:pt x="518194" y="798185"/>
                  <a:pt x="436349" y="689986"/>
                  <a:pt x="436349" y="556605"/>
                </a:cubicBezTo>
                <a:cubicBezTo>
                  <a:pt x="436349" y="423223"/>
                  <a:pt x="518194" y="315023"/>
                  <a:pt x="619366" y="315023"/>
                </a:cubicBezTo>
                <a:close/>
                <a:moveTo>
                  <a:pt x="830932" y="169343"/>
                </a:moveTo>
                <a:cubicBezTo>
                  <a:pt x="840594" y="216928"/>
                  <a:pt x="861824" y="251920"/>
                  <a:pt x="893888" y="273151"/>
                </a:cubicBezTo>
                <a:cubicBezTo>
                  <a:pt x="900916" y="277835"/>
                  <a:pt x="907944" y="281496"/>
                  <a:pt x="914826" y="284716"/>
                </a:cubicBezTo>
                <a:cubicBezTo>
                  <a:pt x="920828" y="287499"/>
                  <a:pt x="926685" y="289841"/>
                  <a:pt x="932249" y="292038"/>
                </a:cubicBezTo>
                <a:cubicBezTo>
                  <a:pt x="950111" y="299066"/>
                  <a:pt x="965484" y="305214"/>
                  <a:pt x="977344" y="320881"/>
                </a:cubicBezTo>
                <a:cubicBezTo>
                  <a:pt x="994328" y="343135"/>
                  <a:pt x="997842" y="375932"/>
                  <a:pt x="987886" y="418538"/>
                </a:cubicBezTo>
                <a:cubicBezTo>
                  <a:pt x="986569" y="423809"/>
                  <a:pt x="985104" y="429372"/>
                  <a:pt x="983493" y="434937"/>
                </a:cubicBezTo>
                <a:cubicBezTo>
                  <a:pt x="982322" y="439036"/>
                  <a:pt x="982761" y="442988"/>
                  <a:pt x="984664" y="446504"/>
                </a:cubicBezTo>
                <a:cubicBezTo>
                  <a:pt x="928296" y="453969"/>
                  <a:pt x="863582" y="414439"/>
                  <a:pt x="828442" y="346210"/>
                </a:cubicBezTo>
                <a:cubicBezTo>
                  <a:pt x="795793" y="282228"/>
                  <a:pt x="798575" y="212096"/>
                  <a:pt x="830932" y="169343"/>
                </a:cubicBezTo>
                <a:close/>
                <a:moveTo>
                  <a:pt x="914489" y="130038"/>
                </a:moveTo>
                <a:cubicBezTo>
                  <a:pt x="966216" y="131871"/>
                  <a:pt x="1021341" y="170003"/>
                  <a:pt x="1052747" y="231276"/>
                </a:cubicBezTo>
                <a:cubicBezTo>
                  <a:pt x="1094474" y="312975"/>
                  <a:pt x="1078368" y="404922"/>
                  <a:pt x="1016437" y="436694"/>
                </a:cubicBezTo>
                <a:lnTo>
                  <a:pt x="1016143" y="436840"/>
                </a:lnTo>
                <a:cubicBezTo>
                  <a:pt x="1032102" y="379152"/>
                  <a:pt x="1027856" y="333619"/>
                  <a:pt x="1003553" y="301554"/>
                </a:cubicBezTo>
                <a:cubicBezTo>
                  <a:pt x="986569" y="279299"/>
                  <a:pt x="965777" y="270954"/>
                  <a:pt x="945572" y="262901"/>
                </a:cubicBezTo>
                <a:cubicBezTo>
                  <a:pt x="934152" y="258216"/>
                  <a:pt x="923319" y="253823"/>
                  <a:pt x="912777" y="246943"/>
                </a:cubicBezTo>
                <a:cubicBezTo>
                  <a:pt x="885397" y="228933"/>
                  <a:pt x="868413" y="198334"/>
                  <a:pt x="860946" y="153385"/>
                </a:cubicBezTo>
                <a:cubicBezTo>
                  <a:pt x="860360" y="150163"/>
                  <a:pt x="859043" y="147528"/>
                  <a:pt x="856846" y="145479"/>
                </a:cubicBezTo>
                <a:cubicBezTo>
                  <a:pt x="859335" y="143722"/>
                  <a:pt x="862117" y="142257"/>
                  <a:pt x="864900" y="140792"/>
                </a:cubicBezTo>
                <a:cubicBezTo>
                  <a:pt x="880382" y="132850"/>
                  <a:pt x="897247" y="129427"/>
                  <a:pt x="914489" y="130038"/>
                </a:cubicBezTo>
                <a:close/>
                <a:moveTo>
                  <a:pt x="377637" y="33178"/>
                </a:moveTo>
                <a:cubicBezTo>
                  <a:pt x="379834" y="35374"/>
                  <a:pt x="381883" y="37717"/>
                  <a:pt x="383787" y="40207"/>
                </a:cubicBezTo>
                <a:cubicBezTo>
                  <a:pt x="426540" y="95257"/>
                  <a:pt x="402235" y="185447"/>
                  <a:pt x="329760" y="241670"/>
                </a:cubicBezTo>
                <a:cubicBezTo>
                  <a:pt x="257287" y="297894"/>
                  <a:pt x="164021" y="299211"/>
                  <a:pt x="121269" y="244160"/>
                </a:cubicBezTo>
                <a:lnTo>
                  <a:pt x="120977" y="243866"/>
                </a:lnTo>
                <a:cubicBezTo>
                  <a:pt x="180713" y="248845"/>
                  <a:pt x="224637" y="236253"/>
                  <a:pt x="251576" y="206385"/>
                </a:cubicBezTo>
                <a:cubicBezTo>
                  <a:pt x="270317" y="185595"/>
                  <a:pt x="274709" y="163632"/>
                  <a:pt x="278808" y="142257"/>
                </a:cubicBezTo>
                <a:cubicBezTo>
                  <a:pt x="281151" y="130250"/>
                  <a:pt x="283494" y="118831"/>
                  <a:pt x="288326" y="107117"/>
                </a:cubicBezTo>
                <a:cubicBezTo>
                  <a:pt x="301063" y="76810"/>
                  <a:pt x="328003" y="54555"/>
                  <a:pt x="370609" y="38596"/>
                </a:cubicBezTo>
                <a:cubicBezTo>
                  <a:pt x="373684" y="37571"/>
                  <a:pt x="376026" y="35668"/>
                  <a:pt x="377637" y="33178"/>
                </a:cubicBezTo>
                <a:close/>
                <a:moveTo>
                  <a:pt x="310178" y="1027"/>
                </a:moveTo>
                <a:cubicBezTo>
                  <a:pt x="324325" y="2734"/>
                  <a:pt x="337666" y="6568"/>
                  <a:pt x="349672" y="12534"/>
                </a:cubicBezTo>
                <a:cubicBezTo>
                  <a:pt x="304577" y="30983"/>
                  <a:pt x="274271" y="58215"/>
                  <a:pt x="259336" y="93648"/>
                </a:cubicBezTo>
                <a:cubicBezTo>
                  <a:pt x="256116" y="101407"/>
                  <a:pt x="253773" y="109020"/>
                  <a:pt x="251869" y="116340"/>
                </a:cubicBezTo>
                <a:cubicBezTo>
                  <a:pt x="250259" y="122782"/>
                  <a:pt x="248940" y="128933"/>
                  <a:pt x="247917" y="134789"/>
                </a:cubicBezTo>
                <a:cubicBezTo>
                  <a:pt x="244255" y="153530"/>
                  <a:pt x="241035" y="169782"/>
                  <a:pt x="227857" y="184423"/>
                </a:cubicBezTo>
                <a:cubicBezTo>
                  <a:pt x="209116" y="205067"/>
                  <a:pt x="177491" y="214730"/>
                  <a:pt x="133861" y="212827"/>
                </a:cubicBezTo>
                <a:cubicBezTo>
                  <a:pt x="128444" y="212535"/>
                  <a:pt x="122733" y="212095"/>
                  <a:pt x="116877" y="211509"/>
                </a:cubicBezTo>
                <a:cubicBezTo>
                  <a:pt x="112631" y="211217"/>
                  <a:pt x="108824" y="212387"/>
                  <a:pt x="105750" y="214877"/>
                </a:cubicBezTo>
                <a:cubicBezTo>
                  <a:pt x="87740" y="160850"/>
                  <a:pt x="114680" y="89988"/>
                  <a:pt x="175442" y="42988"/>
                </a:cubicBezTo>
                <a:cubicBezTo>
                  <a:pt x="218048" y="9936"/>
                  <a:pt x="267736" y="-4094"/>
                  <a:pt x="310178" y="10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0"/>
          <p:cNvSpPr/>
          <p:nvPr/>
        </p:nvSpPr>
        <p:spPr>
          <a:xfrm rot="-1501908">
            <a:off x="8586845" y="-682312"/>
            <a:ext cx="2997170" cy="493925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1pPr>
            <a:lvl2pPr lvl="1">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2pPr>
            <a:lvl3pPr lvl="2">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3pPr>
            <a:lvl4pPr lvl="3">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4pPr>
            <a:lvl5pPr lvl="4">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5pPr>
            <a:lvl6pPr lvl="5">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6pPr>
            <a:lvl7pPr lvl="6">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7pPr>
            <a:lvl8pPr lvl="7">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8pPr>
            <a:lvl9pPr lvl="8">
              <a:spcBef>
                <a:spcPts val="0"/>
              </a:spcBef>
              <a:spcAft>
                <a:spcPts val="0"/>
              </a:spcAft>
              <a:buClr>
                <a:schemeClr val="dk1"/>
              </a:buClr>
              <a:buSzPts val="4000"/>
              <a:buFont typeface="Lobster"/>
              <a:buNone/>
              <a:defRPr sz="4000">
                <a:solidFill>
                  <a:schemeClr val="dk1"/>
                </a:solidFill>
                <a:latin typeface="Lobster"/>
                <a:ea typeface="Lobster"/>
                <a:cs typeface="Lobster"/>
                <a:sym typeface="Lobster"/>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1pPr>
            <a:lvl2pPr indent="-349250" lvl="1" marL="9144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2pPr>
            <a:lvl3pPr indent="-349250" lvl="2" marL="13716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3pPr>
            <a:lvl4pPr indent="-349250" lvl="3" marL="18288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4pPr>
            <a:lvl5pPr indent="-349250" lvl="4" marL="22860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5pPr>
            <a:lvl6pPr indent="-349250" lvl="5" marL="27432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6pPr>
            <a:lvl7pPr indent="-349250" lvl="6" marL="32004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7pPr>
            <a:lvl8pPr indent="-349250" lvl="7" marL="3657600">
              <a:lnSpc>
                <a:spcPct val="115000"/>
              </a:lnSpc>
              <a:spcBef>
                <a:spcPts val="2100"/>
              </a:spcBef>
              <a:spcAft>
                <a:spcPts val="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8pPr>
            <a:lvl9pPr indent="-349250" lvl="8" marL="4114800">
              <a:lnSpc>
                <a:spcPct val="115000"/>
              </a:lnSpc>
              <a:spcBef>
                <a:spcPts val="2100"/>
              </a:spcBef>
              <a:spcAft>
                <a:spcPts val="2100"/>
              </a:spcAft>
              <a:buClr>
                <a:schemeClr val="dk2"/>
              </a:buClr>
              <a:buSzPts val="1900"/>
              <a:buFont typeface="Montserrat Medium"/>
              <a:buChar char="■"/>
              <a:defRPr sz="1900">
                <a:solidFill>
                  <a:schemeClr val="dk2"/>
                </a:solidFill>
                <a:latin typeface="Montserrat Medium"/>
                <a:ea typeface="Montserrat Medium"/>
                <a:cs typeface="Montserrat Medium"/>
                <a:sym typeface="Montserrat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www.pexels.com/@caleb-wood-229552?utm_content=attributionCopyText&amp;utm_medium=referral&amp;utm_source=pexels" TargetMode="External"/><Relationship Id="rId5"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3"/>
          <p:cNvPicPr preferRelativeResize="0"/>
          <p:nvPr/>
        </p:nvPicPr>
        <p:blipFill rotWithShape="1">
          <a:blip r:embed="rId3">
            <a:alphaModFix/>
          </a:blip>
          <a:srcRect b="11482" l="13292" r="10881" t="9548"/>
          <a:stretch/>
        </p:blipFill>
        <p:spPr>
          <a:xfrm>
            <a:off x="0" y="1944600"/>
            <a:ext cx="6625550" cy="4913402"/>
          </a:xfrm>
          <a:prstGeom prst="rect">
            <a:avLst/>
          </a:prstGeom>
          <a:noFill/>
          <a:ln>
            <a:noFill/>
          </a:ln>
        </p:spPr>
      </p:pic>
      <p:sp>
        <p:nvSpPr>
          <p:cNvPr id="225" name="Google Shape;225;p23"/>
          <p:cNvSpPr txBox="1"/>
          <p:nvPr>
            <p:ph type="title"/>
          </p:nvPr>
        </p:nvSpPr>
        <p:spPr>
          <a:xfrm>
            <a:off x="3613225" y="1705550"/>
            <a:ext cx="5649900" cy="125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8000">
                <a:solidFill>
                  <a:srgbClr val="503A2B"/>
                </a:solidFill>
                <a:latin typeface="Big Shoulders Display"/>
                <a:ea typeface="Big Shoulders Display"/>
                <a:cs typeface="Big Shoulders Display"/>
                <a:sym typeface="Big Shoulders Display"/>
              </a:rPr>
              <a:t>BUT FIRST...</a:t>
            </a:r>
            <a:endParaRPr b="1" sz="8000">
              <a:solidFill>
                <a:srgbClr val="503A2B"/>
              </a:solidFill>
              <a:latin typeface="Big Shoulders Display"/>
              <a:ea typeface="Big Shoulders Display"/>
              <a:cs typeface="Big Shoulders Display"/>
              <a:sym typeface="Big Shoulders Display"/>
            </a:endParaRPr>
          </a:p>
        </p:txBody>
      </p:sp>
      <p:sp>
        <p:nvSpPr>
          <p:cNvPr id="226" name="Google Shape;226;p23"/>
          <p:cNvSpPr txBox="1"/>
          <p:nvPr>
            <p:ph idx="1" type="subTitle"/>
          </p:nvPr>
        </p:nvSpPr>
        <p:spPr>
          <a:xfrm>
            <a:off x="737600" y="6248700"/>
            <a:ext cx="113799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Here is where you add your subtitle.</a:t>
            </a:r>
            <a:endParaRPr/>
          </a:p>
        </p:txBody>
      </p:sp>
      <p:grpSp>
        <p:nvGrpSpPr>
          <p:cNvPr id="227" name="Google Shape;227;p23"/>
          <p:cNvGrpSpPr/>
          <p:nvPr/>
        </p:nvGrpSpPr>
        <p:grpSpPr>
          <a:xfrm>
            <a:off x="4350149" y="3201099"/>
            <a:ext cx="4056826" cy="1865200"/>
            <a:chOff x="4807349" y="3201099"/>
            <a:chExt cx="4056826" cy="1865200"/>
          </a:xfrm>
        </p:grpSpPr>
        <p:sp>
          <p:nvSpPr>
            <p:cNvPr id="228" name="Google Shape;228;p23"/>
            <p:cNvSpPr/>
            <p:nvPr/>
          </p:nvSpPr>
          <p:spPr>
            <a:xfrm>
              <a:off x="4807349" y="3201099"/>
              <a:ext cx="4056826" cy="18652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Coffee</a:t>
              </a:r>
            </a:p>
          </p:txBody>
        </p:sp>
        <p:sp>
          <p:nvSpPr>
            <p:cNvPr id="229" name="Google Shape;229;p23"/>
            <p:cNvSpPr/>
            <p:nvPr/>
          </p:nvSpPr>
          <p:spPr>
            <a:xfrm>
              <a:off x="4807349" y="3201099"/>
              <a:ext cx="4056826" cy="1865200"/>
            </a:xfrm>
            <a:prstGeom prst="rect">
              <a:avLst/>
            </a:prstGeom>
          </p:spPr>
          <p:txBody>
            <a:bodyPr>
              <a:prstTxWarp prst="textPlain"/>
            </a:bodyPr>
            <a:lstStyle/>
            <a:p>
              <a:pPr lvl="0" algn="ctr"/>
              <a:r>
                <a:rPr b="0" i="0">
                  <a:ln>
                    <a:noFill/>
                  </a:ln>
                  <a:solidFill>
                    <a:schemeClr val="accent4"/>
                  </a:solidFill>
                  <a:latin typeface="Lobster"/>
                </a:rPr>
                <a:t>Coffee</a:t>
              </a: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32"/>
          <p:cNvSpPr txBox="1"/>
          <p:nvPr>
            <p:ph type="title"/>
          </p:nvPr>
        </p:nvSpPr>
        <p:spPr>
          <a:xfrm>
            <a:off x="1020875" y="20318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620" name="Google Shape;620;p32"/>
          <p:cNvSpPr txBox="1"/>
          <p:nvPr>
            <p:ph idx="1" type="subTitle"/>
          </p:nvPr>
        </p:nvSpPr>
        <p:spPr>
          <a:xfrm>
            <a:off x="1020875" y="4572575"/>
            <a:ext cx="44583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...to tell the story.</a:t>
            </a:r>
            <a:endParaRPr/>
          </a:p>
        </p:txBody>
      </p:sp>
      <p:pic>
        <p:nvPicPr>
          <p:cNvPr id="621" name="Google Shape;621;p32"/>
          <p:cNvPicPr preferRelativeResize="0"/>
          <p:nvPr/>
        </p:nvPicPr>
        <p:blipFill rotWithShape="1">
          <a:blip r:embed="rId3">
            <a:alphaModFix/>
          </a:blip>
          <a:srcRect b="0" l="5602" r="16370" t="0"/>
          <a:stretch/>
        </p:blipFill>
        <p:spPr>
          <a:xfrm>
            <a:off x="5479175" y="14375"/>
            <a:ext cx="6712800" cy="6858000"/>
          </a:xfrm>
          <a:prstGeom prst="teardrop">
            <a:avLst>
              <a:gd fmla="val 100000" name="adj"/>
            </a:avLst>
          </a:prstGeom>
          <a:noFill/>
          <a:ln>
            <a:noFill/>
          </a:ln>
        </p:spPr>
      </p:pic>
      <p:sp>
        <p:nvSpPr>
          <p:cNvPr id="622" name="Google Shape;622;p32"/>
          <p:cNvSpPr/>
          <p:nvPr/>
        </p:nvSpPr>
        <p:spPr>
          <a:xfrm rot="-1501908">
            <a:off x="8586845" y="-682312"/>
            <a:ext cx="2997170" cy="4939256"/>
          </a:xfrm>
          <a:custGeom>
            <a:rect b="b" l="l" r="r" t="t"/>
            <a:pathLst>
              <a:path extrusionOk="0" h="945658" w="573831">
                <a:moveTo>
                  <a:pt x="573831" y="941070"/>
                </a:moveTo>
                <a:cubicBezTo>
                  <a:pt x="479534" y="962978"/>
                  <a:pt x="328086" y="904875"/>
                  <a:pt x="298559" y="800100"/>
                </a:cubicBezTo>
                <a:cubicBezTo>
                  <a:pt x="261411" y="673418"/>
                  <a:pt x="399524" y="566738"/>
                  <a:pt x="358566" y="426720"/>
                </a:cubicBezTo>
                <a:cubicBezTo>
                  <a:pt x="317609" y="286703"/>
                  <a:pt x="105201" y="270510"/>
                  <a:pt x="50909" y="232410"/>
                </a:cubicBezTo>
                <a:cubicBezTo>
                  <a:pt x="-2431" y="194310"/>
                  <a:pt x="-3384" y="122873"/>
                  <a:pt x="2331" y="93345"/>
                </a:cubicBezTo>
                <a:cubicBezTo>
                  <a:pt x="2331" y="93345"/>
                  <a:pt x="24239" y="24765"/>
                  <a:pt x="91866" y="0"/>
                </a:cubicBezTo>
              </a:path>
            </a:pathLst>
          </a:custGeom>
          <a:noFill/>
          <a:ln cap="flat" cmpd="sng" w="381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6" name="Shape 626"/>
        <p:cNvGrpSpPr/>
        <p:nvPr/>
      </p:nvGrpSpPr>
      <p:grpSpPr>
        <a:xfrm>
          <a:off x="0" y="0"/>
          <a:ext cx="0" cy="0"/>
          <a:chOff x="0" y="0"/>
          <a:chExt cx="0" cy="0"/>
        </a:xfrm>
      </p:grpSpPr>
      <p:sp>
        <p:nvSpPr>
          <p:cNvPr id="627" name="Google Shape;627;p33"/>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4"/>
          <p:cNvSpPr txBox="1"/>
          <p:nvPr>
            <p:ph idx="2" type="title"/>
          </p:nvPr>
        </p:nvSpPr>
        <p:spPr>
          <a:xfrm>
            <a:off x="715025" y="8219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633" name="Google Shape;633;p34"/>
          <p:cNvSpPr txBox="1"/>
          <p:nvPr>
            <p:ph idx="5" type="body"/>
          </p:nvPr>
        </p:nvSpPr>
        <p:spPr>
          <a:xfrm>
            <a:off x="4516345" y="4903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634" name="Google Shape;634;p34"/>
          <p:cNvSpPr txBox="1"/>
          <p:nvPr>
            <p:ph idx="6" type="body"/>
          </p:nvPr>
        </p:nvSpPr>
        <p:spPr>
          <a:xfrm>
            <a:off x="715025" y="4903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635" name="Google Shape;635;p34"/>
          <p:cNvSpPr txBox="1"/>
          <p:nvPr>
            <p:ph type="title"/>
          </p:nvPr>
        </p:nvSpPr>
        <p:spPr>
          <a:xfrm>
            <a:off x="715025" y="3673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636" name="Google Shape;636;p34"/>
          <p:cNvSpPr txBox="1"/>
          <p:nvPr>
            <p:ph idx="3" type="title"/>
          </p:nvPr>
        </p:nvSpPr>
        <p:spPr>
          <a:xfrm>
            <a:off x="4516336" y="3673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637" name="Google Shape;637;p34"/>
          <p:cNvSpPr txBox="1"/>
          <p:nvPr>
            <p:ph idx="4" type="title"/>
          </p:nvPr>
        </p:nvSpPr>
        <p:spPr>
          <a:xfrm>
            <a:off x="8481454" y="3673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638" name="Google Shape;638;p34"/>
          <p:cNvSpPr txBox="1"/>
          <p:nvPr>
            <p:ph idx="1" type="body"/>
          </p:nvPr>
        </p:nvSpPr>
        <p:spPr>
          <a:xfrm>
            <a:off x="8481446" y="49151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grpSp>
        <p:nvGrpSpPr>
          <p:cNvPr id="639" name="Google Shape;639;p34"/>
          <p:cNvGrpSpPr/>
          <p:nvPr/>
        </p:nvGrpSpPr>
        <p:grpSpPr>
          <a:xfrm rot="1620666">
            <a:off x="5147744" y="1896575"/>
            <a:ext cx="1325621" cy="1593880"/>
            <a:chOff x="140132" y="3536477"/>
            <a:chExt cx="1722106" cy="2070600"/>
          </a:xfrm>
        </p:grpSpPr>
        <p:grpSp>
          <p:nvGrpSpPr>
            <p:cNvPr id="640" name="Google Shape;640;p34"/>
            <p:cNvGrpSpPr/>
            <p:nvPr/>
          </p:nvGrpSpPr>
          <p:grpSpPr>
            <a:xfrm rot="-1669851">
              <a:off x="508147" y="3661348"/>
              <a:ext cx="986074" cy="1820857"/>
              <a:chOff x="2056467" y="2513086"/>
              <a:chExt cx="985996" cy="1820713"/>
            </a:xfrm>
          </p:grpSpPr>
          <p:sp>
            <p:nvSpPr>
              <p:cNvPr id="641" name="Google Shape;641;p34"/>
              <p:cNvSpPr/>
              <p:nvPr/>
            </p:nvSpPr>
            <p:spPr>
              <a:xfrm>
                <a:off x="2329196" y="2513086"/>
                <a:ext cx="299198" cy="1060084"/>
              </a:xfrm>
              <a:custGeom>
                <a:rect b="b" l="l" r="r" t="t"/>
                <a:pathLst>
                  <a:path extrusionOk="0" h="755853" w="222039">
                    <a:moveTo>
                      <a:pt x="34486" y="755853"/>
                    </a:moveTo>
                    <a:cubicBezTo>
                      <a:pt x="33534" y="755853"/>
                      <a:pt x="32581" y="755758"/>
                      <a:pt x="31724" y="755567"/>
                    </a:cubicBezTo>
                    <a:lnTo>
                      <a:pt x="8959" y="750043"/>
                    </a:lnTo>
                    <a:cubicBezTo>
                      <a:pt x="5911" y="749376"/>
                      <a:pt x="3340" y="747376"/>
                      <a:pt x="1720" y="744709"/>
                    </a:cubicBezTo>
                    <a:cubicBezTo>
                      <a:pt x="101" y="742042"/>
                      <a:pt x="-375" y="738899"/>
                      <a:pt x="292" y="735946"/>
                    </a:cubicBezTo>
                    <a:lnTo>
                      <a:pt x="176218" y="8903"/>
                    </a:lnTo>
                    <a:cubicBezTo>
                      <a:pt x="177742" y="2711"/>
                      <a:pt x="184029" y="-1194"/>
                      <a:pt x="190315" y="330"/>
                    </a:cubicBezTo>
                    <a:lnTo>
                      <a:pt x="213080" y="5855"/>
                    </a:lnTo>
                    <a:cubicBezTo>
                      <a:pt x="216128" y="6521"/>
                      <a:pt x="218700" y="8522"/>
                      <a:pt x="220319" y="11189"/>
                    </a:cubicBezTo>
                    <a:cubicBezTo>
                      <a:pt x="221938" y="13856"/>
                      <a:pt x="222415" y="16999"/>
                      <a:pt x="221748" y="19952"/>
                    </a:cubicBezTo>
                    <a:lnTo>
                      <a:pt x="45726" y="746900"/>
                    </a:lnTo>
                    <a:cubicBezTo>
                      <a:pt x="44488" y="752234"/>
                      <a:pt x="39725" y="755853"/>
                      <a:pt x="34486" y="755853"/>
                    </a:cubicBezTo>
                    <a:lnTo>
                      <a:pt x="34486" y="75585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34"/>
              <p:cNvSpPr/>
              <p:nvPr/>
            </p:nvSpPr>
            <p:spPr>
              <a:xfrm>
                <a:off x="2135327" y="2804979"/>
                <a:ext cx="831506" cy="430202"/>
              </a:xfrm>
              <a:custGeom>
                <a:rect b="b" l="l" r="r" t="t"/>
                <a:pathLst>
                  <a:path extrusionOk="0" h="262318" w="507016">
                    <a:moveTo>
                      <a:pt x="464820" y="189262"/>
                    </a:moveTo>
                    <a:lnTo>
                      <a:pt x="447389" y="189262"/>
                    </a:lnTo>
                    <a:cubicBezTo>
                      <a:pt x="459772" y="183261"/>
                      <a:pt x="468059" y="172307"/>
                      <a:pt x="468059" y="159829"/>
                    </a:cubicBezTo>
                    <a:cubicBezTo>
                      <a:pt x="468059" y="140970"/>
                      <a:pt x="449009" y="125539"/>
                      <a:pt x="425768" y="125539"/>
                    </a:cubicBezTo>
                    <a:lnTo>
                      <a:pt x="391001" y="125539"/>
                    </a:lnTo>
                    <a:cubicBezTo>
                      <a:pt x="394811" y="105632"/>
                      <a:pt x="389192" y="94774"/>
                      <a:pt x="383477" y="88678"/>
                    </a:cubicBezTo>
                    <a:cubicBezTo>
                      <a:pt x="376619" y="81343"/>
                      <a:pt x="365665" y="76105"/>
                      <a:pt x="292513" y="62579"/>
                    </a:cubicBezTo>
                    <a:cubicBezTo>
                      <a:pt x="262890" y="57150"/>
                      <a:pt x="247745" y="54959"/>
                      <a:pt x="240506" y="46958"/>
                    </a:cubicBezTo>
                    <a:cubicBezTo>
                      <a:pt x="228600" y="33814"/>
                      <a:pt x="234410" y="13716"/>
                      <a:pt x="240506" y="0"/>
                    </a:cubicBezTo>
                    <a:cubicBezTo>
                      <a:pt x="219837" y="5239"/>
                      <a:pt x="181642" y="17717"/>
                      <a:pt x="149543" y="46958"/>
                    </a:cubicBezTo>
                    <a:cubicBezTo>
                      <a:pt x="145447" y="50673"/>
                      <a:pt x="125254" y="69437"/>
                      <a:pt x="110585" y="99155"/>
                    </a:cubicBezTo>
                    <a:cubicBezTo>
                      <a:pt x="105727" y="108871"/>
                      <a:pt x="102489" y="117920"/>
                      <a:pt x="100203" y="125635"/>
                    </a:cubicBezTo>
                    <a:lnTo>
                      <a:pt x="74867" y="125635"/>
                    </a:lnTo>
                    <a:cubicBezTo>
                      <a:pt x="51625" y="125635"/>
                      <a:pt x="32576" y="141065"/>
                      <a:pt x="32576" y="159925"/>
                    </a:cubicBezTo>
                    <a:cubicBezTo>
                      <a:pt x="32576" y="172403"/>
                      <a:pt x="40958" y="183356"/>
                      <a:pt x="53245" y="189357"/>
                    </a:cubicBezTo>
                    <a:lnTo>
                      <a:pt x="42291" y="189357"/>
                    </a:lnTo>
                    <a:cubicBezTo>
                      <a:pt x="19050" y="189357"/>
                      <a:pt x="0" y="205740"/>
                      <a:pt x="0" y="225838"/>
                    </a:cubicBezTo>
                    <a:lnTo>
                      <a:pt x="0" y="225838"/>
                    </a:lnTo>
                    <a:cubicBezTo>
                      <a:pt x="0" y="245935"/>
                      <a:pt x="19050" y="262318"/>
                      <a:pt x="42291" y="262318"/>
                    </a:cubicBezTo>
                    <a:lnTo>
                      <a:pt x="464725" y="262318"/>
                    </a:lnTo>
                    <a:cubicBezTo>
                      <a:pt x="487966" y="262318"/>
                      <a:pt x="507016" y="245935"/>
                      <a:pt x="507016" y="225838"/>
                    </a:cubicBezTo>
                    <a:lnTo>
                      <a:pt x="507016" y="225838"/>
                    </a:lnTo>
                    <a:cubicBezTo>
                      <a:pt x="507111" y="205645"/>
                      <a:pt x="488061" y="189262"/>
                      <a:pt x="464820" y="1892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34"/>
              <p:cNvSpPr/>
              <p:nvPr/>
            </p:nvSpPr>
            <p:spPr>
              <a:xfrm>
                <a:off x="2268202" y="2781961"/>
                <a:ext cx="530000" cy="256872"/>
              </a:xfrm>
              <a:custGeom>
                <a:rect b="b" l="l" r="r" t="t"/>
                <a:pathLst>
                  <a:path extrusionOk="0" h="156629" w="323171">
                    <a:moveTo>
                      <a:pt x="14296" y="156630"/>
                    </a:moveTo>
                    <a:cubicBezTo>
                      <a:pt x="13248" y="156630"/>
                      <a:pt x="12105" y="156534"/>
                      <a:pt x="10962" y="156249"/>
                    </a:cubicBezTo>
                    <a:cubicBezTo>
                      <a:pt x="3247" y="154439"/>
                      <a:pt x="-1421" y="146724"/>
                      <a:pt x="389" y="139008"/>
                    </a:cubicBezTo>
                    <a:cubicBezTo>
                      <a:pt x="3437" y="126054"/>
                      <a:pt x="8295" y="113386"/>
                      <a:pt x="14677" y="101194"/>
                    </a:cubicBezTo>
                    <a:cubicBezTo>
                      <a:pt x="29345" y="73191"/>
                      <a:pt x="49157" y="54522"/>
                      <a:pt x="56968" y="47759"/>
                    </a:cubicBezTo>
                    <a:cubicBezTo>
                      <a:pt x="89162" y="20136"/>
                      <a:pt x="127453" y="6801"/>
                      <a:pt x="153932" y="420"/>
                    </a:cubicBezTo>
                    <a:cubicBezTo>
                      <a:pt x="159266" y="-914"/>
                      <a:pt x="164886" y="991"/>
                      <a:pt x="168315" y="5277"/>
                    </a:cubicBezTo>
                    <a:cubicBezTo>
                      <a:pt x="171744" y="9564"/>
                      <a:pt x="172506" y="15374"/>
                      <a:pt x="170125" y="20422"/>
                    </a:cubicBezTo>
                    <a:cubicBezTo>
                      <a:pt x="165648" y="29947"/>
                      <a:pt x="161552" y="42615"/>
                      <a:pt x="167458" y="48711"/>
                    </a:cubicBezTo>
                    <a:cubicBezTo>
                      <a:pt x="170887" y="52331"/>
                      <a:pt x="185841" y="54903"/>
                      <a:pt x="204796" y="58141"/>
                    </a:cubicBezTo>
                    <a:lnTo>
                      <a:pt x="211558" y="59284"/>
                    </a:lnTo>
                    <a:cubicBezTo>
                      <a:pt x="288901" y="72714"/>
                      <a:pt x="300522" y="78048"/>
                      <a:pt x="310237" y="87954"/>
                    </a:cubicBezTo>
                    <a:cubicBezTo>
                      <a:pt x="319000" y="96908"/>
                      <a:pt x="327859" y="113291"/>
                      <a:pt x="320334" y="141104"/>
                    </a:cubicBezTo>
                    <a:cubicBezTo>
                      <a:pt x="318238" y="148724"/>
                      <a:pt x="310428" y="153201"/>
                      <a:pt x="302808" y="151200"/>
                    </a:cubicBezTo>
                    <a:cubicBezTo>
                      <a:pt x="295188" y="149105"/>
                      <a:pt x="290711" y="141294"/>
                      <a:pt x="292711" y="133674"/>
                    </a:cubicBezTo>
                    <a:cubicBezTo>
                      <a:pt x="297569" y="115863"/>
                      <a:pt x="291759" y="109957"/>
                      <a:pt x="289854" y="108052"/>
                    </a:cubicBezTo>
                    <a:cubicBezTo>
                      <a:pt x="285377" y="103575"/>
                      <a:pt x="269947" y="98527"/>
                      <a:pt x="206605" y="87478"/>
                    </a:cubicBezTo>
                    <a:lnTo>
                      <a:pt x="199843" y="86335"/>
                    </a:lnTo>
                    <a:cubicBezTo>
                      <a:pt x="172030" y="81573"/>
                      <a:pt x="156694" y="78906"/>
                      <a:pt x="146788" y="68523"/>
                    </a:cubicBezTo>
                    <a:cubicBezTo>
                      <a:pt x="140407" y="61856"/>
                      <a:pt x="134596" y="51378"/>
                      <a:pt x="136120" y="35472"/>
                    </a:cubicBezTo>
                    <a:cubicBezTo>
                      <a:pt x="116594" y="42330"/>
                      <a:pt x="94591" y="53093"/>
                      <a:pt x="75446" y="69571"/>
                    </a:cubicBezTo>
                    <a:cubicBezTo>
                      <a:pt x="68874" y="75191"/>
                      <a:pt x="52205" y="91002"/>
                      <a:pt x="39823" y="114624"/>
                    </a:cubicBezTo>
                    <a:cubicBezTo>
                      <a:pt x="34584" y="124626"/>
                      <a:pt x="30583" y="135103"/>
                      <a:pt x="28107" y="145676"/>
                    </a:cubicBezTo>
                    <a:cubicBezTo>
                      <a:pt x="26678" y="152153"/>
                      <a:pt x="20773" y="156630"/>
                      <a:pt x="14296" y="15663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34"/>
              <p:cNvSpPr/>
              <p:nvPr/>
            </p:nvSpPr>
            <p:spPr>
              <a:xfrm>
                <a:off x="2161717" y="2994241"/>
                <a:ext cx="434889" cy="154022"/>
              </a:xfrm>
              <a:custGeom>
                <a:rect b="b" l="l" r="r" t="t"/>
                <a:pathLst>
                  <a:path extrusionOk="0" h="93916" w="265176">
                    <a:moveTo>
                      <a:pt x="250889" y="93917"/>
                    </a:moveTo>
                    <a:lnTo>
                      <a:pt x="56483" y="93917"/>
                    </a:lnTo>
                    <a:cubicBezTo>
                      <a:pt x="25336" y="93917"/>
                      <a:pt x="0" y="72866"/>
                      <a:pt x="0" y="46958"/>
                    </a:cubicBezTo>
                    <a:cubicBezTo>
                      <a:pt x="0" y="21050"/>
                      <a:pt x="25336" y="0"/>
                      <a:pt x="56483" y="0"/>
                    </a:cubicBezTo>
                    <a:lnTo>
                      <a:pt x="162211" y="0"/>
                    </a:lnTo>
                    <a:cubicBezTo>
                      <a:pt x="170117" y="0"/>
                      <a:pt x="176498" y="6382"/>
                      <a:pt x="176498" y="14288"/>
                    </a:cubicBezTo>
                    <a:cubicBezTo>
                      <a:pt x="176498" y="22193"/>
                      <a:pt x="170117" y="28575"/>
                      <a:pt x="162211" y="28575"/>
                    </a:cubicBezTo>
                    <a:lnTo>
                      <a:pt x="56483" y="28575"/>
                    </a:lnTo>
                    <a:cubicBezTo>
                      <a:pt x="41624" y="28575"/>
                      <a:pt x="28575" y="37148"/>
                      <a:pt x="28575" y="46958"/>
                    </a:cubicBezTo>
                    <a:cubicBezTo>
                      <a:pt x="28575" y="56769"/>
                      <a:pt x="41624" y="65342"/>
                      <a:pt x="56483" y="65342"/>
                    </a:cubicBezTo>
                    <a:lnTo>
                      <a:pt x="250889" y="65342"/>
                    </a:lnTo>
                    <a:cubicBezTo>
                      <a:pt x="258794" y="65342"/>
                      <a:pt x="265176" y="71723"/>
                      <a:pt x="265176" y="79629"/>
                    </a:cubicBezTo>
                    <a:cubicBezTo>
                      <a:pt x="265176" y="87535"/>
                      <a:pt x="258794" y="93917"/>
                      <a:pt x="250889"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4"/>
              <p:cNvSpPr/>
              <p:nvPr/>
            </p:nvSpPr>
            <p:spPr>
              <a:xfrm>
                <a:off x="2639244" y="2994241"/>
                <a:ext cx="283364" cy="154022"/>
              </a:xfrm>
              <a:custGeom>
                <a:rect b="b" l="l" r="r" t="t"/>
                <a:pathLst>
                  <a:path extrusionOk="0" h="93916" w="172783">
                    <a:moveTo>
                      <a:pt x="116205" y="93917"/>
                    </a:moveTo>
                    <a:lnTo>
                      <a:pt x="48768" y="93917"/>
                    </a:lnTo>
                    <a:cubicBezTo>
                      <a:pt x="40862" y="93917"/>
                      <a:pt x="34480" y="87535"/>
                      <a:pt x="34480" y="79629"/>
                    </a:cubicBezTo>
                    <a:cubicBezTo>
                      <a:pt x="34480" y="71723"/>
                      <a:pt x="40862" y="65342"/>
                      <a:pt x="48768" y="65342"/>
                    </a:cubicBezTo>
                    <a:lnTo>
                      <a:pt x="116205" y="65342"/>
                    </a:lnTo>
                    <a:cubicBezTo>
                      <a:pt x="131064" y="65342"/>
                      <a:pt x="144209" y="56769"/>
                      <a:pt x="144209" y="46958"/>
                    </a:cubicBezTo>
                    <a:cubicBezTo>
                      <a:pt x="144209" y="37148"/>
                      <a:pt x="131159" y="28575"/>
                      <a:pt x="116205" y="28575"/>
                    </a:cubicBezTo>
                    <a:lnTo>
                      <a:pt x="14288" y="28575"/>
                    </a:lnTo>
                    <a:cubicBezTo>
                      <a:pt x="6382" y="28575"/>
                      <a:pt x="0" y="22193"/>
                      <a:pt x="0" y="14288"/>
                    </a:cubicBezTo>
                    <a:cubicBezTo>
                      <a:pt x="0" y="6382"/>
                      <a:pt x="6382" y="0"/>
                      <a:pt x="14288" y="0"/>
                    </a:cubicBezTo>
                    <a:lnTo>
                      <a:pt x="116205" y="0"/>
                    </a:lnTo>
                    <a:cubicBezTo>
                      <a:pt x="147352" y="0"/>
                      <a:pt x="172784" y="21050"/>
                      <a:pt x="172784" y="46958"/>
                    </a:cubicBezTo>
                    <a:cubicBezTo>
                      <a:pt x="172784" y="72866"/>
                      <a:pt x="147352" y="93917"/>
                      <a:pt x="116205"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34"/>
              <p:cNvSpPr/>
              <p:nvPr/>
            </p:nvSpPr>
            <p:spPr>
              <a:xfrm>
                <a:off x="2108311" y="3101521"/>
                <a:ext cx="878368" cy="154022"/>
              </a:xfrm>
              <a:custGeom>
                <a:rect b="b" l="l" r="r" t="t"/>
                <a:pathLst>
                  <a:path extrusionOk="0" h="93916" w="535590">
                    <a:moveTo>
                      <a:pt x="479012" y="93917"/>
                    </a:moveTo>
                    <a:lnTo>
                      <a:pt x="56579" y="93917"/>
                    </a:lnTo>
                    <a:cubicBezTo>
                      <a:pt x="25432" y="93917"/>
                      <a:pt x="0" y="72866"/>
                      <a:pt x="0" y="46958"/>
                    </a:cubicBezTo>
                    <a:cubicBezTo>
                      <a:pt x="0" y="21050"/>
                      <a:pt x="25337" y="0"/>
                      <a:pt x="56579" y="0"/>
                    </a:cubicBezTo>
                    <a:lnTo>
                      <a:pt x="283464" y="0"/>
                    </a:lnTo>
                    <a:cubicBezTo>
                      <a:pt x="291370" y="0"/>
                      <a:pt x="297752" y="6382"/>
                      <a:pt x="297752" y="14288"/>
                    </a:cubicBezTo>
                    <a:cubicBezTo>
                      <a:pt x="297752" y="22193"/>
                      <a:pt x="291370" y="28575"/>
                      <a:pt x="283464" y="28575"/>
                    </a:cubicBezTo>
                    <a:lnTo>
                      <a:pt x="56579" y="28575"/>
                    </a:lnTo>
                    <a:cubicBezTo>
                      <a:pt x="41720" y="28575"/>
                      <a:pt x="28575" y="37147"/>
                      <a:pt x="28575" y="46958"/>
                    </a:cubicBezTo>
                    <a:cubicBezTo>
                      <a:pt x="28575" y="56769"/>
                      <a:pt x="41624" y="65342"/>
                      <a:pt x="56579" y="65342"/>
                    </a:cubicBezTo>
                    <a:lnTo>
                      <a:pt x="479012" y="65342"/>
                    </a:lnTo>
                    <a:cubicBezTo>
                      <a:pt x="493871" y="65342"/>
                      <a:pt x="507016" y="56769"/>
                      <a:pt x="507016" y="46958"/>
                    </a:cubicBezTo>
                    <a:cubicBezTo>
                      <a:pt x="507016" y="37147"/>
                      <a:pt x="493967" y="28575"/>
                      <a:pt x="479012" y="28575"/>
                    </a:cubicBezTo>
                    <a:lnTo>
                      <a:pt x="374999" y="28575"/>
                    </a:lnTo>
                    <a:cubicBezTo>
                      <a:pt x="367094" y="28575"/>
                      <a:pt x="360712" y="22193"/>
                      <a:pt x="360712" y="14288"/>
                    </a:cubicBezTo>
                    <a:cubicBezTo>
                      <a:pt x="360712" y="6382"/>
                      <a:pt x="367094" y="0"/>
                      <a:pt x="374999" y="0"/>
                    </a:cubicBezTo>
                    <a:lnTo>
                      <a:pt x="479012" y="0"/>
                    </a:lnTo>
                    <a:cubicBezTo>
                      <a:pt x="510159" y="0"/>
                      <a:pt x="535591" y="21050"/>
                      <a:pt x="535591" y="46958"/>
                    </a:cubicBezTo>
                    <a:cubicBezTo>
                      <a:pt x="535591" y="72866"/>
                      <a:pt x="510159" y="93917"/>
                      <a:pt x="479012"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4"/>
              <p:cNvSpPr/>
              <p:nvPr/>
            </p:nvSpPr>
            <p:spPr>
              <a:xfrm>
                <a:off x="2087698" y="2728236"/>
                <a:ext cx="923512" cy="528839"/>
              </a:xfrm>
              <a:custGeom>
                <a:rect b="b" l="l" r="r" t="t"/>
                <a:pathLst>
                  <a:path extrusionOk="0" h="322463" w="563117">
                    <a:moveTo>
                      <a:pt x="548735" y="322463"/>
                    </a:moveTo>
                    <a:lnTo>
                      <a:pt x="14288" y="322463"/>
                    </a:lnTo>
                    <a:cubicBezTo>
                      <a:pt x="6382" y="322463"/>
                      <a:pt x="0" y="316082"/>
                      <a:pt x="0" y="308176"/>
                    </a:cubicBezTo>
                    <a:cubicBezTo>
                      <a:pt x="0" y="163015"/>
                      <a:pt x="106870" y="22045"/>
                      <a:pt x="233363" y="233"/>
                    </a:cubicBezTo>
                    <a:cubicBezTo>
                      <a:pt x="237363" y="-434"/>
                      <a:pt x="241554" y="614"/>
                      <a:pt x="244793" y="3185"/>
                    </a:cubicBezTo>
                    <a:cubicBezTo>
                      <a:pt x="248031" y="5757"/>
                      <a:pt x="249936" y="9567"/>
                      <a:pt x="250126" y="13758"/>
                    </a:cubicBezTo>
                    <a:cubicBezTo>
                      <a:pt x="250793" y="30617"/>
                      <a:pt x="264605" y="43857"/>
                      <a:pt x="281559" y="43857"/>
                    </a:cubicBezTo>
                    <a:cubicBezTo>
                      <a:pt x="298514" y="43857"/>
                      <a:pt x="312325" y="30617"/>
                      <a:pt x="312992" y="13758"/>
                    </a:cubicBezTo>
                    <a:cubicBezTo>
                      <a:pt x="313182" y="9662"/>
                      <a:pt x="315087" y="5852"/>
                      <a:pt x="318326" y="3185"/>
                    </a:cubicBezTo>
                    <a:cubicBezTo>
                      <a:pt x="321469" y="614"/>
                      <a:pt x="325660" y="-529"/>
                      <a:pt x="329756" y="233"/>
                    </a:cubicBezTo>
                    <a:cubicBezTo>
                      <a:pt x="456248" y="22045"/>
                      <a:pt x="563118" y="163015"/>
                      <a:pt x="563118" y="308176"/>
                    </a:cubicBezTo>
                    <a:cubicBezTo>
                      <a:pt x="563023" y="316082"/>
                      <a:pt x="556641" y="322463"/>
                      <a:pt x="548735" y="322463"/>
                    </a:cubicBezTo>
                    <a:close/>
                    <a:moveTo>
                      <a:pt x="28956" y="293888"/>
                    </a:moveTo>
                    <a:lnTo>
                      <a:pt x="534067" y="293888"/>
                    </a:lnTo>
                    <a:cubicBezTo>
                      <a:pt x="527780" y="172349"/>
                      <a:pt x="442055" y="57383"/>
                      <a:pt x="338519" y="31284"/>
                    </a:cubicBezTo>
                    <a:cubicBezTo>
                      <a:pt x="330613" y="55287"/>
                      <a:pt x="308039" y="72432"/>
                      <a:pt x="281464" y="72432"/>
                    </a:cubicBezTo>
                    <a:cubicBezTo>
                      <a:pt x="254889" y="72432"/>
                      <a:pt x="232315" y="55382"/>
                      <a:pt x="224409" y="31284"/>
                    </a:cubicBezTo>
                    <a:cubicBezTo>
                      <a:pt x="120968" y="57383"/>
                      <a:pt x="35243" y="172349"/>
                      <a:pt x="28956" y="29388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4"/>
              <p:cNvSpPr/>
              <p:nvPr/>
            </p:nvSpPr>
            <p:spPr>
              <a:xfrm>
                <a:off x="2129862" y="3308584"/>
                <a:ext cx="839003" cy="1001774"/>
              </a:xfrm>
              <a:custGeom>
                <a:rect b="b" l="l" r="r" t="t"/>
                <a:pathLst>
                  <a:path extrusionOk="0" h="610838" w="511587">
                    <a:moveTo>
                      <a:pt x="451104" y="610838"/>
                    </a:moveTo>
                    <a:lnTo>
                      <a:pt x="65151" y="610838"/>
                    </a:lnTo>
                    <a:lnTo>
                      <a:pt x="0" y="0"/>
                    </a:lnTo>
                    <a:lnTo>
                      <a:pt x="511588"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4"/>
              <p:cNvSpPr/>
              <p:nvPr/>
            </p:nvSpPr>
            <p:spPr>
              <a:xfrm>
                <a:off x="2106595" y="3285317"/>
                <a:ext cx="885820" cy="1048482"/>
              </a:xfrm>
              <a:custGeom>
                <a:rect b="b" l="l" r="r" t="t"/>
                <a:pathLst>
                  <a:path extrusionOk="0" h="639318" w="540134">
                    <a:moveTo>
                      <a:pt x="465296" y="639318"/>
                    </a:moveTo>
                    <a:lnTo>
                      <a:pt x="79343" y="639318"/>
                    </a:lnTo>
                    <a:cubicBezTo>
                      <a:pt x="72009" y="639318"/>
                      <a:pt x="65913" y="633794"/>
                      <a:pt x="65151" y="626555"/>
                    </a:cubicBezTo>
                    <a:lnTo>
                      <a:pt x="95" y="15812"/>
                    </a:lnTo>
                    <a:cubicBezTo>
                      <a:pt x="-381" y="11811"/>
                      <a:pt x="952" y="7715"/>
                      <a:pt x="3714" y="4763"/>
                    </a:cubicBezTo>
                    <a:cubicBezTo>
                      <a:pt x="6381" y="1715"/>
                      <a:pt x="10287" y="0"/>
                      <a:pt x="14382" y="0"/>
                    </a:cubicBezTo>
                    <a:lnTo>
                      <a:pt x="525875" y="0"/>
                    </a:lnTo>
                    <a:cubicBezTo>
                      <a:pt x="529875" y="0"/>
                      <a:pt x="533781" y="1715"/>
                      <a:pt x="536448" y="4667"/>
                    </a:cubicBezTo>
                    <a:cubicBezTo>
                      <a:pt x="539210" y="7620"/>
                      <a:pt x="540448" y="11621"/>
                      <a:pt x="540067" y="15621"/>
                    </a:cubicBezTo>
                    <a:lnTo>
                      <a:pt x="479583" y="626364"/>
                    </a:lnTo>
                    <a:cubicBezTo>
                      <a:pt x="478821" y="633698"/>
                      <a:pt x="472630" y="639318"/>
                      <a:pt x="465296" y="639318"/>
                    </a:cubicBezTo>
                    <a:close/>
                    <a:moveTo>
                      <a:pt x="92202" y="610743"/>
                    </a:moveTo>
                    <a:lnTo>
                      <a:pt x="452437" y="610743"/>
                    </a:lnTo>
                    <a:lnTo>
                      <a:pt x="510063" y="28575"/>
                    </a:lnTo>
                    <a:lnTo>
                      <a:pt x="30099" y="28575"/>
                    </a:lnTo>
                    <a:lnTo>
                      <a:pt x="92202" y="61074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34"/>
              <p:cNvSpPr/>
              <p:nvPr/>
            </p:nvSpPr>
            <p:spPr>
              <a:xfrm>
                <a:off x="2079891" y="3233473"/>
                <a:ext cx="939135" cy="150273"/>
              </a:xfrm>
              <a:custGeom>
                <a:rect b="b" l="l" r="r" t="t"/>
                <a:pathLst>
                  <a:path extrusionOk="0" h="91630" w="572643">
                    <a:moveTo>
                      <a:pt x="0" y="0"/>
                    </a:moveTo>
                    <a:lnTo>
                      <a:pt x="572643" y="0"/>
                    </a:lnTo>
                    <a:lnTo>
                      <a:pt x="572643" y="91630"/>
                    </a:lnTo>
                    <a:lnTo>
                      <a:pt x="0" y="9163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34"/>
              <p:cNvSpPr/>
              <p:nvPr/>
            </p:nvSpPr>
            <p:spPr>
              <a:xfrm>
                <a:off x="2056467" y="3210050"/>
                <a:ext cx="985996" cy="197136"/>
              </a:xfrm>
              <a:custGeom>
                <a:rect b="b" l="l" r="r" t="t"/>
                <a:pathLst>
                  <a:path extrusionOk="0" h="120205" w="601217">
                    <a:moveTo>
                      <a:pt x="586835" y="120205"/>
                    </a:moveTo>
                    <a:lnTo>
                      <a:pt x="14288" y="120205"/>
                    </a:lnTo>
                    <a:cubicBezTo>
                      <a:pt x="6382" y="120205"/>
                      <a:pt x="0" y="113824"/>
                      <a:pt x="0" y="105918"/>
                    </a:cubicBezTo>
                    <a:lnTo>
                      <a:pt x="0" y="14288"/>
                    </a:lnTo>
                    <a:cubicBezTo>
                      <a:pt x="0" y="6382"/>
                      <a:pt x="6382" y="0"/>
                      <a:pt x="14288" y="0"/>
                    </a:cubicBezTo>
                    <a:lnTo>
                      <a:pt x="586931" y="0"/>
                    </a:lnTo>
                    <a:cubicBezTo>
                      <a:pt x="594836" y="0"/>
                      <a:pt x="601218" y="6382"/>
                      <a:pt x="601218" y="14288"/>
                    </a:cubicBezTo>
                    <a:lnTo>
                      <a:pt x="601218" y="105918"/>
                    </a:lnTo>
                    <a:cubicBezTo>
                      <a:pt x="601123" y="113824"/>
                      <a:pt x="594741" y="120205"/>
                      <a:pt x="586835" y="120205"/>
                    </a:cubicBezTo>
                    <a:close/>
                    <a:moveTo>
                      <a:pt x="28575" y="91630"/>
                    </a:moveTo>
                    <a:lnTo>
                      <a:pt x="572643" y="91630"/>
                    </a:lnTo>
                    <a:lnTo>
                      <a:pt x="572643" y="28575"/>
                    </a:lnTo>
                    <a:lnTo>
                      <a:pt x="28575" y="28575"/>
                    </a:lnTo>
                    <a:lnTo>
                      <a:pt x="28575" y="9163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34"/>
              <p:cNvSpPr/>
              <p:nvPr/>
            </p:nvSpPr>
            <p:spPr>
              <a:xfrm rot="-3023080">
                <a:off x="2379722" y="3669150"/>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34"/>
              <p:cNvSpPr/>
              <p:nvPr/>
            </p:nvSpPr>
            <p:spPr>
              <a:xfrm>
                <a:off x="2378448" y="3620945"/>
                <a:ext cx="330098" cy="344707"/>
              </a:xfrm>
              <a:custGeom>
                <a:rect b="b" l="l" r="r" t="t"/>
                <a:pathLst>
                  <a:path extrusionOk="0" h="210187" w="201279">
                    <a:moveTo>
                      <a:pt x="77351" y="210187"/>
                    </a:moveTo>
                    <a:cubicBezTo>
                      <a:pt x="58587" y="210187"/>
                      <a:pt x="41537" y="204377"/>
                      <a:pt x="27821" y="192947"/>
                    </a:cubicBezTo>
                    <a:cubicBezTo>
                      <a:pt x="8771" y="177136"/>
                      <a:pt x="-1135" y="152942"/>
                      <a:pt x="104" y="124653"/>
                    </a:cubicBezTo>
                    <a:cubicBezTo>
                      <a:pt x="1247" y="97888"/>
                      <a:pt x="12391" y="70551"/>
                      <a:pt x="31346" y="47596"/>
                    </a:cubicBezTo>
                    <a:cubicBezTo>
                      <a:pt x="71446" y="-886"/>
                      <a:pt x="135168" y="-14602"/>
                      <a:pt x="173459" y="17020"/>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7"/>
                      <a:pt x="77351" y="210187"/>
                    </a:cubicBezTo>
                    <a:close/>
                    <a:moveTo>
                      <a:pt x="123452" y="28355"/>
                    </a:moveTo>
                    <a:cubicBezTo>
                      <a:pt x="100021" y="28355"/>
                      <a:pt x="73256" y="41786"/>
                      <a:pt x="53253" y="65884"/>
                    </a:cubicBezTo>
                    <a:cubicBezTo>
                      <a:pt x="38204" y="84077"/>
                      <a:pt x="29441" y="105412"/>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34"/>
              <p:cNvSpPr/>
              <p:nvPr/>
            </p:nvSpPr>
            <p:spPr>
              <a:xfrm>
                <a:off x="2433105" y="3662346"/>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500"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34"/>
              <p:cNvSpPr/>
              <p:nvPr/>
            </p:nvSpPr>
            <p:spPr>
              <a:xfrm>
                <a:off x="2076768" y="2754384"/>
                <a:ext cx="413331" cy="1558818"/>
              </a:xfrm>
              <a:custGeom>
                <a:rect b="b" l="l" r="r" t="t"/>
                <a:pathLst>
                  <a:path extrusionOk="0" h="950499" w="252031">
                    <a:moveTo>
                      <a:pt x="240602" y="0"/>
                    </a:moveTo>
                    <a:cubicBezTo>
                      <a:pt x="240982" y="10858"/>
                      <a:pt x="245269" y="20574"/>
                      <a:pt x="252031" y="28289"/>
                    </a:cubicBezTo>
                    <a:cubicBezTo>
                      <a:pt x="164973" y="80296"/>
                      <a:pt x="105251" y="189643"/>
                      <a:pt x="105251" y="293942"/>
                    </a:cubicBezTo>
                    <a:lnTo>
                      <a:pt x="86201" y="293942"/>
                    </a:lnTo>
                    <a:lnTo>
                      <a:pt x="86201" y="385572"/>
                    </a:lnTo>
                    <a:lnTo>
                      <a:pt x="121634" y="385572"/>
                    </a:lnTo>
                    <a:lnTo>
                      <a:pt x="181832" y="950500"/>
                    </a:lnTo>
                    <a:lnTo>
                      <a:pt x="95631" y="950500"/>
                    </a:lnTo>
                    <a:lnTo>
                      <a:pt x="35433" y="385572"/>
                    </a:lnTo>
                    <a:lnTo>
                      <a:pt x="0" y="385572"/>
                    </a:lnTo>
                    <a:lnTo>
                      <a:pt x="0" y="293942"/>
                    </a:lnTo>
                    <a:lnTo>
                      <a:pt x="19050" y="293942"/>
                    </a:lnTo>
                    <a:cubicBezTo>
                      <a:pt x="19050" y="161830"/>
                      <a:pt x="114776" y="21717"/>
                      <a:pt x="240602" y="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34"/>
              <p:cNvSpPr/>
              <p:nvPr/>
            </p:nvSpPr>
            <p:spPr>
              <a:xfrm>
                <a:off x="2489958" y="2797639"/>
                <a:ext cx="4999" cy="6560"/>
              </a:xfrm>
              <a:custGeom>
                <a:rect b="b" l="l" r="r" t="t"/>
                <a:pathLst>
                  <a:path extrusionOk="0" h="4000" w="3048">
                    <a:moveTo>
                      <a:pt x="0" y="1810"/>
                    </a:moveTo>
                    <a:cubicBezTo>
                      <a:pt x="953" y="1238"/>
                      <a:pt x="2096" y="571"/>
                      <a:pt x="3048" y="0"/>
                    </a:cubicBezTo>
                    <a:lnTo>
                      <a:pt x="2096" y="4000"/>
                    </a:lnTo>
                    <a:cubicBezTo>
                      <a:pt x="1334" y="3429"/>
                      <a:pt x="572" y="2667"/>
                      <a:pt x="0" y="181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7" name="Google Shape;657;p34"/>
            <p:cNvGrpSpPr/>
            <p:nvPr/>
          </p:nvGrpSpPr>
          <p:grpSpPr>
            <a:xfrm rot="-1669851">
              <a:off x="508147" y="3661348"/>
              <a:ext cx="986074" cy="1820857"/>
              <a:chOff x="2056467" y="2513086"/>
              <a:chExt cx="985996" cy="1820713"/>
            </a:xfrm>
          </p:grpSpPr>
          <p:sp>
            <p:nvSpPr>
              <p:cNvPr id="658" name="Google Shape;658;p34"/>
              <p:cNvSpPr/>
              <p:nvPr/>
            </p:nvSpPr>
            <p:spPr>
              <a:xfrm>
                <a:off x="2329196" y="2513086"/>
                <a:ext cx="299198" cy="1060084"/>
              </a:xfrm>
              <a:custGeom>
                <a:rect b="b" l="l" r="r" t="t"/>
                <a:pathLst>
                  <a:path extrusionOk="0" h="755853" w="222039">
                    <a:moveTo>
                      <a:pt x="34486" y="755853"/>
                    </a:moveTo>
                    <a:cubicBezTo>
                      <a:pt x="33534" y="755853"/>
                      <a:pt x="32581" y="755758"/>
                      <a:pt x="31724" y="755567"/>
                    </a:cubicBezTo>
                    <a:lnTo>
                      <a:pt x="8959" y="750043"/>
                    </a:lnTo>
                    <a:cubicBezTo>
                      <a:pt x="5911" y="749376"/>
                      <a:pt x="3340" y="747376"/>
                      <a:pt x="1720" y="744709"/>
                    </a:cubicBezTo>
                    <a:cubicBezTo>
                      <a:pt x="101" y="742042"/>
                      <a:pt x="-375" y="738899"/>
                      <a:pt x="292" y="735946"/>
                    </a:cubicBezTo>
                    <a:lnTo>
                      <a:pt x="176218" y="8903"/>
                    </a:lnTo>
                    <a:cubicBezTo>
                      <a:pt x="177742" y="2711"/>
                      <a:pt x="184029" y="-1194"/>
                      <a:pt x="190315" y="330"/>
                    </a:cubicBezTo>
                    <a:lnTo>
                      <a:pt x="213080" y="5855"/>
                    </a:lnTo>
                    <a:cubicBezTo>
                      <a:pt x="216128" y="6521"/>
                      <a:pt x="218700" y="8522"/>
                      <a:pt x="220319" y="11189"/>
                    </a:cubicBezTo>
                    <a:cubicBezTo>
                      <a:pt x="221938" y="13856"/>
                      <a:pt x="222415" y="16999"/>
                      <a:pt x="221748" y="19952"/>
                    </a:cubicBezTo>
                    <a:lnTo>
                      <a:pt x="45726" y="746900"/>
                    </a:lnTo>
                    <a:cubicBezTo>
                      <a:pt x="44488" y="752234"/>
                      <a:pt x="39725" y="755853"/>
                      <a:pt x="34486" y="755853"/>
                    </a:cubicBezTo>
                    <a:lnTo>
                      <a:pt x="34486" y="755853"/>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34"/>
              <p:cNvSpPr/>
              <p:nvPr/>
            </p:nvSpPr>
            <p:spPr>
              <a:xfrm>
                <a:off x="2135327" y="2804979"/>
                <a:ext cx="831506" cy="430202"/>
              </a:xfrm>
              <a:custGeom>
                <a:rect b="b" l="l" r="r" t="t"/>
                <a:pathLst>
                  <a:path extrusionOk="0" h="262318" w="507016">
                    <a:moveTo>
                      <a:pt x="464820" y="189262"/>
                    </a:moveTo>
                    <a:lnTo>
                      <a:pt x="447389" y="189262"/>
                    </a:lnTo>
                    <a:cubicBezTo>
                      <a:pt x="459772" y="183261"/>
                      <a:pt x="468059" y="172307"/>
                      <a:pt x="468059" y="159829"/>
                    </a:cubicBezTo>
                    <a:cubicBezTo>
                      <a:pt x="468059" y="140970"/>
                      <a:pt x="449009" y="125539"/>
                      <a:pt x="425768" y="125539"/>
                    </a:cubicBezTo>
                    <a:lnTo>
                      <a:pt x="391001" y="125539"/>
                    </a:lnTo>
                    <a:cubicBezTo>
                      <a:pt x="394811" y="105632"/>
                      <a:pt x="389192" y="94774"/>
                      <a:pt x="383477" y="88678"/>
                    </a:cubicBezTo>
                    <a:cubicBezTo>
                      <a:pt x="376619" y="81343"/>
                      <a:pt x="365665" y="76105"/>
                      <a:pt x="292513" y="62579"/>
                    </a:cubicBezTo>
                    <a:cubicBezTo>
                      <a:pt x="262890" y="57150"/>
                      <a:pt x="247745" y="54959"/>
                      <a:pt x="240506" y="46958"/>
                    </a:cubicBezTo>
                    <a:cubicBezTo>
                      <a:pt x="228600" y="33814"/>
                      <a:pt x="234410" y="13716"/>
                      <a:pt x="240506" y="0"/>
                    </a:cubicBezTo>
                    <a:cubicBezTo>
                      <a:pt x="219837" y="5239"/>
                      <a:pt x="181642" y="17717"/>
                      <a:pt x="149543" y="46958"/>
                    </a:cubicBezTo>
                    <a:cubicBezTo>
                      <a:pt x="145447" y="50673"/>
                      <a:pt x="125254" y="69437"/>
                      <a:pt x="110585" y="99155"/>
                    </a:cubicBezTo>
                    <a:cubicBezTo>
                      <a:pt x="105727" y="108871"/>
                      <a:pt x="102489" y="117920"/>
                      <a:pt x="100203" y="125635"/>
                    </a:cubicBezTo>
                    <a:lnTo>
                      <a:pt x="74867" y="125635"/>
                    </a:lnTo>
                    <a:cubicBezTo>
                      <a:pt x="51625" y="125635"/>
                      <a:pt x="32576" y="141065"/>
                      <a:pt x="32576" y="159925"/>
                    </a:cubicBezTo>
                    <a:cubicBezTo>
                      <a:pt x="32576" y="172403"/>
                      <a:pt x="40958" y="183356"/>
                      <a:pt x="53245" y="189357"/>
                    </a:cubicBezTo>
                    <a:lnTo>
                      <a:pt x="42291" y="189357"/>
                    </a:lnTo>
                    <a:cubicBezTo>
                      <a:pt x="19050" y="189357"/>
                      <a:pt x="0" y="205740"/>
                      <a:pt x="0" y="225838"/>
                    </a:cubicBezTo>
                    <a:lnTo>
                      <a:pt x="0" y="225838"/>
                    </a:lnTo>
                    <a:cubicBezTo>
                      <a:pt x="0" y="245935"/>
                      <a:pt x="19050" y="262318"/>
                      <a:pt x="42291" y="262318"/>
                    </a:cubicBezTo>
                    <a:lnTo>
                      <a:pt x="464725" y="262318"/>
                    </a:lnTo>
                    <a:cubicBezTo>
                      <a:pt x="487966" y="262318"/>
                      <a:pt x="507016" y="245935"/>
                      <a:pt x="507016" y="225838"/>
                    </a:cubicBezTo>
                    <a:lnTo>
                      <a:pt x="507016" y="225838"/>
                    </a:lnTo>
                    <a:cubicBezTo>
                      <a:pt x="507111" y="205645"/>
                      <a:pt x="488061" y="189262"/>
                      <a:pt x="464820" y="18926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34"/>
              <p:cNvSpPr/>
              <p:nvPr/>
            </p:nvSpPr>
            <p:spPr>
              <a:xfrm>
                <a:off x="2268202" y="2781961"/>
                <a:ext cx="530000" cy="256872"/>
              </a:xfrm>
              <a:custGeom>
                <a:rect b="b" l="l" r="r" t="t"/>
                <a:pathLst>
                  <a:path extrusionOk="0" h="156629" w="323171">
                    <a:moveTo>
                      <a:pt x="14296" y="156630"/>
                    </a:moveTo>
                    <a:cubicBezTo>
                      <a:pt x="13248" y="156630"/>
                      <a:pt x="12105" y="156534"/>
                      <a:pt x="10962" y="156249"/>
                    </a:cubicBezTo>
                    <a:cubicBezTo>
                      <a:pt x="3247" y="154439"/>
                      <a:pt x="-1421" y="146724"/>
                      <a:pt x="389" y="139008"/>
                    </a:cubicBezTo>
                    <a:cubicBezTo>
                      <a:pt x="3437" y="126054"/>
                      <a:pt x="8295" y="113386"/>
                      <a:pt x="14677" y="101194"/>
                    </a:cubicBezTo>
                    <a:cubicBezTo>
                      <a:pt x="29345" y="73191"/>
                      <a:pt x="49157" y="54522"/>
                      <a:pt x="56968" y="47759"/>
                    </a:cubicBezTo>
                    <a:cubicBezTo>
                      <a:pt x="89162" y="20136"/>
                      <a:pt x="127453" y="6801"/>
                      <a:pt x="153932" y="420"/>
                    </a:cubicBezTo>
                    <a:cubicBezTo>
                      <a:pt x="159266" y="-914"/>
                      <a:pt x="164886" y="991"/>
                      <a:pt x="168315" y="5277"/>
                    </a:cubicBezTo>
                    <a:cubicBezTo>
                      <a:pt x="171744" y="9564"/>
                      <a:pt x="172506" y="15374"/>
                      <a:pt x="170125" y="20422"/>
                    </a:cubicBezTo>
                    <a:cubicBezTo>
                      <a:pt x="165648" y="29947"/>
                      <a:pt x="161552" y="42615"/>
                      <a:pt x="167458" y="48711"/>
                    </a:cubicBezTo>
                    <a:cubicBezTo>
                      <a:pt x="170887" y="52331"/>
                      <a:pt x="185841" y="54903"/>
                      <a:pt x="204796" y="58141"/>
                    </a:cubicBezTo>
                    <a:lnTo>
                      <a:pt x="211558" y="59284"/>
                    </a:lnTo>
                    <a:cubicBezTo>
                      <a:pt x="288901" y="72714"/>
                      <a:pt x="300522" y="78048"/>
                      <a:pt x="310237" y="87954"/>
                    </a:cubicBezTo>
                    <a:cubicBezTo>
                      <a:pt x="319000" y="96908"/>
                      <a:pt x="327859" y="113291"/>
                      <a:pt x="320334" y="141104"/>
                    </a:cubicBezTo>
                    <a:cubicBezTo>
                      <a:pt x="318238" y="148724"/>
                      <a:pt x="310428" y="153201"/>
                      <a:pt x="302808" y="151200"/>
                    </a:cubicBezTo>
                    <a:cubicBezTo>
                      <a:pt x="295188" y="149105"/>
                      <a:pt x="290711" y="141294"/>
                      <a:pt x="292711" y="133674"/>
                    </a:cubicBezTo>
                    <a:cubicBezTo>
                      <a:pt x="297569" y="115863"/>
                      <a:pt x="291759" y="109957"/>
                      <a:pt x="289854" y="108052"/>
                    </a:cubicBezTo>
                    <a:cubicBezTo>
                      <a:pt x="285377" y="103575"/>
                      <a:pt x="269947" y="98527"/>
                      <a:pt x="206605" y="87478"/>
                    </a:cubicBezTo>
                    <a:lnTo>
                      <a:pt x="199843" y="86335"/>
                    </a:lnTo>
                    <a:cubicBezTo>
                      <a:pt x="172030" y="81573"/>
                      <a:pt x="156694" y="78906"/>
                      <a:pt x="146788" y="68523"/>
                    </a:cubicBezTo>
                    <a:cubicBezTo>
                      <a:pt x="140407" y="61856"/>
                      <a:pt x="134596" y="51378"/>
                      <a:pt x="136120" y="35472"/>
                    </a:cubicBezTo>
                    <a:cubicBezTo>
                      <a:pt x="116594" y="42330"/>
                      <a:pt x="94591" y="53093"/>
                      <a:pt x="75446" y="69571"/>
                    </a:cubicBezTo>
                    <a:cubicBezTo>
                      <a:pt x="68874" y="75191"/>
                      <a:pt x="52205" y="91002"/>
                      <a:pt x="39823" y="114624"/>
                    </a:cubicBezTo>
                    <a:cubicBezTo>
                      <a:pt x="34584" y="124626"/>
                      <a:pt x="30583" y="135103"/>
                      <a:pt x="28107" y="145676"/>
                    </a:cubicBezTo>
                    <a:cubicBezTo>
                      <a:pt x="26678" y="152153"/>
                      <a:pt x="20773" y="156630"/>
                      <a:pt x="14296" y="15663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34"/>
              <p:cNvSpPr/>
              <p:nvPr/>
            </p:nvSpPr>
            <p:spPr>
              <a:xfrm>
                <a:off x="2161717" y="2994241"/>
                <a:ext cx="434889" cy="154022"/>
              </a:xfrm>
              <a:custGeom>
                <a:rect b="b" l="l" r="r" t="t"/>
                <a:pathLst>
                  <a:path extrusionOk="0" h="93916" w="265176">
                    <a:moveTo>
                      <a:pt x="250889" y="93917"/>
                    </a:moveTo>
                    <a:lnTo>
                      <a:pt x="56483" y="93917"/>
                    </a:lnTo>
                    <a:cubicBezTo>
                      <a:pt x="25336" y="93917"/>
                      <a:pt x="0" y="72866"/>
                      <a:pt x="0" y="46958"/>
                    </a:cubicBezTo>
                    <a:cubicBezTo>
                      <a:pt x="0" y="21050"/>
                      <a:pt x="25336" y="0"/>
                      <a:pt x="56483" y="0"/>
                    </a:cubicBezTo>
                    <a:lnTo>
                      <a:pt x="162211" y="0"/>
                    </a:lnTo>
                    <a:cubicBezTo>
                      <a:pt x="170117" y="0"/>
                      <a:pt x="176498" y="6382"/>
                      <a:pt x="176498" y="14288"/>
                    </a:cubicBezTo>
                    <a:cubicBezTo>
                      <a:pt x="176498" y="22193"/>
                      <a:pt x="170117" y="28575"/>
                      <a:pt x="162211" y="28575"/>
                    </a:cubicBezTo>
                    <a:lnTo>
                      <a:pt x="56483" y="28575"/>
                    </a:lnTo>
                    <a:cubicBezTo>
                      <a:pt x="41624" y="28575"/>
                      <a:pt x="28575" y="37148"/>
                      <a:pt x="28575" y="46958"/>
                    </a:cubicBezTo>
                    <a:cubicBezTo>
                      <a:pt x="28575" y="56769"/>
                      <a:pt x="41624" y="65342"/>
                      <a:pt x="56483" y="65342"/>
                    </a:cubicBezTo>
                    <a:lnTo>
                      <a:pt x="250889" y="65342"/>
                    </a:lnTo>
                    <a:cubicBezTo>
                      <a:pt x="258794" y="65342"/>
                      <a:pt x="265176" y="71723"/>
                      <a:pt x="265176" y="79629"/>
                    </a:cubicBezTo>
                    <a:cubicBezTo>
                      <a:pt x="265176" y="87535"/>
                      <a:pt x="258794" y="93917"/>
                      <a:pt x="250889"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34"/>
              <p:cNvSpPr/>
              <p:nvPr/>
            </p:nvSpPr>
            <p:spPr>
              <a:xfrm>
                <a:off x="2639244" y="2994241"/>
                <a:ext cx="283364" cy="154022"/>
              </a:xfrm>
              <a:custGeom>
                <a:rect b="b" l="l" r="r" t="t"/>
                <a:pathLst>
                  <a:path extrusionOk="0" h="93916" w="172783">
                    <a:moveTo>
                      <a:pt x="116205" y="93917"/>
                    </a:moveTo>
                    <a:lnTo>
                      <a:pt x="48768" y="93917"/>
                    </a:lnTo>
                    <a:cubicBezTo>
                      <a:pt x="40862" y="93917"/>
                      <a:pt x="34480" y="87535"/>
                      <a:pt x="34480" y="79629"/>
                    </a:cubicBezTo>
                    <a:cubicBezTo>
                      <a:pt x="34480" y="71723"/>
                      <a:pt x="40862" y="65342"/>
                      <a:pt x="48768" y="65342"/>
                    </a:cubicBezTo>
                    <a:lnTo>
                      <a:pt x="116205" y="65342"/>
                    </a:lnTo>
                    <a:cubicBezTo>
                      <a:pt x="131064" y="65342"/>
                      <a:pt x="144209" y="56769"/>
                      <a:pt x="144209" y="46958"/>
                    </a:cubicBezTo>
                    <a:cubicBezTo>
                      <a:pt x="144209" y="37148"/>
                      <a:pt x="131159" y="28575"/>
                      <a:pt x="116205" y="28575"/>
                    </a:cubicBezTo>
                    <a:lnTo>
                      <a:pt x="14288" y="28575"/>
                    </a:lnTo>
                    <a:cubicBezTo>
                      <a:pt x="6382" y="28575"/>
                      <a:pt x="0" y="22193"/>
                      <a:pt x="0" y="14288"/>
                    </a:cubicBezTo>
                    <a:cubicBezTo>
                      <a:pt x="0" y="6382"/>
                      <a:pt x="6382" y="0"/>
                      <a:pt x="14288" y="0"/>
                    </a:cubicBezTo>
                    <a:lnTo>
                      <a:pt x="116205" y="0"/>
                    </a:lnTo>
                    <a:cubicBezTo>
                      <a:pt x="147352" y="0"/>
                      <a:pt x="172784" y="21050"/>
                      <a:pt x="172784" y="46958"/>
                    </a:cubicBezTo>
                    <a:cubicBezTo>
                      <a:pt x="172784" y="72866"/>
                      <a:pt x="147352" y="93917"/>
                      <a:pt x="116205"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34"/>
              <p:cNvSpPr/>
              <p:nvPr/>
            </p:nvSpPr>
            <p:spPr>
              <a:xfrm>
                <a:off x="2108311" y="3101521"/>
                <a:ext cx="878368" cy="154022"/>
              </a:xfrm>
              <a:custGeom>
                <a:rect b="b" l="l" r="r" t="t"/>
                <a:pathLst>
                  <a:path extrusionOk="0" h="93916" w="535590">
                    <a:moveTo>
                      <a:pt x="479012" y="93917"/>
                    </a:moveTo>
                    <a:lnTo>
                      <a:pt x="56579" y="93917"/>
                    </a:lnTo>
                    <a:cubicBezTo>
                      <a:pt x="25432" y="93917"/>
                      <a:pt x="0" y="72866"/>
                      <a:pt x="0" y="46958"/>
                    </a:cubicBezTo>
                    <a:cubicBezTo>
                      <a:pt x="0" y="21050"/>
                      <a:pt x="25337" y="0"/>
                      <a:pt x="56579" y="0"/>
                    </a:cubicBezTo>
                    <a:lnTo>
                      <a:pt x="283464" y="0"/>
                    </a:lnTo>
                    <a:cubicBezTo>
                      <a:pt x="291370" y="0"/>
                      <a:pt x="297752" y="6382"/>
                      <a:pt x="297752" y="14288"/>
                    </a:cubicBezTo>
                    <a:cubicBezTo>
                      <a:pt x="297752" y="22193"/>
                      <a:pt x="291370" y="28575"/>
                      <a:pt x="283464" y="28575"/>
                    </a:cubicBezTo>
                    <a:lnTo>
                      <a:pt x="56579" y="28575"/>
                    </a:lnTo>
                    <a:cubicBezTo>
                      <a:pt x="41720" y="28575"/>
                      <a:pt x="28575" y="37147"/>
                      <a:pt x="28575" y="46958"/>
                    </a:cubicBezTo>
                    <a:cubicBezTo>
                      <a:pt x="28575" y="56769"/>
                      <a:pt x="41624" y="65342"/>
                      <a:pt x="56579" y="65342"/>
                    </a:cubicBezTo>
                    <a:lnTo>
                      <a:pt x="479012" y="65342"/>
                    </a:lnTo>
                    <a:cubicBezTo>
                      <a:pt x="493871" y="65342"/>
                      <a:pt x="507016" y="56769"/>
                      <a:pt x="507016" y="46958"/>
                    </a:cubicBezTo>
                    <a:cubicBezTo>
                      <a:pt x="507016" y="37147"/>
                      <a:pt x="493967" y="28575"/>
                      <a:pt x="479012" y="28575"/>
                    </a:cubicBezTo>
                    <a:lnTo>
                      <a:pt x="374999" y="28575"/>
                    </a:lnTo>
                    <a:cubicBezTo>
                      <a:pt x="367094" y="28575"/>
                      <a:pt x="360712" y="22193"/>
                      <a:pt x="360712" y="14288"/>
                    </a:cubicBezTo>
                    <a:cubicBezTo>
                      <a:pt x="360712" y="6382"/>
                      <a:pt x="367094" y="0"/>
                      <a:pt x="374999" y="0"/>
                    </a:cubicBezTo>
                    <a:lnTo>
                      <a:pt x="479012" y="0"/>
                    </a:lnTo>
                    <a:cubicBezTo>
                      <a:pt x="510159" y="0"/>
                      <a:pt x="535591" y="21050"/>
                      <a:pt x="535591" y="46958"/>
                    </a:cubicBezTo>
                    <a:cubicBezTo>
                      <a:pt x="535591" y="72866"/>
                      <a:pt x="510159" y="93917"/>
                      <a:pt x="479012"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34"/>
              <p:cNvSpPr/>
              <p:nvPr/>
            </p:nvSpPr>
            <p:spPr>
              <a:xfrm>
                <a:off x="2087698" y="2728236"/>
                <a:ext cx="923512" cy="528839"/>
              </a:xfrm>
              <a:custGeom>
                <a:rect b="b" l="l" r="r" t="t"/>
                <a:pathLst>
                  <a:path extrusionOk="0" h="322463" w="563117">
                    <a:moveTo>
                      <a:pt x="548735" y="322463"/>
                    </a:moveTo>
                    <a:lnTo>
                      <a:pt x="14288" y="322463"/>
                    </a:lnTo>
                    <a:cubicBezTo>
                      <a:pt x="6382" y="322463"/>
                      <a:pt x="0" y="316082"/>
                      <a:pt x="0" y="308176"/>
                    </a:cubicBezTo>
                    <a:cubicBezTo>
                      <a:pt x="0" y="163015"/>
                      <a:pt x="106870" y="22045"/>
                      <a:pt x="233363" y="233"/>
                    </a:cubicBezTo>
                    <a:cubicBezTo>
                      <a:pt x="237363" y="-434"/>
                      <a:pt x="241554" y="614"/>
                      <a:pt x="244793" y="3185"/>
                    </a:cubicBezTo>
                    <a:cubicBezTo>
                      <a:pt x="248031" y="5757"/>
                      <a:pt x="249936" y="9567"/>
                      <a:pt x="250126" y="13758"/>
                    </a:cubicBezTo>
                    <a:cubicBezTo>
                      <a:pt x="250793" y="30617"/>
                      <a:pt x="264605" y="43857"/>
                      <a:pt x="281559" y="43857"/>
                    </a:cubicBezTo>
                    <a:cubicBezTo>
                      <a:pt x="298514" y="43857"/>
                      <a:pt x="312325" y="30617"/>
                      <a:pt x="312992" y="13758"/>
                    </a:cubicBezTo>
                    <a:cubicBezTo>
                      <a:pt x="313182" y="9662"/>
                      <a:pt x="315087" y="5852"/>
                      <a:pt x="318326" y="3185"/>
                    </a:cubicBezTo>
                    <a:cubicBezTo>
                      <a:pt x="321469" y="614"/>
                      <a:pt x="325660" y="-529"/>
                      <a:pt x="329756" y="233"/>
                    </a:cubicBezTo>
                    <a:cubicBezTo>
                      <a:pt x="456248" y="22045"/>
                      <a:pt x="563118" y="163015"/>
                      <a:pt x="563118" y="308176"/>
                    </a:cubicBezTo>
                    <a:cubicBezTo>
                      <a:pt x="563023" y="316082"/>
                      <a:pt x="556641" y="322463"/>
                      <a:pt x="548735" y="322463"/>
                    </a:cubicBezTo>
                    <a:close/>
                    <a:moveTo>
                      <a:pt x="28956" y="293888"/>
                    </a:moveTo>
                    <a:lnTo>
                      <a:pt x="534067" y="293888"/>
                    </a:lnTo>
                    <a:cubicBezTo>
                      <a:pt x="527780" y="172349"/>
                      <a:pt x="442055" y="57383"/>
                      <a:pt x="338519" y="31284"/>
                    </a:cubicBezTo>
                    <a:cubicBezTo>
                      <a:pt x="330613" y="55287"/>
                      <a:pt x="308039" y="72432"/>
                      <a:pt x="281464" y="72432"/>
                    </a:cubicBezTo>
                    <a:cubicBezTo>
                      <a:pt x="254889" y="72432"/>
                      <a:pt x="232315" y="55382"/>
                      <a:pt x="224409" y="31284"/>
                    </a:cubicBezTo>
                    <a:cubicBezTo>
                      <a:pt x="120968" y="57383"/>
                      <a:pt x="35243" y="172349"/>
                      <a:pt x="28956" y="293888"/>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34"/>
              <p:cNvSpPr/>
              <p:nvPr/>
            </p:nvSpPr>
            <p:spPr>
              <a:xfrm>
                <a:off x="2129862" y="3308584"/>
                <a:ext cx="839003" cy="1001774"/>
              </a:xfrm>
              <a:custGeom>
                <a:rect b="b" l="l" r="r" t="t"/>
                <a:pathLst>
                  <a:path extrusionOk="0" h="610838" w="511587">
                    <a:moveTo>
                      <a:pt x="451104" y="610838"/>
                    </a:moveTo>
                    <a:lnTo>
                      <a:pt x="65151" y="610838"/>
                    </a:lnTo>
                    <a:lnTo>
                      <a:pt x="0" y="0"/>
                    </a:lnTo>
                    <a:lnTo>
                      <a:pt x="511588" y="0"/>
                    </a:lnTo>
                    <a:close/>
                  </a:path>
                </a:pathLst>
              </a:custGeom>
              <a:solidFill>
                <a:srgbClr val="ECDF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34"/>
              <p:cNvSpPr/>
              <p:nvPr/>
            </p:nvSpPr>
            <p:spPr>
              <a:xfrm>
                <a:off x="2106595" y="3285317"/>
                <a:ext cx="885820" cy="1048482"/>
              </a:xfrm>
              <a:custGeom>
                <a:rect b="b" l="l" r="r" t="t"/>
                <a:pathLst>
                  <a:path extrusionOk="0" h="639318" w="540134">
                    <a:moveTo>
                      <a:pt x="465296" y="639318"/>
                    </a:moveTo>
                    <a:lnTo>
                      <a:pt x="79343" y="639318"/>
                    </a:lnTo>
                    <a:cubicBezTo>
                      <a:pt x="72009" y="639318"/>
                      <a:pt x="65913" y="633794"/>
                      <a:pt x="65151" y="626555"/>
                    </a:cubicBezTo>
                    <a:lnTo>
                      <a:pt x="95" y="15812"/>
                    </a:lnTo>
                    <a:cubicBezTo>
                      <a:pt x="-381" y="11811"/>
                      <a:pt x="952" y="7715"/>
                      <a:pt x="3714" y="4763"/>
                    </a:cubicBezTo>
                    <a:cubicBezTo>
                      <a:pt x="6381" y="1715"/>
                      <a:pt x="10287" y="0"/>
                      <a:pt x="14382" y="0"/>
                    </a:cubicBezTo>
                    <a:lnTo>
                      <a:pt x="525875" y="0"/>
                    </a:lnTo>
                    <a:cubicBezTo>
                      <a:pt x="529875" y="0"/>
                      <a:pt x="533781" y="1715"/>
                      <a:pt x="536448" y="4667"/>
                    </a:cubicBezTo>
                    <a:cubicBezTo>
                      <a:pt x="539210" y="7620"/>
                      <a:pt x="540448" y="11621"/>
                      <a:pt x="540067" y="15621"/>
                    </a:cubicBezTo>
                    <a:lnTo>
                      <a:pt x="479583" y="626364"/>
                    </a:lnTo>
                    <a:cubicBezTo>
                      <a:pt x="478821" y="633698"/>
                      <a:pt x="472630" y="639318"/>
                      <a:pt x="465296" y="639318"/>
                    </a:cubicBezTo>
                    <a:close/>
                    <a:moveTo>
                      <a:pt x="92202" y="610743"/>
                    </a:moveTo>
                    <a:lnTo>
                      <a:pt x="452437" y="610743"/>
                    </a:lnTo>
                    <a:lnTo>
                      <a:pt x="510063" y="28575"/>
                    </a:lnTo>
                    <a:lnTo>
                      <a:pt x="30099" y="28575"/>
                    </a:lnTo>
                    <a:lnTo>
                      <a:pt x="92202" y="610743"/>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34"/>
              <p:cNvSpPr/>
              <p:nvPr/>
            </p:nvSpPr>
            <p:spPr>
              <a:xfrm>
                <a:off x="2079891" y="3233473"/>
                <a:ext cx="939135" cy="150273"/>
              </a:xfrm>
              <a:custGeom>
                <a:rect b="b" l="l" r="r" t="t"/>
                <a:pathLst>
                  <a:path extrusionOk="0" h="91630" w="572643">
                    <a:moveTo>
                      <a:pt x="0" y="0"/>
                    </a:moveTo>
                    <a:lnTo>
                      <a:pt x="572643" y="0"/>
                    </a:lnTo>
                    <a:lnTo>
                      <a:pt x="572643" y="91630"/>
                    </a:lnTo>
                    <a:lnTo>
                      <a:pt x="0" y="91630"/>
                    </a:lnTo>
                    <a:close/>
                  </a:path>
                </a:pathLst>
              </a:custGeom>
              <a:solidFill>
                <a:srgbClr val="ECDF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34"/>
              <p:cNvSpPr/>
              <p:nvPr/>
            </p:nvSpPr>
            <p:spPr>
              <a:xfrm>
                <a:off x="2056467" y="3210050"/>
                <a:ext cx="985996" cy="197136"/>
              </a:xfrm>
              <a:custGeom>
                <a:rect b="b" l="l" r="r" t="t"/>
                <a:pathLst>
                  <a:path extrusionOk="0" h="120205" w="601217">
                    <a:moveTo>
                      <a:pt x="586835" y="120205"/>
                    </a:moveTo>
                    <a:lnTo>
                      <a:pt x="14288" y="120205"/>
                    </a:lnTo>
                    <a:cubicBezTo>
                      <a:pt x="6382" y="120205"/>
                      <a:pt x="0" y="113824"/>
                      <a:pt x="0" y="105918"/>
                    </a:cubicBezTo>
                    <a:lnTo>
                      <a:pt x="0" y="14288"/>
                    </a:lnTo>
                    <a:cubicBezTo>
                      <a:pt x="0" y="6382"/>
                      <a:pt x="6382" y="0"/>
                      <a:pt x="14288" y="0"/>
                    </a:cubicBezTo>
                    <a:lnTo>
                      <a:pt x="586931" y="0"/>
                    </a:lnTo>
                    <a:cubicBezTo>
                      <a:pt x="594836" y="0"/>
                      <a:pt x="601218" y="6382"/>
                      <a:pt x="601218" y="14288"/>
                    </a:cubicBezTo>
                    <a:lnTo>
                      <a:pt x="601218" y="105918"/>
                    </a:lnTo>
                    <a:cubicBezTo>
                      <a:pt x="601123" y="113824"/>
                      <a:pt x="594741" y="120205"/>
                      <a:pt x="586835" y="120205"/>
                    </a:cubicBezTo>
                    <a:close/>
                    <a:moveTo>
                      <a:pt x="28575" y="91630"/>
                    </a:moveTo>
                    <a:lnTo>
                      <a:pt x="572643" y="91630"/>
                    </a:lnTo>
                    <a:lnTo>
                      <a:pt x="572643" y="28575"/>
                    </a:lnTo>
                    <a:lnTo>
                      <a:pt x="28575" y="28575"/>
                    </a:lnTo>
                    <a:lnTo>
                      <a:pt x="28575" y="9163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34"/>
              <p:cNvSpPr/>
              <p:nvPr/>
            </p:nvSpPr>
            <p:spPr>
              <a:xfrm rot="-3023080">
                <a:off x="2379722" y="3669150"/>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34"/>
              <p:cNvSpPr/>
              <p:nvPr/>
            </p:nvSpPr>
            <p:spPr>
              <a:xfrm>
                <a:off x="2378448" y="3620945"/>
                <a:ext cx="330098" cy="344707"/>
              </a:xfrm>
              <a:custGeom>
                <a:rect b="b" l="l" r="r" t="t"/>
                <a:pathLst>
                  <a:path extrusionOk="0" h="210187" w="201279">
                    <a:moveTo>
                      <a:pt x="77351" y="210187"/>
                    </a:moveTo>
                    <a:cubicBezTo>
                      <a:pt x="58587" y="210187"/>
                      <a:pt x="41537" y="204377"/>
                      <a:pt x="27821" y="192947"/>
                    </a:cubicBezTo>
                    <a:cubicBezTo>
                      <a:pt x="8771" y="177136"/>
                      <a:pt x="-1135" y="152942"/>
                      <a:pt x="104" y="124653"/>
                    </a:cubicBezTo>
                    <a:cubicBezTo>
                      <a:pt x="1247" y="97888"/>
                      <a:pt x="12391" y="70551"/>
                      <a:pt x="31346" y="47596"/>
                    </a:cubicBezTo>
                    <a:cubicBezTo>
                      <a:pt x="71446" y="-886"/>
                      <a:pt x="135168" y="-14602"/>
                      <a:pt x="173459" y="17020"/>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7"/>
                      <a:pt x="77351" y="210187"/>
                    </a:cubicBezTo>
                    <a:close/>
                    <a:moveTo>
                      <a:pt x="123452" y="28355"/>
                    </a:moveTo>
                    <a:cubicBezTo>
                      <a:pt x="100021" y="28355"/>
                      <a:pt x="73256" y="41786"/>
                      <a:pt x="53253" y="65884"/>
                    </a:cubicBezTo>
                    <a:cubicBezTo>
                      <a:pt x="38204" y="84077"/>
                      <a:pt x="29441" y="105412"/>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34"/>
              <p:cNvSpPr/>
              <p:nvPr/>
            </p:nvSpPr>
            <p:spPr>
              <a:xfrm>
                <a:off x="2433105" y="3662346"/>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500"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34"/>
              <p:cNvSpPr/>
              <p:nvPr/>
            </p:nvSpPr>
            <p:spPr>
              <a:xfrm>
                <a:off x="2076768" y="2754384"/>
                <a:ext cx="413331" cy="1558818"/>
              </a:xfrm>
              <a:custGeom>
                <a:rect b="b" l="l" r="r" t="t"/>
                <a:pathLst>
                  <a:path extrusionOk="0" h="950499" w="252031">
                    <a:moveTo>
                      <a:pt x="240602" y="0"/>
                    </a:moveTo>
                    <a:cubicBezTo>
                      <a:pt x="240982" y="10858"/>
                      <a:pt x="245269" y="20574"/>
                      <a:pt x="252031" y="28289"/>
                    </a:cubicBezTo>
                    <a:cubicBezTo>
                      <a:pt x="164973" y="80296"/>
                      <a:pt x="105251" y="189643"/>
                      <a:pt x="105251" y="293942"/>
                    </a:cubicBezTo>
                    <a:lnTo>
                      <a:pt x="86201" y="293942"/>
                    </a:lnTo>
                    <a:lnTo>
                      <a:pt x="86201" y="385572"/>
                    </a:lnTo>
                    <a:lnTo>
                      <a:pt x="121634" y="385572"/>
                    </a:lnTo>
                    <a:lnTo>
                      <a:pt x="181832" y="950500"/>
                    </a:lnTo>
                    <a:lnTo>
                      <a:pt x="95631" y="950500"/>
                    </a:lnTo>
                    <a:lnTo>
                      <a:pt x="35433" y="385572"/>
                    </a:lnTo>
                    <a:lnTo>
                      <a:pt x="0" y="385572"/>
                    </a:lnTo>
                    <a:lnTo>
                      <a:pt x="0" y="293942"/>
                    </a:lnTo>
                    <a:lnTo>
                      <a:pt x="19050" y="293942"/>
                    </a:lnTo>
                    <a:cubicBezTo>
                      <a:pt x="19050" y="161830"/>
                      <a:pt x="114776" y="21717"/>
                      <a:pt x="240602" y="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34"/>
              <p:cNvSpPr/>
              <p:nvPr/>
            </p:nvSpPr>
            <p:spPr>
              <a:xfrm>
                <a:off x="2489958" y="2797639"/>
                <a:ext cx="4999" cy="6560"/>
              </a:xfrm>
              <a:custGeom>
                <a:rect b="b" l="l" r="r" t="t"/>
                <a:pathLst>
                  <a:path extrusionOk="0" h="4000" w="3048">
                    <a:moveTo>
                      <a:pt x="0" y="1810"/>
                    </a:moveTo>
                    <a:cubicBezTo>
                      <a:pt x="953" y="1238"/>
                      <a:pt x="2096" y="571"/>
                      <a:pt x="3048" y="0"/>
                    </a:cubicBezTo>
                    <a:lnTo>
                      <a:pt x="2096" y="4000"/>
                    </a:lnTo>
                    <a:cubicBezTo>
                      <a:pt x="1334" y="3429"/>
                      <a:pt x="572" y="2667"/>
                      <a:pt x="0" y="18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74" name="Google Shape;674;p34"/>
          <p:cNvGrpSpPr/>
          <p:nvPr/>
        </p:nvGrpSpPr>
        <p:grpSpPr>
          <a:xfrm>
            <a:off x="9517490" y="1814082"/>
            <a:ext cx="876326" cy="1552906"/>
            <a:chOff x="1970285" y="511821"/>
            <a:chExt cx="997979" cy="1768484"/>
          </a:xfrm>
        </p:grpSpPr>
        <p:grpSp>
          <p:nvGrpSpPr>
            <p:cNvPr id="675" name="Google Shape;675;p34"/>
            <p:cNvGrpSpPr/>
            <p:nvPr/>
          </p:nvGrpSpPr>
          <p:grpSpPr>
            <a:xfrm>
              <a:off x="1970285" y="511821"/>
              <a:ext cx="997979" cy="1768484"/>
              <a:chOff x="2133747" y="521696"/>
              <a:chExt cx="997979" cy="1768484"/>
            </a:xfrm>
          </p:grpSpPr>
          <p:sp>
            <p:nvSpPr>
              <p:cNvPr id="676" name="Google Shape;676;p34"/>
              <p:cNvSpPr/>
              <p:nvPr/>
            </p:nvSpPr>
            <p:spPr>
              <a:xfrm>
                <a:off x="2498236" y="544609"/>
                <a:ext cx="406771" cy="1499616"/>
              </a:xfrm>
              <a:custGeom>
                <a:rect b="b" l="l" r="r" t="t"/>
                <a:pathLst>
                  <a:path extrusionOk="0" h="914400" w="248031">
                    <a:moveTo>
                      <a:pt x="219646" y="0"/>
                    </a:moveTo>
                    <a:lnTo>
                      <a:pt x="248031" y="6858"/>
                    </a:lnTo>
                    <a:lnTo>
                      <a:pt x="28384" y="914400"/>
                    </a:lnTo>
                    <a:lnTo>
                      <a:pt x="0" y="907542"/>
                    </a:lnTo>
                    <a:lnTo>
                      <a:pt x="219646"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34"/>
              <p:cNvSpPr/>
              <p:nvPr/>
            </p:nvSpPr>
            <p:spPr>
              <a:xfrm>
                <a:off x="2475672" y="521696"/>
                <a:ext cx="454411" cy="1546592"/>
              </a:xfrm>
              <a:custGeom>
                <a:rect b="b" l="l" r="r" t="t"/>
                <a:pathLst>
                  <a:path extrusionOk="0" h="943044" w="277080">
                    <a:moveTo>
                      <a:pt x="43005" y="943045"/>
                    </a:moveTo>
                    <a:cubicBezTo>
                      <a:pt x="41862" y="943045"/>
                      <a:pt x="40719" y="942949"/>
                      <a:pt x="39576" y="942664"/>
                    </a:cubicBezTo>
                    <a:lnTo>
                      <a:pt x="11191" y="935806"/>
                    </a:lnTo>
                    <a:cubicBezTo>
                      <a:pt x="7381" y="934948"/>
                      <a:pt x="4238" y="932472"/>
                      <a:pt x="2142" y="929233"/>
                    </a:cubicBezTo>
                    <a:cubicBezTo>
                      <a:pt x="142" y="925900"/>
                      <a:pt x="-525" y="921899"/>
                      <a:pt x="428" y="918280"/>
                    </a:cubicBezTo>
                    <a:lnTo>
                      <a:pt x="219884" y="11118"/>
                    </a:lnTo>
                    <a:cubicBezTo>
                      <a:pt x="221694" y="3308"/>
                      <a:pt x="229599" y="-1550"/>
                      <a:pt x="237505" y="450"/>
                    </a:cubicBezTo>
                    <a:lnTo>
                      <a:pt x="265890" y="7308"/>
                    </a:lnTo>
                    <a:cubicBezTo>
                      <a:pt x="269700" y="8166"/>
                      <a:pt x="272843" y="10642"/>
                      <a:pt x="274938" y="13881"/>
                    </a:cubicBezTo>
                    <a:cubicBezTo>
                      <a:pt x="276939" y="17214"/>
                      <a:pt x="277605" y="21215"/>
                      <a:pt x="276653" y="24834"/>
                    </a:cubicBezTo>
                    <a:lnTo>
                      <a:pt x="57102" y="931900"/>
                    </a:lnTo>
                    <a:cubicBezTo>
                      <a:pt x="55482" y="938568"/>
                      <a:pt x="49482" y="943045"/>
                      <a:pt x="43005" y="943045"/>
                    </a:cubicBezTo>
                    <a:lnTo>
                      <a:pt x="43005" y="94304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34"/>
              <p:cNvSpPr/>
              <p:nvPr/>
            </p:nvSpPr>
            <p:spPr>
              <a:xfrm>
                <a:off x="2228239" y="751216"/>
                <a:ext cx="798857" cy="382858"/>
              </a:xfrm>
              <a:custGeom>
                <a:rect b="b" l="l" r="r" t="t"/>
                <a:pathLst>
                  <a:path extrusionOk="0" h="233450" w="487108">
                    <a:moveTo>
                      <a:pt x="0" y="233451"/>
                    </a:moveTo>
                    <a:cubicBezTo>
                      <a:pt x="7239" y="105911"/>
                      <a:pt x="110585" y="5041"/>
                      <a:pt x="233839" y="184"/>
                    </a:cubicBezTo>
                    <a:cubicBezTo>
                      <a:pt x="363950" y="-4960"/>
                      <a:pt x="479298" y="98577"/>
                      <a:pt x="487109" y="233451"/>
                    </a:cubicBezTo>
                    <a:cubicBezTo>
                      <a:pt x="324707" y="233451"/>
                      <a:pt x="162401" y="233451"/>
                      <a:pt x="0" y="233451"/>
                    </a:cubicBezTo>
                    <a:lnTo>
                      <a:pt x="0" y="23345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34"/>
              <p:cNvSpPr/>
              <p:nvPr/>
            </p:nvSpPr>
            <p:spPr>
              <a:xfrm>
                <a:off x="2210411" y="743719"/>
                <a:ext cx="844839" cy="431286"/>
              </a:xfrm>
              <a:custGeom>
                <a:rect b="b" l="l" r="r" t="t"/>
                <a:pathLst>
                  <a:path extrusionOk="0" h="262979" w="515146">
                    <a:moveTo>
                      <a:pt x="500460" y="262980"/>
                    </a:moveTo>
                    <a:lnTo>
                      <a:pt x="14590" y="262980"/>
                    </a:lnTo>
                    <a:cubicBezTo>
                      <a:pt x="10590" y="262980"/>
                      <a:pt x="6684" y="261360"/>
                      <a:pt x="4017" y="258408"/>
                    </a:cubicBezTo>
                    <a:cubicBezTo>
                      <a:pt x="1255" y="255455"/>
                      <a:pt x="-174" y="251550"/>
                      <a:pt x="17" y="247644"/>
                    </a:cubicBezTo>
                    <a:cubicBezTo>
                      <a:pt x="7542" y="114009"/>
                      <a:pt x="116127" y="5328"/>
                      <a:pt x="247286" y="185"/>
                    </a:cubicBezTo>
                    <a:cubicBezTo>
                      <a:pt x="387018" y="-5149"/>
                      <a:pt x="506842" y="105627"/>
                      <a:pt x="515129" y="247644"/>
                    </a:cubicBezTo>
                    <a:cubicBezTo>
                      <a:pt x="515319" y="251645"/>
                      <a:pt x="513986" y="255645"/>
                      <a:pt x="511128" y="258503"/>
                    </a:cubicBezTo>
                    <a:cubicBezTo>
                      <a:pt x="508271" y="261265"/>
                      <a:pt x="504461" y="262980"/>
                      <a:pt x="500460" y="262980"/>
                    </a:cubicBezTo>
                    <a:lnTo>
                      <a:pt x="500460" y="262980"/>
                    </a:lnTo>
                    <a:close/>
                    <a:moveTo>
                      <a:pt x="30497" y="233738"/>
                    </a:moveTo>
                    <a:lnTo>
                      <a:pt x="484554" y="233738"/>
                    </a:lnTo>
                    <a:cubicBezTo>
                      <a:pt x="469885" y="115056"/>
                      <a:pt x="366825" y="24474"/>
                      <a:pt x="248429" y="29236"/>
                    </a:cubicBezTo>
                    <a:cubicBezTo>
                      <a:pt x="137082" y="33618"/>
                      <a:pt x="44213" y="122200"/>
                      <a:pt x="30497" y="233738"/>
                    </a:cubicBezTo>
                    <a:lnTo>
                      <a:pt x="30497" y="233738"/>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34"/>
              <p:cNvSpPr/>
              <p:nvPr/>
            </p:nvSpPr>
            <p:spPr>
              <a:xfrm>
                <a:off x="2327713" y="1978441"/>
                <a:ext cx="607500" cy="288363"/>
              </a:xfrm>
              <a:custGeom>
                <a:rect b="b" l="l" r="r" t="t"/>
                <a:pathLst>
                  <a:path extrusionOk="0" h="175831" w="370427">
                    <a:moveTo>
                      <a:pt x="0" y="0"/>
                    </a:moveTo>
                    <a:lnTo>
                      <a:pt x="370427" y="0"/>
                    </a:lnTo>
                    <a:lnTo>
                      <a:pt x="359759" y="175831"/>
                    </a:lnTo>
                    <a:lnTo>
                      <a:pt x="15335" y="175831"/>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34"/>
              <p:cNvSpPr/>
              <p:nvPr/>
            </p:nvSpPr>
            <p:spPr>
              <a:xfrm>
                <a:off x="2297104" y="1680025"/>
                <a:ext cx="648271" cy="298516"/>
              </a:xfrm>
              <a:custGeom>
                <a:rect b="b" l="l" r="r" t="t"/>
                <a:pathLst>
                  <a:path extrusionOk="0" h="182022" w="395287">
                    <a:moveTo>
                      <a:pt x="0" y="0"/>
                    </a:moveTo>
                    <a:lnTo>
                      <a:pt x="395288" y="0"/>
                    </a:lnTo>
                    <a:lnTo>
                      <a:pt x="377571" y="182023"/>
                    </a:lnTo>
                    <a:lnTo>
                      <a:pt x="16193" y="182023"/>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34"/>
              <p:cNvSpPr/>
              <p:nvPr/>
            </p:nvSpPr>
            <p:spPr>
              <a:xfrm>
                <a:off x="2276649" y="1452972"/>
                <a:ext cx="701851" cy="257746"/>
              </a:xfrm>
              <a:custGeom>
                <a:rect b="b" l="l" r="r" t="t"/>
                <a:pathLst>
                  <a:path extrusionOk="0" h="157162" w="427958">
                    <a:moveTo>
                      <a:pt x="0" y="0"/>
                    </a:moveTo>
                    <a:lnTo>
                      <a:pt x="427958" y="0"/>
                    </a:lnTo>
                    <a:lnTo>
                      <a:pt x="417195" y="157163"/>
                    </a:lnTo>
                    <a:lnTo>
                      <a:pt x="13144" y="157163"/>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34"/>
              <p:cNvSpPr/>
              <p:nvPr/>
            </p:nvSpPr>
            <p:spPr>
              <a:xfrm>
                <a:off x="2248696" y="1246222"/>
                <a:ext cx="760430" cy="1020831"/>
              </a:xfrm>
              <a:custGeom>
                <a:rect b="b" l="l" r="r" t="t"/>
                <a:pathLst>
                  <a:path extrusionOk="0" h="622458" w="463677">
                    <a:moveTo>
                      <a:pt x="0" y="0"/>
                    </a:moveTo>
                    <a:lnTo>
                      <a:pt x="58293" y="622459"/>
                    </a:lnTo>
                    <a:lnTo>
                      <a:pt x="406051" y="622459"/>
                    </a:lnTo>
                    <a:lnTo>
                      <a:pt x="463677" y="0"/>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34"/>
              <p:cNvSpPr/>
              <p:nvPr/>
            </p:nvSpPr>
            <p:spPr>
              <a:xfrm>
                <a:off x="2223138" y="1223267"/>
                <a:ext cx="809064" cy="1066913"/>
              </a:xfrm>
              <a:custGeom>
                <a:rect b="b" l="l" r="r" t="t"/>
                <a:pathLst>
                  <a:path extrusionOk="0" h="650557" w="493332">
                    <a:moveTo>
                      <a:pt x="380778" y="650558"/>
                    </a:moveTo>
                    <a:lnTo>
                      <a:pt x="109506" y="650558"/>
                    </a:lnTo>
                    <a:cubicBezTo>
                      <a:pt x="81122" y="650558"/>
                      <a:pt x="57690" y="629317"/>
                      <a:pt x="55023" y="601028"/>
                    </a:cubicBezTo>
                    <a:lnTo>
                      <a:pt x="64" y="15907"/>
                    </a:lnTo>
                    <a:cubicBezTo>
                      <a:pt x="-317" y="11811"/>
                      <a:pt x="1016" y="7715"/>
                      <a:pt x="3779" y="4763"/>
                    </a:cubicBezTo>
                    <a:cubicBezTo>
                      <a:pt x="6541" y="1715"/>
                      <a:pt x="10446" y="0"/>
                      <a:pt x="14542" y="0"/>
                    </a:cubicBezTo>
                    <a:lnTo>
                      <a:pt x="478790" y="0"/>
                    </a:lnTo>
                    <a:cubicBezTo>
                      <a:pt x="482886" y="0"/>
                      <a:pt x="486791" y="1715"/>
                      <a:pt x="489554" y="4763"/>
                    </a:cubicBezTo>
                    <a:cubicBezTo>
                      <a:pt x="492316" y="7810"/>
                      <a:pt x="493649" y="11811"/>
                      <a:pt x="493268" y="15907"/>
                    </a:cubicBezTo>
                    <a:lnTo>
                      <a:pt x="439262" y="597408"/>
                    </a:lnTo>
                    <a:cubicBezTo>
                      <a:pt x="436499" y="627698"/>
                      <a:pt x="411353" y="650558"/>
                      <a:pt x="380778" y="650558"/>
                    </a:cubicBezTo>
                    <a:lnTo>
                      <a:pt x="380778" y="650558"/>
                    </a:lnTo>
                    <a:close/>
                    <a:moveTo>
                      <a:pt x="30639" y="29051"/>
                    </a:moveTo>
                    <a:lnTo>
                      <a:pt x="84170" y="598265"/>
                    </a:lnTo>
                    <a:cubicBezTo>
                      <a:pt x="85408" y="611505"/>
                      <a:pt x="96362" y="621411"/>
                      <a:pt x="109697" y="621411"/>
                    </a:cubicBezTo>
                    <a:lnTo>
                      <a:pt x="380969" y="621411"/>
                    </a:lnTo>
                    <a:cubicBezTo>
                      <a:pt x="396304" y="621411"/>
                      <a:pt x="408972" y="609886"/>
                      <a:pt x="410401" y="594646"/>
                    </a:cubicBezTo>
                    <a:lnTo>
                      <a:pt x="462884" y="29147"/>
                    </a:lnTo>
                    <a:lnTo>
                      <a:pt x="30639" y="29147"/>
                    </a:lnTo>
                    <a:lnTo>
                      <a:pt x="30639" y="29051"/>
                    </a:lnTo>
                    <a:lnTo>
                      <a:pt x="30639" y="2905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34"/>
              <p:cNvSpPr/>
              <p:nvPr/>
            </p:nvSpPr>
            <p:spPr>
              <a:xfrm>
                <a:off x="2156720" y="1133945"/>
                <a:ext cx="949444" cy="127623"/>
              </a:xfrm>
              <a:custGeom>
                <a:rect b="b" l="l" r="r" t="t"/>
                <a:pathLst>
                  <a:path extrusionOk="0" h="77819" w="578929">
                    <a:moveTo>
                      <a:pt x="25051" y="0"/>
                    </a:moveTo>
                    <a:lnTo>
                      <a:pt x="561975" y="0"/>
                    </a:lnTo>
                    <a:lnTo>
                      <a:pt x="578930" y="77819"/>
                    </a:lnTo>
                    <a:lnTo>
                      <a:pt x="0" y="77819"/>
                    </a:lnTo>
                    <a:lnTo>
                      <a:pt x="25051"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34"/>
              <p:cNvSpPr/>
              <p:nvPr/>
            </p:nvSpPr>
            <p:spPr>
              <a:xfrm>
                <a:off x="2133747" y="1110990"/>
                <a:ext cx="997979" cy="176203"/>
              </a:xfrm>
              <a:custGeom>
                <a:rect b="b" l="l" r="r" t="t"/>
                <a:pathLst>
                  <a:path extrusionOk="0" h="107441" w="608524">
                    <a:moveTo>
                      <a:pt x="593895" y="107442"/>
                    </a:moveTo>
                    <a:lnTo>
                      <a:pt x="14584" y="107442"/>
                    </a:lnTo>
                    <a:cubicBezTo>
                      <a:pt x="9917" y="107442"/>
                      <a:pt x="5535" y="105156"/>
                      <a:pt x="2773" y="101346"/>
                    </a:cubicBezTo>
                    <a:cubicBezTo>
                      <a:pt x="11" y="97536"/>
                      <a:pt x="-751" y="92678"/>
                      <a:pt x="773" y="88297"/>
                    </a:cubicBezTo>
                    <a:lnTo>
                      <a:pt x="25824" y="10192"/>
                    </a:lnTo>
                    <a:cubicBezTo>
                      <a:pt x="27729" y="4096"/>
                      <a:pt x="33444" y="0"/>
                      <a:pt x="39730" y="0"/>
                    </a:cubicBezTo>
                    <a:lnTo>
                      <a:pt x="576845" y="0"/>
                    </a:lnTo>
                    <a:cubicBezTo>
                      <a:pt x="583608" y="0"/>
                      <a:pt x="589608" y="4763"/>
                      <a:pt x="591037" y="11525"/>
                    </a:cubicBezTo>
                    <a:lnTo>
                      <a:pt x="608182" y="89630"/>
                    </a:lnTo>
                    <a:cubicBezTo>
                      <a:pt x="609135" y="93916"/>
                      <a:pt x="608087" y="98489"/>
                      <a:pt x="605229" y="101917"/>
                    </a:cubicBezTo>
                    <a:cubicBezTo>
                      <a:pt x="602372" y="105346"/>
                      <a:pt x="598371" y="107442"/>
                      <a:pt x="593895" y="107442"/>
                    </a:cubicBezTo>
                    <a:lnTo>
                      <a:pt x="593895" y="107442"/>
                    </a:lnTo>
                    <a:close/>
                    <a:moveTo>
                      <a:pt x="34587" y="78105"/>
                    </a:moveTo>
                    <a:lnTo>
                      <a:pt x="575702" y="78105"/>
                    </a:lnTo>
                    <a:lnTo>
                      <a:pt x="565034" y="29337"/>
                    </a:lnTo>
                    <a:lnTo>
                      <a:pt x="50303" y="29337"/>
                    </a:lnTo>
                    <a:lnTo>
                      <a:pt x="34587" y="78105"/>
                    </a:lnTo>
                    <a:lnTo>
                      <a:pt x="34587" y="78105"/>
                    </a:lnTo>
                    <a:lnTo>
                      <a:pt x="34587" y="7810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34"/>
              <p:cNvSpPr/>
              <p:nvPr/>
            </p:nvSpPr>
            <p:spPr>
              <a:xfrm>
                <a:off x="2184829" y="807421"/>
                <a:ext cx="354752" cy="1459782"/>
              </a:xfrm>
              <a:custGeom>
                <a:rect b="b" l="l" r="r" t="t"/>
                <a:pathLst>
                  <a:path extrusionOk="0" h="890111" w="216312">
                    <a:moveTo>
                      <a:pt x="216313" y="890111"/>
                    </a:moveTo>
                    <a:lnTo>
                      <a:pt x="113348" y="890111"/>
                    </a:lnTo>
                    <a:lnTo>
                      <a:pt x="55150" y="267653"/>
                    </a:lnTo>
                    <a:lnTo>
                      <a:pt x="0" y="267653"/>
                    </a:lnTo>
                    <a:lnTo>
                      <a:pt x="25051" y="189833"/>
                    </a:lnTo>
                    <a:lnTo>
                      <a:pt x="44196" y="189833"/>
                    </a:lnTo>
                    <a:cubicBezTo>
                      <a:pt x="48673" y="110871"/>
                      <a:pt x="89725" y="42005"/>
                      <a:pt x="149733" y="0"/>
                    </a:cubicBezTo>
                    <a:lnTo>
                      <a:pt x="216313" y="890111"/>
                    </a:lnTo>
                    <a:lnTo>
                      <a:pt x="216313" y="890111"/>
                    </a:lnTo>
                    <a:lnTo>
                      <a:pt x="216313" y="89011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34"/>
              <p:cNvSpPr/>
              <p:nvPr/>
            </p:nvSpPr>
            <p:spPr>
              <a:xfrm rot="-3023080">
                <a:off x="2457779" y="1670334"/>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34"/>
              <p:cNvSpPr/>
              <p:nvPr/>
            </p:nvSpPr>
            <p:spPr>
              <a:xfrm>
                <a:off x="2456526" y="1622138"/>
                <a:ext cx="330098" cy="344707"/>
              </a:xfrm>
              <a:custGeom>
                <a:rect b="b" l="l" r="r" t="t"/>
                <a:pathLst>
                  <a:path extrusionOk="0" h="210187" w="201279">
                    <a:moveTo>
                      <a:pt x="77351" y="210188"/>
                    </a:moveTo>
                    <a:cubicBezTo>
                      <a:pt x="58587" y="210188"/>
                      <a:pt x="41537" y="204377"/>
                      <a:pt x="27821" y="192947"/>
                    </a:cubicBezTo>
                    <a:cubicBezTo>
                      <a:pt x="8771" y="177136"/>
                      <a:pt x="-1135" y="152942"/>
                      <a:pt x="104" y="124653"/>
                    </a:cubicBezTo>
                    <a:cubicBezTo>
                      <a:pt x="1247" y="97888"/>
                      <a:pt x="12391" y="70551"/>
                      <a:pt x="31346" y="47596"/>
                    </a:cubicBezTo>
                    <a:cubicBezTo>
                      <a:pt x="71446" y="-887"/>
                      <a:pt x="135168" y="-14602"/>
                      <a:pt x="173459" y="17021"/>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8"/>
                      <a:pt x="77351" y="210188"/>
                    </a:cubicBezTo>
                    <a:close/>
                    <a:moveTo>
                      <a:pt x="123452" y="28355"/>
                    </a:moveTo>
                    <a:cubicBezTo>
                      <a:pt x="100021" y="28355"/>
                      <a:pt x="73256" y="41786"/>
                      <a:pt x="53253" y="65884"/>
                    </a:cubicBezTo>
                    <a:cubicBezTo>
                      <a:pt x="38204" y="84077"/>
                      <a:pt x="29441" y="105413"/>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34"/>
              <p:cNvSpPr/>
              <p:nvPr/>
            </p:nvSpPr>
            <p:spPr>
              <a:xfrm>
                <a:off x="2511184" y="1663539"/>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405"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1" name="Google Shape;691;p34"/>
            <p:cNvGrpSpPr/>
            <p:nvPr/>
          </p:nvGrpSpPr>
          <p:grpSpPr>
            <a:xfrm>
              <a:off x="1970285" y="511821"/>
              <a:ext cx="997979" cy="1768484"/>
              <a:chOff x="2133747" y="521696"/>
              <a:chExt cx="997979" cy="1768484"/>
            </a:xfrm>
          </p:grpSpPr>
          <p:sp>
            <p:nvSpPr>
              <p:cNvPr id="692" name="Google Shape;692;p34"/>
              <p:cNvSpPr/>
              <p:nvPr/>
            </p:nvSpPr>
            <p:spPr>
              <a:xfrm>
                <a:off x="2498236" y="544609"/>
                <a:ext cx="406771" cy="1499616"/>
              </a:xfrm>
              <a:custGeom>
                <a:rect b="b" l="l" r="r" t="t"/>
                <a:pathLst>
                  <a:path extrusionOk="0" h="914400" w="248031">
                    <a:moveTo>
                      <a:pt x="219646" y="0"/>
                    </a:moveTo>
                    <a:lnTo>
                      <a:pt x="248031" y="6858"/>
                    </a:lnTo>
                    <a:lnTo>
                      <a:pt x="28384" y="914400"/>
                    </a:lnTo>
                    <a:lnTo>
                      <a:pt x="0" y="907542"/>
                    </a:lnTo>
                    <a:lnTo>
                      <a:pt x="219646" y="0"/>
                    </a:ln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34"/>
              <p:cNvSpPr/>
              <p:nvPr/>
            </p:nvSpPr>
            <p:spPr>
              <a:xfrm>
                <a:off x="2475672" y="521696"/>
                <a:ext cx="454411" cy="1546592"/>
              </a:xfrm>
              <a:custGeom>
                <a:rect b="b" l="l" r="r" t="t"/>
                <a:pathLst>
                  <a:path extrusionOk="0" h="943044" w="277080">
                    <a:moveTo>
                      <a:pt x="43005" y="943045"/>
                    </a:moveTo>
                    <a:cubicBezTo>
                      <a:pt x="41862" y="943045"/>
                      <a:pt x="40719" y="942949"/>
                      <a:pt x="39576" y="942664"/>
                    </a:cubicBezTo>
                    <a:lnTo>
                      <a:pt x="11191" y="935806"/>
                    </a:lnTo>
                    <a:cubicBezTo>
                      <a:pt x="7381" y="934948"/>
                      <a:pt x="4238" y="932472"/>
                      <a:pt x="2142" y="929233"/>
                    </a:cubicBezTo>
                    <a:cubicBezTo>
                      <a:pt x="142" y="925900"/>
                      <a:pt x="-525" y="921899"/>
                      <a:pt x="428" y="918280"/>
                    </a:cubicBezTo>
                    <a:lnTo>
                      <a:pt x="219884" y="11118"/>
                    </a:lnTo>
                    <a:cubicBezTo>
                      <a:pt x="221694" y="3308"/>
                      <a:pt x="229599" y="-1550"/>
                      <a:pt x="237505" y="450"/>
                    </a:cubicBezTo>
                    <a:lnTo>
                      <a:pt x="265890" y="7308"/>
                    </a:lnTo>
                    <a:cubicBezTo>
                      <a:pt x="269700" y="8166"/>
                      <a:pt x="272843" y="10642"/>
                      <a:pt x="274938" y="13881"/>
                    </a:cubicBezTo>
                    <a:cubicBezTo>
                      <a:pt x="276939" y="17214"/>
                      <a:pt x="277605" y="21215"/>
                      <a:pt x="276653" y="24834"/>
                    </a:cubicBezTo>
                    <a:lnTo>
                      <a:pt x="57102" y="931900"/>
                    </a:lnTo>
                    <a:cubicBezTo>
                      <a:pt x="55482" y="938568"/>
                      <a:pt x="49482" y="943045"/>
                      <a:pt x="43005" y="943045"/>
                    </a:cubicBezTo>
                    <a:lnTo>
                      <a:pt x="43005" y="94304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34"/>
              <p:cNvSpPr/>
              <p:nvPr/>
            </p:nvSpPr>
            <p:spPr>
              <a:xfrm>
                <a:off x="2228239" y="751216"/>
                <a:ext cx="798857" cy="382858"/>
              </a:xfrm>
              <a:custGeom>
                <a:rect b="b" l="l" r="r" t="t"/>
                <a:pathLst>
                  <a:path extrusionOk="0" h="233450" w="487108">
                    <a:moveTo>
                      <a:pt x="0" y="233451"/>
                    </a:moveTo>
                    <a:cubicBezTo>
                      <a:pt x="7239" y="105911"/>
                      <a:pt x="110585" y="5041"/>
                      <a:pt x="233839" y="184"/>
                    </a:cubicBezTo>
                    <a:cubicBezTo>
                      <a:pt x="363950" y="-4960"/>
                      <a:pt x="479298" y="98577"/>
                      <a:pt x="487109" y="233451"/>
                    </a:cubicBezTo>
                    <a:cubicBezTo>
                      <a:pt x="324707" y="233451"/>
                      <a:pt x="162401" y="233451"/>
                      <a:pt x="0" y="233451"/>
                    </a:cubicBezTo>
                    <a:lnTo>
                      <a:pt x="0" y="233451"/>
                    </a:ln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34"/>
              <p:cNvSpPr/>
              <p:nvPr/>
            </p:nvSpPr>
            <p:spPr>
              <a:xfrm>
                <a:off x="2210411" y="743719"/>
                <a:ext cx="844839" cy="431286"/>
              </a:xfrm>
              <a:custGeom>
                <a:rect b="b" l="l" r="r" t="t"/>
                <a:pathLst>
                  <a:path extrusionOk="0" h="262979" w="515146">
                    <a:moveTo>
                      <a:pt x="500460" y="262980"/>
                    </a:moveTo>
                    <a:lnTo>
                      <a:pt x="14590" y="262980"/>
                    </a:lnTo>
                    <a:cubicBezTo>
                      <a:pt x="10590" y="262980"/>
                      <a:pt x="6684" y="261360"/>
                      <a:pt x="4017" y="258408"/>
                    </a:cubicBezTo>
                    <a:cubicBezTo>
                      <a:pt x="1255" y="255455"/>
                      <a:pt x="-174" y="251550"/>
                      <a:pt x="17" y="247644"/>
                    </a:cubicBezTo>
                    <a:cubicBezTo>
                      <a:pt x="7542" y="114009"/>
                      <a:pt x="116127" y="5328"/>
                      <a:pt x="247286" y="185"/>
                    </a:cubicBezTo>
                    <a:cubicBezTo>
                      <a:pt x="387018" y="-5149"/>
                      <a:pt x="506842" y="105627"/>
                      <a:pt x="515129" y="247644"/>
                    </a:cubicBezTo>
                    <a:cubicBezTo>
                      <a:pt x="515319" y="251645"/>
                      <a:pt x="513986" y="255645"/>
                      <a:pt x="511128" y="258503"/>
                    </a:cubicBezTo>
                    <a:cubicBezTo>
                      <a:pt x="508271" y="261265"/>
                      <a:pt x="504461" y="262980"/>
                      <a:pt x="500460" y="262980"/>
                    </a:cubicBezTo>
                    <a:lnTo>
                      <a:pt x="500460" y="262980"/>
                    </a:lnTo>
                    <a:close/>
                    <a:moveTo>
                      <a:pt x="30497" y="233738"/>
                    </a:moveTo>
                    <a:lnTo>
                      <a:pt x="484554" y="233738"/>
                    </a:lnTo>
                    <a:cubicBezTo>
                      <a:pt x="469885" y="115056"/>
                      <a:pt x="366825" y="24474"/>
                      <a:pt x="248429" y="29236"/>
                    </a:cubicBezTo>
                    <a:cubicBezTo>
                      <a:pt x="137082" y="33618"/>
                      <a:pt x="44213" y="122200"/>
                      <a:pt x="30497" y="233738"/>
                    </a:cubicBezTo>
                    <a:lnTo>
                      <a:pt x="30497" y="233738"/>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34"/>
              <p:cNvSpPr/>
              <p:nvPr/>
            </p:nvSpPr>
            <p:spPr>
              <a:xfrm>
                <a:off x="2327713" y="1978441"/>
                <a:ext cx="607500" cy="288363"/>
              </a:xfrm>
              <a:custGeom>
                <a:rect b="b" l="l" r="r" t="t"/>
                <a:pathLst>
                  <a:path extrusionOk="0" h="175831" w="370427">
                    <a:moveTo>
                      <a:pt x="0" y="0"/>
                    </a:moveTo>
                    <a:lnTo>
                      <a:pt x="370427" y="0"/>
                    </a:lnTo>
                    <a:lnTo>
                      <a:pt x="359759" y="175831"/>
                    </a:lnTo>
                    <a:lnTo>
                      <a:pt x="15335" y="175831"/>
                    </a:lnTo>
                    <a:lnTo>
                      <a:pt x="0" y="0"/>
                    </a:lnTo>
                    <a:close/>
                  </a:path>
                </a:pathLst>
              </a:custGeom>
              <a:solidFill>
                <a:srgbClr val="7B4F2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34"/>
              <p:cNvSpPr/>
              <p:nvPr/>
            </p:nvSpPr>
            <p:spPr>
              <a:xfrm>
                <a:off x="2297104" y="1680025"/>
                <a:ext cx="648271" cy="298516"/>
              </a:xfrm>
              <a:custGeom>
                <a:rect b="b" l="l" r="r" t="t"/>
                <a:pathLst>
                  <a:path extrusionOk="0" h="182022" w="395287">
                    <a:moveTo>
                      <a:pt x="0" y="0"/>
                    </a:moveTo>
                    <a:lnTo>
                      <a:pt x="395288" y="0"/>
                    </a:lnTo>
                    <a:lnTo>
                      <a:pt x="377571" y="182023"/>
                    </a:lnTo>
                    <a:lnTo>
                      <a:pt x="16193" y="182023"/>
                    </a:lnTo>
                    <a:lnTo>
                      <a:pt x="0" y="0"/>
                    </a:lnTo>
                    <a:close/>
                  </a:path>
                </a:pathLst>
              </a:custGeom>
              <a:solidFill>
                <a:srgbClr val="966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34"/>
              <p:cNvSpPr/>
              <p:nvPr/>
            </p:nvSpPr>
            <p:spPr>
              <a:xfrm>
                <a:off x="2276649" y="1452972"/>
                <a:ext cx="701851" cy="257746"/>
              </a:xfrm>
              <a:custGeom>
                <a:rect b="b" l="l" r="r" t="t"/>
                <a:pathLst>
                  <a:path extrusionOk="0" h="157162" w="427958">
                    <a:moveTo>
                      <a:pt x="0" y="0"/>
                    </a:moveTo>
                    <a:lnTo>
                      <a:pt x="427958" y="0"/>
                    </a:lnTo>
                    <a:lnTo>
                      <a:pt x="417195" y="157163"/>
                    </a:lnTo>
                    <a:lnTo>
                      <a:pt x="13144" y="157163"/>
                    </a:lnTo>
                    <a:lnTo>
                      <a:pt x="0" y="0"/>
                    </a:lnTo>
                    <a:close/>
                  </a:path>
                </a:pathLst>
              </a:custGeom>
              <a:solidFill>
                <a:srgbClr val="DDB9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34"/>
              <p:cNvSpPr/>
              <p:nvPr/>
            </p:nvSpPr>
            <p:spPr>
              <a:xfrm>
                <a:off x="2248696" y="1246222"/>
                <a:ext cx="760430" cy="1020831"/>
              </a:xfrm>
              <a:custGeom>
                <a:rect b="b" l="l" r="r" t="t"/>
                <a:pathLst>
                  <a:path extrusionOk="0" h="622458" w="463677">
                    <a:moveTo>
                      <a:pt x="0" y="0"/>
                    </a:moveTo>
                    <a:lnTo>
                      <a:pt x="58293" y="622459"/>
                    </a:lnTo>
                    <a:lnTo>
                      <a:pt x="406051" y="622459"/>
                    </a:lnTo>
                    <a:lnTo>
                      <a:pt x="463677" y="0"/>
                    </a:lnTo>
                    <a:lnTo>
                      <a:pt x="0" y="0"/>
                    </a:ln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34"/>
              <p:cNvSpPr/>
              <p:nvPr/>
            </p:nvSpPr>
            <p:spPr>
              <a:xfrm>
                <a:off x="2223138" y="1223267"/>
                <a:ext cx="809064" cy="1066913"/>
              </a:xfrm>
              <a:custGeom>
                <a:rect b="b" l="l" r="r" t="t"/>
                <a:pathLst>
                  <a:path extrusionOk="0" h="650557" w="493332">
                    <a:moveTo>
                      <a:pt x="380778" y="650558"/>
                    </a:moveTo>
                    <a:lnTo>
                      <a:pt x="109506" y="650558"/>
                    </a:lnTo>
                    <a:cubicBezTo>
                      <a:pt x="81122" y="650558"/>
                      <a:pt x="57690" y="629317"/>
                      <a:pt x="55023" y="601028"/>
                    </a:cubicBezTo>
                    <a:lnTo>
                      <a:pt x="64" y="15907"/>
                    </a:lnTo>
                    <a:cubicBezTo>
                      <a:pt x="-317" y="11811"/>
                      <a:pt x="1016" y="7715"/>
                      <a:pt x="3779" y="4763"/>
                    </a:cubicBezTo>
                    <a:cubicBezTo>
                      <a:pt x="6541" y="1715"/>
                      <a:pt x="10446" y="0"/>
                      <a:pt x="14542" y="0"/>
                    </a:cubicBezTo>
                    <a:lnTo>
                      <a:pt x="478790" y="0"/>
                    </a:lnTo>
                    <a:cubicBezTo>
                      <a:pt x="482886" y="0"/>
                      <a:pt x="486791" y="1715"/>
                      <a:pt x="489554" y="4763"/>
                    </a:cubicBezTo>
                    <a:cubicBezTo>
                      <a:pt x="492316" y="7810"/>
                      <a:pt x="493649" y="11811"/>
                      <a:pt x="493268" y="15907"/>
                    </a:cubicBezTo>
                    <a:lnTo>
                      <a:pt x="439262" y="597408"/>
                    </a:lnTo>
                    <a:cubicBezTo>
                      <a:pt x="436499" y="627698"/>
                      <a:pt x="411353" y="650558"/>
                      <a:pt x="380778" y="650558"/>
                    </a:cubicBezTo>
                    <a:lnTo>
                      <a:pt x="380778" y="650558"/>
                    </a:lnTo>
                    <a:close/>
                    <a:moveTo>
                      <a:pt x="30639" y="29051"/>
                    </a:moveTo>
                    <a:lnTo>
                      <a:pt x="84170" y="598265"/>
                    </a:lnTo>
                    <a:cubicBezTo>
                      <a:pt x="85408" y="611505"/>
                      <a:pt x="96362" y="621411"/>
                      <a:pt x="109697" y="621411"/>
                    </a:cubicBezTo>
                    <a:lnTo>
                      <a:pt x="380969" y="621411"/>
                    </a:lnTo>
                    <a:cubicBezTo>
                      <a:pt x="396304" y="621411"/>
                      <a:pt x="408972" y="609886"/>
                      <a:pt x="410401" y="594646"/>
                    </a:cubicBezTo>
                    <a:lnTo>
                      <a:pt x="462884" y="29147"/>
                    </a:lnTo>
                    <a:lnTo>
                      <a:pt x="30639" y="29147"/>
                    </a:lnTo>
                    <a:lnTo>
                      <a:pt x="30639" y="29051"/>
                    </a:lnTo>
                    <a:lnTo>
                      <a:pt x="30639" y="29051"/>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34"/>
              <p:cNvSpPr/>
              <p:nvPr/>
            </p:nvSpPr>
            <p:spPr>
              <a:xfrm>
                <a:off x="2156720" y="1133945"/>
                <a:ext cx="949444" cy="127623"/>
              </a:xfrm>
              <a:custGeom>
                <a:rect b="b" l="l" r="r" t="t"/>
                <a:pathLst>
                  <a:path extrusionOk="0" h="77819" w="578929">
                    <a:moveTo>
                      <a:pt x="25051" y="0"/>
                    </a:moveTo>
                    <a:lnTo>
                      <a:pt x="561975" y="0"/>
                    </a:lnTo>
                    <a:lnTo>
                      <a:pt x="578930" y="77819"/>
                    </a:lnTo>
                    <a:lnTo>
                      <a:pt x="0" y="77819"/>
                    </a:lnTo>
                    <a:lnTo>
                      <a:pt x="25051" y="0"/>
                    </a:ln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34"/>
              <p:cNvSpPr/>
              <p:nvPr/>
            </p:nvSpPr>
            <p:spPr>
              <a:xfrm>
                <a:off x="2133747" y="1110990"/>
                <a:ext cx="997979" cy="176203"/>
              </a:xfrm>
              <a:custGeom>
                <a:rect b="b" l="l" r="r" t="t"/>
                <a:pathLst>
                  <a:path extrusionOk="0" h="107441" w="608524">
                    <a:moveTo>
                      <a:pt x="593895" y="107442"/>
                    </a:moveTo>
                    <a:lnTo>
                      <a:pt x="14584" y="107442"/>
                    </a:lnTo>
                    <a:cubicBezTo>
                      <a:pt x="9917" y="107442"/>
                      <a:pt x="5535" y="105156"/>
                      <a:pt x="2773" y="101346"/>
                    </a:cubicBezTo>
                    <a:cubicBezTo>
                      <a:pt x="11" y="97536"/>
                      <a:pt x="-751" y="92678"/>
                      <a:pt x="773" y="88297"/>
                    </a:cubicBezTo>
                    <a:lnTo>
                      <a:pt x="25824" y="10192"/>
                    </a:lnTo>
                    <a:cubicBezTo>
                      <a:pt x="27729" y="4096"/>
                      <a:pt x="33444" y="0"/>
                      <a:pt x="39730" y="0"/>
                    </a:cubicBezTo>
                    <a:lnTo>
                      <a:pt x="576845" y="0"/>
                    </a:lnTo>
                    <a:cubicBezTo>
                      <a:pt x="583608" y="0"/>
                      <a:pt x="589608" y="4763"/>
                      <a:pt x="591037" y="11525"/>
                    </a:cubicBezTo>
                    <a:lnTo>
                      <a:pt x="608182" y="89630"/>
                    </a:lnTo>
                    <a:cubicBezTo>
                      <a:pt x="609135" y="93916"/>
                      <a:pt x="608087" y="98489"/>
                      <a:pt x="605229" y="101917"/>
                    </a:cubicBezTo>
                    <a:cubicBezTo>
                      <a:pt x="602372" y="105346"/>
                      <a:pt x="598371" y="107442"/>
                      <a:pt x="593895" y="107442"/>
                    </a:cubicBezTo>
                    <a:lnTo>
                      <a:pt x="593895" y="107442"/>
                    </a:lnTo>
                    <a:close/>
                    <a:moveTo>
                      <a:pt x="34587" y="78105"/>
                    </a:moveTo>
                    <a:lnTo>
                      <a:pt x="575702" y="78105"/>
                    </a:lnTo>
                    <a:lnTo>
                      <a:pt x="565034" y="29337"/>
                    </a:lnTo>
                    <a:lnTo>
                      <a:pt x="50303" y="29337"/>
                    </a:lnTo>
                    <a:lnTo>
                      <a:pt x="34587" y="78105"/>
                    </a:lnTo>
                    <a:lnTo>
                      <a:pt x="34587" y="78105"/>
                    </a:lnTo>
                    <a:lnTo>
                      <a:pt x="34587" y="7810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34"/>
              <p:cNvSpPr/>
              <p:nvPr/>
            </p:nvSpPr>
            <p:spPr>
              <a:xfrm>
                <a:off x="2184829" y="807421"/>
                <a:ext cx="354752" cy="1459782"/>
              </a:xfrm>
              <a:custGeom>
                <a:rect b="b" l="l" r="r" t="t"/>
                <a:pathLst>
                  <a:path extrusionOk="0" h="890111" w="216312">
                    <a:moveTo>
                      <a:pt x="216313" y="890111"/>
                    </a:moveTo>
                    <a:lnTo>
                      <a:pt x="113348" y="890111"/>
                    </a:lnTo>
                    <a:lnTo>
                      <a:pt x="55150" y="267653"/>
                    </a:lnTo>
                    <a:lnTo>
                      <a:pt x="0" y="267653"/>
                    </a:lnTo>
                    <a:lnTo>
                      <a:pt x="25051" y="189833"/>
                    </a:lnTo>
                    <a:lnTo>
                      <a:pt x="44196" y="189833"/>
                    </a:lnTo>
                    <a:cubicBezTo>
                      <a:pt x="48673" y="110871"/>
                      <a:pt x="89725" y="42005"/>
                      <a:pt x="149733" y="0"/>
                    </a:cubicBezTo>
                    <a:lnTo>
                      <a:pt x="216313" y="890111"/>
                    </a:lnTo>
                    <a:lnTo>
                      <a:pt x="216313" y="890111"/>
                    </a:lnTo>
                    <a:lnTo>
                      <a:pt x="216313" y="890111"/>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34"/>
              <p:cNvSpPr/>
              <p:nvPr/>
            </p:nvSpPr>
            <p:spPr>
              <a:xfrm rot="-3023080">
                <a:off x="2457779" y="1670334"/>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34"/>
              <p:cNvSpPr/>
              <p:nvPr/>
            </p:nvSpPr>
            <p:spPr>
              <a:xfrm>
                <a:off x="2456526" y="1622138"/>
                <a:ext cx="330098" cy="344707"/>
              </a:xfrm>
              <a:custGeom>
                <a:rect b="b" l="l" r="r" t="t"/>
                <a:pathLst>
                  <a:path extrusionOk="0" h="210187" w="201279">
                    <a:moveTo>
                      <a:pt x="77351" y="210188"/>
                    </a:moveTo>
                    <a:cubicBezTo>
                      <a:pt x="58587" y="210188"/>
                      <a:pt x="41537" y="204377"/>
                      <a:pt x="27821" y="192947"/>
                    </a:cubicBezTo>
                    <a:cubicBezTo>
                      <a:pt x="8771" y="177136"/>
                      <a:pt x="-1135" y="152942"/>
                      <a:pt x="104" y="124653"/>
                    </a:cubicBezTo>
                    <a:cubicBezTo>
                      <a:pt x="1247" y="97888"/>
                      <a:pt x="12391" y="70551"/>
                      <a:pt x="31346" y="47596"/>
                    </a:cubicBezTo>
                    <a:cubicBezTo>
                      <a:pt x="71446" y="-887"/>
                      <a:pt x="135168" y="-14602"/>
                      <a:pt x="173459" y="17021"/>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8"/>
                      <a:pt x="77351" y="210188"/>
                    </a:cubicBezTo>
                    <a:close/>
                    <a:moveTo>
                      <a:pt x="123452" y="28355"/>
                    </a:moveTo>
                    <a:cubicBezTo>
                      <a:pt x="100021" y="28355"/>
                      <a:pt x="73256" y="41786"/>
                      <a:pt x="53253" y="65884"/>
                    </a:cubicBezTo>
                    <a:cubicBezTo>
                      <a:pt x="38204" y="84077"/>
                      <a:pt x="29441" y="105413"/>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34"/>
              <p:cNvSpPr/>
              <p:nvPr/>
            </p:nvSpPr>
            <p:spPr>
              <a:xfrm>
                <a:off x="2511184" y="1663539"/>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405"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07" name="Google Shape;707;p34"/>
          <p:cNvGrpSpPr/>
          <p:nvPr/>
        </p:nvGrpSpPr>
        <p:grpSpPr>
          <a:xfrm>
            <a:off x="1609044" y="2133336"/>
            <a:ext cx="981717" cy="1422354"/>
            <a:chOff x="4417111" y="776399"/>
            <a:chExt cx="1093470" cy="1646433"/>
          </a:xfrm>
        </p:grpSpPr>
        <p:grpSp>
          <p:nvGrpSpPr>
            <p:cNvPr id="708" name="Google Shape;708;p34"/>
            <p:cNvGrpSpPr/>
            <p:nvPr/>
          </p:nvGrpSpPr>
          <p:grpSpPr>
            <a:xfrm>
              <a:off x="4417111" y="776399"/>
              <a:ext cx="1093470" cy="1646433"/>
              <a:chOff x="3599765" y="709824"/>
              <a:chExt cx="1093470" cy="1646433"/>
            </a:xfrm>
          </p:grpSpPr>
          <p:sp>
            <p:nvSpPr>
              <p:cNvPr id="709" name="Google Shape;709;p34"/>
              <p:cNvSpPr/>
              <p:nvPr/>
            </p:nvSpPr>
            <p:spPr>
              <a:xfrm>
                <a:off x="3716882" y="1076791"/>
                <a:ext cx="859155" cy="1249680"/>
              </a:xfrm>
              <a:custGeom>
                <a:rect b="b" l="l" r="r" t="t"/>
                <a:pathLst>
                  <a:path extrusionOk="0" h="762000" w="523875">
                    <a:moveTo>
                      <a:pt x="461963" y="762000"/>
                    </a:moveTo>
                    <a:lnTo>
                      <a:pt x="66675" y="762000"/>
                    </a:lnTo>
                    <a:lnTo>
                      <a:pt x="0" y="0"/>
                    </a:lnTo>
                    <a:lnTo>
                      <a:pt x="52387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34"/>
              <p:cNvSpPr/>
              <p:nvPr/>
            </p:nvSpPr>
            <p:spPr>
              <a:xfrm>
                <a:off x="3693510" y="1053368"/>
                <a:ext cx="906066" cy="1296543"/>
              </a:xfrm>
              <a:custGeom>
                <a:rect b="b" l="l" r="r" t="t"/>
                <a:pathLst>
                  <a:path extrusionOk="0" h="790575" w="552479">
                    <a:moveTo>
                      <a:pt x="476219" y="790575"/>
                    </a:moveTo>
                    <a:lnTo>
                      <a:pt x="80931" y="790575"/>
                    </a:lnTo>
                    <a:cubicBezTo>
                      <a:pt x="73502" y="790575"/>
                      <a:pt x="67310" y="784955"/>
                      <a:pt x="66739" y="777526"/>
                    </a:cubicBezTo>
                    <a:lnTo>
                      <a:pt x="64" y="15526"/>
                    </a:lnTo>
                    <a:cubicBezTo>
                      <a:pt x="-317" y="11525"/>
                      <a:pt x="1016" y="7620"/>
                      <a:pt x="3779" y="4667"/>
                    </a:cubicBezTo>
                    <a:cubicBezTo>
                      <a:pt x="6446" y="1715"/>
                      <a:pt x="10256" y="0"/>
                      <a:pt x="14351" y="0"/>
                    </a:cubicBezTo>
                    <a:lnTo>
                      <a:pt x="538226" y="0"/>
                    </a:lnTo>
                    <a:cubicBezTo>
                      <a:pt x="542227" y="0"/>
                      <a:pt x="546037" y="1619"/>
                      <a:pt x="548704" y="4572"/>
                    </a:cubicBezTo>
                    <a:cubicBezTo>
                      <a:pt x="551371" y="7525"/>
                      <a:pt x="552800" y="11430"/>
                      <a:pt x="552419" y="15430"/>
                    </a:cubicBezTo>
                    <a:lnTo>
                      <a:pt x="490506" y="777431"/>
                    </a:lnTo>
                    <a:cubicBezTo>
                      <a:pt x="489839" y="784860"/>
                      <a:pt x="483648" y="790575"/>
                      <a:pt x="476219" y="790575"/>
                    </a:cubicBezTo>
                    <a:close/>
                    <a:moveTo>
                      <a:pt x="94076" y="762000"/>
                    </a:moveTo>
                    <a:lnTo>
                      <a:pt x="463074" y="762000"/>
                    </a:lnTo>
                    <a:lnTo>
                      <a:pt x="522701" y="28575"/>
                    </a:lnTo>
                    <a:lnTo>
                      <a:pt x="29877" y="28575"/>
                    </a:lnTo>
                    <a:lnTo>
                      <a:pt x="94076" y="7620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34"/>
              <p:cNvSpPr/>
              <p:nvPr/>
            </p:nvSpPr>
            <p:spPr>
              <a:xfrm>
                <a:off x="3661916" y="1217333"/>
                <a:ext cx="969283" cy="843534"/>
              </a:xfrm>
              <a:custGeom>
                <a:rect b="b" l="l" r="r" t="t"/>
                <a:pathLst>
                  <a:path extrusionOk="0" h="514350" w="591026">
                    <a:moveTo>
                      <a:pt x="541782" y="514350"/>
                    </a:moveTo>
                    <a:lnTo>
                      <a:pt x="39433" y="514350"/>
                    </a:lnTo>
                    <a:lnTo>
                      <a:pt x="0" y="0"/>
                    </a:lnTo>
                    <a:lnTo>
                      <a:pt x="591026"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34"/>
              <p:cNvSpPr/>
              <p:nvPr/>
            </p:nvSpPr>
            <p:spPr>
              <a:xfrm>
                <a:off x="3638274" y="1193910"/>
                <a:ext cx="1016155" cy="890397"/>
              </a:xfrm>
              <a:custGeom>
                <a:rect b="b" l="l" r="r" t="t"/>
                <a:pathLst>
                  <a:path extrusionOk="0" h="542925" w="619607">
                    <a:moveTo>
                      <a:pt x="556203" y="542925"/>
                    </a:moveTo>
                    <a:lnTo>
                      <a:pt x="53759" y="542925"/>
                    </a:lnTo>
                    <a:cubicBezTo>
                      <a:pt x="46329" y="542925"/>
                      <a:pt x="40043" y="537210"/>
                      <a:pt x="39471" y="529685"/>
                    </a:cubicBezTo>
                    <a:lnTo>
                      <a:pt x="38" y="15335"/>
                    </a:lnTo>
                    <a:cubicBezTo>
                      <a:pt x="-248" y="11335"/>
                      <a:pt x="1086" y="7430"/>
                      <a:pt x="3848" y="4572"/>
                    </a:cubicBezTo>
                    <a:cubicBezTo>
                      <a:pt x="6610" y="1715"/>
                      <a:pt x="10325" y="0"/>
                      <a:pt x="14325" y="0"/>
                    </a:cubicBezTo>
                    <a:lnTo>
                      <a:pt x="605352" y="0"/>
                    </a:lnTo>
                    <a:cubicBezTo>
                      <a:pt x="609352" y="0"/>
                      <a:pt x="613257" y="1715"/>
                      <a:pt x="615924" y="4667"/>
                    </a:cubicBezTo>
                    <a:cubicBezTo>
                      <a:pt x="618591" y="7620"/>
                      <a:pt x="619925" y="11621"/>
                      <a:pt x="619544" y="15621"/>
                    </a:cubicBezTo>
                    <a:lnTo>
                      <a:pt x="570300" y="529971"/>
                    </a:lnTo>
                    <a:cubicBezTo>
                      <a:pt x="569728" y="537401"/>
                      <a:pt x="563632" y="542925"/>
                      <a:pt x="556203" y="542925"/>
                    </a:cubicBezTo>
                    <a:close/>
                    <a:moveTo>
                      <a:pt x="67094" y="514350"/>
                    </a:moveTo>
                    <a:lnTo>
                      <a:pt x="543249" y="514350"/>
                    </a:lnTo>
                    <a:lnTo>
                      <a:pt x="589731" y="28575"/>
                    </a:lnTo>
                    <a:lnTo>
                      <a:pt x="29851" y="28575"/>
                    </a:lnTo>
                    <a:lnTo>
                      <a:pt x="67094" y="5143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34"/>
              <p:cNvSpPr/>
              <p:nvPr/>
            </p:nvSpPr>
            <p:spPr>
              <a:xfrm>
                <a:off x="3623189" y="889403"/>
                <a:ext cx="1046607" cy="187450"/>
              </a:xfrm>
              <a:custGeom>
                <a:rect b="b" l="l" r="r" t="t"/>
                <a:pathLst>
                  <a:path extrusionOk="0" h="114299" w="638175">
                    <a:moveTo>
                      <a:pt x="0" y="0"/>
                    </a:moveTo>
                    <a:lnTo>
                      <a:pt x="638175" y="0"/>
                    </a:lnTo>
                    <a:lnTo>
                      <a:pt x="638175" y="114300"/>
                    </a:lnTo>
                    <a:lnTo>
                      <a:pt x="0" y="1143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34"/>
              <p:cNvSpPr/>
              <p:nvPr/>
            </p:nvSpPr>
            <p:spPr>
              <a:xfrm>
                <a:off x="3599765" y="865980"/>
                <a:ext cx="1093470" cy="234315"/>
              </a:xfrm>
              <a:custGeom>
                <a:rect b="b" l="l" r="r" t="t"/>
                <a:pathLst>
                  <a:path extrusionOk="0" h="142875" w="666750">
                    <a:moveTo>
                      <a:pt x="652463" y="142875"/>
                    </a:moveTo>
                    <a:lnTo>
                      <a:pt x="14288" y="142875"/>
                    </a:lnTo>
                    <a:cubicBezTo>
                      <a:pt x="6382" y="142875"/>
                      <a:pt x="0" y="136493"/>
                      <a:pt x="0" y="128588"/>
                    </a:cubicBezTo>
                    <a:lnTo>
                      <a:pt x="0" y="14288"/>
                    </a:lnTo>
                    <a:cubicBezTo>
                      <a:pt x="0" y="6382"/>
                      <a:pt x="6382" y="0"/>
                      <a:pt x="14288" y="0"/>
                    </a:cubicBezTo>
                    <a:lnTo>
                      <a:pt x="652463" y="0"/>
                    </a:lnTo>
                    <a:cubicBezTo>
                      <a:pt x="660368" y="0"/>
                      <a:pt x="666750" y="6382"/>
                      <a:pt x="666750" y="14288"/>
                    </a:cubicBezTo>
                    <a:lnTo>
                      <a:pt x="666750" y="128588"/>
                    </a:lnTo>
                    <a:cubicBezTo>
                      <a:pt x="666750" y="136493"/>
                      <a:pt x="660368" y="142875"/>
                      <a:pt x="652463" y="142875"/>
                    </a:cubicBezTo>
                    <a:close/>
                    <a:moveTo>
                      <a:pt x="28575" y="114300"/>
                    </a:moveTo>
                    <a:lnTo>
                      <a:pt x="638175" y="114300"/>
                    </a:lnTo>
                    <a:lnTo>
                      <a:pt x="638175" y="28575"/>
                    </a:lnTo>
                    <a:lnTo>
                      <a:pt x="28575" y="28575"/>
                    </a:lnTo>
                    <a:lnTo>
                      <a:pt x="28575" y="1143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34"/>
              <p:cNvSpPr/>
              <p:nvPr/>
            </p:nvSpPr>
            <p:spPr>
              <a:xfrm>
                <a:off x="3709074" y="733247"/>
                <a:ext cx="874776" cy="156208"/>
              </a:xfrm>
              <a:custGeom>
                <a:rect b="b" l="l" r="r" t="t"/>
                <a:pathLst>
                  <a:path extrusionOk="0" h="95249" w="533400">
                    <a:moveTo>
                      <a:pt x="495300" y="0"/>
                    </a:moveTo>
                    <a:lnTo>
                      <a:pt x="38100" y="0"/>
                    </a:lnTo>
                    <a:lnTo>
                      <a:pt x="0" y="95250"/>
                    </a:lnTo>
                    <a:lnTo>
                      <a:pt x="533400" y="952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34"/>
              <p:cNvSpPr/>
              <p:nvPr/>
            </p:nvSpPr>
            <p:spPr>
              <a:xfrm>
                <a:off x="3685719" y="709824"/>
                <a:ext cx="921503" cy="203071"/>
              </a:xfrm>
              <a:custGeom>
                <a:rect b="b" l="l" r="r" t="t"/>
                <a:pathLst>
                  <a:path extrusionOk="0" h="123824" w="561892">
                    <a:moveTo>
                      <a:pt x="547646" y="123825"/>
                    </a:moveTo>
                    <a:lnTo>
                      <a:pt x="14246" y="123825"/>
                    </a:lnTo>
                    <a:cubicBezTo>
                      <a:pt x="9484" y="123825"/>
                      <a:pt x="5102" y="121444"/>
                      <a:pt x="2435" y="117538"/>
                    </a:cubicBezTo>
                    <a:cubicBezTo>
                      <a:pt x="-232" y="113633"/>
                      <a:pt x="-708" y="108585"/>
                      <a:pt x="1006" y="104203"/>
                    </a:cubicBezTo>
                    <a:lnTo>
                      <a:pt x="39106" y="8953"/>
                    </a:lnTo>
                    <a:cubicBezTo>
                      <a:pt x="41297" y="3524"/>
                      <a:pt x="46536" y="0"/>
                      <a:pt x="52346" y="0"/>
                    </a:cubicBezTo>
                    <a:lnTo>
                      <a:pt x="509546" y="0"/>
                    </a:lnTo>
                    <a:cubicBezTo>
                      <a:pt x="515356" y="0"/>
                      <a:pt x="520690" y="3524"/>
                      <a:pt x="522786" y="8953"/>
                    </a:cubicBezTo>
                    <a:lnTo>
                      <a:pt x="560886" y="104203"/>
                    </a:lnTo>
                    <a:cubicBezTo>
                      <a:pt x="562600" y="108585"/>
                      <a:pt x="562124" y="113633"/>
                      <a:pt x="559457" y="117538"/>
                    </a:cubicBezTo>
                    <a:cubicBezTo>
                      <a:pt x="556790" y="121444"/>
                      <a:pt x="552409" y="123825"/>
                      <a:pt x="547646" y="123825"/>
                    </a:cubicBezTo>
                    <a:close/>
                    <a:moveTo>
                      <a:pt x="35392" y="95250"/>
                    </a:moveTo>
                    <a:lnTo>
                      <a:pt x="526596" y="95250"/>
                    </a:lnTo>
                    <a:lnTo>
                      <a:pt x="499926" y="28575"/>
                    </a:lnTo>
                    <a:lnTo>
                      <a:pt x="62062" y="28575"/>
                    </a:lnTo>
                    <a:lnTo>
                      <a:pt x="35392" y="952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34"/>
              <p:cNvSpPr/>
              <p:nvPr/>
            </p:nvSpPr>
            <p:spPr>
              <a:xfrm>
                <a:off x="3955178" y="1373489"/>
                <a:ext cx="390525" cy="515493"/>
              </a:xfrm>
              <a:custGeom>
                <a:rect b="b" l="l" r="r" t="t"/>
                <a:pathLst>
                  <a:path extrusionOk="0" h="314325" w="238125">
                    <a:moveTo>
                      <a:pt x="238125" y="157163"/>
                    </a:moveTo>
                    <a:cubicBezTo>
                      <a:pt x="238125" y="243961"/>
                      <a:pt x="184819" y="314325"/>
                      <a:pt x="119063" y="314325"/>
                    </a:cubicBezTo>
                    <a:cubicBezTo>
                      <a:pt x="53306" y="314325"/>
                      <a:pt x="0" y="243961"/>
                      <a:pt x="0" y="157163"/>
                    </a:cubicBezTo>
                    <a:cubicBezTo>
                      <a:pt x="0" y="70364"/>
                      <a:pt x="53306" y="0"/>
                      <a:pt x="119063" y="0"/>
                    </a:cubicBezTo>
                    <a:cubicBezTo>
                      <a:pt x="184819" y="0"/>
                      <a:pt x="238125" y="70364"/>
                      <a:pt x="238125" y="15716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34"/>
              <p:cNvSpPr/>
              <p:nvPr/>
            </p:nvSpPr>
            <p:spPr>
              <a:xfrm>
                <a:off x="3931755" y="1350066"/>
                <a:ext cx="437388" cy="562356"/>
              </a:xfrm>
              <a:custGeom>
                <a:rect b="b" l="l" r="r" t="t"/>
                <a:pathLst>
                  <a:path extrusionOk="0" h="342900" w="266700">
                    <a:moveTo>
                      <a:pt x="133350" y="342900"/>
                    </a:moveTo>
                    <a:cubicBezTo>
                      <a:pt x="59817" y="342900"/>
                      <a:pt x="0" y="265938"/>
                      <a:pt x="0" y="171450"/>
                    </a:cubicBezTo>
                    <a:cubicBezTo>
                      <a:pt x="0" y="76962"/>
                      <a:pt x="59817" y="0"/>
                      <a:pt x="133350" y="0"/>
                    </a:cubicBezTo>
                    <a:cubicBezTo>
                      <a:pt x="206883" y="0"/>
                      <a:pt x="266700" y="76962"/>
                      <a:pt x="266700" y="171450"/>
                    </a:cubicBezTo>
                    <a:cubicBezTo>
                      <a:pt x="266700" y="265938"/>
                      <a:pt x="206883" y="342900"/>
                      <a:pt x="133350" y="342900"/>
                    </a:cubicBezTo>
                    <a:close/>
                    <a:moveTo>
                      <a:pt x="133350" y="28575"/>
                    </a:moveTo>
                    <a:cubicBezTo>
                      <a:pt x="75533" y="28575"/>
                      <a:pt x="28575" y="92678"/>
                      <a:pt x="28575" y="171450"/>
                    </a:cubicBezTo>
                    <a:cubicBezTo>
                      <a:pt x="28575" y="250222"/>
                      <a:pt x="75533" y="314325"/>
                      <a:pt x="133350" y="314325"/>
                    </a:cubicBezTo>
                    <a:cubicBezTo>
                      <a:pt x="191167" y="314325"/>
                      <a:pt x="238125" y="250222"/>
                      <a:pt x="238125" y="171450"/>
                    </a:cubicBezTo>
                    <a:cubicBezTo>
                      <a:pt x="238125" y="92678"/>
                      <a:pt x="191167" y="28575"/>
                      <a:pt x="133350"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34"/>
              <p:cNvSpPr/>
              <p:nvPr/>
            </p:nvSpPr>
            <p:spPr>
              <a:xfrm>
                <a:off x="4093812" y="1396913"/>
                <a:ext cx="101421" cy="485032"/>
              </a:xfrm>
              <a:custGeom>
                <a:rect b="b" l="l" r="r" t="t"/>
                <a:pathLst>
                  <a:path extrusionOk="0" h="295751" w="61842">
                    <a:moveTo>
                      <a:pt x="45645" y="0"/>
                    </a:moveTo>
                    <a:cubicBezTo>
                      <a:pt x="14689" y="34004"/>
                      <a:pt x="-5123" y="70961"/>
                      <a:pt x="1163" y="108014"/>
                    </a:cubicBezTo>
                    <a:cubicBezTo>
                      <a:pt x="7164" y="142970"/>
                      <a:pt x="32786" y="156591"/>
                      <a:pt x="48788" y="186404"/>
                    </a:cubicBezTo>
                    <a:cubicBezTo>
                      <a:pt x="62409" y="211836"/>
                      <a:pt x="67838" y="246602"/>
                      <a:pt x="52884" y="295751"/>
                    </a:cubicBez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34"/>
              <p:cNvSpPr/>
              <p:nvPr/>
            </p:nvSpPr>
            <p:spPr>
              <a:xfrm>
                <a:off x="4070222" y="1373480"/>
                <a:ext cx="148043" cy="532059"/>
              </a:xfrm>
              <a:custGeom>
                <a:rect b="b" l="l" r="r" t="t"/>
                <a:pathLst>
                  <a:path extrusionOk="0" h="324426" w="90270">
                    <a:moveTo>
                      <a:pt x="67273" y="324427"/>
                    </a:moveTo>
                    <a:cubicBezTo>
                      <a:pt x="65844" y="324427"/>
                      <a:pt x="64511" y="324236"/>
                      <a:pt x="63082" y="323760"/>
                    </a:cubicBezTo>
                    <a:cubicBezTo>
                      <a:pt x="55557" y="321474"/>
                      <a:pt x="51271" y="313473"/>
                      <a:pt x="53557" y="305948"/>
                    </a:cubicBezTo>
                    <a:cubicBezTo>
                      <a:pt x="65749" y="266039"/>
                      <a:pt x="64701" y="233844"/>
                      <a:pt x="50509" y="207460"/>
                    </a:cubicBezTo>
                    <a:cubicBezTo>
                      <a:pt x="45080" y="197363"/>
                      <a:pt x="38317" y="189267"/>
                      <a:pt x="31173" y="180694"/>
                    </a:cubicBezTo>
                    <a:cubicBezTo>
                      <a:pt x="18600" y="165645"/>
                      <a:pt x="5646" y="150119"/>
                      <a:pt x="1360" y="124687"/>
                    </a:cubicBezTo>
                    <a:cubicBezTo>
                      <a:pt x="-5022" y="87064"/>
                      <a:pt x="11075" y="46678"/>
                      <a:pt x="49271" y="4673"/>
                    </a:cubicBezTo>
                    <a:cubicBezTo>
                      <a:pt x="54605" y="-1138"/>
                      <a:pt x="63653" y="-1614"/>
                      <a:pt x="69464" y="3720"/>
                    </a:cubicBezTo>
                    <a:cubicBezTo>
                      <a:pt x="75274" y="9054"/>
                      <a:pt x="75750" y="18103"/>
                      <a:pt x="70416" y="23913"/>
                    </a:cubicBezTo>
                    <a:cubicBezTo>
                      <a:pt x="38412" y="59060"/>
                      <a:pt x="24601" y="91350"/>
                      <a:pt x="29459" y="119925"/>
                    </a:cubicBezTo>
                    <a:cubicBezTo>
                      <a:pt x="32507" y="137737"/>
                      <a:pt x="42032" y="149167"/>
                      <a:pt x="53081" y="162406"/>
                    </a:cubicBezTo>
                    <a:cubicBezTo>
                      <a:pt x="60415" y="171265"/>
                      <a:pt x="68797" y="181266"/>
                      <a:pt x="75560" y="193934"/>
                    </a:cubicBezTo>
                    <a:cubicBezTo>
                      <a:pt x="93276" y="226891"/>
                      <a:pt x="94991" y="267372"/>
                      <a:pt x="80703" y="314235"/>
                    </a:cubicBezTo>
                    <a:cubicBezTo>
                      <a:pt x="79084" y="320426"/>
                      <a:pt x="73369" y="324427"/>
                      <a:pt x="67273" y="32442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34"/>
              <p:cNvSpPr/>
              <p:nvPr/>
            </p:nvSpPr>
            <p:spPr>
              <a:xfrm>
                <a:off x="3619442" y="762917"/>
                <a:ext cx="434731" cy="1593340"/>
              </a:xfrm>
              <a:custGeom>
                <a:rect b="b" l="l" r="r" t="t"/>
                <a:pathLst>
                  <a:path extrusionOk="0" h="971549" w="265080">
                    <a:moveTo>
                      <a:pt x="57150" y="209550"/>
                    </a:moveTo>
                    <a:lnTo>
                      <a:pt x="64103" y="295275"/>
                    </a:lnTo>
                    <a:lnTo>
                      <a:pt x="23622" y="295275"/>
                    </a:lnTo>
                    <a:lnTo>
                      <a:pt x="72771" y="809625"/>
                    </a:lnTo>
                    <a:lnTo>
                      <a:pt x="105918" y="809625"/>
                    </a:lnTo>
                    <a:lnTo>
                      <a:pt x="119063" y="971550"/>
                    </a:lnTo>
                    <a:lnTo>
                      <a:pt x="265081" y="971550"/>
                    </a:lnTo>
                    <a:lnTo>
                      <a:pt x="251936" y="809625"/>
                    </a:lnTo>
                    <a:lnTo>
                      <a:pt x="218789" y="809625"/>
                    </a:lnTo>
                    <a:lnTo>
                      <a:pt x="169545" y="295275"/>
                    </a:lnTo>
                    <a:lnTo>
                      <a:pt x="210121" y="295275"/>
                    </a:lnTo>
                    <a:lnTo>
                      <a:pt x="203168" y="209550"/>
                    </a:lnTo>
                    <a:lnTo>
                      <a:pt x="146018" y="209550"/>
                    </a:lnTo>
                    <a:lnTo>
                      <a:pt x="146018" y="95250"/>
                    </a:lnTo>
                    <a:lnTo>
                      <a:pt x="198406" y="95250"/>
                    </a:lnTo>
                    <a:lnTo>
                      <a:pt x="236506" y="0"/>
                    </a:lnTo>
                    <a:lnTo>
                      <a:pt x="90488" y="0"/>
                    </a:lnTo>
                    <a:lnTo>
                      <a:pt x="52388" y="95250"/>
                    </a:lnTo>
                    <a:lnTo>
                      <a:pt x="0" y="95250"/>
                    </a:lnTo>
                    <a:lnTo>
                      <a:pt x="0" y="2095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2" name="Google Shape;722;p34"/>
            <p:cNvGrpSpPr/>
            <p:nvPr/>
          </p:nvGrpSpPr>
          <p:grpSpPr>
            <a:xfrm>
              <a:off x="4417111" y="776399"/>
              <a:ext cx="1093470" cy="1646433"/>
              <a:chOff x="3599765" y="709824"/>
              <a:chExt cx="1093470" cy="1646433"/>
            </a:xfrm>
          </p:grpSpPr>
          <p:sp>
            <p:nvSpPr>
              <p:cNvPr id="723" name="Google Shape;723;p34"/>
              <p:cNvSpPr/>
              <p:nvPr/>
            </p:nvSpPr>
            <p:spPr>
              <a:xfrm>
                <a:off x="3716882" y="1076791"/>
                <a:ext cx="859155" cy="1249680"/>
              </a:xfrm>
              <a:custGeom>
                <a:rect b="b" l="l" r="r" t="t"/>
                <a:pathLst>
                  <a:path extrusionOk="0" h="762000" w="523875">
                    <a:moveTo>
                      <a:pt x="461963" y="762000"/>
                    </a:moveTo>
                    <a:lnTo>
                      <a:pt x="66675" y="762000"/>
                    </a:lnTo>
                    <a:lnTo>
                      <a:pt x="0" y="0"/>
                    </a:lnTo>
                    <a:lnTo>
                      <a:pt x="523875" y="0"/>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34"/>
              <p:cNvSpPr/>
              <p:nvPr/>
            </p:nvSpPr>
            <p:spPr>
              <a:xfrm>
                <a:off x="3693510" y="1053368"/>
                <a:ext cx="906066" cy="1296543"/>
              </a:xfrm>
              <a:custGeom>
                <a:rect b="b" l="l" r="r" t="t"/>
                <a:pathLst>
                  <a:path extrusionOk="0" h="790575" w="552479">
                    <a:moveTo>
                      <a:pt x="476219" y="790575"/>
                    </a:moveTo>
                    <a:lnTo>
                      <a:pt x="80931" y="790575"/>
                    </a:lnTo>
                    <a:cubicBezTo>
                      <a:pt x="73502" y="790575"/>
                      <a:pt x="67310" y="784955"/>
                      <a:pt x="66739" y="777526"/>
                    </a:cubicBezTo>
                    <a:lnTo>
                      <a:pt x="64" y="15526"/>
                    </a:lnTo>
                    <a:cubicBezTo>
                      <a:pt x="-317" y="11525"/>
                      <a:pt x="1016" y="7620"/>
                      <a:pt x="3779" y="4667"/>
                    </a:cubicBezTo>
                    <a:cubicBezTo>
                      <a:pt x="6446" y="1715"/>
                      <a:pt x="10256" y="0"/>
                      <a:pt x="14351" y="0"/>
                    </a:cubicBezTo>
                    <a:lnTo>
                      <a:pt x="538226" y="0"/>
                    </a:lnTo>
                    <a:cubicBezTo>
                      <a:pt x="542227" y="0"/>
                      <a:pt x="546037" y="1619"/>
                      <a:pt x="548704" y="4572"/>
                    </a:cubicBezTo>
                    <a:cubicBezTo>
                      <a:pt x="551371" y="7525"/>
                      <a:pt x="552800" y="11430"/>
                      <a:pt x="552419" y="15430"/>
                    </a:cubicBezTo>
                    <a:lnTo>
                      <a:pt x="490506" y="777431"/>
                    </a:lnTo>
                    <a:cubicBezTo>
                      <a:pt x="489839" y="784860"/>
                      <a:pt x="483648" y="790575"/>
                      <a:pt x="476219" y="790575"/>
                    </a:cubicBezTo>
                    <a:close/>
                    <a:moveTo>
                      <a:pt x="94076" y="762000"/>
                    </a:moveTo>
                    <a:lnTo>
                      <a:pt x="463074" y="762000"/>
                    </a:lnTo>
                    <a:lnTo>
                      <a:pt x="522701" y="28575"/>
                    </a:lnTo>
                    <a:lnTo>
                      <a:pt x="29877" y="28575"/>
                    </a:lnTo>
                    <a:lnTo>
                      <a:pt x="94076" y="7620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34"/>
              <p:cNvSpPr/>
              <p:nvPr/>
            </p:nvSpPr>
            <p:spPr>
              <a:xfrm>
                <a:off x="3661916" y="1217333"/>
                <a:ext cx="969283" cy="843534"/>
              </a:xfrm>
              <a:custGeom>
                <a:rect b="b" l="l" r="r" t="t"/>
                <a:pathLst>
                  <a:path extrusionOk="0" h="514350" w="591026">
                    <a:moveTo>
                      <a:pt x="541782" y="514350"/>
                    </a:moveTo>
                    <a:lnTo>
                      <a:pt x="39433" y="514350"/>
                    </a:lnTo>
                    <a:lnTo>
                      <a:pt x="0" y="0"/>
                    </a:lnTo>
                    <a:lnTo>
                      <a:pt x="591026" y="0"/>
                    </a:ln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34"/>
              <p:cNvSpPr/>
              <p:nvPr/>
            </p:nvSpPr>
            <p:spPr>
              <a:xfrm>
                <a:off x="3638274" y="1193910"/>
                <a:ext cx="1016155" cy="890397"/>
              </a:xfrm>
              <a:custGeom>
                <a:rect b="b" l="l" r="r" t="t"/>
                <a:pathLst>
                  <a:path extrusionOk="0" h="542925" w="619607">
                    <a:moveTo>
                      <a:pt x="556203" y="542925"/>
                    </a:moveTo>
                    <a:lnTo>
                      <a:pt x="53759" y="542925"/>
                    </a:lnTo>
                    <a:cubicBezTo>
                      <a:pt x="46329" y="542925"/>
                      <a:pt x="40043" y="537210"/>
                      <a:pt x="39471" y="529685"/>
                    </a:cubicBezTo>
                    <a:lnTo>
                      <a:pt x="38" y="15335"/>
                    </a:lnTo>
                    <a:cubicBezTo>
                      <a:pt x="-248" y="11335"/>
                      <a:pt x="1086" y="7430"/>
                      <a:pt x="3848" y="4572"/>
                    </a:cubicBezTo>
                    <a:cubicBezTo>
                      <a:pt x="6610" y="1715"/>
                      <a:pt x="10325" y="0"/>
                      <a:pt x="14325" y="0"/>
                    </a:cubicBezTo>
                    <a:lnTo>
                      <a:pt x="605352" y="0"/>
                    </a:lnTo>
                    <a:cubicBezTo>
                      <a:pt x="609352" y="0"/>
                      <a:pt x="613257" y="1715"/>
                      <a:pt x="615924" y="4667"/>
                    </a:cubicBezTo>
                    <a:cubicBezTo>
                      <a:pt x="618591" y="7620"/>
                      <a:pt x="619925" y="11621"/>
                      <a:pt x="619544" y="15621"/>
                    </a:cubicBezTo>
                    <a:lnTo>
                      <a:pt x="570300" y="529971"/>
                    </a:lnTo>
                    <a:cubicBezTo>
                      <a:pt x="569728" y="537401"/>
                      <a:pt x="563632" y="542925"/>
                      <a:pt x="556203" y="542925"/>
                    </a:cubicBezTo>
                    <a:close/>
                    <a:moveTo>
                      <a:pt x="67094" y="514350"/>
                    </a:moveTo>
                    <a:lnTo>
                      <a:pt x="543249" y="514350"/>
                    </a:lnTo>
                    <a:lnTo>
                      <a:pt x="589731" y="28575"/>
                    </a:lnTo>
                    <a:lnTo>
                      <a:pt x="29851" y="28575"/>
                    </a:lnTo>
                    <a:lnTo>
                      <a:pt x="67094" y="51435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34"/>
              <p:cNvSpPr/>
              <p:nvPr/>
            </p:nvSpPr>
            <p:spPr>
              <a:xfrm>
                <a:off x="3623189" y="889403"/>
                <a:ext cx="1046607" cy="187450"/>
              </a:xfrm>
              <a:custGeom>
                <a:rect b="b" l="l" r="r" t="t"/>
                <a:pathLst>
                  <a:path extrusionOk="0" h="114299" w="638175">
                    <a:moveTo>
                      <a:pt x="0" y="0"/>
                    </a:moveTo>
                    <a:lnTo>
                      <a:pt x="638175" y="0"/>
                    </a:lnTo>
                    <a:lnTo>
                      <a:pt x="638175" y="114300"/>
                    </a:lnTo>
                    <a:lnTo>
                      <a:pt x="0" y="114300"/>
                    </a:lnTo>
                    <a:close/>
                  </a:path>
                </a:pathLst>
              </a:custGeom>
              <a:solidFill>
                <a:srgbClr val="473C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34"/>
              <p:cNvSpPr/>
              <p:nvPr/>
            </p:nvSpPr>
            <p:spPr>
              <a:xfrm>
                <a:off x="3599765" y="865980"/>
                <a:ext cx="1093470" cy="234315"/>
              </a:xfrm>
              <a:custGeom>
                <a:rect b="b" l="l" r="r" t="t"/>
                <a:pathLst>
                  <a:path extrusionOk="0" h="142875" w="666750">
                    <a:moveTo>
                      <a:pt x="652463" y="142875"/>
                    </a:moveTo>
                    <a:lnTo>
                      <a:pt x="14288" y="142875"/>
                    </a:lnTo>
                    <a:cubicBezTo>
                      <a:pt x="6382" y="142875"/>
                      <a:pt x="0" y="136493"/>
                      <a:pt x="0" y="128588"/>
                    </a:cubicBezTo>
                    <a:lnTo>
                      <a:pt x="0" y="14288"/>
                    </a:lnTo>
                    <a:cubicBezTo>
                      <a:pt x="0" y="6382"/>
                      <a:pt x="6382" y="0"/>
                      <a:pt x="14288" y="0"/>
                    </a:cubicBezTo>
                    <a:lnTo>
                      <a:pt x="652463" y="0"/>
                    </a:lnTo>
                    <a:cubicBezTo>
                      <a:pt x="660368" y="0"/>
                      <a:pt x="666750" y="6382"/>
                      <a:pt x="666750" y="14288"/>
                    </a:cubicBezTo>
                    <a:lnTo>
                      <a:pt x="666750" y="128588"/>
                    </a:lnTo>
                    <a:cubicBezTo>
                      <a:pt x="666750" y="136493"/>
                      <a:pt x="660368" y="142875"/>
                      <a:pt x="652463" y="142875"/>
                    </a:cubicBezTo>
                    <a:close/>
                    <a:moveTo>
                      <a:pt x="28575" y="114300"/>
                    </a:moveTo>
                    <a:lnTo>
                      <a:pt x="638175" y="114300"/>
                    </a:lnTo>
                    <a:lnTo>
                      <a:pt x="638175" y="28575"/>
                    </a:lnTo>
                    <a:lnTo>
                      <a:pt x="28575" y="28575"/>
                    </a:lnTo>
                    <a:lnTo>
                      <a:pt x="28575" y="1143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34"/>
              <p:cNvSpPr/>
              <p:nvPr/>
            </p:nvSpPr>
            <p:spPr>
              <a:xfrm>
                <a:off x="3709074" y="733247"/>
                <a:ext cx="874776" cy="156208"/>
              </a:xfrm>
              <a:custGeom>
                <a:rect b="b" l="l" r="r" t="t"/>
                <a:pathLst>
                  <a:path extrusionOk="0" h="95249" w="533400">
                    <a:moveTo>
                      <a:pt x="495300" y="0"/>
                    </a:moveTo>
                    <a:lnTo>
                      <a:pt x="38100" y="0"/>
                    </a:lnTo>
                    <a:lnTo>
                      <a:pt x="0" y="95250"/>
                    </a:lnTo>
                    <a:lnTo>
                      <a:pt x="533400" y="95250"/>
                    </a:lnTo>
                    <a:close/>
                  </a:path>
                </a:pathLst>
              </a:custGeom>
              <a:solidFill>
                <a:srgbClr val="473A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34"/>
              <p:cNvSpPr/>
              <p:nvPr/>
            </p:nvSpPr>
            <p:spPr>
              <a:xfrm>
                <a:off x="3685719" y="709824"/>
                <a:ext cx="921503" cy="203071"/>
              </a:xfrm>
              <a:custGeom>
                <a:rect b="b" l="l" r="r" t="t"/>
                <a:pathLst>
                  <a:path extrusionOk="0" h="123824" w="561892">
                    <a:moveTo>
                      <a:pt x="547646" y="123825"/>
                    </a:moveTo>
                    <a:lnTo>
                      <a:pt x="14246" y="123825"/>
                    </a:lnTo>
                    <a:cubicBezTo>
                      <a:pt x="9484" y="123825"/>
                      <a:pt x="5102" y="121444"/>
                      <a:pt x="2435" y="117538"/>
                    </a:cubicBezTo>
                    <a:cubicBezTo>
                      <a:pt x="-232" y="113633"/>
                      <a:pt x="-708" y="108585"/>
                      <a:pt x="1006" y="104203"/>
                    </a:cubicBezTo>
                    <a:lnTo>
                      <a:pt x="39106" y="8953"/>
                    </a:lnTo>
                    <a:cubicBezTo>
                      <a:pt x="41297" y="3524"/>
                      <a:pt x="46536" y="0"/>
                      <a:pt x="52346" y="0"/>
                    </a:cubicBezTo>
                    <a:lnTo>
                      <a:pt x="509546" y="0"/>
                    </a:lnTo>
                    <a:cubicBezTo>
                      <a:pt x="515356" y="0"/>
                      <a:pt x="520690" y="3524"/>
                      <a:pt x="522786" y="8953"/>
                    </a:cubicBezTo>
                    <a:lnTo>
                      <a:pt x="560886" y="104203"/>
                    </a:lnTo>
                    <a:cubicBezTo>
                      <a:pt x="562600" y="108585"/>
                      <a:pt x="562124" y="113633"/>
                      <a:pt x="559457" y="117538"/>
                    </a:cubicBezTo>
                    <a:cubicBezTo>
                      <a:pt x="556790" y="121444"/>
                      <a:pt x="552409" y="123825"/>
                      <a:pt x="547646" y="123825"/>
                    </a:cubicBezTo>
                    <a:close/>
                    <a:moveTo>
                      <a:pt x="35392" y="95250"/>
                    </a:moveTo>
                    <a:lnTo>
                      <a:pt x="526596" y="95250"/>
                    </a:lnTo>
                    <a:lnTo>
                      <a:pt x="499926" y="28575"/>
                    </a:lnTo>
                    <a:lnTo>
                      <a:pt x="62062" y="28575"/>
                    </a:lnTo>
                    <a:lnTo>
                      <a:pt x="35392" y="9525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34"/>
              <p:cNvSpPr/>
              <p:nvPr/>
            </p:nvSpPr>
            <p:spPr>
              <a:xfrm>
                <a:off x="3955178" y="1373489"/>
                <a:ext cx="390525" cy="515493"/>
              </a:xfrm>
              <a:custGeom>
                <a:rect b="b" l="l" r="r" t="t"/>
                <a:pathLst>
                  <a:path extrusionOk="0" h="314325" w="238125">
                    <a:moveTo>
                      <a:pt x="238125" y="157163"/>
                    </a:moveTo>
                    <a:cubicBezTo>
                      <a:pt x="238125" y="243961"/>
                      <a:pt x="184819" y="314325"/>
                      <a:pt x="119063" y="314325"/>
                    </a:cubicBezTo>
                    <a:cubicBezTo>
                      <a:pt x="53306" y="314325"/>
                      <a:pt x="0" y="243961"/>
                      <a:pt x="0" y="157163"/>
                    </a:cubicBezTo>
                    <a:cubicBezTo>
                      <a:pt x="0" y="70364"/>
                      <a:pt x="53306" y="0"/>
                      <a:pt x="119063" y="0"/>
                    </a:cubicBezTo>
                    <a:cubicBezTo>
                      <a:pt x="184819" y="0"/>
                      <a:pt x="238125" y="70364"/>
                      <a:pt x="238125" y="157163"/>
                    </a:cubicBezTo>
                    <a:close/>
                  </a:path>
                </a:pathLst>
              </a:custGeom>
              <a:solidFill>
                <a:srgbClr val="4C39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34"/>
              <p:cNvSpPr/>
              <p:nvPr/>
            </p:nvSpPr>
            <p:spPr>
              <a:xfrm>
                <a:off x="3931755" y="1350066"/>
                <a:ext cx="437388" cy="562356"/>
              </a:xfrm>
              <a:custGeom>
                <a:rect b="b" l="l" r="r" t="t"/>
                <a:pathLst>
                  <a:path extrusionOk="0" h="342900" w="266700">
                    <a:moveTo>
                      <a:pt x="133350" y="342900"/>
                    </a:moveTo>
                    <a:cubicBezTo>
                      <a:pt x="59817" y="342900"/>
                      <a:pt x="0" y="265938"/>
                      <a:pt x="0" y="171450"/>
                    </a:cubicBezTo>
                    <a:cubicBezTo>
                      <a:pt x="0" y="76962"/>
                      <a:pt x="59817" y="0"/>
                      <a:pt x="133350" y="0"/>
                    </a:cubicBezTo>
                    <a:cubicBezTo>
                      <a:pt x="206883" y="0"/>
                      <a:pt x="266700" y="76962"/>
                      <a:pt x="266700" y="171450"/>
                    </a:cubicBezTo>
                    <a:cubicBezTo>
                      <a:pt x="266700" y="265938"/>
                      <a:pt x="206883" y="342900"/>
                      <a:pt x="133350" y="342900"/>
                    </a:cubicBezTo>
                    <a:close/>
                    <a:moveTo>
                      <a:pt x="133350" y="28575"/>
                    </a:moveTo>
                    <a:cubicBezTo>
                      <a:pt x="75533" y="28575"/>
                      <a:pt x="28575" y="92678"/>
                      <a:pt x="28575" y="171450"/>
                    </a:cubicBezTo>
                    <a:cubicBezTo>
                      <a:pt x="28575" y="250222"/>
                      <a:pt x="75533" y="314325"/>
                      <a:pt x="133350" y="314325"/>
                    </a:cubicBezTo>
                    <a:cubicBezTo>
                      <a:pt x="191167" y="314325"/>
                      <a:pt x="238125" y="250222"/>
                      <a:pt x="238125" y="171450"/>
                    </a:cubicBezTo>
                    <a:cubicBezTo>
                      <a:pt x="238125" y="92678"/>
                      <a:pt x="191167" y="28575"/>
                      <a:pt x="133350" y="28575"/>
                    </a:cubicBez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34"/>
              <p:cNvSpPr/>
              <p:nvPr/>
            </p:nvSpPr>
            <p:spPr>
              <a:xfrm>
                <a:off x="4093812" y="1396913"/>
                <a:ext cx="101421" cy="485032"/>
              </a:xfrm>
              <a:custGeom>
                <a:rect b="b" l="l" r="r" t="t"/>
                <a:pathLst>
                  <a:path extrusionOk="0" h="295751" w="61842">
                    <a:moveTo>
                      <a:pt x="45645" y="0"/>
                    </a:moveTo>
                    <a:cubicBezTo>
                      <a:pt x="14689" y="34004"/>
                      <a:pt x="-5123" y="70961"/>
                      <a:pt x="1163" y="108014"/>
                    </a:cubicBezTo>
                    <a:cubicBezTo>
                      <a:pt x="7164" y="142970"/>
                      <a:pt x="32786" y="156591"/>
                      <a:pt x="48788" y="186404"/>
                    </a:cubicBezTo>
                    <a:cubicBezTo>
                      <a:pt x="62409" y="211836"/>
                      <a:pt x="67838" y="246602"/>
                      <a:pt x="52884" y="295751"/>
                    </a:cubicBezTo>
                  </a:path>
                </a:pathLst>
              </a:custGeom>
              <a:solidFill>
                <a:srgbClr val="4C39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34"/>
              <p:cNvSpPr/>
              <p:nvPr/>
            </p:nvSpPr>
            <p:spPr>
              <a:xfrm>
                <a:off x="4070222" y="1373480"/>
                <a:ext cx="148043" cy="532059"/>
              </a:xfrm>
              <a:custGeom>
                <a:rect b="b" l="l" r="r" t="t"/>
                <a:pathLst>
                  <a:path extrusionOk="0" h="324426" w="90270">
                    <a:moveTo>
                      <a:pt x="67273" y="324427"/>
                    </a:moveTo>
                    <a:cubicBezTo>
                      <a:pt x="65844" y="324427"/>
                      <a:pt x="64511" y="324236"/>
                      <a:pt x="63082" y="323760"/>
                    </a:cubicBezTo>
                    <a:cubicBezTo>
                      <a:pt x="55557" y="321474"/>
                      <a:pt x="51271" y="313473"/>
                      <a:pt x="53557" y="305948"/>
                    </a:cubicBezTo>
                    <a:cubicBezTo>
                      <a:pt x="65749" y="266039"/>
                      <a:pt x="64701" y="233844"/>
                      <a:pt x="50509" y="207460"/>
                    </a:cubicBezTo>
                    <a:cubicBezTo>
                      <a:pt x="45080" y="197363"/>
                      <a:pt x="38317" y="189267"/>
                      <a:pt x="31173" y="180694"/>
                    </a:cubicBezTo>
                    <a:cubicBezTo>
                      <a:pt x="18600" y="165645"/>
                      <a:pt x="5646" y="150119"/>
                      <a:pt x="1360" y="124687"/>
                    </a:cubicBezTo>
                    <a:cubicBezTo>
                      <a:pt x="-5022" y="87064"/>
                      <a:pt x="11075" y="46678"/>
                      <a:pt x="49271" y="4673"/>
                    </a:cubicBezTo>
                    <a:cubicBezTo>
                      <a:pt x="54605" y="-1138"/>
                      <a:pt x="63653" y="-1614"/>
                      <a:pt x="69464" y="3720"/>
                    </a:cubicBezTo>
                    <a:cubicBezTo>
                      <a:pt x="75274" y="9054"/>
                      <a:pt x="75750" y="18103"/>
                      <a:pt x="70416" y="23913"/>
                    </a:cubicBezTo>
                    <a:cubicBezTo>
                      <a:pt x="38412" y="59060"/>
                      <a:pt x="24601" y="91350"/>
                      <a:pt x="29459" y="119925"/>
                    </a:cubicBezTo>
                    <a:cubicBezTo>
                      <a:pt x="32507" y="137737"/>
                      <a:pt x="42032" y="149167"/>
                      <a:pt x="53081" y="162406"/>
                    </a:cubicBezTo>
                    <a:cubicBezTo>
                      <a:pt x="60415" y="171265"/>
                      <a:pt x="68797" y="181266"/>
                      <a:pt x="75560" y="193934"/>
                    </a:cubicBezTo>
                    <a:cubicBezTo>
                      <a:pt x="93276" y="226891"/>
                      <a:pt x="94991" y="267372"/>
                      <a:pt x="80703" y="314235"/>
                    </a:cubicBezTo>
                    <a:cubicBezTo>
                      <a:pt x="79084" y="320426"/>
                      <a:pt x="73369" y="324427"/>
                      <a:pt x="67273" y="324427"/>
                    </a:cubicBez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34"/>
              <p:cNvSpPr/>
              <p:nvPr/>
            </p:nvSpPr>
            <p:spPr>
              <a:xfrm>
                <a:off x="3619442" y="762917"/>
                <a:ext cx="434731" cy="1593340"/>
              </a:xfrm>
              <a:custGeom>
                <a:rect b="b" l="l" r="r" t="t"/>
                <a:pathLst>
                  <a:path extrusionOk="0" h="971549" w="265080">
                    <a:moveTo>
                      <a:pt x="57150" y="209550"/>
                    </a:moveTo>
                    <a:lnTo>
                      <a:pt x="64103" y="295275"/>
                    </a:lnTo>
                    <a:lnTo>
                      <a:pt x="23622" y="295275"/>
                    </a:lnTo>
                    <a:lnTo>
                      <a:pt x="72771" y="809625"/>
                    </a:lnTo>
                    <a:lnTo>
                      <a:pt x="105918" y="809625"/>
                    </a:lnTo>
                    <a:lnTo>
                      <a:pt x="119063" y="971550"/>
                    </a:lnTo>
                    <a:lnTo>
                      <a:pt x="265081" y="971550"/>
                    </a:lnTo>
                    <a:lnTo>
                      <a:pt x="251936" y="809625"/>
                    </a:lnTo>
                    <a:lnTo>
                      <a:pt x="218789" y="809625"/>
                    </a:lnTo>
                    <a:lnTo>
                      <a:pt x="169545" y="295275"/>
                    </a:lnTo>
                    <a:lnTo>
                      <a:pt x="210121" y="295275"/>
                    </a:lnTo>
                    <a:lnTo>
                      <a:pt x="203168" y="209550"/>
                    </a:lnTo>
                    <a:lnTo>
                      <a:pt x="146018" y="209550"/>
                    </a:lnTo>
                    <a:lnTo>
                      <a:pt x="146018" y="95250"/>
                    </a:lnTo>
                    <a:lnTo>
                      <a:pt x="198406" y="95250"/>
                    </a:lnTo>
                    <a:lnTo>
                      <a:pt x="236506" y="0"/>
                    </a:lnTo>
                    <a:lnTo>
                      <a:pt x="90488" y="0"/>
                    </a:lnTo>
                    <a:lnTo>
                      <a:pt x="52388" y="95250"/>
                    </a:lnTo>
                    <a:lnTo>
                      <a:pt x="0" y="95250"/>
                    </a:lnTo>
                    <a:lnTo>
                      <a:pt x="0" y="20955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741" name="Google Shape;741;p35"/>
          <p:cNvSpPr txBox="1"/>
          <p:nvPr>
            <p:ph idx="1" type="subTitle"/>
          </p:nvPr>
        </p:nvSpPr>
        <p:spPr>
          <a:xfrm>
            <a:off x="10252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742" name="Google Shape;742;p35"/>
          <p:cNvSpPr txBox="1"/>
          <p:nvPr>
            <p:ph idx="15" type="body"/>
          </p:nvPr>
        </p:nvSpPr>
        <p:spPr>
          <a:xfrm>
            <a:off x="80769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743" name="Google Shape;743;p35"/>
          <p:cNvSpPr txBox="1"/>
          <p:nvPr>
            <p:ph idx="9" type="subTitle"/>
          </p:nvPr>
        </p:nvSpPr>
        <p:spPr>
          <a:xfrm>
            <a:off x="10252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744" name="Google Shape;744;p35"/>
          <p:cNvSpPr txBox="1"/>
          <p:nvPr>
            <p:ph idx="6" type="body"/>
          </p:nvPr>
        </p:nvSpPr>
        <p:spPr>
          <a:xfrm>
            <a:off x="10252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745" name="Google Shape;745;p35"/>
          <p:cNvSpPr txBox="1"/>
          <p:nvPr>
            <p:ph idx="2" type="subTitle"/>
          </p:nvPr>
        </p:nvSpPr>
        <p:spPr>
          <a:xfrm>
            <a:off x="80769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746" name="Google Shape;746;p35"/>
          <p:cNvSpPr txBox="1"/>
          <p:nvPr>
            <p:ph idx="8" type="body"/>
          </p:nvPr>
        </p:nvSpPr>
        <p:spPr>
          <a:xfrm>
            <a:off x="10252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747" name="Google Shape;747;p35"/>
          <p:cNvSpPr txBox="1"/>
          <p:nvPr>
            <p:ph idx="3"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748" name="Google Shape;748;p35"/>
          <p:cNvSpPr txBox="1"/>
          <p:nvPr>
            <p:ph idx="13"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749" name="Google Shape;749;p35"/>
          <p:cNvSpPr txBox="1"/>
          <p:nvPr>
            <p:ph idx="14" type="subTitle"/>
          </p:nvPr>
        </p:nvSpPr>
        <p:spPr>
          <a:xfrm>
            <a:off x="80769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750" name="Google Shape;750;p35"/>
          <p:cNvSpPr txBox="1"/>
          <p:nvPr>
            <p:ph idx="4"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751" name="Google Shape;751;p35"/>
          <p:cNvSpPr txBox="1"/>
          <p:nvPr>
            <p:ph idx="5"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752" name="Google Shape;752;p35"/>
          <p:cNvSpPr txBox="1"/>
          <p:nvPr>
            <p:ph idx="7" type="body"/>
          </p:nvPr>
        </p:nvSpPr>
        <p:spPr>
          <a:xfrm>
            <a:off x="80769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6"/>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dream team!</a:t>
            </a:r>
            <a:endParaRPr/>
          </a:p>
        </p:txBody>
      </p:sp>
      <p:sp>
        <p:nvSpPr>
          <p:cNvPr id="758" name="Google Shape;758;p36"/>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rPr>
              <a:t>Erika V.</a:t>
            </a:r>
            <a:endParaRPr>
              <a:solidFill>
                <a:schemeClr val="dk1"/>
              </a:solidFill>
            </a:endParaRPr>
          </a:p>
        </p:txBody>
      </p:sp>
      <p:sp>
        <p:nvSpPr>
          <p:cNvPr id="759" name="Google Shape;759;p36"/>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rPr>
              <a:t>John S.</a:t>
            </a:r>
            <a:endParaRPr>
              <a:solidFill>
                <a:schemeClr val="dk1"/>
              </a:solidFill>
            </a:endParaRPr>
          </a:p>
        </p:txBody>
      </p:sp>
      <p:sp>
        <p:nvSpPr>
          <p:cNvPr id="760" name="Google Shape;760;p36"/>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rPr>
              <a:t>Marie M.</a:t>
            </a:r>
            <a:endParaRPr>
              <a:solidFill>
                <a:schemeClr val="dk1"/>
              </a:solidFill>
            </a:endParaRPr>
          </a:p>
        </p:txBody>
      </p:sp>
      <p:sp>
        <p:nvSpPr>
          <p:cNvPr id="761" name="Google Shape;761;p36"/>
          <p:cNvSpPr txBox="1"/>
          <p:nvPr>
            <p:ph idx="4" type="body"/>
          </p:nvPr>
        </p:nvSpPr>
        <p:spPr>
          <a:xfrm>
            <a:off x="1189050" y="45348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t>
            </a:r>
            <a:endParaRPr/>
          </a:p>
        </p:txBody>
      </p:sp>
      <p:sp>
        <p:nvSpPr>
          <p:cNvPr id="762" name="Google Shape;762;p36"/>
          <p:cNvSpPr txBox="1"/>
          <p:nvPr>
            <p:ph idx="5" type="body"/>
          </p:nvPr>
        </p:nvSpPr>
        <p:spPr>
          <a:xfrm>
            <a:off x="4713300" y="45233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t>
            </a:r>
            <a:endParaRPr/>
          </a:p>
        </p:txBody>
      </p:sp>
      <p:sp>
        <p:nvSpPr>
          <p:cNvPr id="763" name="Google Shape;763;p36"/>
          <p:cNvSpPr txBox="1"/>
          <p:nvPr>
            <p:ph idx="6" type="body"/>
          </p:nvPr>
        </p:nvSpPr>
        <p:spPr>
          <a:xfrm>
            <a:off x="8237550" y="45101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t>
            </a:r>
            <a:endParaRPr/>
          </a:p>
        </p:txBody>
      </p:sp>
      <p:sp>
        <p:nvSpPr>
          <p:cNvPr id="764" name="Google Shape;764;p36"/>
          <p:cNvSpPr/>
          <p:nvPr/>
        </p:nvSpPr>
        <p:spPr>
          <a:xfrm>
            <a:off x="1798642" y="24144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5323717" y="24431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8847142" y="24431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7" name="Google Shape;767;p36"/>
          <p:cNvPicPr preferRelativeResize="0"/>
          <p:nvPr/>
        </p:nvPicPr>
        <p:blipFill rotWithShape="1">
          <a:blip r:embed="rId3">
            <a:alphaModFix/>
          </a:blip>
          <a:srcRect b="61744" l="33005" r="25212" t="8690"/>
          <a:stretch/>
        </p:blipFill>
        <p:spPr>
          <a:xfrm>
            <a:off x="1800302" y="2435807"/>
            <a:ext cx="1389900" cy="1389900"/>
          </a:xfrm>
          <a:prstGeom prst="ellipse">
            <a:avLst/>
          </a:prstGeom>
          <a:noFill/>
          <a:ln>
            <a:noFill/>
          </a:ln>
        </p:spPr>
      </p:pic>
      <p:pic>
        <p:nvPicPr>
          <p:cNvPr id="768" name="Google Shape;768;p36"/>
          <p:cNvPicPr preferRelativeResize="0"/>
          <p:nvPr/>
        </p:nvPicPr>
        <p:blipFill rotWithShape="1">
          <a:blip r:embed="rId4">
            <a:alphaModFix/>
          </a:blip>
          <a:srcRect b="14540" l="32898" r="25727" t="19488"/>
          <a:stretch/>
        </p:blipFill>
        <p:spPr>
          <a:xfrm>
            <a:off x="5325375" y="2444813"/>
            <a:ext cx="1389900" cy="1389900"/>
          </a:xfrm>
          <a:prstGeom prst="ellipse">
            <a:avLst/>
          </a:prstGeom>
          <a:noFill/>
          <a:ln>
            <a:noFill/>
          </a:ln>
        </p:spPr>
      </p:pic>
      <p:pic>
        <p:nvPicPr>
          <p:cNvPr id="769" name="Google Shape;769;p36"/>
          <p:cNvPicPr preferRelativeResize="0"/>
          <p:nvPr/>
        </p:nvPicPr>
        <p:blipFill rotWithShape="1">
          <a:blip r:embed="rId5">
            <a:alphaModFix/>
          </a:blip>
          <a:srcRect b="50920" l="24173" r="0" t="0"/>
          <a:stretch/>
        </p:blipFill>
        <p:spPr>
          <a:xfrm>
            <a:off x="8848802" y="2425127"/>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775" name="Google Shape;775;p3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Showcase places</a:t>
            </a:r>
            <a:endParaRPr>
              <a:solidFill>
                <a:schemeClr val="lt2"/>
              </a:solidFill>
            </a:endParaRPr>
          </a:p>
        </p:txBody>
      </p:sp>
      <p:sp>
        <p:nvSpPr>
          <p:cNvPr id="776" name="Google Shape;776;p3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100% Editable</a:t>
            </a:r>
            <a:endParaRPr>
              <a:solidFill>
                <a:schemeClr val="lt2"/>
              </a:solidFill>
            </a:endParaRPr>
          </a:p>
        </p:txBody>
      </p:sp>
      <p:grpSp>
        <p:nvGrpSpPr>
          <p:cNvPr id="777" name="Google Shape;777;p37"/>
          <p:cNvGrpSpPr/>
          <p:nvPr/>
        </p:nvGrpSpPr>
        <p:grpSpPr>
          <a:xfrm>
            <a:off x="95072" y="1992388"/>
            <a:ext cx="7944879" cy="3615709"/>
            <a:chOff x="275475" y="1342375"/>
            <a:chExt cx="7012250" cy="3021400"/>
          </a:xfrm>
        </p:grpSpPr>
        <p:sp>
          <p:nvSpPr>
            <p:cNvPr id="778" name="Google Shape;778;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9" name="Google Shape;779;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0" name="Google Shape;780;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1" name="Google Shape;781;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2" name="Google Shape;782;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3" name="Google Shape;783;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4" name="Google Shape;784;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5" name="Google Shape;785;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6" name="Google Shape;786;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7" name="Google Shape;787;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8" name="Google Shape;788;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9" name="Google Shape;789;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0" name="Google Shape;790;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1" name="Google Shape;791;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2" name="Google Shape;792;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3" name="Google Shape;793;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4" name="Google Shape;794;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5" name="Google Shape;795;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6" name="Google Shape;796;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7" name="Google Shape;797;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8" name="Google Shape;798;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9" name="Google Shape;799;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0" name="Google Shape;800;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1" name="Google Shape;801;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2" name="Google Shape;802;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3" name="Google Shape;803;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4" name="Google Shape;804;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5" name="Google Shape;805;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6" name="Google Shape;806;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7" name="Google Shape;807;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8" name="Google Shape;808;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9" name="Google Shape;809;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0" name="Google Shape;810;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1" name="Google Shape;811;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2" name="Google Shape;812;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3" name="Google Shape;813;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4" name="Google Shape;814;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5" name="Google Shape;815;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6" name="Google Shape;816;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7" name="Google Shape;817;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8" name="Google Shape;818;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9" name="Google Shape;819;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0" name="Google Shape;820;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1" name="Google Shape;821;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2" name="Google Shape;822;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3" name="Google Shape;823;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4" name="Google Shape;824;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5" name="Google Shape;825;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6" name="Google Shape;826;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7" name="Google Shape;827;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8" name="Google Shape;828;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9" name="Google Shape;829;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0" name="Google Shape;830;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1" name="Google Shape;831;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2" name="Google Shape;832;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3" name="Google Shape;833;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4" name="Google Shape;834;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5" name="Google Shape;835;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6" name="Google Shape;836;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7" name="Google Shape;837;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8" name="Google Shape;838;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9" name="Google Shape;839;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0" name="Google Shape;840;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1" name="Google Shape;841;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6" name="Google Shape;936;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7" name="Google Shape;937;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8" name="Google Shape;938;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9" name="Google Shape;939;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0" name="Google Shape;940;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1" name="Google Shape;941;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2" name="Google Shape;942;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3" name="Google Shape;943;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4" name="Google Shape;944;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5" name="Google Shape;945;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6" name="Google Shape;946;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7" name="Google Shape;947;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8" name="Google Shape;948;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9" name="Google Shape;949;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0" name="Google Shape;950;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1" name="Google Shape;951;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2" name="Google Shape;952;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3" name="Google Shape;953;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4" name="Google Shape;954;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5" name="Google Shape;955;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6" name="Google Shape;956;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7" name="Google Shape;957;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8" name="Google Shape;958;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9" name="Google Shape;959;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0" name="Google Shape;960;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1" name="Google Shape;961;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2" name="Google Shape;962;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3" name="Google Shape;963;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4" name="Google Shape;964;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5" name="Google Shape;965;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6" name="Google Shape;966;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7" name="Google Shape;967;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8" name="Google Shape;968;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9" name="Google Shape;969;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0" name="Google Shape;970;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1" name="Google Shape;971;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2" name="Google Shape;972;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3" name="Google Shape;973;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4" name="Google Shape;974;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5" name="Google Shape;975;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6" name="Google Shape;976;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7" name="Google Shape;977;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8" name="Google Shape;978;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9" name="Google Shape;979;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0" name="Google Shape;980;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1" name="Google Shape;981;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2" name="Google Shape;982;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3" name="Google Shape;983;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4" name="Google Shape;984;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5" name="Google Shape;985;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6" name="Google Shape;986;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7" name="Google Shape;987;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8" name="Google Shape;988;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989" name="Google Shape;989;p3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990" name="Google Shape;990;p3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991" name="Google Shape;991;p37"/>
          <p:cNvSpPr/>
          <p:nvPr/>
        </p:nvSpPr>
        <p:spPr>
          <a:xfrm>
            <a:off x="2724153" y="4242710"/>
            <a:ext cx="297563" cy="326969"/>
          </a:xfrm>
          <a:custGeom>
            <a:rect b="b" l="l" r="r" t="t"/>
            <a:pathLst>
              <a:path extrusionOk="0" h="326969" w="297563">
                <a:moveTo>
                  <a:pt x="242170" y="17895"/>
                </a:moveTo>
                <a:cubicBezTo>
                  <a:pt x="178209" y="-23138"/>
                  <a:pt x="84550" y="8789"/>
                  <a:pt x="32972" y="89190"/>
                </a:cubicBezTo>
                <a:cubicBezTo>
                  <a:pt x="-18606" y="169590"/>
                  <a:pt x="-8576" y="268041"/>
                  <a:pt x="55384" y="309075"/>
                </a:cubicBezTo>
                <a:cubicBezTo>
                  <a:pt x="119345" y="350108"/>
                  <a:pt x="213004" y="318180"/>
                  <a:pt x="264591" y="237770"/>
                </a:cubicBezTo>
                <a:cubicBezTo>
                  <a:pt x="316179" y="157360"/>
                  <a:pt x="306130" y="58919"/>
                  <a:pt x="242170" y="17895"/>
                </a:cubicBezTo>
                <a:close/>
                <a:moveTo>
                  <a:pt x="167770" y="162323"/>
                </a:moveTo>
                <a:cubicBezTo>
                  <a:pt x="157378" y="205128"/>
                  <a:pt x="145862" y="251972"/>
                  <a:pt x="113277" y="288558"/>
                </a:cubicBezTo>
                <a:cubicBezTo>
                  <a:pt x="100040" y="288039"/>
                  <a:pt x="87172" y="284055"/>
                  <a:pt x="75958" y="277004"/>
                </a:cubicBezTo>
                <a:cubicBezTo>
                  <a:pt x="74911" y="276328"/>
                  <a:pt x="73977" y="275527"/>
                  <a:pt x="72968" y="274804"/>
                </a:cubicBezTo>
                <a:cubicBezTo>
                  <a:pt x="108515" y="244543"/>
                  <a:pt x="119411" y="200023"/>
                  <a:pt x="130756" y="153322"/>
                </a:cubicBezTo>
                <a:cubicBezTo>
                  <a:pt x="140786" y="112021"/>
                  <a:pt x="151139" y="69845"/>
                  <a:pt x="179047" y="38069"/>
                </a:cubicBezTo>
                <a:lnTo>
                  <a:pt x="179457" y="38069"/>
                </a:lnTo>
                <a:cubicBezTo>
                  <a:pt x="194358" y="37844"/>
                  <a:pt x="209002" y="41969"/>
                  <a:pt x="221596" y="49937"/>
                </a:cubicBezTo>
                <a:cubicBezTo>
                  <a:pt x="221719" y="50023"/>
                  <a:pt x="221834" y="50128"/>
                  <a:pt x="221958" y="50204"/>
                </a:cubicBezTo>
                <a:cubicBezTo>
                  <a:pt x="188973" y="75083"/>
                  <a:pt x="178990" y="116146"/>
                  <a:pt x="167770" y="16232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3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shows a timeline or process</a:t>
            </a:r>
            <a:endParaRPr/>
          </a:p>
        </p:txBody>
      </p:sp>
      <p:sp>
        <p:nvSpPr>
          <p:cNvPr id="997" name="Google Shape;997;p3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98" name="Google Shape;998;p3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99" name="Google Shape;999;p3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00" name="Google Shape;1000;p3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01" name="Google Shape;1001;p3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grpSp>
        <p:nvGrpSpPr>
          <p:cNvPr id="1002" name="Google Shape;1002;p38"/>
          <p:cNvGrpSpPr/>
          <p:nvPr/>
        </p:nvGrpSpPr>
        <p:grpSpPr>
          <a:xfrm>
            <a:off x="585499" y="2599173"/>
            <a:ext cx="1657898" cy="522150"/>
            <a:chOff x="585499" y="2716466"/>
            <a:chExt cx="1657898" cy="522150"/>
          </a:xfrm>
        </p:grpSpPr>
        <p:sp>
          <p:nvSpPr>
            <p:cNvPr id="1003" name="Google Shape;1003;p38"/>
            <p:cNvSpPr/>
            <p:nvPr/>
          </p:nvSpPr>
          <p:spPr>
            <a:xfrm>
              <a:off x="585499" y="2716466"/>
              <a:ext cx="1657898" cy="52215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Monday</a:t>
              </a:r>
            </a:p>
          </p:txBody>
        </p:sp>
        <p:sp>
          <p:nvSpPr>
            <p:cNvPr id="1004" name="Google Shape;1004;p38"/>
            <p:cNvSpPr/>
            <p:nvPr/>
          </p:nvSpPr>
          <p:spPr>
            <a:xfrm>
              <a:off x="585499" y="2716466"/>
              <a:ext cx="1657898" cy="522150"/>
            </a:xfrm>
            <a:prstGeom prst="rect">
              <a:avLst/>
            </a:prstGeom>
          </p:spPr>
          <p:txBody>
            <a:bodyPr>
              <a:prstTxWarp prst="textPlain"/>
            </a:bodyPr>
            <a:lstStyle/>
            <a:p>
              <a:pPr lvl="0" algn="ctr"/>
              <a:r>
                <a:rPr b="0" i="0">
                  <a:ln>
                    <a:noFill/>
                  </a:ln>
                  <a:solidFill>
                    <a:schemeClr val="accent4"/>
                  </a:solidFill>
                  <a:latin typeface="Lobster"/>
                </a:rPr>
                <a:t>Monday</a:t>
              </a:r>
            </a:p>
          </p:txBody>
        </p:sp>
      </p:grpSp>
      <p:grpSp>
        <p:nvGrpSpPr>
          <p:cNvPr id="1005" name="Google Shape;1005;p38"/>
          <p:cNvGrpSpPr/>
          <p:nvPr/>
        </p:nvGrpSpPr>
        <p:grpSpPr>
          <a:xfrm>
            <a:off x="2673934" y="2599434"/>
            <a:ext cx="1700716" cy="521628"/>
            <a:chOff x="2945274" y="2634516"/>
            <a:chExt cx="1700716" cy="521628"/>
          </a:xfrm>
        </p:grpSpPr>
        <p:sp>
          <p:nvSpPr>
            <p:cNvPr id="1006" name="Google Shape;1006;p38"/>
            <p:cNvSpPr/>
            <p:nvPr/>
          </p:nvSpPr>
          <p:spPr>
            <a:xfrm>
              <a:off x="2945274" y="2634516"/>
              <a:ext cx="1700716" cy="52162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Tuesday</a:t>
              </a:r>
            </a:p>
          </p:txBody>
        </p:sp>
        <p:sp>
          <p:nvSpPr>
            <p:cNvPr id="1007" name="Google Shape;1007;p38"/>
            <p:cNvSpPr/>
            <p:nvPr/>
          </p:nvSpPr>
          <p:spPr>
            <a:xfrm>
              <a:off x="2945274" y="2634516"/>
              <a:ext cx="1700716" cy="521628"/>
            </a:xfrm>
            <a:prstGeom prst="rect">
              <a:avLst/>
            </a:prstGeom>
          </p:spPr>
          <p:txBody>
            <a:bodyPr>
              <a:prstTxWarp prst="textPlain"/>
            </a:bodyPr>
            <a:lstStyle/>
            <a:p>
              <a:pPr lvl="0" algn="ctr"/>
              <a:r>
                <a:rPr b="0" i="0">
                  <a:ln>
                    <a:noFill/>
                  </a:ln>
                  <a:solidFill>
                    <a:schemeClr val="accent4"/>
                  </a:solidFill>
                  <a:latin typeface="Lobster"/>
                </a:rPr>
                <a:t>Tuesday</a:t>
              </a:r>
            </a:p>
          </p:txBody>
        </p:sp>
      </p:grpSp>
      <p:grpSp>
        <p:nvGrpSpPr>
          <p:cNvPr id="1008" name="Google Shape;1008;p38"/>
          <p:cNvGrpSpPr/>
          <p:nvPr/>
        </p:nvGrpSpPr>
        <p:grpSpPr>
          <a:xfrm>
            <a:off x="4805187" y="2599048"/>
            <a:ext cx="2426536" cy="522400"/>
            <a:chOff x="2945274" y="2634266"/>
            <a:chExt cx="2426536" cy="522400"/>
          </a:xfrm>
        </p:grpSpPr>
        <p:sp>
          <p:nvSpPr>
            <p:cNvPr id="1009" name="Google Shape;1009;p38"/>
            <p:cNvSpPr/>
            <p:nvPr/>
          </p:nvSpPr>
          <p:spPr>
            <a:xfrm>
              <a:off x="2945274" y="2634516"/>
              <a:ext cx="2426536" cy="52215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Wednesday</a:t>
              </a:r>
            </a:p>
          </p:txBody>
        </p:sp>
        <p:sp>
          <p:nvSpPr>
            <p:cNvPr id="1010" name="Google Shape;1010;p38"/>
            <p:cNvSpPr/>
            <p:nvPr/>
          </p:nvSpPr>
          <p:spPr>
            <a:xfrm>
              <a:off x="2945274" y="2634266"/>
              <a:ext cx="2426536" cy="522150"/>
            </a:xfrm>
            <a:prstGeom prst="rect">
              <a:avLst/>
            </a:prstGeom>
          </p:spPr>
          <p:txBody>
            <a:bodyPr>
              <a:prstTxWarp prst="textPlain"/>
            </a:bodyPr>
            <a:lstStyle/>
            <a:p>
              <a:pPr lvl="0" algn="ctr"/>
              <a:r>
                <a:rPr b="0" i="0">
                  <a:ln>
                    <a:noFill/>
                  </a:ln>
                  <a:solidFill>
                    <a:schemeClr val="accent4"/>
                  </a:solidFill>
                  <a:latin typeface="Lobster"/>
                </a:rPr>
                <a:t>Wednesday</a:t>
              </a:r>
            </a:p>
          </p:txBody>
        </p:sp>
      </p:grpSp>
      <p:grpSp>
        <p:nvGrpSpPr>
          <p:cNvPr id="1011" name="Google Shape;1011;p38"/>
          <p:cNvGrpSpPr/>
          <p:nvPr/>
        </p:nvGrpSpPr>
        <p:grpSpPr>
          <a:xfrm>
            <a:off x="7662259" y="2599309"/>
            <a:ext cx="1952403" cy="521878"/>
            <a:chOff x="2945274" y="2634266"/>
            <a:chExt cx="1952403" cy="521878"/>
          </a:xfrm>
        </p:grpSpPr>
        <p:sp>
          <p:nvSpPr>
            <p:cNvPr id="1012" name="Google Shape;1012;p38"/>
            <p:cNvSpPr/>
            <p:nvPr/>
          </p:nvSpPr>
          <p:spPr>
            <a:xfrm>
              <a:off x="2945274" y="2634516"/>
              <a:ext cx="1952403" cy="52162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Thursday</a:t>
              </a:r>
            </a:p>
          </p:txBody>
        </p:sp>
        <p:sp>
          <p:nvSpPr>
            <p:cNvPr id="1013" name="Google Shape;1013;p38"/>
            <p:cNvSpPr/>
            <p:nvPr/>
          </p:nvSpPr>
          <p:spPr>
            <a:xfrm>
              <a:off x="2945274" y="2634266"/>
              <a:ext cx="1952403" cy="521628"/>
            </a:xfrm>
            <a:prstGeom prst="rect">
              <a:avLst/>
            </a:prstGeom>
          </p:spPr>
          <p:txBody>
            <a:bodyPr>
              <a:prstTxWarp prst="textPlain"/>
            </a:bodyPr>
            <a:lstStyle/>
            <a:p>
              <a:pPr lvl="0" algn="ctr"/>
              <a:r>
                <a:rPr b="0" i="0">
                  <a:ln>
                    <a:noFill/>
                  </a:ln>
                  <a:solidFill>
                    <a:schemeClr val="accent4"/>
                  </a:solidFill>
                  <a:latin typeface="Lobster"/>
                </a:rPr>
                <a:t>Thursday</a:t>
              </a:r>
            </a:p>
          </p:txBody>
        </p:sp>
      </p:grpSp>
      <p:grpSp>
        <p:nvGrpSpPr>
          <p:cNvPr id="1014" name="Google Shape;1014;p38"/>
          <p:cNvGrpSpPr/>
          <p:nvPr/>
        </p:nvGrpSpPr>
        <p:grpSpPr>
          <a:xfrm>
            <a:off x="10045199" y="2599048"/>
            <a:ext cx="1359737" cy="522400"/>
            <a:chOff x="2945274" y="2634266"/>
            <a:chExt cx="1359737" cy="522400"/>
          </a:xfrm>
        </p:grpSpPr>
        <p:sp>
          <p:nvSpPr>
            <p:cNvPr id="1015" name="Google Shape;1015;p38"/>
            <p:cNvSpPr/>
            <p:nvPr/>
          </p:nvSpPr>
          <p:spPr>
            <a:xfrm>
              <a:off x="2945274" y="2634516"/>
              <a:ext cx="1359737" cy="52215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Lobster"/>
                </a:rPr>
                <a:t>Friday</a:t>
              </a:r>
            </a:p>
          </p:txBody>
        </p:sp>
        <p:sp>
          <p:nvSpPr>
            <p:cNvPr id="1016" name="Google Shape;1016;p38"/>
            <p:cNvSpPr/>
            <p:nvPr/>
          </p:nvSpPr>
          <p:spPr>
            <a:xfrm>
              <a:off x="2945274" y="2634266"/>
              <a:ext cx="1359737" cy="522150"/>
            </a:xfrm>
            <a:prstGeom prst="rect">
              <a:avLst/>
            </a:prstGeom>
          </p:spPr>
          <p:txBody>
            <a:bodyPr>
              <a:prstTxWarp prst="textPlain"/>
            </a:bodyPr>
            <a:lstStyle/>
            <a:p>
              <a:pPr lvl="0" algn="ctr"/>
              <a:r>
                <a:rPr b="0" i="0">
                  <a:ln>
                    <a:noFill/>
                  </a:ln>
                  <a:solidFill>
                    <a:schemeClr val="accent4"/>
                  </a:solidFill>
                  <a:latin typeface="Lobster"/>
                </a:rPr>
                <a:t>Friday</a:t>
              </a: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39"/>
          <p:cNvSpPr txBox="1"/>
          <p:nvPr>
            <p:ph type="title"/>
          </p:nvPr>
        </p:nvSpPr>
        <p:spPr>
          <a:xfrm>
            <a:off x="1505077" y="2269775"/>
            <a:ext cx="47967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1022" name="Google Shape;1022;p39"/>
          <p:cNvSpPr txBox="1"/>
          <p:nvPr>
            <p:ph idx="1" type="body"/>
          </p:nvPr>
        </p:nvSpPr>
        <p:spPr>
          <a:xfrm>
            <a:off x="1504948" y="3393100"/>
            <a:ext cx="47967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023" name="Google Shape;1023;p39"/>
          <p:cNvGrpSpPr/>
          <p:nvPr/>
        </p:nvGrpSpPr>
        <p:grpSpPr>
          <a:xfrm>
            <a:off x="6949906" y="1476296"/>
            <a:ext cx="4670652" cy="3905411"/>
            <a:chOff x="1295330" y="1868507"/>
            <a:chExt cx="4365503" cy="3647530"/>
          </a:xfrm>
        </p:grpSpPr>
        <p:grpSp>
          <p:nvGrpSpPr>
            <p:cNvPr id="1024" name="Google Shape;1024;p39"/>
            <p:cNvGrpSpPr/>
            <p:nvPr/>
          </p:nvGrpSpPr>
          <p:grpSpPr>
            <a:xfrm>
              <a:off x="1295330" y="1868507"/>
              <a:ext cx="4365503" cy="3647530"/>
              <a:chOff x="6679223" y="1947864"/>
              <a:chExt cx="3956410" cy="3325308"/>
            </a:xfrm>
          </p:grpSpPr>
          <p:grpSp>
            <p:nvGrpSpPr>
              <p:cNvPr id="1025" name="Google Shape;1025;p39"/>
              <p:cNvGrpSpPr/>
              <p:nvPr/>
            </p:nvGrpSpPr>
            <p:grpSpPr>
              <a:xfrm>
                <a:off x="7996402" y="4725653"/>
                <a:ext cx="1328920" cy="547519"/>
                <a:chOff x="7059929" y="5060917"/>
                <a:chExt cx="1328920" cy="547519"/>
              </a:xfrm>
            </p:grpSpPr>
            <p:sp>
              <p:nvSpPr>
                <p:cNvPr id="1026" name="Google Shape;1026;p39"/>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27" name="Google Shape;1027;p39"/>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28" name="Google Shape;1028;p39"/>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1029" name="Google Shape;1029;p39"/>
              <p:cNvGrpSpPr/>
              <p:nvPr/>
            </p:nvGrpSpPr>
            <p:grpSpPr>
              <a:xfrm>
                <a:off x="6679223" y="1947864"/>
                <a:ext cx="3956410" cy="2777787"/>
                <a:chOff x="5742750" y="2283128"/>
                <a:chExt cx="3956410" cy="2777787"/>
              </a:xfrm>
            </p:grpSpPr>
            <p:sp>
              <p:nvSpPr>
                <p:cNvPr id="1030" name="Google Shape;1030;p39"/>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31" name="Google Shape;1031;p39"/>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032" name="Google Shape;1032;p39"/>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33" name="Google Shape;1033;p39"/>
          <p:cNvPicPr preferRelativeResize="0"/>
          <p:nvPr/>
        </p:nvPicPr>
        <p:blipFill rotWithShape="1">
          <a:blip r:embed="rId3">
            <a:alphaModFix/>
          </a:blip>
          <a:srcRect b="11995" l="9004" r="8995" t="11995"/>
          <a:stretch/>
        </p:blipFill>
        <p:spPr>
          <a:xfrm>
            <a:off x="6997500" y="1775450"/>
            <a:ext cx="4575450" cy="2496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40"/>
          <p:cNvSpPr txBox="1"/>
          <p:nvPr>
            <p:ph type="title"/>
          </p:nvPr>
        </p:nvSpPr>
        <p:spPr>
          <a:xfrm>
            <a:off x="5597200" y="2117375"/>
            <a:ext cx="484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1039" name="Google Shape;1039;p40"/>
          <p:cNvSpPr txBox="1"/>
          <p:nvPr>
            <p:ph idx="1" type="body"/>
          </p:nvPr>
        </p:nvSpPr>
        <p:spPr>
          <a:xfrm>
            <a:off x="5597287" y="3194225"/>
            <a:ext cx="48420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040" name="Google Shape;1040;p40"/>
          <p:cNvGrpSpPr/>
          <p:nvPr/>
        </p:nvGrpSpPr>
        <p:grpSpPr>
          <a:xfrm>
            <a:off x="234613" y="2063449"/>
            <a:ext cx="5523080" cy="2833275"/>
            <a:chOff x="3289100" y="2648488"/>
            <a:chExt cx="5622600" cy="2876421"/>
          </a:xfrm>
        </p:grpSpPr>
        <p:grpSp>
          <p:nvGrpSpPr>
            <p:cNvPr id="1041" name="Google Shape;1041;p40"/>
            <p:cNvGrpSpPr/>
            <p:nvPr/>
          </p:nvGrpSpPr>
          <p:grpSpPr>
            <a:xfrm>
              <a:off x="3289100" y="2648488"/>
              <a:ext cx="5622600" cy="2876421"/>
              <a:chOff x="1059475" y="2296088"/>
              <a:chExt cx="5622600" cy="2876421"/>
            </a:xfrm>
          </p:grpSpPr>
          <p:sp>
            <p:nvSpPr>
              <p:cNvPr id="1042" name="Google Shape;1042;p40"/>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043" name="Google Shape;1043;p40"/>
              <p:cNvGrpSpPr/>
              <p:nvPr/>
            </p:nvGrpSpPr>
            <p:grpSpPr>
              <a:xfrm>
                <a:off x="1059475" y="5078309"/>
                <a:ext cx="5622600" cy="94200"/>
                <a:chOff x="1059475" y="5076025"/>
                <a:chExt cx="5622600" cy="188400"/>
              </a:xfrm>
            </p:grpSpPr>
            <p:sp>
              <p:nvSpPr>
                <p:cNvPr id="1044" name="Google Shape;1044;p40"/>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45" name="Google Shape;1045;p40"/>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046" name="Google Shape;1046;p40"/>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47" name="Google Shape;1047;p40"/>
          <p:cNvPicPr preferRelativeResize="0"/>
          <p:nvPr/>
        </p:nvPicPr>
        <p:blipFill rotWithShape="1">
          <a:blip r:embed="rId3">
            <a:alphaModFix/>
          </a:blip>
          <a:srcRect b="13147" l="10931" r="7068" t="6590"/>
          <a:stretch/>
        </p:blipFill>
        <p:spPr>
          <a:xfrm>
            <a:off x="949125" y="2320975"/>
            <a:ext cx="4070301" cy="234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41"/>
          <p:cNvSpPr txBox="1"/>
          <p:nvPr>
            <p:ph type="title"/>
          </p:nvPr>
        </p:nvSpPr>
        <p:spPr>
          <a:xfrm>
            <a:off x="1558600" y="21935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1053" name="Google Shape;1053;p41"/>
          <p:cNvSpPr txBox="1"/>
          <p:nvPr>
            <p:ph idx="1" type="body"/>
          </p:nvPr>
        </p:nvSpPr>
        <p:spPr>
          <a:xfrm>
            <a:off x="1558450" y="33169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054" name="Google Shape;1054;p41"/>
          <p:cNvGrpSpPr/>
          <p:nvPr/>
        </p:nvGrpSpPr>
        <p:grpSpPr>
          <a:xfrm>
            <a:off x="7860223" y="793609"/>
            <a:ext cx="2798497" cy="5157974"/>
            <a:chOff x="8625436" y="1258061"/>
            <a:chExt cx="2388000" cy="4396500"/>
          </a:xfrm>
        </p:grpSpPr>
        <p:sp>
          <p:nvSpPr>
            <p:cNvPr id="1055" name="Google Shape;1055;p41"/>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56" name="Google Shape;1056;p41"/>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57" name="Google Shape;1057;p41"/>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58" name="Google Shape;1058;p41"/>
          <p:cNvPicPr preferRelativeResize="0"/>
          <p:nvPr/>
        </p:nvPicPr>
        <p:blipFill rotWithShape="1">
          <a:blip r:embed="rId3">
            <a:alphaModFix/>
          </a:blip>
          <a:srcRect b="0" l="14418" r="14418" t="0"/>
          <a:stretch/>
        </p:blipFill>
        <p:spPr>
          <a:xfrm>
            <a:off x="7904075" y="1149175"/>
            <a:ext cx="2710798" cy="428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3" name="Shape 233"/>
        <p:cNvGrpSpPr/>
        <p:nvPr/>
      </p:nvGrpSpPr>
      <p:grpSpPr>
        <a:xfrm>
          <a:off x="0" y="0"/>
          <a:ext cx="0" cy="0"/>
          <a:chOff x="0" y="0"/>
          <a:chExt cx="0" cy="0"/>
        </a:xfrm>
      </p:grpSpPr>
      <p:pic>
        <p:nvPicPr>
          <p:cNvPr id="234" name="Google Shape;234;p24"/>
          <p:cNvPicPr preferRelativeResize="0"/>
          <p:nvPr/>
        </p:nvPicPr>
        <p:blipFill rotWithShape="1">
          <a:blip r:embed="rId3">
            <a:alphaModFix/>
          </a:blip>
          <a:srcRect b="12520" l="0" r="0" t="7480"/>
          <a:stretch/>
        </p:blipFill>
        <p:spPr>
          <a:xfrm>
            <a:off x="1657375" y="2098650"/>
            <a:ext cx="2660700" cy="2660700"/>
          </a:xfrm>
          <a:prstGeom prst="ellipse">
            <a:avLst/>
          </a:prstGeom>
          <a:noFill/>
          <a:ln>
            <a:noFill/>
          </a:ln>
        </p:spPr>
      </p:pic>
      <p:sp>
        <p:nvSpPr>
          <p:cNvPr id="235" name="Google Shape;235;p24"/>
          <p:cNvSpPr txBox="1"/>
          <p:nvPr>
            <p:ph type="title"/>
          </p:nvPr>
        </p:nvSpPr>
        <p:spPr>
          <a:xfrm>
            <a:off x="4772230" y="1812575"/>
            <a:ext cx="63183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2"/>
                </a:solidFill>
              </a:rPr>
              <a:t>Hello! I’m...</a:t>
            </a:r>
            <a:endParaRPr>
              <a:solidFill>
                <a:schemeClr val="lt2"/>
              </a:solidFill>
            </a:endParaRPr>
          </a:p>
        </p:txBody>
      </p:sp>
      <p:sp>
        <p:nvSpPr>
          <p:cNvPr id="236" name="Google Shape;236;p24"/>
          <p:cNvSpPr txBox="1"/>
          <p:nvPr>
            <p:ph idx="1" type="body"/>
          </p:nvPr>
        </p:nvSpPr>
        <p:spPr>
          <a:xfrm>
            <a:off x="4772200" y="3216875"/>
            <a:ext cx="61497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42"/>
          <p:cNvSpPr txBox="1"/>
          <p:nvPr>
            <p:ph type="title"/>
          </p:nvPr>
        </p:nvSpPr>
        <p:spPr>
          <a:xfrm>
            <a:off x="52162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1064" name="Google Shape;1064;p42"/>
          <p:cNvSpPr txBox="1"/>
          <p:nvPr>
            <p:ph idx="1" type="body"/>
          </p:nvPr>
        </p:nvSpPr>
        <p:spPr>
          <a:xfrm>
            <a:off x="52163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065" name="Google Shape;1065;p42"/>
          <p:cNvGrpSpPr/>
          <p:nvPr/>
        </p:nvGrpSpPr>
        <p:grpSpPr>
          <a:xfrm>
            <a:off x="1372797" y="969728"/>
            <a:ext cx="3357720" cy="4918548"/>
            <a:chOff x="6953045" y="1252870"/>
            <a:chExt cx="3186600" cy="4559700"/>
          </a:xfrm>
        </p:grpSpPr>
        <p:sp>
          <p:nvSpPr>
            <p:cNvPr id="1066" name="Google Shape;1066;p42"/>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67" name="Google Shape;1067;p42"/>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68" name="Google Shape;1068;p42"/>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69" name="Google Shape;1069;p42"/>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43"/>
          <p:cNvSpPr txBox="1"/>
          <p:nvPr>
            <p:ph type="title"/>
          </p:nvPr>
        </p:nvSpPr>
        <p:spPr>
          <a:xfrm>
            <a:off x="6130600" y="1736375"/>
            <a:ext cx="5873400" cy="1341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1075" name="Google Shape;1075;p43"/>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1076" name="Google Shape;1076;p43"/>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7" name="Google Shape;1077;p43"/>
          <p:cNvGrpSpPr/>
          <p:nvPr/>
        </p:nvGrpSpPr>
        <p:grpSpPr>
          <a:xfrm>
            <a:off x="7577843" y="4749551"/>
            <a:ext cx="411849" cy="411917"/>
            <a:chOff x="5162200" y="4097750"/>
            <a:chExt cx="338385" cy="338414"/>
          </a:xfrm>
        </p:grpSpPr>
        <p:sp>
          <p:nvSpPr>
            <p:cNvPr id="1078" name="Google Shape;1078;p4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4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4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1" name="Google Shape;1081;p43"/>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43"/>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grpSp>
        <p:nvGrpSpPr>
          <p:cNvPr id="1083" name="Google Shape;1083;p43"/>
          <p:cNvGrpSpPr/>
          <p:nvPr/>
        </p:nvGrpSpPr>
        <p:grpSpPr>
          <a:xfrm>
            <a:off x="3599575" y="2138306"/>
            <a:ext cx="2041969" cy="2581385"/>
            <a:chOff x="5157585" y="725439"/>
            <a:chExt cx="1272652" cy="1608841"/>
          </a:xfrm>
        </p:grpSpPr>
        <p:sp>
          <p:nvSpPr>
            <p:cNvPr id="1084" name="Google Shape;1084;p43"/>
            <p:cNvSpPr/>
            <p:nvPr/>
          </p:nvSpPr>
          <p:spPr>
            <a:xfrm>
              <a:off x="5181009" y="1108023"/>
              <a:ext cx="890397" cy="1202817"/>
            </a:xfrm>
            <a:custGeom>
              <a:rect b="b" l="l" r="r" t="t"/>
              <a:pathLst>
                <a:path extrusionOk="0" h="733425" w="542925">
                  <a:moveTo>
                    <a:pt x="542925" y="86868"/>
                  </a:moveTo>
                  <a:lnTo>
                    <a:pt x="542925" y="0"/>
                  </a:lnTo>
                  <a:lnTo>
                    <a:pt x="0" y="0"/>
                  </a:lnTo>
                  <a:lnTo>
                    <a:pt x="0" y="649224"/>
                  </a:lnTo>
                  <a:cubicBezTo>
                    <a:pt x="0" y="695706"/>
                    <a:pt x="37719" y="733425"/>
                    <a:pt x="84201" y="733425"/>
                  </a:cubicBezTo>
                  <a:lnTo>
                    <a:pt x="458819" y="733425"/>
                  </a:lnTo>
                  <a:cubicBezTo>
                    <a:pt x="505301" y="733425"/>
                    <a:pt x="542925" y="695706"/>
                    <a:pt x="542925" y="649224"/>
                  </a:cubicBezTo>
                  <a:lnTo>
                    <a:pt x="542925" y="475107"/>
                  </a:lnTo>
                  <a:lnTo>
                    <a:pt x="542925" y="399097"/>
                  </a:lnTo>
                  <a:lnTo>
                    <a:pt x="542925" y="160687"/>
                  </a:lnTo>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43"/>
            <p:cNvSpPr/>
            <p:nvPr/>
          </p:nvSpPr>
          <p:spPr>
            <a:xfrm>
              <a:off x="5157585" y="1084600"/>
              <a:ext cx="937260" cy="1249680"/>
            </a:xfrm>
            <a:custGeom>
              <a:rect b="b" l="l" r="r" t="t"/>
              <a:pathLst>
                <a:path extrusionOk="0" h="762000" w="571500">
                  <a:moveTo>
                    <a:pt x="473107" y="762000"/>
                  </a:moveTo>
                  <a:lnTo>
                    <a:pt x="98488" y="762000"/>
                  </a:lnTo>
                  <a:cubicBezTo>
                    <a:pt x="44196" y="762000"/>
                    <a:pt x="0" y="717804"/>
                    <a:pt x="0" y="663512"/>
                  </a:cubicBezTo>
                  <a:lnTo>
                    <a:pt x="0" y="14288"/>
                  </a:lnTo>
                  <a:cubicBezTo>
                    <a:pt x="0" y="6382"/>
                    <a:pt x="6382" y="0"/>
                    <a:pt x="14288" y="0"/>
                  </a:cubicBezTo>
                  <a:lnTo>
                    <a:pt x="557213" y="0"/>
                  </a:lnTo>
                  <a:cubicBezTo>
                    <a:pt x="565118" y="0"/>
                    <a:pt x="571500" y="6382"/>
                    <a:pt x="571500" y="14288"/>
                  </a:cubicBezTo>
                  <a:lnTo>
                    <a:pt x="571500" y="101155"/>
                  </a:lnTo>
                  <a:cubicBezTo>
                    <a:pt x="571500" y="109061"/>
                    <a:pt x="565118" y="115443"/>
                    <a:pt x="557213" y="115443"/>
                  </a:cubicBezTo>
                  <a:cubicBezTo>
                    <a:pt x="549307" y="115443"/>
                    <a:pt x="542925" y="109061"/>
                    <a:pt x="542925" y="101155"/>
                  </a:cubicBezTo>
                  <a:lnTo>
                    <a:pt x="542925" y="28575"/>
                  </a:lnTo>
                  <a:lnTo>
                    <a:pt x="28575" y="28575"/>
                  </a:lnTo>
                  <a:lnTo>
                    <a:pt x="28575" y="663512"/>
                  </a:lnTo>
                  <a:cubicBezTo>
                    <a:pt x="28575" y="702088"/>
                    <a:pt x="59912" y="733425"/>
                    <a:pt x="98488" y="733425"/>
                  </a:cubicBezTo>
                  <a:lnTo>
                    <a:pt x="473107" y="733425"/>
                  </a:lnTo>
                  <a:cubicBezTo>
                    <a:pt x="511588" y="733425"/>
                    <a:pt x="542925" y="702088"/>
                    <a:pt x="542925" y="663512"/>
                  </a:cubicBezTo>
                  <a:lnTo>
                    <a:pt x="542925" y="174974"/>
                  </a:lnTo>
                  <a:cubicBezTo>
                    <a:pt x="542925" y="167069"/>
                    <a:pt x="549307" y="160687"/>
                    <a:pt x="557213" y="160687"/>
                  </a:cubicBezTo>
                  <a:cubicBezTo>
                    <a:pt x="565118" y="160687"/>
                    <a:pt x="571500" y="167069"/>
                    <a:pt x="571500" y="174974"/>
                  </a:cubicBezTo>
                  <a:lnTo>
                    <a:pt x="571500" y="663512"/>
                  </a:lnTo>
                  <a:cubicBezTo>
                    <a:pt x="571500" y="717899"/>
                    <a:pt x="527399" y="762000"/>
                    <a:pt x="473107" y="76200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43"/>
            <p:cNvSpPr/>
            <p:nvPr/>
          </p:nvSpPr>
          <p:spPr>
            <a:xfrm rot="-2145063">
              <a:off x="5471157" y="1485293"/>
              <a:ext cx="309690" cy="408653"/>
            </a:xfrm>
            <a:custGeom>
              <a:rect b="b" l="l" r="r" t="t"/>
              <a:pathLst>
                <a:path extrusionOk="0" h="249359" w="188972">
                  <a:moveTo>
                    <a:pt x="188972" y="124680"/>
                  </a:moveTo>
                  <a:cubicBezTo>
                    <a:pt x="188972" y="193538"/>
                    <a:pt x="146669" y="249359"/>
                    <a:pt x="94486" y="249359"/>
                  </a:cubicBezTo>
                  <a:cubicBezTo>
                    <a:pt x="42303" y="249359"/>
                    <a:pt x="0" y="193538"/>
                    <a:pt x="0" y="124680"/>
                  </a:cubicBezTo>
                  <a:cubicBezTo>
                    <a:pt x="0" y="55821"/>
                    <a:pt x="42303" y="0"/>
                    <a:pt x="94486" y="0"/>
                  </a:cubicBezTo>
                  <a:cubicBezTo>
                    <a:pt x="146669" y="0"/>
                    <a:pt x="188972" y="55821"/>
                    <a:pt x="188972" y="124680"/>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43"/>
            <p:cNvSpPr/>
            <p:nvPr/>
          </p:nvSpPr>
          <p:spPr>
            <a:xfrm>
              <a:off x="5429380" y="1477312"/>
              <a:ext cx="393490" cy="424913"/>
            </a:xfrm>
            <a:custGeom>
              <a:rect b="b" l="l" r="r" t="t"/>
              <a:pathLst>
                <a:path extrusionOk="0" h="259093" w="239933">
                  <a:moveTo>
                    <a:pt x="147492" y="259094"/>
                  </a:moveTo>
                  <a:cubicBezTo>
                    <a:pt x="136348" y="259094"/>
                    <a:pt x="124823" y="257284"/>
                    <a:pt x="113107" y="253665"/>
                  </a:cubicBezTo>
                  <a:cubicBezTo>
                    <a:pt x="81960" y="244044"/>
                    <a:pt x="53004" y="222518"/>
                    <a:pt x="31764" y="192895"/>
                  </a:cubicBezTo>
                  <a:cubicBezTo>
                    <a:pt x="10523" y="163368"/>
                    <a:pt x="-812" y="129078"/>
                    <a:pt x="45" y="96502"/>
                  </a:cubicBezTo>
                  <a:cubicBezTo>
                    <a:pt x="903" y="62403"/>
                    <a:pt x="14714" y="34018"/>
                    <a:pt x="38907" y="16587"/>
                  </a:cubicBezTo>
                  <a:cubicBezTo>
                    <a:pt x="87580" y="-18369"/>
                    <a:pt x="163590" y="3729"/>
                    <a:pt x="208357" y="65927"/>
                  </a:cubicBezTo>
                  <a:lnTo>
                    <a:pt x="208357" y="65927"/>
                  </a:lnTo>
                  <a:cubicBezTo>
                    <a:pt x="253124" y="128125"/>
                    <a:pt x="249886" y="207278"/>
                    <a:pt x="201213" y="242235"/>
                  </a:cubicBezTo>
                  <a:cubicBezTo>
                    <a:pt x="185687" y="253379"/>
                    <a:pt x="167304" y="259094"/>
                    <a:pt x="147492" y="259094"/>
                  </a:cubicBezTo>
                  <a:close/>
                  <a:moveTo>
                    <a:pt x="92819" y="28303"/>
                  </a:moveTo>
                  <a:cubicBezTo>
                    <a:pt x="79198" y="28303"/>
                    <a:pt x="66339" y="32018"/>
                    <a:pt x="55481" y="39828"/>
                  </a:cubicBezTo>
                  <a:cubicBezTo>
                    <a:pt x="38717" y="51925"/>
                    <a:pt x="29097" y="72309"/>
                    <a:pt x="28525" y="97264"/>
                  </a:cubicBezTo>
                  <a:cubicBezTo>
                    <a:pt x="27858" y="123744"/>
                    <a:pt x="37193" y="151747"/>
                    <a:pt x="54909" y="176322"/>
                  </a:cubicBezTo>
                  <a:cubicBezTo>
                    <a:pt x="72531" y="200896"/>
                    <a:pt x="96153" y="218613"/>
                    <a:pt x="121489" y="226423"/>
                  </a:cubicBezTo>
                  <a:cubicBezTo>
                    <a:pt x="145302" y="233757"/>
                    <a:pt x="167685" y="231186"/>
                    <a:pt x="184449" y="219089"/>
                  </a:cubicBezTo>
                  <a:cubicBezTo>
                    <a:pt x="220358" y="193276"/>
                    <a:pt x="220644" y="132030"/>
                    <a:pt x="185116" y="82596"/>
                  </a:cubicBezTo>
                  <a:cubicBezTo>
                    <a:pt x="160256" y="48115"/>
                    <a:pt x="124442" y="28303"/>
                    <a:pt x="92819" y="28303"/>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43"/>
            <p:cNvSpPr/>
            <p:nvPr/>
          </p:nvSpPr>
          <p:spPr>
            <a:xfrm>
              <a:off x="5503683" y="1506705"/>
              <a:ext cx="281621" cy="353956"/>
            </a:xfrm>
            <a:custGeom>
              <a:rect b="b" l="l" r="r" t="t"/>
              <a:pathLst>
                <a:path extrusionOk="0" h="215827" w="171720">
                  <a:moveTo>
                    <a:pt x="157415" y="215828"/>
                  </a:moveTo>
                  <a:cubicBezTo>
                    <a:pt x="151510" y="215828"/>
                    <a:pt x="145890" y="212113"/>
                    <a:pt x="143890" y="206112"/>
                  </a:cubicBezTo>
                  <a:cubicBezTo>
                    <a:pt x="133507" y="175537"/>
                    <a:pt x="118458" y="155820"/>
                    <a:pt x="97884" y="145819"/>
                  </a:cubicBezTo>
                  <a:cubicBezTo>
                    <a:pt x="89978" y="141914"/>
                    <a:pt x="81977" y="139913"/>
                    <a:pt x="73595" y="137723"/>
                  </a:cubicBezTo>
                  <a:cubicBezTo>
                    <a:pt x="58927" y="133913"/>
                    <a:pt x="42258" y="129626"/>
                    <a:pt x="27113" y="114672"/>
                  </a:cubicBezTo>
                  <a:cubicBezTo>
                    <a:pt x="4825" y="92765"/>
                    <a:pt x="-3748" y="58379"/>
                    <a:pt x="1491" y="12659"/>
                  </a:cubicBezTo>
                  <a:cubicBezTo>
                    <a:pt x="2348" y="4849"/>
                    <a:pt x="9492" y="-771"/>
                    <a:pt x="17302" y="86"/>
                  </a:cubicBezTo>
                  <a:cubicBezTo>
                    <a:pt x="25113" y="944"/>
                    <a:pt x="30733" y="8087"/>
                    <a:pt x="29875" y="15898"/>
                  </a:cubicBezTo>
                  <a:cubicBezTo>
                    <a:pt x="25684" y="52474"/>
                    <a:pt x="31495" y="78858"/>
                    <a:pt x="47116" y="94289"/>
                  </a:cubicBezTo>
                  <a:cubicBezTo>
                    <a:pt x="56736" y="103814"/>
                    <a:pt x="67309" y="106576"/>
                    <a:pt x="80644" y="110005"/>
                  </a:cubicBezTo>
                  <a:cubicBezTo>
                    <a:pt x="89597" y="112291"/>
                    <a:pt x="99789" y="114958"/>
                    <a:pt x="110362" y="120101"/>
                  </a:cubicBezTo>
                  <a:cubicBezTo>
                    <a:pt x="137794" y="133436"/>
                    <a:pt x="158177" y="159344"/>
                    <a:pt x="170941" y="196873"/>
                  </a:cubicBezTo>
                  <a:cubicBezTo>
                    <a:pt x="173512" y="204398"/>
                    <a:pt x="169512" y="212494"/>
                    <a:pt x="161987" y="214970"/>
                  </a:cubicBezTo>
                  <a:cubicBezTo>
                    <a:pt x="160463" y="215542"/>
                    <a:pt x="158939" y="215828"/>
                    <a:pt x="157415" y="215828"/>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43"/>
            <p:cNvSpPr/>
            <p:nvPr/>
          </p:nvSpPr>
          <p:spPr>
            <a:xfrm>
              <a:off x="6071103" y="1248564"/>
              <a:ext cx="335851" cy="640461"/>
            </a:xfrm>
            <a:custGeom>
              <a:rect b="b" l="l" r="r" t="t"/>
              <a:pathLst>
                <a:path extrusionOk="0" h="390525" w="204787">
                  <a:moveTo>
                    <a:pt x="19050" y="0"/>
                  </a:moveTo>
                  <a:cubicBezTo>
                    <a:pt x="12573" y="0"/>
                    <a:pt x="6287" y="381"/>
                    <a:pt x="0" y="1143"/>
                  </a:cubicBezTo>
                  <a:lnTo>
                    <a:pt x="0" y="74962"/>
                  </a:lnTo>
                  <a:cubicBezTo>
                    <a:pt x="4667" y="74295"/>
                    <a:pt x="9430" y="74009"/>
                    <a:pt x="14288" y="74009"/>
                  </a:cubicBezTo>
                  <a:cubicBezTo>
                    <a:pt x="77438" y="74009"/>
                    <a:pt x="128588" y="127826"/>
                    <a:pt x="128588" y="194120"/>
                  </a:cubicBezTo>
                  <a:cubicBezTo>
                    <a:pt x="128588" y="260509"/>
                    <a:pt x="77438" y="314325"/>
                    <a:pt x="14288" y="314325"/>
                  </a:cubicBezTo>
                  <a:cubicBezTo>
                    <a:pt x="9430" y="314325"/>
                    <a:pt x="4667" y="314039"/>
                    <a:pt x="0" y="313372"/>
                  </a:cubicBezTo>
                  <a:lnTo>
                    <a:pt x="0" y="389382"/>
                  </a:lnTo>
                  <a:cubicBezTo>
                    <a:pt x="6287" y="390144"/>
                    <a:pt x="12573" y="390525"/>
                    <a:pt x="19050" y="390525"/>
                  </a:cubicBezTo>
                  <a:cubicBezTo>
                    <a:pt x="121634" y="390525"/>
                    <a:pt x="204788" y="303086"/>
                    <a:pt x="204788" y="195263"/>
                  </a:cubicBezTo>
                  <a:cubicBezTo>
                    <a:pt x="204788" y="87440"/>
                    <a:pt x="121634" y="0"/>
                    <a:pt x="19050" y="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43"/>
            <p:cNvSpPr/>
            <p:nvPr/>
          </p:nvSpPr>
          <p:spPr>
            <a:xfrm>
              <a:off x="6047523" y="1225141"/>
              <a:ext cx="382714" cy="687324"/>
            </a:xfrm>
            <a:custGeom>
              <a:rect b="b" l="l" r="r" t="t"/>
              <a:pathLst>
                <a:path extrusionOk="0" h="419100" w="233362">
                  <a:moveTo>
                    <a:pt x="33433" y="419100"/>
                  </a:moveTo>
                  <a:cubicBezTo>
                    <a:pt x="26384" y="419100"/>
                    <a:pt x="19621" y="418719"/>
                    <a:pt x="12668" y="417862"/>
                  </a:cubicBezTo>
                  <a:cubicBezTo>
                    <a:pt x="5525" y="417005"/>
                    <a:pt x="95" y="410909"/>
                    <a:pt x="95" y="403670"/>
                  </a:cubicBezTo>
                  <a:lnTo>
                    <a:pt x="95" y="327660"/>
                  </a:lnTo>
                  <a:cubicBezTo>
                    <a:pt x="95" y="323564"/>
                    <a:pt x="1905" y="319564"/>
                    <a:pt x="5048" y="316897"/>
                  </a:cubicBezTo>
                  <a:cubicBezTo>
                    <a:pt x="8192" y="314230"/>
                    <a:pt x="12383" y="312992"/>
                    <a:pt x="16383" y="313563"/>
                  </a:cubicBezTo>
                  <a:cubicBezTo>
                    <a:pt x="20193" y="314135"/>
                    <a:pt x="24289" y="314325"/>
                    <a:pt x="28670" y="314325"/>
                  </a:cubicBezTo>
                  <a:cubicBezTo>
                    <a:pt x="83820" y="314325"/>
                    <a:pt x="128683" y="266795"/>
                    <a:pt x="128683" y="208407"/>
                  </a:cubicBezTo>
                  <a:cubicBezTo>
                    <a:pt x="128683" y="150019"/>
                    <a:pt x="83820" y="102584"/>
                    <a:pt x="28670" y="102584"/>
                  </a:cubicBezTo>
                  <a:cubicBezTo>
                    <a:pt x="24194" y="102584"/>
                    <a:pt x="20193" y="102870"/>
                    <a:pt x="16383" y="103346"/>
                  </a:cubicBezTo>
                  <a:cubicBezTo>
                    <a:pt x="12192" y="104013"/>
                    <a:pt x="8096" y="102680"/>
                    <a:pt x="4953" y="100013"/>
                  </a:cubicBezTo>
                  <a:cubicBezTo>
                    <a:pt x="1810" y="97250"/>
                    <a:pt x="0" y="93345"/>
                    <a:pt x="0" y="89249"/>
                  </a:cubicBezTo>
                  <a:lnTo>
                    <a:pt x="0" y="15430"/>
                  </a:lnTo>
                  <a:cubicBezTo>
                    <a:pt x="0" y="8192"/>
                    <a:pt x="5429" y="2096"/>
                    <a:pt x="12573" y="1238"/>
                  </a:cubicBezTo>
                  <a:cubicBezTo>
                    <a:pt x="19526" y="381"/>
                    <a:pt x="26289" y="0"/>
                    <a:pt x="33338" y="0"/>
                  </a:cubicBezTo>
                  <a:cubicBezTo>
                    <a:pt x="143637" y="0"/>
                    <a:pt x="233363" y="94012"/>
                    <a:pt x="233363" y="209550"/>
                  </a:cubicBezTo>
                  <a:cubicBezTo>
                    <a:pt x="233363" y="325088"/>
                    <a:pt x="143732" y="419100"/>
                    <a:pt x="33433" y="419100"/>
                  </a:cubicBezTo>
                  <a:close/>
                  <a:moveTo>
                    <a:pt x="28670" y="390525"/>
                  </a:moveTo>
                  <a:cubicBezTo>
                    <a:pt x="30290" y="390525"/>
                    <a:pt x="31813" y="390620"/>
                    <a:pt x="33433" y="390620"/>
                  </a:cubicBezTo>
                  <a:cubicBezTo>
                    <a:pt x="127921" y="390620"/>
                    <a:pt x="204883" y="309467"/>
                    <a:pt x="204883" y="209645"/>
                  </a:cubicBezTo>
                  <a:cubicBezTo>
                    <a:pt x="204883" y="109823"/>
                    <a:pt x="127921" y="28670"/>
                    <a:pt x="33433" y="28670"/>
                  </a:cubicBezTo>
                  <a:cubicBezTo>
                    <a:pt x="31813" y="28670"/>
                    <a:pt x="30290" y="28670"/>
                    <a:pt x="28670" y="28766"/>
                  </a:cubicBezTo>
                  <a:lnTo>
                    <a:pt x="28670" y="74105"/>
                  </a:lnTo>
                  <a:cubicBezTo>
                    <a:pt x="99536" y="74105"/>
                    <a:pt x="157258" y="134398"/>
                    <a:pt x="157258" y="208502"/>
                  </a:cubicBezTo>
                  <a:cubicBezTo>
                    <a:pt x="157258" y="282702"/>
                    <a:pt x="99536" y="342995"/>
                    <a:pt x="28670" y="342995"/>
                  </a:cubicBezTo>
                  <a:lnTo>
                    <a:pt x="28670" y="39052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43"/>
            <p:cNvSpPr/>
            <p:nvPr/>
          </p:nvSpPr>
          <p:spPr>
            <a:xfrm>
              <a:off x="5446475" y="879097"/>
              <a:ext cx="15621" cy="150898"/>
            </a:xfrm>
            <a:custGeom>
              <a:rect b="b" l="l" r="r" t="t"/>
              <a:pathLst>
                <a:path extrusionOk="0" h="92011" w="9525">
                  <a:moveTo>
                    <a:pt x="0" y="92011"/>
                  </a:moveTo>
                  <a:lnTo>
                    <a:pt x="0"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43"/>
            <p:cNvSpPr/>
            <p:nvPr/>
          </p:nvSpPr>
          <p:spPr>
            <a:xfrm>
              <a:off x="5423051" y="855517"/>
              <a:ext cx="46863" cy="197917"/>
            </a:xfrm>
            <a:custGeom>
              <a:rect b="b" l="l" r="r" t="t"/>
              <a:pathLst>
                <a:path extrusionOk="0" h="120681" w="28575">
                  <a:moveTo>
                    <a:pt x="14288" y="120682"/>
                  </a:moveTo>
                  <a:cubicBezTo>
                    <a:pt x="6382" y="120682"/>
                    <a:pt x="0" y="114300"/>
                    <a:pt x="0" y="106394"/>
                  </a:cubicBezTo>
                  <a:lnTo>
                    <a:pt x="0" y="14288"/>
                  </a:lnTo>
                  <a:cubicBezTo>
                    <a:pt x="0" y="6382"/>
                    <a:pt x="6382" y="0"/>
                    <a:pt x="14288" y="0"/>
                  </a:cubicBezTo>
                  <a:cubicBezTo>
                    <a:pt x="22193" y="0"/>
                    <a:pt x="28575" y="6382"/>
                    <a:pt x="28575" y="14288"/>
                  </a:cubicBezTo>
                  <a:lnTo>
                    <a:pt x="28575" y="106394"/>
                  </a:lnTo>
                  <a:cubicBezTo>
                    <a:pt x="28575" y="114300"/>
                    <a:pt x="22193" y="120682"/>
                    <a:pt x="14288" y="12068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43"/>
            <p:cNvSpPr/>
            <p:nvPr/>
          </p:nvSpPr>
          <p:spPr>
            <a:xfrm>
              <a:off x="5805636" y="879097"/>
              <a:ext cx="15621" cy="150898"/>
            </a:xfrm>
            <a:custGeom>
              <a:rect b="b" l="l" r="r" t="t"/>
              <a:pathLst>
                <a:path extrusionOk="0" h="92011" w="9525">
                  <a:moveTo>
                    <a:pt x="0" y="92011"/>
                  </a:moveTo>
                  <a:lnTo>
                    <a:pt x="0"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43"/>
            <p:cNvSpPr/>
            <p:nvPr/>
          </p:nvSpPr>
          <p:spPr>
            <a:xfrm>
              <a:off x="5782212" y="855517"/>
              <a:ext cx="46863" cy="197917"/>
            </a:xfrm>
            <a:custGeom>
              <a:rect b="b" l="l" r="r" t="t"/>
              <a:pathLst>
                <a:path extrusionOk="0" h="120681" w="28575">
                  <a:moveTo>
                    <a:pt x="14288" y="120682"/>
                  </a:moveTo>
                  <a:cubicBezTo>
                    <a:pt x="6382" y="120682"/>
                    <a:pt x="0" y="114300"/>
                    <a:pt x="0" y="106394"/>
                  </a:cubicBezTo>
                  <a:lnTo>
                    <a:pt x="0" y="14288"/>
                  </a:lnTo>
                  <a:cubicBezTo>
                    <a:pt x="0" y="6382"/>
                    <a:pt x="6382" y="0"/>
                    <a:pt x="14288" y="0"/>
                  </a:cubicBezTo>
                  <a:cubicBezTo>
                    <a:pt x="22193" y="0"/>
                    <a:pt x="28575" y="6382"/>
                    <a:pt x="28575" y="14288"/>
                  </a:cubicBezTo>
                  <a:lnTo>
                    <a:pt x="28575" y="106394"/>
                  </a:lnTo>
                  <a:cubicBezTo>
                    <a:pt x="28575" y="114300"/>
                    <a:pt x="22193" y="120682"/>
                    <a:pt x="14288" y="12068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43"/>
            <p:cNvSpPr/>
            <p:nvPr/>
          </p:nvSpPr>
          <p:spPr>
            <a:xfrm>
              <a:off x="5626055" y="748862"/>
              <a:ext cx="15621" cy="281176"/>
            </a:xfrm>
            <a:custGeom>
              <a:rect b="b" l="l" r="r" t="t"/>
              <a:pathLst>
                <a:path extrusionOk="0" h="171449" w="9525">
                  <a:moveTo>
                    <a:pt x="0" y="171450"/>
                  </a:moveTo>
                  <a:lnTo>
                    <a:pt x="0"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43"/>
            <p:cNvSpPr/>
            <p:nvPr/>
          </p:nvSpPr>
          <p:spPr>
            <a:xfrm>
              <a:off x="5602632" y="725439"/>
              <a:ext cx="46863" cy="328039"/>
            </a:xfrm>
            <a:custGeom>
              <a:rect b="b" l="l" r="r" t="t"/>
              <a:pathLst>
                <a:path extrusionOk="0" h="200024" w="28575">
                  <a:moveTo>
                    <a:pt x="14288" y="200025"/>
                  </a:moveTo>
                  <a:cubicBezTo>
                    <a:pt x="6382" y="200025"/>
                    <a:pt x="0" y="193643"/>
                    <a:pt x="0" y="185737"/>
                  </a:cubicBezTo>
                  <a:lnTo>
                    <a:pt x="0" y="14288"/>
                  </a:lnTo>
                  <a:cubicBezTo>
                    <a:pt x="0" y="6382"/>
                    <a:pt x="6382" y="0"/>
                    <a:pt x="14288" y="0"/>
                  </a:cubicBezTo>
                  <a:cubicBezTo>
                    <a:pt x="22193" y="0"/>
                    <a:pt x="28575" y="6382"/>
                    <a:pt x="28575" y="14288"/>
                  </a:cubicBezTo>
                  <a:lnTo>
                    <a:pt x="28575" y="185737"/>
                  </a:lnTo>
                  <a:cubicBezTo>
                    <a:pt x="28575" y="193643"/>
                    <a:pt x="22193" y="200025"/>
                    <a:pt x="14288" y="20002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43"/>
            <p:cNvSpPr/>
            <p:nvPr/>
          </p:nvSpPr>
          <p:spPr>
            <a:xfrm>
              <a:off x="5188816" y="1108022"/>
              <a:ext cx="278677" cy="1202817"/>
            </a:xfrm>
            <a:custGeom>
              <a:rect b="b" l="l" r="r" t="t"/>
              <a:pathLst>
                <a:path extrusionOk="0" h="733425" w="169925">
                  <a:moveTo>
                    <a:pt x="169926" y="733425"/>
                  </a:moveTo>
                  <a:lnTo>
                    <a:pt x="84201" y="733425"/>
                  </a:lnTo>
                  <a:cubicBezTo>
                    <a:pt x="37719" y="733425"/>
                    <a:pt x="0" y="695706"/>
                    <a:pt x="0" y="649224"/>
                  </a:cubicBezTo>
                  <a:lnTo>
                    <a:pt x="0" y="0"/>
                  </a:lnTo>
                  <a:lnTo>
                    <a:pt x="85725" y="0"/>
                  </a:lnTo>
                  <a:lnTo>
                    <a:pt x="85725" y="649224"/>
                  </a:lnTo>
                  <a:cubicBezTo>
                    <a:pt x="85725" y="695706"/>
                    <a:pt x="123444" y="733425"/>
                    <a:pt x="169926" y="733425"/>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44"/>
          <p:cNvSpPr txBox="1"/>
          <p:nvPr>
            <p:ph type="title"/>
          </p:nvPr>
        </p:nvSpPr>
        <p:spPr>
          <a:xfrm>
            <a:off x="2247900" y="1507775"/>
            <a:ext cx="5029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1103" name="Google Shape;1103;p44"/>
          <p:cNvSpPr txBox="1"/>
          <p:nvPr>
            <p:ph idx="1" type="body"/>
          </p:nvPr>
        </p:nvSpPr>
        <p:spPr>
          <a:xfrm>
            <a:off x="2247990" y="2584625"/>
            <a:ext cx="50292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Caleb Wood from Pexels</a:t>
            </a:r>
            <a:r>
              <a:rPr lang="en" sz="2400"/>
              <a:t> and </a:t>
            </a:r>
            <a:r>
              <a:rPr lang="en" sz="2400" u="sng">
                <a:solidFill>
                  <a:schemeClr val="hlink"/>
                </a:solidFill>
                <a:hlinkClick r:id="rId5"/>
              </a:rPr>
              <a:t>Unsplash</a:t>
            </a:r>
            <a:endParaRPr sz="2400"/>
          </a:p>
          <a:p>
            <a:pPr indent="0" lvl="0" marL="0" rtl="0" algn="l">
              <a:spcBef>
                <a:spcPts val="2100"/>
              </a:spcBef>
              <a:spcAft>
                <a:spcPts val="0"/>
              </a:spcAft>
              <a:buNone/>
            </a:pPr>
            <a:r>
              <a:rPr lang="en"/>
              <a:t>Fonts used in this presentation: Montserrat and </a:t>
            </a:r>
            <a:r>
              <a:rPr lang="en">
                <a:latin typeface="Lobster"/>
                <a:ea typeface="Lobster"/>
                <a:cs typeface="Lobster"/>
                <a:sym typeface="Lobster"/>
              </a:rPr>
              <a:t>Lobster</a:t>
            </a:r>
            <a:endParaRPr>
              <a:latin typeface="Lobster"/>
              <a:ea typeface="Lobster"/>
              <a:cs typeface="Lobster"/>
              <a:sym typeface="Lobster"/>
            </a:endParaRPr>
          </a:p>
          <a:p>
            <a:pPr indent="0" lvl="0" marL="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45"/>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109" name="Google Shape;1109;p45"/>
          <p:cNvGrpSpPr/>
          <p:nvPr/>
        </p:nvGrpSpPr>
        <p:grpSpPr>
          <a:xfrm>
            <a:off x="3570764" y="1773752"/>
            <a:ext cx="405160" cy="253589"/>
            <a:chOff x="4797800" y="1994125"/>
            <a:chExt cx="306475" cy="186025"/>
          </a:xfrm>
        </p:grpSpPr>
        <p:sp>
          <p:nvSpPr>
            <p:cNvPr id="1110" name="Google Shape;1110;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2" name="Google Shape;1112;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7" name="Google Shape;1117;p45"/>
          <p:cNvGrpSpPr/>
          <p:nvPr/>
        </p:nvGrpSpPr>
        <p:grpSpPr>
          <a:xfrm>
            <a:off x="6164058" y="1777777"/>
            <a:ext cx="352082" cy="254203"/>
            <a:chOff x="4250025" y="2848800"/>
            <a:chExt cx="266325" cy="186475"/>
          </a:xfrm>
        </p:grpSpPr>
        <p:sp>
          <p:nvSpPr>
            <p:cNvPr id="1118" name="Google Shape;1118;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0" name="Google Shape;1120;p45"/>
          <p:cNvGrpSpPr/>
          <p:nvPr/>
        </p:nvGrpSpPr>
        <p:grpSpPr>
          <a:xfrm>
            <a:off x="6761406" y="1741891"/>
            <a:ext cx="343224" cy="326555"/>
            <a:chOff x="4707700" y="2822475"/>
            <a:chExt cx="259625" cy="239550"/>
          </a:xfrm>
        </p:grpSpPr>
        <p:sp>
          <p:nvSpPr>
            <p:cNvPr id="1121" name="Google Shape;1121;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4" name="Google Shape;1124;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6" name="Google Shape;1126;p45"/>
          <p:cNvGrpSpPr/>
          <p:nvPr/>
        </p:nvGrpSpPr>
        <p:grpSpPr>
          <a:xfrm>
            <a:off x="8396572" y="1705391"/>
            <a:ext cx="351487" cy="398940"/>
            <a:chOff x="6425500" y="2795700"/>
            <a:chExt cx="265875" cy="292650"/>
          </a:xfrm>
        </p:grpSpPr>
        <p:sp>
          <p:nvSpPr>
            <p:cNvPr id="1127" name="Google Shape;1127;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9" name="Google Shape;1129;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0" name="Google Shape;1130;p45"/>
          <p:cNvGrpSpPr/>
          <p:nvPr/>
        </p:nvGrpSpPr>
        <p:grpSpPr>
          <a:xfrm>
            <a:off x="9474618" y="1760035"/>
            <a:ext cx="350297" cy="290464"/>
            <a:chOff x="5549875" y="2418425"/>
            <a:chExt cx="264975" cy="213075"/>
          </a:xfrm>
        </p:grpSpPr>
        <p:sp>
          <p:nvSpPr>
            <p:cNvPr id="1131" name="Google Shape;1131;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3" name="Google Shape;1133;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4" name="Google Shape;1134;p45"/>
          <p:cNvGrpSpPr/>
          <p:nvPr/>
        </p:nvGrpSpPr>
        <p:grpSpPr>
          <a:xfrm>
            <a:off x="3570694" y="2404542"/>
            <a:ext cx="299598" cy="308322"/>
            <a:chOff x="3739275" y="2525850"/>
            <a:chExt cx="226625" cy="226175"/>
          </a:xfrm>
        </p:grpSpPr>
        <p:sp>
          <p:nvSpPr>
            <p:cNvPr id="1135" name="Google Shape;1135;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7" name="Google Shape;1137;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9" name="Google Shape;1139;p45"/>
          <p:cNvGrpSpPr/>
          <p:nvPr/>
        </p:nvGrpSpPr>
        <p:grpSpPr>
          <a:xfrm>
            <a:off x="3043876" y="2377772"/>
            <a:ext cx="272464" cy="361861"/>
            <a:chOff x="4518575" y="2506200"/>
            <a:chExt cx="206100" cy="265450"/>
          </a:xfrm>
        </p:grpSpPr>
        <p:sp>
          <p:nvSpPr>
            <p:cNvPr id="1140" name="Google Shape;1140;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3" name="Google Shape;1143;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4" name="Google Shape;1144;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9" name="Google Shape;1149;p45"/>
          <p:cNvGrpSpPr/>
          <p:nvPr/>
        </p:nvGrpSpPr>
        <p:grpSpPr>
          <a:xfrm>
            <a:off x="4125077" y="2404742"/>
            <a:ext cx="299631" cy="308322"/>
            <a:chOff x="4164375" y="1677425"/>
            <a:chExt cx="226650" cy="226175"/>
          </a:xfrm>
        </p:grpSpPr>
        <p:sp>
          <p:nvSpPr>
            <p:cNvPr id="1150" name="Google Shape;1150;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5" name="Google Shape;1155;p45"/>
          <p:cNvGrpSpPr/>
          <p:nvPr/>
        </p:nvGrpSpPr>
        <p:grpSpPr>
          <a:xfrm>
            <a:off x="5179042" y="2395931"/>
            <a:ext cx="299003" cy="308322"/>
            <a:chOff x="5226025" y="1677425"/>
            <a:chExt cx="226175" cy="226175"/>
          </a:xfrm>
        </p:grpSpPr>
        <p:sp>
          <p:nvSpPr>
            <p:cNvPr id="1156" name="Google Shape;1156;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8" name="Google Shape;1158;p45"/>
          <p:cNvGrpSpPr/>
          <p:nvPr/>
        </p:nvGrpSpPr>
        <p:grpSpPr>
          <a:xfrm>
            <a:off x="4652426" y="2396024"/>
            <a:ext cx="299003" cy="308322"/>
            <a:chOff x="4835275" y="1198350"/>
            <a:chExt cx="226175" cy="226175"/>
          </a:xfrm>
        </p:grpSpPr>
        <p:sp>
          <p:nvSpPr>
            <p:cNvPr id="1159" name="Google Shape;1159;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0" name="Google Shape;1160;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1" name="Google Shape;1161;p45"/>
          <p:cNvGrpSpPr/>
          <p:nvPr/>
        </p:nvGrpSpPr>
        <p:grpSpPr>
          <a:xfrm>
            <a:off x="6339271" y="2379923"/>
            <a:ext cx="347356" cy="358215"/>
            <a:chOff x="968775" y="1180050"/>
            <a:chExt cx="262750" cy="262775"/>
          </a:xfrm>
        </p:grpSpPr>
        <p:sp>
          <p:nvSpPr>
            <p:cNvPr id="1162" name="Google Shape;1162;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4" name="Google Shape;1164;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5" name="Google Shape;1165;p45"/>
          <p:cNvGrpSpPr/>
          <p:nvPr/>
        </p:nvGrpSpPr>
        <p:grpSpPr>
          <a:xfrm>
            <a:off x="5704170" y="2446992"/>
            <a:ext cx="386288" cy="224042"/>
            <a:chOff x="1678900" y="1231350"/>
            <a:chExt cx="292200" cy="164350"/>
          </a:xfrm>
        </p:grpSpPr>
        <p:sp>
          <p:nvSpPr>
            <p:cNvPr id="1166" name="Google Shape;1166;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9" name="Google Shape;1169;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0" name="Google Shape;1170;p45"/>
          <p:cNvGrpSpPr/>
          <p:nvPr/>
        </p:nvGrpSpPr>
        <p:grpSpPr>
          <a:xfrm>
            <a:off x="7467406" y="2373531"/>
            <a:ext cx="322006" cy="353205"/>
            <a:chOff x="2405550" y="1181850"/>
            <a:chExt cx="243575" cy="259100"/>
          </a:xfrm>
        </p:grpSpPr>
        <p:sp>
          <p:nvSpPr>
            <p:cNvPr id="1171" name="Google Shape;1171;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3" name="Google Shape;1173;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7" name="Google Shape;1177;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8" name="Google Shape;1178;p45"/>
          <p:cNvGrpSpPr/>
          <p:nvPr/>
        </p:nvGrpSpPr>
        <p:grpSpPr>
          <a:xfrm>
            <a:off x="8500593" y="2371333"/>
            <a:ext cx="286610" cy="357601"/>
            <a:chOff x="3086700" y="1180050"/>
            <a:chExt cx="216800" cy="262325"/>
          </a:xfrm>
        </p:grpSpPr>
        <p:sp>
          <p:nvSpPr>
            <p:cNvPr id="1179" name="Google Shape;1179;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1" name="Google Shape;1181;p45"/>
          <p:cNvGrpSpPr/>
          <p:nvPr/>
        </p:nvGrpSpPr>
        <p:grpSpPr>
          <a:xfrm>
            <a:off x="9007187" y="2359473"/>
            <a:ext cx="228243" cy="381321"/>
            <a:chOff x="3741075" y="1171575"/>
            <a:chExt cx="172650" cy="279725"/>
          </a:xfrm>
        </p:grpSpPr>
        <p:sp>
          <p:nvSpPr>
            <p:cNvPr id="1182" name="Google Shape;1182;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5" name="Google Shape;1185;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6" name="Google Shape;1186;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7" name="Google Shape;1187;p45"/>
          <p:cNvGrpSpPr/>
          <p:nvPr/>
        </p:nvGrpSpPr>
        <p:grpSpPr>
          <a:xfrm>
            <a:off x="2528682" y="3103577"/>
            <a:ext cx="351520" cy="253623"/>
            <a:chOff x="952700" y="1101100"/>
            <a:chExt cx="265900" cy="186050"/>
          </a:xfrm>
        </p:grpSpPr>
        <p:sp>
          <p:nvSpPr>
            <p:cNvPr id="1188" name="Google Shape;1188;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1" name="Google Shape;1191;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2" name="Google Shape;1192;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3" name="Google Shape;1193;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4" name="Google Shape;1194;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5" name="Google Shape;1195;p45"/>
          <p:cNvGrpSpPr/>
          <p:nvPr/>
        </p:nvGrpSpPr>
        <p:grpSpPr>
          <a:xfrm>
            <a:off x="5219949" y="3082177"/>
            <a:ext cx="317875" cy="344208"/>
            <a:chOff x="5583325" y="1073450"/>
            <a:chExt cx="240450" cy="252500"/>
          </a:xfrm>
        </p:grpSpPr>
        <p:sp>
          <p:nvSpPr>
            <p:cNvPr id="1196" name="Google Shape;1196;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0" name="Google Shape;1200;p45"/>
          <p:cNvGrpSpPr/>
          <p:nvPr/>
        </p:nvGrpSpPr>
        <p:grpSpPr>
          <a:xfrm>
            <a:off x="5703822" y="3071928"/>
            <a:ext cx="386850" cy="294962"/>
            <a:chOff x="1502275" y="3638775"/>
            <a:chExt cx="292625" cy="216375"/>
          </a:xfrm>
        </p:grpSpPr>
        <p:sp>
          <p:nvSpPr>
            <p:cNvPr id="1201" name="Google Shape;1201;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4" name="Google Shape;1204;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5" name="Google Shape;1205;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6" name="Google Shape;1206;p45"/>
          <p:cNvGrpSpPr/>
          <p:nvPr/>
        </p:nvGrpSpPr>
        <p:grpSpPr>
          <a:xfrm>
            <a:off x="6258857" y="3016414"/>
            <a:ext cx="354428" cy="362441"/>
            <a:chOff x="3171000" y="4021950"/>
            <a:chExt cx="268100" cy="265875"/>
          </a:xfrm>
        </p:grpSpPr>
        <p:sp>
          <p:nvSpPr>
            <p:cNvPr id="1207" name="Google Shape;1207;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9" name="Google Shape;1209;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1" name="Google Shape;1211;p45"/>
          <p:cNvGrpSpPr/>
          <p:nvPr/>
        </p:nvGrpSpPr>
        <p:grpSpPr>
          <a:xfrm>
            <a:off x="7848132" y="3068067"/>
            <a:ext cx="334400" cy="344821"/>
            <a:chOff x="5684575" y="4038000"/>
            <a:chExt cx="252950" cy="252950"/>
          </a:xfrm>
        </p:grpSpPr>
        <p:sp>
          <p:nvSpPr>
            <p:cNvPr id="1212" name="Google Shape;1212;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8" name="Google Shape;1218;p45"/>
          <p:cNvGrpSpPr/>
          <p:nvPr/>
        </p:nvGrpSpPr>
        <p:grpSpPr>
          <a:xfrm>
            <a:off x="8441727" y="3026501"/>
            <a:ext cx="247115" cy="399520"/>
            <a:chOff x="1982675" y="3599525"/>
            <a:chExt cx="186925" cy="293075"/>
          </a:xfrm>
        </p:grpSpPr>
        <p:sp>
          <p:nvSpPr>
            <p:cNvPr id="1219" name="Google Shape;1219;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1" name="Google Shape;1221;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2" name="Google Shape;1222;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4" name="Google Shape;1224;p45"/>
          <p:cNvGrpSpPr/>
          <p:nvPr/>
        </p:nvGrpSpPr>
        <p:grpSpPr>
          <a:xfrm>
            <a:off x="8947735" y="3026500"/>
            <a:ext cx="178106" cy="398940"/>
            <a:chOff x="2397075" y="3602200"/>
            <a:chExt cx="134725" cy="292650"/>
          </a:xfrm>
        </p:grpSpPr>
        <p:sp>
          <p:nvSpPr>
            <p:cNvPr id="1225" name="Google Shape;1225;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6" name="Google Shape;1226;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0" name="Google Shape;1230;p45"/>
          <p:cNvGrpSpPr/>
          <p:nvPr/>
        </p:nvGrpSpPr>
        <p:grpSpPr>
          <a:xfrm>
            <a:off x="2581850" y="3710924"/>
            <a:ext cx="246520" cy="383741"/>
            <a:chOff x="2717350" y="3603525"/>
            <a:chExt cx="186475" cy="281500"/>
          </a:xfrm>
        </p:grpSpPr>
        <p:sp>
          <p:nvSpPr>
            <p:cNvPr id="1231" name="Google Shape;1231;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4" name="Google Shape;1234;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5" name="Google Shape;1235;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6" name="Google Shape;1236;p45"/>
          <p:cNvGrpSpPr/>
          <p:nvPr/>
        </p:nvGrpSpPr>
        <p:grpSpPr>
          <a:xfrm>
            <a:off x="3024770" y="3721267"/>
            <a:ext cx="332053" cy="363054"/>
            <a:chOff x="3927075" y="3612900"/>
            <a:chExt cx="251175" cy="266325"/>
          </a:xfrm>
        </p:grpSpPr>
        <p:sp>
          <p:nvSpPr>
            <p:cNvPr id="1237" name="Google Shape;1237;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9" name="Google Shape;1239;p45"/>
          <p:cNvGrpSpPr/>
          <p:nvPr/>
        </p:nvGrpSpPr>
        <p:grpSpPr>
          <a:xfrm>
            <a:off x="3552875" y="3780864"/>
            <a:ext cx="336152" cy="347241"/>
            <a:chOff x="4324975" y="3617800"/>
            <a:chExt cx="254275" cy="254725"/>
          </a:xfrm>
        </p:grpSpPr>
        <p:sp>
          <p:nvSpPr>
            <p:cNvPr id="1240" name="Google Shape;1240;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3" name="Google Shape;1243;p45"/>
          <p:cNvGrpSpPr/>
          <p:nvPr/>
        </p:nvGrpSpPr>
        <p:grpSpPr>
          <a:xfrm>
            <a:off x="4086534" y="3846536"/>
            <a:ext cx="399872" cy="217737"/>
            <a:chOff x="4728650" y="3665975"/>
            <a:chExt cx="302475" cy="159725"/>
          </a:xfrm>
        </p:grpSpPr>
        <p:sp>
          <p:nvSpPr>
            <p:cNvPr id="1244" name="Google Shape;1244;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5" name="Google Shape;1245;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6" name="Google Shape;1246;p45"/>
          <p:cNvGrpSpPr/>
          <p:nvPr/>
        </p:nvGrpSpPr>
        <p:grpSpPr>
          <a:xfrm>
            <a:off x="4613200" y="3803696"/>
            <a:ext cx="382719" cy="282796"/>
            <a:chOff x="5164925" y="3642775"/>
            <a:chExt cx="289500" cy="207450"/>
          </a:xfrm>
        </p:grpSpPr>
        <p:sp>
          <p:nvSpPr>
            <p:cNvPr id="1247" name="Google Shape;1247;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1" name="Google Shape;1251;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52" name="Google Shape;1252;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3" name="Google Shape;1253;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4" name="Google Shape;1254;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6" name="Google Shape;1256;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7" name="Google Shape;1257;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59" name="Google Shape;1259;p45"/>
          <p:cNvGrpSpPr/>
          <p:nvPr/>
        </p:nvGrpSpPr>
        <p:grpSpPr>
          <a:xfrm>
            <a:off x="8933824" y="3717916"/>
            <a:ext cx="327294" cy="334632"/>
            <a:chOff x="5717150" y="2098500"/>
            <a:chExt cx="247575" cy="245475"/>
          </a:xfrm>
        </p:grpSpPr>
        <p:sp>
          <p:nvSpPr>
            <p:cNvPr id="1260" name="Google Shape;1260;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1" name="Google Shape;1261;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2" name="Google Shape;1262;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63" name="Google Shape;1263;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4" name="Google Shape;1264;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5" name="Google Shape;1265;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66" name="Google Shape;1266;p45"/>
          <p:cNvGrpSpPr/>
          <p:nvPr/>
        </p:nvGrpSpPr>
        <p:grpSpPr>
          <a:xfrm>
            <a:off x="3511298" y="4358842"/>
            <a:ext cx="352082" cy="317455"/>
            <a:chOff x="6435300" y="2742175"/>
            <a:chExt cx="266325" cy="232875"/>
          </a:xfrm>
        </p:grpSpPr>
        <p:sp>
          <p:nvSpPr>
            <p:cNvPr id="1267" name="Google Shape;1267;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9" name="Google Shape;1269;p45"/>
          <p:cNvGrpSpPr/>
          <p:nvPr/>
        </p:nvGrpSpPr>
        <p:grpSpPr>
          <a:xfrm>
            <a:off x="4558258" y="4437967"/>
            <a:ext cx="333805" cy="344208"/>
            <a:chOff x="674800" y="2146225"/>
            <a:chExt cx="252500" cy="252500"/>
          </a:xfrm>
        </p:grpSpPr>
        <p:sp>
          <p:nvSpPr>
            <p:cNvPr id="1270" name="Google Shape;1270;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1" name="Google Shape;1271;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2" name="Google Shape;1272;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4" name="Google Shape;1274;p45"/>
          <p:cNvGrpSpPr/>
          <p:nvPr/>
        </p:nvGrpSpPr>
        <p:grpSpPr>
          <a:xfrm>
            <a:off x="5085306" y="4449453"/>
            <a:ext cx="333805" cy="344208"/>
            <a:chOff x="2164225" y="2146225"/>
            <a:chExt cx="252500" cy="252500"/>
          </a:xfrm>
        </p:grpSpPr>
        <p:sp>
          <p:nvSpPr>
            <p:cNvPr id="1275" name="Google Shape;1275;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6" name="Google Shape;1276;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7" name="Google Shape;1277;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8" name="Google Shape;1278;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9" name="Google Shape;1279;p45"/>
          <p:cNvGrpSpPr/>
          <p:nvPr/>
        </p:nvGrpSpPr>
        <p:grpSpPr>
          <a:xfrm>
            <a:off x="4031217" y="4449226"/>
            <a:ext cx="334400" cy="344821"/>
            <a:chOff x="689975" y="1737200"/>
            <a:chExt cx="252950" cy="252950"/>
          </a:xfrm>
        </p:grpSpPr>
        <p:sp>
          <p:nvSpPr>
            <p:cNvPr id="1280" name="Google Shape;1280;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2" name="Google Shape;1282;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3" name="Google Shape;1283;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4" name="Google Shape;1284;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86" name="Google Shape;1286;p45"/>
          <p:cNvGrpSpPr/>
          <p:nvPr/>
        </p:nvGrpSpPr>
        <p:grpSpPr>
          <a:xfrm>
            <a:off x="5612075" y="4439102"/>
            <a:ext cx="334400" cy="344208"/>
            <a:chOff x="2961350" y="1740750"/>
            <a:chExt cx="252950" cy="252500"/>
          </a:xfrm>
        </p:grpSpPr>
        <p:sp>
          <p:nvSpPr>
            <p:cNvPr id="1287" name="Google Shape;1287;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8" name="Google Shape;1288;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1" name="Google Shape;1291;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2" name="Google Shape;1292;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3" name="Google Shape;1293;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294" name="Google Shape;1294;p45"/>
          <p:cNvGrpSpPr/>
          <p:nvPr/>
        </p:nvGrpSpPr>
        <p:grpSpPr>
          <a:xfrm>
            <a:off x="6696108" y="4387468"/>
            <a:ext cx="271902" cy="376448"/>
            <a:chOff x="4026550" y="3640100"/>
            <a:chExt cx="205675" cy="276150"/>
          </a:xfrm>
        </p:grpSpPr>
        <p:sp>
          <p:nvSpPr>
            <p:cNvPr id="1295" name="Google Shape;1295;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6" name="Google Shape;1296;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7" name="Google Shape;1297;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0" name="Google Shape;1300;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1" name="Google Shape;1301;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2" name="Google Shape;1302;p45"/>
          <p:cNvGrpSpPr/>
          <p:nvPr/>
        </p:nvGrpSpPr>
        <p:grpSpPr>
          <a:xfrm>
            <a:off x="7732713" y="4486703"/>
            <a:ext cx="351487" cy="294826"/>
            <a:chOff x="853250" y="4006875"/>
            <a:chExt cx="265875" cy="216275"/>
          </a:xfrm>
        </p:grpSpPr>
        <p:sp>
          <p:nvSpPr>
            <p:cNvPr id="1303" name="Google Shape;1303;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05" name="Google Shape;1305;p45"/>
          <p:cNvGrpSpPr/>
          <p:nvPr/>
        </p:nvGrpSpPr>
        <p:grpSpPr>
          <a:xfrm>
            <a:off x="8910280" y="4452282"/>
            <a:ext cx="245925" cy="363668"/>
            <a:chOff x="1978675" y="3981800"/>
            <a:chExt cx="186025" cy="266775"/>
          </a:xfrm>
        </p:grpSpPr>
        <p:sp>
          <p:nvSpPr>
            <p:cNvPr id="1306" name="Google Shape;1306;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7" name="Google Shape;1307;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8" name="Google Shape;1308;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9" name="Google Shape;1309;p45"/>
          <p:cNvGrpSpPr/>
          <p:nvPr/>
        </p:nvGrpSpPr>
        <p:grpSpPr>
          <a:xfrm>
            <a:off x="9440020" y="4461726"/>
            <a:ext cx="333805" cy="344821"/>
            <a:chOff x="480325" y="3970200"/>
            <a:chExt cx="252500" cy="252950"/>
          </a:xfrm>
        </p:grpSpPr>
        <p:sp>
          <p:nvSpPr>
            <p:cNvPr id="1310" name="Google Shape;1310;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3" name="Google Shape;1313;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5" name="Google Shape;1315;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16" name="Google Shape;1316;p45"/>
          <p:cNvGrpSpPr/>
          <p:nvPr/>
        </p:nvGrpSpPr>
        <p:grpSpPr>
          <a:xfrm>
            <a:off x="3015743" y="5051331"/>
            <a:ext cx="334400" cy="344208"/>
            <a:chOff x="5745250" y="4378350"/>
            <a:chExt cx="252950" cy="252500"/>
          </a:xfrm>
        </p:grpSpPr>
        <p:sp>
          <p:nvSpPr>
            <p:cNvPr id="1317" name="Google Shape;1317;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9" name="Google Shape;1319;p45"/>
          <p:cNvGrpSpPr/>
          <p:nvPr/>
        </p:nvGrpSpPr>
        <p:grpSpPr>
          <a:xfrm>
            <a:off x="3525242" y="5055591"/>
            <a:ext cx="334400" cy="344821"/>
            <a:chOff x="6130650" y="4381475"/>
            <a:chExt cx="252950" cy="252950"/>
          </a:xfrm>
        </p:grpSpPr>
        <p:sp>
          <p:nvSpPr>
            <p:cNvPr id="1320" name="Google Shape;1320;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1" name="Google Shape;1321;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22" name="Google Shape;1322;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23" name="Google Shape;1323;p45"/>
          <p:cNvGrpSpPr/>
          <p:nvPr/>
        </p:nvGrpSpPr>
        <p:grpSpPr>
          <a:xfrm>
            <a:off x="4533046" y="5078674"/>
            <a:ext cx="352082" cy="299802"/>
            <a:chOff x="6919750" y="1464650"/>
            <a:chExt cx="266325" cy="219925"/>
          </a:xfrm>
        </p:grpSpPr>
        <p:sp>
          <p:nvSpPr>
            <p:cNvPr id="1324" name="Google Shape;1324;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5" name="Google Shape;1325;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6" name="Google Shape;1326;p45"/>
          <p:cNvGrpSpPr/>
          <p:nvPr/>
        </p:nvGrpSpPr>
        <p:grpSpPr>
          <a:xfrm>
            <a:off x="5059243" y="5054116"/>
            <a:ext cx="366855" cy="339948"/>
            <a:chOff x="4759875" y="1027050"/>
            <a:chExt cx="277500" cy="249375"/>
          </a:xfrm>
        </p:grpSpPr>
        <p:sp>
          <p:nvSpPr>
            <p:cNvPr id="1327" name="Google Shape;1327;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0" name="Google Shape;1330;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1" name="Google Shape;1331;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2" name="Google Shape;1332;p45"/>
          <p:cNvGrpSpPr/>
          <p:nvPr/>
        </p:nvGrpSpPr>
        <p:grpSpPr>
          <a:xfrm>
            <a:off x="5600528" y="5038090"/>
            <a:ext cx="372738" cy="343186"/>
            <a:chOff x="3357900" y="1057675"/>
            <a:chExt cx="281950" cy="251750"/>
          </a:xfrm>
        </p:grpSpPr>
        <p:sp>
          <p:nvSpPr>
            <p:cNvPr id="1333" name="Google Shape;1333;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4" name="Google Shape;1334;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5" name="Google Shape;1335;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6" name="Google Shape;1336;p45"/>
          <p:cNvGrpSpPr/>
          <p:nvPr/>
        </p:nvGrpSpPr>
        <p:grpSpPr>
          <a:xfrm>
            <a:off x="6163700" y="5023095"/>
            <a:ext cx="191095" cy="401974"/>
            <a:chOff x="3783900" y="1046675"/>
            <a:chExt cx="144550" cy="294875"/>
          </a:xfrm>
        </p:grpSpPr>
        <p:sp>
          <p:nvSpPr>
            <p:cNvPr id="1337" name="Google Shape;1337;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8" name="Google Shape;1338;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39" name="Google Shape;1339;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40" name="Google Shape;1340;p45"/>
          <p:cNvGrpSpPr/>
          <p:nvPr/>
        </p:nvGrpSpPr>
        <p:grpSpPr>
          <a:xfrm>
            <a:off x="7062980" y="4780478"/>
            <a:ext cx="552596" cy="674409"/>
            <a:chOff x="238550" y="1487175"/>
            <a:chExt cx="418000" cy="494725"/>
          </a:xfrm>
        </p:grpSpPr>
        <p:sp>
          <p:nvSpPr>
            <p:cNvPr id="1341" name="Google Shape;1341;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2" name="Google Shape;1342;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3" name="Google Shape;1343;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4" name="Google Shape;1344;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5" name="Google Shape;1345;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6" name="Google Shape;1346;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7" name="Google Shape;1347;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8" name="Google Shape;1348;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9" name="Google Shape;1349;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50" name="Google Shape;1350;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1" name="Google Shape;1351;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52" name="Google Shape;1352;p45"/>
          <p:cNvGrpSpPr/>
          <p:nvPr/>
        </p:nvGrpSpPr>
        <p:grpSpPr>
          <a:xfrm>
            <a:off x="8815358" y="5107237"/>
            <a:ext cx="364707" cy="363804"/>
            <a:chOff x="6010925" y="3998175"/>
            <a:chExt cx="275875" cy="266875"/>
          </a:xfrm>
        </p:grpSpPr>
        <p:sp>
          <p:nvSpPr>
            <p:cNvPr id="1353" name="Google Shape;1353;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4" name="Google Shape;1354;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5" name="Google Shape;1355;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7" name="Google Shape;1357;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58" name="Google Shape;1358;p45"/>
          <p:cNvGrpSpPr/>
          <p:nvPr/>
        </p:nvGrpSpPr>
        <p:grpSpPr>
          <a:xfrm>
            <a:off x="9417554" y="5125862"/>
            <a:ext cx="352082" cy="308322"/>
            <a:chOff x="6866650" y="1038650"/>
            <a:chExt cx="266325" cy="226175"/>
          </a:xfrm>
        </p:grpSpPr>
        <p:sp>
          <p:nvSpPr>
            <p:cNvPr id="1359" name="Google Shape;1359;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0" name="Google Shape;1360;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1" name="Google Shape;1361;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62" name="Google Shape;1362;p45"/>
          <p:cNvGrpSpPr/>
          <p:nvPr/>
        </p:nvGrpSpPr>
        <p:grpSpPr>
          <a:xfrm>
            <a:off x="5155087" y="1762012"/>
            <a:ext cx="272497" cy="362441"/>
            <a:chOff x="2033075" y="2942475"/>
            <a:chExt cx="206125" cy="265875"/>
          </a:xfrm>
        </p:grpSpPr>
        <p:sp>
          <p:nvSpPr>
            <p:cNvPr id="1363" name="Google Shape;1363;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4" name="Google Shape;1364;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5" name="Google Shape;1365;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6" name="Google Shape;1366;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7" name="Google Shape;1367;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8" name="Google Shape;1368;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69" name="Google Shape;1369;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70" name="Google Shape;1370;p45"/>
          <p:cNvGrpSpPr/>
          <p:nvPr/>
        </p:nvGrpSpPr>
        <p:grpSpPr>
          <a:xfrm>
            <a:off x="3016802" y="5738414"/>
            <a:ext cx="325576" cy="362441"/>
            <a:chOff x="3081775" y="1061400"/>
            <a:chExt cx="246275" cy="265875"/>
          </a:xfrm>
        </p:grpSpPr>
        <p:sp>
          <p:nvSpPr>
            <p:cNvPr id="1371" name="Google Shape;1371;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2" name="Google Shape;1372;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3" name="Google Shape;1373;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74" name="Google Shape;1374;p45"/>
          <p:cNvGrpSpPr/>
          <p:nvPr/>
        </p:nvGrpSpPr>
        <p:grpSpPr>
          <a:xfrm>
            <a:off x="3556513" y="5780534"/>
            <a:ext cx="369202" cy="325941"/>
            <a:chOff x="2847150" y="1805000"/>
            <a:chExt cx="279275" cy="239100"/>
          </a:xfrm>
        </p:grpSpPr>
        <p:sp>
          <p:nvSpPr>
            <p:cNvPr id="1375" name="Google Shape;1375;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6" name="Google Shape;1376;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77" name="Google Shape;1377;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78" name="Google Shape;1378;p45"/>
          <p:cNvGrpSpPr/>
          <p:nvPr/>
        </p:nvGrpSpPr>
        <p:grpSpPr>
          <a:xfrm>
            <a:off x="4742307" y="5724791"/>
            <a:ext cx="352082" cy="363054"/>
            <a:chOff x="6435300" y="1095300"/>
            <a:chExt cx="266325" cy="266325"/>
          </a:xfrm>
        </p:grpSpPr>
        <p:sp>
          <p:nvSpPr>
            <p:cNvPr id="1379" name="Google Shape;1379;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0" name="Google Shape;1380;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1" name="Google Shape;1381;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82" name="Google Shape;1382;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3" name="Google Shape;1383;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84" name="Google Shape;1384;p45"/>
          <p:cNvGrpSpPr/>
          <p:nvPr/>
        </p:nvGrpSpPr>
        <p:grpSpPr>
          <a:xfrm>
            <a:off x="6295376" y="5719855"/>
            <a:ext cx="301350" cy="363054"/>
            <a:chOff x="4506525" y="1060950"/>
            <a:chExt cx="227950" cy="266325"/>
          </a:xfrm>
        </p:grpSpPr>
        <p:sp>
          <p:nvSpPr>
            <p:cNvPr id="1385" name="Google Shape;1385;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7" name="Google Shape;1387;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8" name="Google Shape;1388;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9" name="Google Shape;1389;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0" name="Google Shape;1390;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2" name="Google Shape;1392;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3" name="Google Shape;1393;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94" name="Google Shape;1394;p45"/>
          <p:cNvGrpSpPr/>
          <p:nvPr/>
        </p:nvGrpSpPr>
        <p:grpSpPr>
          <a:xfrm>
            <a:off x="7301010" y="5797711"/>
            <a:ext cx="251246" cy="356340"/>
            <a:chOff x="867500" y="3647700"/>
            <a:chExt cx="190050" cy="261400"/>
          </a:xfrm>
        </p:grpSpPr>
        <p:sp>
          <p:nvSpPr>
            <p:cNvPr id="1395" name="Google Shape;1395;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6" name="Google Shape;1396;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7" name="Google Shape;1397;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8" name="Google Shape;1398;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0" name="Google Shape;1400;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1" name="Google Shape;1401;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02" name="Google Shape;1402;p45"/>
          <p:cNvGrpSpPr/>
          <p:nvPr/>
        </p:nvGrpSpPr>
        <p:grpSpPr>
          <a:xfrm>
            <a:off x="9443288" y="5752884"/>
            <a:ext cx="299598" cy="398327"/>
            <a:chOff x="3707175" y="1322350"/>
            <a:chExt cx="226625" cy="292200"/>
          </a:xfrm>
        </p:grpSpPr>
        <p:sp>
          <p:nvSpPr>
            <p:cNvPr id="1403" name="Google Shape;1403;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4" name="Google Shape;1404;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idx="1" type="body"/>
          </p:nvPr>
        </p:nvSpPr>
        <p:spPr>
          <a:xfrm>
            <a:off x="1711000" y="3070195"/>
            <a:ext cx="3294600" cy="13227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We will talk about this first.</a:t>
            </a:r>
            <a:endParaRPr/>
          </a:p>
        </p:txBody>
      </p:sp>
      <p:sp>
        <p:nvSpPr>
          <p:cNvPr id="242" name="Google Shape;242;p25"/>
          <p:cNvSpPr txBox="1"/>
          <p:nvPr>
            <p:ph type="title"/>
          </p:nvPr>
        </p:nvSpPr>
        <p:spPr>
          <a:xfrm>
            <a:off x="949000" y="7457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243" name="Google Shape;243;p25"/>
          <p:cNvSpPr txBox="1"/>
          <p:nvPr>
            <p:ph idx="2" type="body"/>
          </p:nvPr>
        </p:nvSpPr>
        <p:spPr>
          <a:xfrm>
            <a:off x="5668925" y="30701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244" name="Google Shape;244;p25"/>
          <p:cNvSpPr txBox="1"/>
          <p:nvPr>
            <p:ph idx="3" type="body"/>
          </p:nvPr>
        </p:nvSpPr>
        <p:spPr>
          <a:xfrm>
            <a:off x="1711000" y="51112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245" name="Google Shape;245;p25"/>
          <p:cNvSpPr txBox="1"/>
          <p:nvPr>
            <p:ph idx="4" type="body"/>
          </p:nvPr>
        </p:nvSpPr>
        <p:spPr>
          <a:xfrm>
            <a:off x="5668925" y="51112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246" name="Google Shape;246;p25"/>
          <p:cNvSpPr txBox="1"/>
          <p:nvPr>
            <p:ph idx="5" type="title"/>
          </p:nvPr>
        </p:nvSpPr>
        <p:spPr>
          <a:xfrm>
            <a:off x="1711000" y="23744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247" name="Google Shape;247;p25"/>
          <p:cNvSpPr txBox="1"/>
          <p:nvPr>
            <p:ph idx="6" type="title"/>
          </p:nvPr>
        </p:nvSpPr>
        <p:spPr>
          <a:xfrm>
            <a:off x="5668925" y="23744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248" name="Google Shape;248;p25"/>
          <p:cNvSpPr txBox="1"/>
          <p:nvPr>
            <p:ph idx="7" type="title"/>
          </p:nvPr>
        </p:nvSpPr>
        <p:spPr>
          <a:xfrm>
            <a:off x="1711000" y="44154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03</a:t>
            </a:r>
            <a:endParaRPr/>
          </a:p>
        </p:txBody>
      </p:sp>
      <p:sp>
        <p:nvSpPr>
          <p:cNvPr id="249" name="Google Shape;249;p25"/>
          <p:cNvSpPr txBox="1"/>
          <p:nvPr>
            <p:ph idx="8" type="title"/>
          </p:nvPr>
        </p:nvSpPr>
        <p:spPr>
          <a:xfrm>
            <a:off x="5668925" y="44154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04</a:t>
            </a:r>
            <a:endParaRPr/>
          </a:p>
        </p:txBody>
      </p:sp>
      <p:grpSp>
        <p:nvGrpSpPr>
          <p:cNvPr id="250" name="Google Shape;250;p25"/>
          <p:cNvGrpSpPr/>
          <p:nvPr/>
        </p:nvGrpSpPr>
        <p:grpSpPr>
          <a:xfrm rot="1620815">
            <a:off x="5491074" y="1760666"/>
            <a:ext cx="1121525" cy="1348483"/>
            <a:chOff x="140132" y="3536477"/>
            <a:chExt cx="1722106" cy="2070600"/>
          </a:xfrm>
        </p:grpSpPr>
        <p:grpSp>
          <p:nvGrpSpPr>
            <p:cNvPr id="251" name="Google Shape;251;p25"/>
            <p:cNvGrpSpPr/>
            <p:nvPr/>
          </p:nvGrpSpPr>
          <p:grpSpPr>
            <a:xfrm rot="-1669851">
              <a:off x="508147" y="3661348"/>
              <a:ext cx="986074" cy="1820857"/>
              <a:chOff x="2056467" y="2513086"/>
              <a:chExt cx="985996" cy="1820713"/>
            </a:xfrm>
          </p:grpSpPr>
          <p:sp>
            <p:nvSpPr>
              <p:cNvPr id="252" name="Google Shape;252;p25"/>
              <p:cNvSpPr/>
              <p:nvPr/>
            </p:nvSpPr>
            <p:spPr>
              <a:xfrm>
                <a:off x="2329196" y="2513086"/>
                <a:ext cx="299198" cy="1060084"/>
              </a:xfrm>
              <a:custGeom>
                <a:rect b="b" l="l" r="r" t="t"/>
                <a:pathLst>
                  <a:path extrusionOk="0" h="755853" w="222039">
                    <a:moveTo>
                      <a:pt x="34486" y="755853"/>
                    </a:moveTo>
                    <a:cubicBezTo>
                      <a:pt x="33534" y="755853"/>
                      <a:pt x="32581" y="755758"/>
                      <a:pt x="31724" y="755567"/>
                    </a:cubicBezTo>
                    <a:lnTo>
                      <a:pt x="8959" y="750043"/>
                    </a:lnTo>
                    <a:cubicBezTo>
                      <a:pt x="5911" y="749376"/>
                      <a:pt x="3340" y="747376"/>
                      <a:pt x="1720" y="744709"/>
                    </a:cubicBezTo>
                    <a:cubicBezTo>
                      <a:pt x="101" y="742042"/>
                      <a:pt x="-375" y="738899"/>
                      <a:pt x="292" y="735946"/>
                    </a:cubicBezTo>
                    <a:lnTo>
                      <a:pt x="176218" y="8903"/>
                    </a:lnTo>
                    <a:cubicBezTo>
                      <a:pt x="177742" y="2711"/>
                      <a:pt x="184029" y="-1194"/>
                      <a:pt x="190315" y="330"/>
                    </a:cubicBezTo>
                    <a:lnTo>
                      <a:pt x="213080" y="5855"/>
                    </a:lnTo>
                    <a:cubicBezTo>
                      <a:pt x="216128" y="6521"/>
                      <a:pt x="218700" y="8522"/>
                      <a:pt x="220319" y="11189"/>
                    </a:cubicBezTo>
                    <a:cubicBezTo>
                      <a:pt x="221938" y="13856"/>
                      <a:pt x="222415" y="16999"/>
                      <a:pt x="221748" y="19952"/>
                    </a:cubicBezTo>
                    <a:lnTo>
                      <a:pt x="45726" y="746900"/>
                    </a:lnTo>
                    <a:cubicBezTo>
                      <a:pt x="44488" y="752234"/>
                      <a:pt x="39725" y="755853"/>
                      <a:pt x="34486" y="755853"/>
                    </a:cubicBezTo>
                    <a:lnTo>
                      <a:pt x="34486" y="75585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5"/>
              <p:cNvSpPr/>
              <p:nvPr/>
            </p:nvSpPr>
            <p:spPr>
              <a:xfrm>
                <a:off x="2135327" y="2804979"/>
                <a:ext cx="831506" cy="430202"/>
              </a:xfrm>
              <a:custGeom>
                <a:rect b="b" l="l" r="r" t="t"/>
                <a:pathLst>
                  <a:path extrusionOk="0" h="262318" w="507016">
                    <a:moveTo>
                      <a:pt x="464820" y="189262"/>
                    </a:moveTo>
                    <a:lnTo>
                      <a:pt x="447389" y="189262"/>
                    </a:lnTo>
                    <a:cubicBezTo>
                      <a:pt x="459772" y="183261"/>
                      <a:pt x="468059" y="172307"/>
                      <a:pt x="468059" y="159829"/>
                    </a:cubicBezTo>
                    <a:cubicBezTo>
                      <a:pt x="468059" y="140970"/>
                      <a:pt x="449009" y="125539"/>
                      <a:pt x="425768" y="125539"/>
                    </a:cubicBezTo>
                    <a:lnTo>
                      <a:pt x="391001" y="125539"/>
                    </a:lnTo>
                    <a:cubicBezTo>
                      <a:pt x="394811" y="105632"/>
                      <a:pt x="389192" y="94774"/>
                      <a:pt x="383477" y="88678"/>
                    </a:cubicBezTo>
                    <a:cubicBezTo>
                      <a:pt x="376619" y="81343"/>
                      <a:pt x="365665" y="76105"/>
                      <a:pt x="292513" y="62579"/>
                    </a:cubicBezTo>
                    <a:cubicBezTo>
                      <a:pt x="262890" y="57150"/>
                      <a:pt x="247745" y="54959"/>
                      <a:pt x="240506" y="46958"/>
                    </a:cubicBezTo>
                    <a:cubicBezTo>
                      <a:pt x="228600" y="33814"/>
                      <a:pt x="234410" y="13716"/>
                      <a:pt x="240506" y="0"/>
                    </a:cubicBezTo>
                    <a:cubicBezTo>
                      <a:pt x="219837" y="5239"/>
                      <a:pt x="181642" y="17717"/>
                      <a:pt x="149543" y="46958"/>
                    </a:cubicBezTo>
                    <a:cubicBezTo>
                      <a:pt x="145447" y="50673"/>
                      <a:pt x="125254" y="69437"/>
                      <a:pt x="110585" y="99155"/>
                    </a:cubicBezTo>
                    <a:cubicBezTo>
                      <a:pt x="105727" y="108871"/>
                      <a:pt x="102489" y="117920"/>
                      <a:pt x="100203" y="125635"/>
                    </a:cubicBezTo>
                    <a:lnTo>
                      <a:pt x="74867" y="125635"/>
                    </a:lnTo>
                    <a:cubicBezTo>
                      <a:pt x="51625" y="125635"/>
                      <a:pt x="32576" y="141065"/>
                      <a:pt x="32576" y="159925"/>
                    </a:cubicBezTo>
                    <a:cubicBezTo>
                      <a:pt x="32576" y="172403"/>
                      <a:pt x="40958" y="183356"/>
                      <a:pt x="53245" y="189357"/>
                    </a:cubicBezTo>
                    <a:lnTo>
                      <a:pt x="42291" y="189357"/>
                    </a:lnTo>
                    <a:cubicBezTo>
                      <a:pt x="19050" y="189357"/>
                      <a:pt x="0" y="205740"/>
                      <a:pt x="0" y="225838"/>
                    </a:cubicBezTo>
                    <a:lnTo>
                      <a:pt x="0" y="225838"/>
                    </a:lnTo>
                    <a:cubicBezTo>
                      <a:pt x="0" y="245935"/>
                      <a:pt x="19050" y="262318"/>
                      <a:pt x="42291" y="262318"/>
                    </a:cubicBezTo>
                    <a:lnTo>
                      <a:pt x="464725" y="262318"/>
                    </a:lnTo>
                    <a:cubicBezTo>
                      <a:pt x="487966" y="262318"/>
                      <a:pt x="507016" y="245935"/>
                      <a:pt x="507016" y="225838"/>
                    </a:cubicBezTo>
                    <a:lnTo>
                      <a:pt x="507016" y="225838"/>
                    </a:lnTo>
                    <a:cubicBezTo>
                      <a:pt x="507111" y="205645"/>
                      <a:pt x="488061" y="189262"/>
                      <a:pt x="464820" y="1892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5"/>
              <p:cNvSpPr/>
              <p:nvPr/>
            </p:nvSpPr>
            <p:spPr>
              <a:xfrm>
                <a:off x="2268202" y="2781961"/>
                <a:ext cx="530000" cy="256872"/>
              </a:xfrm>
              <a:custGeom>
                <a:rect b="b" l="l" r="r" t="t"/>
                <a:pathLst>
                  <a:path extrusionOk="0" h="156629" w="323171">
                    <a:moveTo>
                      <a:pt x="14296" y="156630"/>
                    </a:moveTo>
                    <a:cubicBezTo>
                      <a:pt x="13248" y="156630"/>
                      <a:pt x="12105" y="156534"/>
                      <a:pt x="10962" y="156249"/>
                    </a:cubicBezTo>
                    <a:cubicBezTo>
                      <a:pt x="3247" y="154439"/>
                      <a:pt x="-1421" y="146724"/>
                      <a:pt x="389" y="139008"/>
                    </a:cubicBezTo>
                    <a:cubicBezTo>
                      <a:pt x="3437" y="126054"/>
                      <a:pt x="8295" y="113386"/>
                      <a:pt x="14677" y="101194"/>
                    </a:cubicBezTo>
                    <a:cubicBezTo>
                      <a:pt x="29345" y="73191"/>
                      <a:pt x="49157" y="54522"/>
                      <a:pt x="56968" y="47759"/>
                    </a:cubicBezTo>
                    <a:cubicBezTo>
                      <a:pt x="89162" y="20136"/>
                      <a:pt x="127453" y="6801"/>
                      <a:pt x="153932" y="420"/>
                    </a:cubicBezTo>
                    <a:cubicBezTo>
                      <a:pt x="159266" y="-914"/>
                      <a:pt x="164886" y="991"/>
                      <a:pt x="168315" y="5277"/>
                    </a:cubicBezTo>
                    <a:cubicBezTo>
                      <a:pt x="171744" y="9564"/>
                      <a:pt x="172506" y="15374"/>
                      <a:pt x="170125" y="20422"/>
                    </a:cubicBezTo>
                    <a:cubicBezTo>
                      <a:pt x="165648" y="29947"/>
                      <a:pt x="161552" y="42615"/>
                      <a:pt x="167458" y="48711"/>
                    </a:cubicBezTo>
                    <a:cubicBezTo>
                      <a:pt x="170887" y="52331"/>
                      <a:pt x="185841" y="54903"/>
                      <a:pt x="204796" y="58141"/>
                    </a:cubicBezTo>
                    <a:lnTo>
                      <a:pt x="211558" y="59284"/>
                    </a:lnTo>
                    <a:cubicBezTo>
                      <a:pt x="288901" y="72714"/>
                      <a:pt x="300522" y="78048"/>
                      <a:pt x="310237" y="87954"/>
                    </a:cubicBezTo>
                    <a:cubicBezTo>
                      <a:pt x="319000" y="96908"/>
                      <a:pt x="327859" y="113291"/>
                      <a:pt x="320334" y="141104"/>
                    </a:cubicBezTo>
                    <a:cubicBezTo>
                      <a:pt x="318238" y="148724"/>
                      <a:pt x="310428" y="153201"/>
                      <a:pt x="302808" y="151200"/>
                    </a:cubicBezTo>
                    <a:cubicBezTo>
                      <a:pt x="295188" y="149105"/>
                      <a:pt x="290711" y="141294"/>
                      <a:pt x="292711" y="133674"/>
                    </a:cubicBezTo>
                    <a:cubicBezTo>
                      <a:pt x="297569" y="115863"/>
                      <a:pt x="291759" y="109957"/>
                      <a:pt x="289854" y="108052"/>
                    </a:cubicBezTo>
                    <a:cubicBezTo>
                      <a:pt x="285377" y="103575"/>
                      <a:pt x="269947" y="98527"/>
                      <a:pt x="206605" y="87478"/>
                    </a:cubicBezTo>
                    <a:lnTo>
                      <a:pt x="199843" y="86335"/>
                    </a:lnTo>
                    <a:cubicBezTo>
                      <a:pt x="172030" y="81573"/>
                      <a:pt x="156694" y="78906"/>
                      <a:pt x="146788" y="68523"/>
                    </a:cubicBezTo>
                    <a:cubicBezTo>
                      <a:pt x="140407" y="61856"/>
                      <a:pt x="134596" y="51378"/>
                      <a:pt x="136120" y="35472"/>
                    </a:cubicBezTo>
                    <a:cubicBezTo>
                      <a:pt x="116594" y="42330"/>
                      <a:pt x="94591" y="53093"/>
                      <a:pt x="75446" y="69571"/>
                    </a:cubicBezTo>
                    <a:cubicBezTo>
                      <a:pt x="68874" y="75191"/>
                      <a:pt x="52205" y="91002"/>
                      <a:pt x="39823" y="114624"/>
                    </a:cubicBezTo>
                    <a:cubicBezTo>
                      <a:pt x="34584" y="124626"/>
                      <a:pt x="30583" y="135103"/>
                      <a:pt x="28107" y="145676"/>
                    </a:cubicBezTo>
                    <a:cubicBezTo>
                      <a:pt x="26678" y="152153"/>
                      <a:pt x="20773" y="156630"/>
                      <a:pt x="14296" y="15663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5"/>
              <p:cNvSpPr/>
              <p:nvPr/>
            </p:nvSpPr>
            <p:spPr>
              <a:xfrm>
                <a:off x="2161717" y="2994241"/>
                <a:ext cx="434889" cy="154022"/>
              </a:xfrm>
              <a:custGeom>
                <a:rect b="b" l="l" r="r" t="t"/>
                <a:pathLst>
                  <a:path extrusionOk="0" h="93916" w="265176">
                    <a:moveTo>
                      <a:pt x="250889" y="93917"/>
                    </a:moveTo>
                    <a:lnTo>
                      <a:pt x="56483" y="93917"/>
                    </a:lnTo>
                    <a:cubicBezTo>
                      <a:pt x="25336" y="93917"/>
                      <a:pt x="0" y="72866"/>
                      <a:pt x="0" y="46958"/>
                    </a:cubicBezTo>
                    <a:cubicBezTo>
                      <a:pt x="0" y="21050"/>
                      <a:pt x="25336" y="0"/>
                      <a:pt x="56483" y="0"/>
                    </a:cubicBezTo>
                    <a:lnTo>
                      <a:pt x="162211" y="0"/>
                    </a:lnTo>
                    <a:cubicBezTo>
                      <a:pt x="170117" y="0"/>
                      <a:pt x="176498" y="6382"/>
                      <a:pt x="176498" y="14288"/>
                    </a:cubicBezTo>
                    <a:cubicBezTo>
                      <a:pt x="176498" y="22193"/>
                      <a:pt x="170117" y="28575"/>
                      <a:pt x="162211" y="28575"/>
                    </a:cubicBezTo>
                    <a:lnTo>
                      <a:pt x="56483" y="28575"/>
                    </a:lnTo>
                    <a:cubicBezTo>
                      <a:pt x="41624" y="28575"/>
                      <a:pt x="28575" y="37148"/>
                      <a:pt x="28575" y="46958"/>
                    </a:cubicBezTo>
                    <a:cubicBezTo>
                      <a:pt x="28575" y="56769"/>
                      <a:pt x="41624" y="65342"/>
                      <a:pt x="56483" y="65342"/>
                    </a:cubicBezTo>
                    <a:lnTo>
                      <a:pt x="250889" y="65342"/>
                    </a:lnTo>
                    <a:cubicBezTo>
                      <a:pt x="258794" y="65342"/>
                      <a:pt x="265176" y="71723"/>
                      <a:pt x="265176" y="79629"/>
                    </a:cubicBezTo>
                    <a:cubicBezTo>
                      <a:pt x="265176" y="87535"/>
                      <a:pt x="258794" y="93917"/>
                      <a:pt x="250889"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5"/>
              <p:cNvSpPr/>
              <p:nvPr/>
            </p:nvSpPr>
            <p:spPr>
              <a:xfrm>
                <a:off x="2639244" y="2994241"/>
                <a:ext cx="283364" cy="154022"/>
              </a:xfrm>
              <a:custGeom>
                <a:rect b="b" l="l" r="r" t="t"/>
                <a:pathLst>
                  <a:path extrusionOk="0" h="93916" w="172783">
                    <a:moveTo>
                      <a:pt x="116205" y="93917"/>
                    </a:moveTo>
                    <a:lnTo>
                      <a:pt x="48768" y="93917"/>
                    </a:lnTo>
                    <a:cubicBezTo>
                      <a:pt x="40862" y="93917"/>
                      <a:pt x="34480" y="87535"/>
                      <a:pt x="34480" y="79629"/>
                    </a:cubicBezTo>
                    <a:cubicBezTo>
                      <a:pt x="34480" y="71723"/>
                      <a:pt x="40862" y="65342"/>
                      <a:pt x="48768" y="65342"/>
                    </a:cubicBezTo>
                    <a:lnTo>
                      <a:pt x="116205" y="65342"/>
                    </a:lnTo>
                    <a:cubicBezTo>
                      <a:pt x="131064" y="65342"/>
                      <a:pt x="144209" y="56769"/>
                      <a:pt x="144209" y="46958"/>
                    </a:cubicBezTo>
                    <a:cubicBezTo>
                      <a:pt x="144209" y="37148"/>
                      <a:pt x="131159" y="28575"/>
                      <a:pt x="116205" y="28575"/>
                    </a:cubicBezTo>
                    <a:lnTo>
                      <a:pt x="14288" y="28575"/>
                    </a:lnTo>
                    <a:cubicBezTo>
                      <a:pt x="6382" y="28575"/>
                      <a:pt x="0" y="22193"/>
                      <a:pt x="0" y="14288"/>
                    </a:cubicBezTo>
                    <a:cubicBezTo>
                      <a:pt x="0" y="6382"/>
                      <a:pt x="6382" y="0"/>
                      <a:pt x="14288" y="0"/>
                    </a:cubicBezTo>
                    <a:lnTo>
                      <a:pt x="116205" y="0"/>
                    </a:lnTo>
                    <a:cubicBezTo>
                      <a:pt x="147352" y="0"/>
                      <a:pt x="172784" y="21050"/>
                      <a:pt x="172784" y="46958"/>
                    </a:cubicBezTo>
                    <a:cubicBezTo>
                      <a:pt x="172784" y="72866"/>
                      <a:pt x="147352" y="93917"/>
                      <a:pt x="116205"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5"/>
              <p:cNvSpPr/>
              <p:nvPr/>
            </p:nvSpPr>
            <p:spPr>
              <a:xfrm>
                <a:off x="2108311" y="3101521"/>
                <a:ext cx="878368" cy="154022"/>
              </a:xfrm>
              <a:custGeom>
                <a:rect b="b" l="l" r="r" t="t"/>
                <a:pathLst>
                  <a:path extrusionOk="0" h="93916" w="535590">
                    <a:moveTo>
                      <a:pt x="479012" y="93917"/>
                    </a:moveTo>
                    <a:lnTo>
                      <a:pt x="56579" y="93917"/>
                    </a:lnTo>
                    <a:cubicBezTo>
                      <a:pt x="25432" y="93917"/>
                      <a:pt x="0" y="72866"/>
                      <a:pt x="0" y="46958"/>
                    </a:cubicBezTo>
                    <a:cubicBezTo>
                      <a:pt x="0" y="21050"/>
                      <a:pt x="25337" y="0"/>
                      <a:pt x="56579" y="0"/>
                    </a:cubicBezTo>
                    <a:lnTo>
                      <a:pt x="283464" y="0"/>
                    </a:lnTo>
                    <a:cubicBezTo>
                      <a:pt x="291370" y="0"/>
                      <a:pt x="297752" y="6382"/>
                      <a:pt x="297752" y="14288"/>
                    </a:cubicBezTo>
                    <a:cubicBezTo>
                      <a:pt x="297752" y="22193"/>
                      <a:pt x="291370" y="28575"/>
                      <a:pt x="283464" y="28575"/>
                    </a:cubicBezTo>
                    <a:lnTo>
                      <a:pt x="56579" y="28575"/>
                    </a:lnTo>
                    <a:cubicBezTo>
                      <a:pt x="41720" y="28575"/>
                      <a:pt x="28575" y="37147"/>
                      <a:pt x="28575" y="46958"/>
                    </a:cubicBezTo>
                    <a:cubicBezTo>
                      <a:pt x="28575" y="56769"/>
                      <a:pt x="41624" y="65342"/>
                      <a:pt x="56579" y="65342"/>
                    </a:cubicBezTo>
                    <a:lnTo>
                      <a:pt x="479012" y="65342"/>
                    </a:lnTo>
                    <a:cubicBezTo>
                      <a:pt x="493871" y="65342"/>
                      <a:pt x="507016" y="56769"/>
                      <a:pt x="507016" y="46958"/>
                    </a:cubicBezTo>
                    <a:cubicBezTo>
                      <a:pt x="507016" y="37147"/>
                      <a:pt x="493967" y="28575"/>
                      <a:pt x="479012" y="28575"/>
                    </a:cubicBezTo>
                    <a:lnTo>
                      <a:pt x="374999" y="28575"/>
                    </a:lnTo>
                    <a:cubicBezTo>
                      <a:pt x="367094" y="28575"/>
                      <a:pt x="360712" y="22193"/>
                      <a:pt x="360712" y="14288"/>
                    </a:cubicBezTo>
                    <a:cubicBezTo>
                      <a:pt x="360712" y="6382"/>
                      <a:pt x="367094" y="0"/>
                      <a:pt x="374999" y="0"/>
                    </a:cubicBezTo>
                    <a:lnTo>
                      <a:pt x="479012" y="0"/>
                    </a:lnTo>
                    <a:cubicBezTo>
                      <a:pt x="510159" y="0"/>
                      <a:pt x="535591" y="21050"/>
                      <a:pt x="535591" y="46958"/>
                    </a:cubicBezTo>
                    <a:cubicBezTo>
                      <a:pt x="535591" y="72866"/>
                      <a:pt x="510159" y="93917"/>
                      <a:pt x="479012" y="9391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5"/>
              <p:cNvSpPr/>
              <p:nvPr/>
            </p:nvSpPr>
            <p:spPr>
              <a:xfrm>
                <a:off x="2087698" y="2728236"/>
                <a:ext cx="923512" cy="528839"/>
              </a:xfrm>
              <a:custGeom>
                <a:rect b="b" l="l" r="r" t="t"/>
                <a:pathLst>
                  <a:path extrusionOk="0" h="322463" w="563117">
                    <a:moveTo>
                      <a:pt x="548735" y="322463"/>
                    </a:moveTo>
                    <a:lnTo>
                      <a:pt x="14288" y="322463"/>
                    </a:lnTo>
                    <a:cubicBezTo>
                      <a:pt x="6382" y="322463"/>
                      <a:pt x="0" y="316082"/>
                      <a:pt x="0" y="308176"/>
                    </a:cubicBezTo>
                    <a:cubicBezTo>
                      <a:pt x="0" y="163015"/>
                      <a:pt x="106870" y="22045"/>
                      <a:pt x="233363" y="233"/>
                    </a:cubicBezTo>
                    <a:cubicBezTo>
                      <a:pt x="237363" y="-434"/>
                      <a:pt x="241554" y="614"/>
                      <a:pt x="244793" y="3185"/>
                    </a:cubicBezTo>
                    <a:cubicBezTo>
                      <a:pt x="248031" y="5757"/>
                      <a:pt x="249936" y="9567"/>
                      <a:pt x="250126" y="13758"/>
                    </a:cubicBezTo>
                    <a:cubicBezTo>
                      <a:pt x="250793" y="30617"/>
                      <a:pt x="264605" y="43857"/>
                      <a:pt x="281559" y="43857"/>
                    </a:cubicBezTo>
                    <a:cubicBezTo>
                      <a:pt x="298514" y="43857"/>
                      <a:pt x="312325" y="30617"/>
                      <a:pt x="312992" y="13758"/>
                    </a:cubicBezTo>
                    <a:cubicBezTo>
                      <a:pt x="313182" y="9662"/>
                      <a:pt x="315087" y="5852"/>
                      <a:pt x="318326" y="3185"/>
                    </a:cubicBezTo>
                    <a:cubicBezTo>
                      <a:pt x="321469" y="614"/>
                      <a:pt x="325660" y="-529"/>
                      <a:pt x="329756" y="233"/>
                    </a:cubicBezTo>
                    <a:cubicBezTo>
                      <a:pt x="456248" y="22045"/>
                      <a:pt x="563118" y="163015"/>
                      <a:pt x="563118" y="308176"/>
                    </a:cubicBezTo>
                    <a:cubicBezTo>
                      <a:pt x="563023" y="316082"/>
                      <a:pt x="556641" y="322463"/>
                      <a:pt x="548735" y="322463"/>
                    </a:cubicBezTo>
                    <a:close/>
                    <a:moveTo>
                      <a:pt x="28956" y="293888"/>
                    </a:moveTo>
                    <a:lnTo>
                      <a:pt x="534067" y="293888"/>
                    </a:lnTo>
                    <a:cubicBezTo>
                      <a:pt x="527780" y="172349"/>
                      <a:pt x="442055" y="57383"/>
                      <a:pt x="338519" y="31284"/>
                    </a:cubicBezTo>
                    <a:cubicBezTo>
                      <a:pt x="330613" y="55287"/>
                      <a:pt x="308039" y="72432"/>
                      <a:pt x="281464" y="72432"/>
                    </a:cubicBezTo>
                    <a:cubicBezTo>
                      <a:pt x="254889" y="72432"/>
                      <a:pt x="232315" y="55382"/>
                      <a:pt x="224409" y="31284"/>
                    </a:cubicBezTo>
                    <a:cubicBezTo>
                      <a:pt x="120968" y="57383"/>
                      <a:pt x="35243" y="172349"/>
                      <a:pt x="28956" y="29388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5"/>
              <p:cNvSpPr/>
              <p:nvPr/>
            </p:nvSpPr>
            <p:spPr>
              <a:xfrm>
                <a:off x="2129862" y="3308584"/>
                <a:ext cx="839003" cy="1001774"/>
              </a:xfrm>
              <a:custGeom>
                <a:rect b="b" l="l" r="r" t="t"/>
                <a:pathLst>
                  <a:path extrusionOk="0" h="610838" w="511587">
                    <a:moveTo>
                      <a:pt x="451104" y="610838"/>
                    </a:moveTo>
                    <a:lnTo>
                      <a:pt x="65151" y="610838"/>
                    </a:lnTo>
                    <a:lnTo>
                      <a:pt x="0" y="0"/>
                    </a:lnTo>
                    <a:lnTo>
                      <a:pt x="511588"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5"/>
              <p:cNvSpPr/>
              <p:nvPr/>
            </p:nvSpPr>
            <p:spPr>
              <a:xfrm>
                <a:off x="2106595" y="3285317"/>
                <a:ext cx="885820" cy="1048482"/>
              </a:xfrm>
              <a:custGeom>
                <a:rect b="b" l="l" r="r" t="t"/>
                <a:pathLst>
                  <a:path extrusionOk="0" h="639318" w="540134">
                    <a:moveTo>
                      <a:pt x="465296" y="639318"/>
                    </a:moveTo>
                    <a:lnTo>
                      <a:pt x="79343" y="639318"/>
                    </a:lnTo>
                    <a:cubicBezTo>
                      <a:pt x="72009" y="639318"/>
                      <a:pt x="65913" y="633794"/>
                      <a:pt x="65151" y="626555"/>
                    </a:cubicBezTo>
                    <a:lnTo>
                      <a:pt x="95" y="15812"/>
                    </a:lnTo>
                    <a:cubicBezTo>
                      <a:pt x="-381" y="11811"/>
                      <a:pt x="952" y="7715"/>
                      <a:pt x="3714" y="4763"/>
                    </a:cubicBezTo>
                    <a:cubicBezTo>
                      <a:pt x="6381" y="1715"/>
                      <a:pt x="10287" y="0"/>
                      <a:pt x="14382" y="0"/>
                    </a:cubicBezTo>
                    <a:lnTo>
                      <a:pt x="525875" y="0"/>
                    </a:lnTo>
                    <a:cubicBezTo>
                      <a:pt x="529875" y="0"/>
                      <a:pt x="533781" y="1715"/>
                      <a:pt x="536448" y="4667"/>
                    </a:cubicBezTo>
                    <a:cubicBezTo>
                      <a:pt x="539210" y="7620"/>
                      <a:pt x="540448" y="11621"/>
                      <a:pt x="540067" y="15621"/>
                    </a:cubicBezTo>
                    <a:lnTo>
                      <a:pt x="479583" y="626364"/>
                    </a:lnTo>
                    <a:cubicBezTo>
                      <a:pt x="478821" y="633698"/>
                      <a:pt x="472630" y="639318"/>
                      <a:pt x="465296" y="639318"/>
                    </a:cubicBezTo>
                    <a:close/>
                    <a:moveTo>
                      <a:pt x="92202" y="610743"/>
                    </a:moveTo>
                    <a:lnTo>
                      <a:pt x="452437" y="610743"/>
                    </a:lnTo>
                    <a:lnTo>
                      <a:pt x="510063" y="28575"/>
                    </a:lnTo>
                    <a:lnTo>
                      <a:pt x="30099" y="28575"/>
                    </a:lnTo>
                    <a:lnTo>
                      <a:pt x="92202" y="61074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5"/>
              <p:cNvSpPr/>
              <p:nvPr/>
            </p:nvSpPr>
            <p:spPr>
              <a:xfrm>
                <a:off x="2079891" y="3233473"/>
                <a:ext cx="939135" cy="150273"/>
              </a:xfrm>
              <a:custGeom>
                <a:rect b="b" l="l" r="r" t="t"/>
                <a:pathLst>
                  <a:path extrusionOk="0" h="91630" w="572643">
                    <a:moveTo>
                      <a:pt x="0" y="0"/>
                    </a:moveTo>
                    <a:lnTo>
                      <a:pt x="572643" y="0"/>
                    </a:lnTo>
                    <a:lnTo>
                      <a:pt x="572643" y="91630"/>
                    </a:lnTo>
                    <a:lnTo>
                      <a:pt x="0" y="9163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5"/>
              <p:cNvSpPr/>
              <p:nvPr/>
            </p:nvSpPr>
            <p:spPr>
              <a:xfrm>
                <a:off x="2056467" y="3210050"/>
                <a:ext cx="985996" cy="197136"/>
              </a:xfrm>
              <a:custGeom>
                <a:rect b="b" l="l" r="r" t="t"/>
                <a:pathLst>
                  <a:path extrusionOk="0" h="120205" w="601217">
                    <a:moveTo>
                      <a:pt x="586835" y="120205"/>
                    </a:moveTo>
                    <a:lnTo>
                      <a:pt x="14288" y="120205"/>
                    </a:lnTo>
                    <a:cubicBezTo>
                      <a:pt x="6382" y="120205"/>
                      <a:pt x="0" y="113824"/>
                      <a:pt x="0" y="105918"/>
                    </a:cubicBezTo>
                    <a:lnTo>
                      <a:pt x="0" y="14288"/>
                    </a:lnTo>
                    <a:cubicBezTo>
                      <a:pt x="0" y="6382"/>
                      <a:pt x="6382" y="0"/>
                      <a:pt x="14288" y="0"/>
                    </a:cubicBezTo>
                    <a:lnTo>
                      <a:pt x="586931" y="0"/>
                    </a:lnTo>
                    <a:cubicBezTo>
                      <a:pt x="594836" y="0"/>
                      <a:pt x="601218" y="6382"/>
                      <a:pt x="601218" y="14288"/>
                    </a:cubicBezTo>
                    <a:lnTo>
                      <a:pt x="601218" y="105918"/>
                    </a:lnTo>
                    <a:cubicBezTo>
                      <a:pt x="601123" y="113824"/>
                      <a:pt x="594741" y="120205"/>
                      <a:pt x="586835" y="120205"/>
                    </a:cubicBezTo>
                    <a:close/>
                    <a:moveTo>
                      <a:pt x="28575" y="91630"/>
                    </a:moveTo>
                    <a:lnTo>
                      <a:pt x="572643" y="91630"/>
                    </a:lnTo>
                    <a:lnTo>
                      <a:pt x="572643" y="28575"/>
                    </a:lnTo>
                    <a:lnTo>
                      <a:pt x="28575" y="28575"/>
                    </a:lnTo>
                    <a:lnTo>
                      <a:pt x="28575" y="9163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5"/>
              <p:cNvSpPr/>
              <p:nvPr/>
            </p:nvSpPr>
            <p:spPr>
              <a:xfrm rot="-3023080">
                <a:off x="2379722" y="3669150"/>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5"/>
              <p:cNvSpPr/>
              <p:nvPr/>
            </p:nvSpPr>
            <p:spPr>
              <a:xfrm>
                <a:off x="2378448" y="3620945"/>
                <a:ext cx="330098" cy="344707"/>
              </a:xfrm>
              <a:custGeom>
                <a:rect b="b" l="l" r="r" t="t"/>
                <a:pathLst>
                  <a:path extrusionOk="0" h="210187" w="201279">
                    <a:moveTo>
                      <a:pt x="77351" y="210187"/>
                    </a:moveTo>
                    <a:cubicBezTo>
                      <a:pt x="58587" y="210187"/>
                      <a:pt x="41537" y="204377"/>
                      <a:pt x="27821" y="192947"/>
                    </a:cubicBezTo>
                    <a:cubicBezTo>
                      <a:pt x="8771" y="177136"/>
                      <a:pt x="-1135" y="152942"/>
                      <a:pt x="104" y="124653"/>
                    </a:cubicBezTo>
                    <a:cubicBezTo>
                      <a:pt x="1247" y="97888"/>
                      <a:pt x="12391" y="70551"/>
                      <a:pt x="31346" y="47596"/>
                    </a:cubicBezTo>
                    <a:cubicBezTo>
                      <a:pt x="71446" y="-886"/>
                      <a:pt x="135168" y="-14602"/>
                      <a:pt x="173459" y="17020"/>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7"/>
                      <a:pt x="77351" y="210187"/>
                    </a:cubicBezTo>
                    <a:close/>
                    <a:moveTo>
                      <a:pt x="123452" y="28355"/>
                    </a:moveTo>
                    <a:cubicBezTo>
                      <a:pt x="100021" y="28355"/>
                      <a:pt x="73256" y="41786"/>
                      <a:pt x="53253" y="65884"/>
                    </a:cubicBezTo>
                    <a:cubicBezTo>
                      <a:pt x="38204" y="84077"/>
                      <a:pt x="29441" y="105412"/>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5"/>
              <p:cNvSpPr/>
              <p:nvPr/>
            </p:nvSpPr>
            <p:spPr>
              <a:xfrm>
                <a:off x="2433105" y="3662346"/>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500"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5"/>
              <p:cNvSpPr/>
              <p:nvPr/>
            </p:nvSpPr>
            <p:spPr>
              <a:xfrm>
                <a:off x="2076768" y="2754384"/>
                <a:ext cx="413331" cy="1558818"/>
              </a:xfrm>
              <a:custGeom>
                <a:rect b="b" l="l" r="r" t="t"/>
                <a:pathLst>
                  <a:path extrusionOk="0" h="950499" w="252031">
                    <a:moveTo>
                      <a:pt x="240602" y="0"/>
                    </a:moveTo>
                    <a:cubicBezTo>
                      <a:pt x="240982" y="10858"/>
                      <a:pt x="245269" y="20574"/>
                      <a:pt x="252031" y="28289"/>
                    </a:cubicBezTo>
                    <a:cubicBezTo>
                      <a:pt x="164973" y="80296"/>
                      <a:pt x="105251" y="189643"/>
                      <a:pt x="105251" y="293942"/>
                    </a:cubicBezTo>
                    <a:lnTo>
                      <a:pt x="86201" y="293942"/>
                    </a:lnTo>
                    <a:lnTo>
                      <a:pt x="86201" y="385572"/>
                    </a:lnTo>
                    <a:lnTo>
                      <a:pt x="121634" y="385572"/>
                    </a:lnTo>
                    <a:lnTo>
                      <a:pt x="181832" y="950500"/>
                    </a:lnTo>
                    <a:lnTo>
                      <a:pt x="95631" y="950500"/>
                    </a:lnTo>
                    <a:lnTo>
                      <a:pt x="35433" y="385572"/>
                    </a:lnTo>
                    <a:lnTo>
                      <a:pt x="0" y="385572"/>
                    </a:lnTo>
                    <a:lnTo>
                      <a:pt x="0" y="293942"/>
                    </a:lnTo>
                    <a:lnTo>
                      <a:pt x="19050" y="293942"/>
                    </a:lnTo>
                    <a:cubicBezTo>
                      <a:pt x="19050" y="161830"/>
                      <a:pt x="114776" y="21717"/>
                      <a:pt x="240602" y="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5"/>
              <p:cNvSpPr/>
              <p:nvPr/>
            </p:nvSpPr>
            <p:spPr>
              <a:xfrm>
                <a:off x="2489958" y="2797639"/>
                <a:ext cx="4999" cy="6560"/>
              </a:xfrm>
              <a:custGeom>
                <a:rect b="b" l="l" r="r" t="t"/>
                <a:pathLst>
                  <a:path extrusionOk="0" h="4000" w="3048">
                    <a:moveTo>
                      <a:pt x="0" y="1810"/>
                    </a:moveTo>
                    <a:cubicBezTo>
                      <a:pt x="953" y="1238"/>
                      <a:pt x="2096" y="571"/>
                      <a:pt x="3048" y="0"/>
                    </a:cubicBezTo>
                    <a:lnTo>
                      <a:pt x="2096" y="4000"/>
                    </a:lnTo>
                    <a:cubicBezTo>
                      <a:pt x="1334" y="3429"/>
                      <a:pt x="572" y="2667"/>
                      <a:pt x="0" y="181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8" name="Google Shape;268;p25"/>
            <p:cNvGrpSpPr/>
            <p:nvPr/>
          </p:nvGrpSpPr>
          <p:grpSpPr>
            <a:xfrm rot="-1669851">
              <a:off x="508147" y="3661348"/>
              <a:ext cx="986074" cy="1820857"/>
              <a:chOff x="2056467" y="2513086"/>
              <a:chExt cx="985996" cy="1820713"/>
            </a:xfrm>
          </p:grpSpPr>
          <p:sp>
            <p:nvSpPr>
              <p:cNvPr id="269" name="Google Shape;269;p25"/>
              <p:cNvSpPr/>
              <p:nvPr/>
            </p:nvSpPr>
            <p:spPr>
              <a:xfrm>
                <a:off x="2329196" y="2513086"/>
                <a:ext cx="299198" cy="1060084"/>
              </a:xfrm>
              <a:custGeom>
                <a:rect b="b" l="l" r="r" t="t"/>
                <a:pathLst>
                  <a:path extrusionOk="0" h="755853" w="222039">
                    <a:moveTo>
                      <a:pt x="34486" y="755853"/>
                    </a:moveTo>
                    <a:cubicBezTo>
                      <a:pt x="33534" y="755853"/>
                      <a:pt x="32581" y="755758"/>
                      <a:pt x="31724" y="755567"/>
                    </a:cubicBezTo>
                    <a:lnTo>
                      <a:pt x="8959" y="750043"/>
                    </a:lnTo>
                    <a:cubicBezTo>
                      <a:pt x="5911" y="749376"/>
                      <a:pt x="3340" y="747376"/>
                      <a:pt x="1720" y="744709"/>
                    </a:cubicBezTo>
                    <a:cubicBezTo>
                      <a:pt x="101" y="742042"/>
                      <a:pt x="-375" y="738899"/>
                      <a:pt x="292" y="735946"/>
                    </a:cubicBezTo>
                    <a:lnTo>
                      <a:pt x="176218" y="8903"/>
                    </a:lnTo>
                    <a:cubicBezTo>
                      <a:pt x="177742" y="2711"/>
                      <a:pt x="184029" y="-1194"/>
                      <a:pt x="190315" y="330"/>
                    </a:cubicBezTo>
                    <a:lnTo>
                      <a:pt x="213080" y="5855"/>
                    </a:lnTo>
                    <a:cubicBezTo>
                      <a:pt x="216128" y="6521"/>
                      <a:pt x="218700" y="8522"/>
                      <a:pt x="220319" y="11189"/>
                    </a:cubicBezTo>
                    <a:cubicBezTo>
                      <a:pt x="221938" y="13856"/>
                      <a:pt x="222415" y="16999"/>
                      <a:pt x="221748" y="19952"/>
                    </a:cubicBezTo>
                    <a:lnTo>
                      <a:pt x="45726" y="746900"/>
                    </a:lnTo>
                    <a:cubicBezTo>
                      <a:pt x="44488" y="752234"/>
                      <a:pt x="39725" y="755853"/>
                      <a:pt x="34486" y="755853"/>
                    </a:cubicBezTo>
                    <a:lnTo>
                      <a:pt x="34486" y="755853"/>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5"/>
              <p:cNvSpPr/>
              <p:nvPr/>
            </p:nvSpPr>
            <p:spPr>
              <a:xfrm>
                <a:off x="2135327" y="2804979"/>
                <a:ext cx="831506" cy="430202"/>
              </a:xfrm>
              <a:custGeom>
                <a:rect b="b" l="l" r="r" t="t"/>
                <a:pathLst>
                  <a:path extrusionOk="0" h="262318" w="507016">
                    <a:moveTo>
                      <a:pt x="464820" y="189262"/>
                    </a:moveTo>
                    <a:lnTo>
                      <a:pt x="447389" y="189262"/>
                    </a:lnTo>
                    <a:cubicBezTo>
                      <a:pt x="459772" y="183261"/>
                      <a:pt x="468059" y="172307"/>
                      <a:pt x="468059" y="159829"/>
                    </a:cubicBezTo>
                    <a:cubicBezTo>
                      <a:pt x="468059" y="140970"/>
                      <a:pt x="449009" y="125539"/>
                      <a:pt x="425768" y="125539"/>
                    </a:cubicBezTo>
                    <a:lnTo>
                      <a:pt x="391001" y="125539"/>
                    </a:lnTo>
                    <a:cubicBezTo>
                      <a:pt x="394811" y="105632"/>
                      <a:pt x="389192" y="94774"/>
                      <a:pt x="383477" y="88678"/>
                    </a:cubicBezTo>
                    <a:cubicBezTo>
                      <a:pt x="376619" y="81343"/>
                      <a:pt x="365665" y="76105"/>
                      <a:pt x="292513" y="62579"/>
                    </a:cubicBezTo>
                    <a:cubicBezTo>
                      <a:pt x="262890" y="57150"/>
                      <a:pt x="247745" y="54959"/>
                      <a:pt x="240506" y="46958"/>
                    </a:cubicBezTo>
                    <a:cubicBezTo>
                      <a:pt x="228600" y="33814"/>
                      <a:pt x="234410" y="13716"/>
                      <a:pt x="240506" y="0"/>
                    </a:cubicBezTo>
                    <a:cubicBezTo>
                      <a:pt x="219837" y="5239"/>
                      <a:pt x="181642" y="17717"/>
                      <a:pt x="149543" y="46958"/>
                    </a:cubicBezTo>
                    <a:cubicBezTo>
                      <a:pt x="145447" y="50673"/>
                      <a:pt x="125254" y="69437"/>
                      <a:pt x="110585" y="99155"/>
                    </a:cubicBezTo>
                    <a:cubicBezTo>
                      <a:pt x="105727" y="108871"/>
                      <a:pt x="102489" y="117920"/>
                      <a:pt x="100203" y="125635"/>
                    </a:cubicBezTo>
                    <a:lnTo>
                      <a:pt x="74867" y="125635"/>
                    </a:lnTo>
                    <a:cubicBezTo>
                      <a:pt x="51625" y="125635"/>
                      <a:pt x="32576" y="141065"/>
                      <a:pt x="32576" y="159925"/>
                    </a:cubicBezTo>
                    <a:cubicBezTo>
                      <a:pt x="32576" y="172403"/>
                      <a:pt x="40958" y="183356"/>
                      <a:pt x="53245" y="189357"/>
                    </a:cubicBezTo>
                    <a:lnTo>
                      <a:pt x="42291" y="189357"/>
                    </a:lnTo>
                    <a:cubicBezTo>
                      <a:pt x="19050" y="189357"/>
                      <a:pt x="0" y="205740"/>
                      <a:pt x="0" y="225838"/>
                    </a:cubicBezTo>
                    <a:lnTo>
                      <a:pt x="0" y="225838"/>
                    </a:lnTo>
                    <a:cubicBezTo>
                      <a:pt x="0" y="245935"/>
                      <a:pt x="19050" y="262318"/>
                      <a:pt x="42291" y="262318"/>
                    </a:cubicBezTo>
                    <a:lnTo>
                      <a:pt x="464725" y="262318"/>
                    </a:lnTo>
                    <a:cubicBezTo>
                      <a:pt x="487966" y="262318"/>
                      <a:pt x="507016" y="245935"/>
                      <a:pt x="507016" y="225838"/>
                    </a:cubicBezTo>
                    <a:lnTo>
                      <a:pt x="507016" y="225838"/>
                    </a:lnTo>
                    <a:cubicBezTo>
                      <a:pt x="507111" y="205645"/>
                      <a:pt x="488061" y="189262"/>
                      <a:pt x="464820" y="18926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5"/>
              <p:cNvSpPr/>
              <p:nvPr/>
            </p:nvSpPr>
            <p:spPr>
              <a:xfrm>
                <a:off x="2268202" y="2781961"/>
                <a:ext cx="530000" cy="256872"/>
              </a:xfrm>
              <a:custGeom>
                <a:rect b="b" l="l" r="r" t="t"/>
                <a:pathLst>
                  <a:path extrusionOk="0" h="156629" w="323171">
                    <a:moveTo>
                      <a:pt x="14296" y="156630"/>
                    </a:moveTo>
                    <a:cubicBezTo>
                      <a:pt x="13248" y="156630"/>
                      <a:pt x="12105" y="156534"/>
                      <a:pt x="10962" y="156249"/>
                    </a:cubicBezTo>
                    <a:cubicBezTo>
                      <a:pt x="3247" y="154439"/>
                      <a:pt x="-1421" y="146724"/>
                      <a:pt x="389" y="139008"/>
                    </a:cubicBezTo>
                    <a:cubicBezTo>
                      <a:pt x="3437" y="126054"/>
                      <a:pt x="8295" y="113386"/>
                      <a:pt x="14677" y="101194"/>
                    </a:cubicBezTo>
                    <a:cubicBezTo>
                      <a:pt x="29345" y="73191"/>
                      <a:pt x="49157" y="54522"/>
                      <a:pt x="56968" y="47759"/>
                    </a:cubicBezTo>
                    <a:cubicBezTo>
                      <a:pt x="89162" y="20136"/>
                      <a:pt x="127453" y="6801"/>
                      <a:pt x="153932" y="420"/>
                    </a:cubicBezTo>
                    <a:cubicBezTo>
                      <a:pt x="159266" y="-914"/>
                      <a:pt x="164886" y="991"/>
                      <a:pt x="168315" y="5277"/>
                    </a:cubicBezTo>
                    <a:cubicBezTo>
                      <a:pt x="171744" y="9564"/>
                      <a:pt x="172506" y="15374"/>
                      <a:pt x="170125" y="20422"/>
                    </a:cubicBezTo>
                    <a:cubicBezTo>
                      <a:pt x="165648" y="29947"/>
                      <a:pt x="161552" y="42615"/>
                      <a:pt x="167458" y="48711"/>
                    </a:cubicBezTo>
                    <a:cubicBezTo>
                      <a:pt x="170887" y="52331"/>
                      <a:pt x="185841" y="54903"/>
                      <a:pt x="204796" y="58141"/>
                    </a:cubicBezTo>
                    <a:lnTo>
                      <a:pt x="211558" y="59284"/>
                    </a:lnTo>
                    <a:cubicBezTo>
                      <a:pt x="288901" y="72714"/>
                      <a:pt x="300522" y="78048"/>
                      <a:pt x="310237" y="87954"/>
                    </a:cubicBezTo>
                    <a:cubicBezTo>
                      <a:pt x="319000" y="96908"/>
                      <a:pt x="327859" y="113291"/>
                      <a:pt x="320334" y="141104"/>
                    </a:cubicBezTo>
                    <a:cubicBezTo>
                      <a:pt x="318238" y="148724"/>
                      <a:pt x="310428" y="153201"/>
                      <a:pt x="302808" y="151200"/>
                    </a:cubicBezTo>
                    <a:cubicBezTo>
                      <a:pt x="295188" y="149105"/>
                      <a:pt x="290711" y="141294"/>
                      <a:pt x="292711" y="133674"/>
                    </a:cubicBezTo>
                    <a:cubicBezTo>
                      <a:pt x="297569" y="115863"/>
                      <a:pt x="291759" y="109957"/>
                      <a:pt x="289854" y="108052"/>
                    </a:cubicBezTo>
                    <a:cubicBezTo>
                      <a:pt x="285377" y="103575"/>
                      <a:pt x="269947" y="98527"/>
                      <a:pt x="206605" y="87478"/>
                    </a:cubicBezTo>
                    <a:lnTo>
                      <a:pt x="199843" y="86335"/>
                    </a:lnTo>
                    <a:cubicBezTo>
                      <a:pt x="172030" y="81573"/>
                      <a:pt x="156694" y="78906"/>
                      <a:pt x="146788" y="68523"/>
                    </a:cubicBezTo>
                    <a:cubicBezTo>
                      <a:pt x="140407" y="61856"/>
                      <a:pt x="134596" y="51378"/>
                      <a:pt x="136120" y="35472"/>
                    </a:cubicBezTo>
                    <a:cubicBezTo>
                      <a:pt x="116594" y="42330"/>
                      <a:pt x="94591" y="53093"/>
                      <a:pt x="75446" y="69571"/>
                    </a:cubicBezTo>
                    <a:cubicBezTo>
                      <a:pt x="68874" y="75191"/>
                      <a:pt x="52205" y="91002"/>
                      <a:pt x="39823" y="114624"/>
                    </a:cubicBezTo>
                    <a:cubicBezTo>
                      <a:pt x="34584" y="124626"/>
                      <a:pt x="30583" y="135103"/>
                      <a:pt x="28107" y="145676"/>
                    </a:cubicBezTo>
                    <a:cubicBezTo>
                      <a:pt x="26678" y="152153"/>
                      <a:pt x="20773" y="156630"/>
                      <a:pt x="14296" y="15663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5"/>
              <p:cNvSpPr/>
              <p:nvPr/>
            </p:nvSpPr>
            <p:spPr>
              <a:xfrm>
                <a:off x="2161717" y="2994241"/>
                <a:ext cx="434889" cy="154022"/>
              </a:xfrm>
              <a:custGeom>
                <a:rect b="b" l="l" r="r" t="t"/>
                <a:pathLst>
                  <a:path extrusionOk="0" h="93916" w="265176">
                    <a:moveTo>
                      <a:pt x="250889" y="93917"/>
                    </a:moveTo>
                    <a:lnTo>
                      <a:pt x="56483" y="93917"/>
                    </a:lnTo>
                    <a:cubicBezTo>
                      <a:pt x="25336" y="93917"/>
                      <a:pt x="0" y="72866"/>
                      <a:pt x="0" y="46958"/>
                    </a:cubicBezTo>
                    <a:cubicBezTo>
                      <a:pt x="0" y="21050"/>
                      <a:pt x="25336" y="0"/>
                      <a:pt x="56483" y="0"/>
                    </a:cubicBezTo>
                    <a:lnTo>
                      <a:pt x="162211" y="0"/>
                    </a:lnTo>
                    <a:cubicBezTo>
                      <a:pt x="170117" y="0"/>
                      <a:pt x="176498" y="6382"/>
                      <a:pt x="176498" y="14288"/>
                    </a:cubicBezTo>
                    <a:cubicBezTo>
                      <a:pt x="176498" y="22193"/>
                      <a:pt x="170117" y="28575"/>
                      <a:pt x="162211" y="28575"/>
                    </a:cubicBezTo>
                    <a:lnTo>
                      <a:pt x="56483" y="28575"/>
                    </a:lnTo>
                    <a:cubicBezTo>
                      <a:pt x="41624" y="28575"/>
                      <a:pt x="28575" y="37148"/>
                      <a:pt x="28575" y="46958"/>
                    </a:cubicBezTo>
                    <a:cubicBezTo>
                      <a:pt x="28575" y="56769"/>
                      <a:pt x="41624" y="65342"/>
                      <a:pt x="56483" y="65342"/>
                    </a:cubicBezTo>
                    <a:lnTo>
                      <a:pt x="250889" y="65342"/>
                    </a:lnTo>
                    <a:cubicBezTo>
                      <a:pt x="258794" y="65342"/>
                      <a:pt x="265176" y="71723"/>
                      <a:pt x="265176" y="79629"/>
                    </a:cubicBezTo>
                    <a:cubicBezTo>
                      <a:pt x="265176" y="87535"/>
                      <a:pt x="258794" y="93917"/>
                      <a:pt x="250889"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5"/>
              <p:cNvSpPr/>
              <p:nvPr/>
            </p:nvSpPr>
            <p:spPr>
              <a:xfrm>
                <a:off x="2639244" y="2994241"/>
                <a:ext cx="283364" cy="154022"/>
              </a:xfrm>
              <a:custGeom>
                <a:rect b="b" l="l" r="r" t="t"/>
                <a:pathLst>
                  <a:path extrusionOk="0" h="93916" w="172783">
                    <a:moveTo>
                      <a:pt x="116205" y="93917"/>
                    </a:moveTo>
                    <a:lnTo>
                      <a:pt x="48768" y="93917"/>
                    </a:lnTo>
                    <a:cubicBezTo>
                      <a:pt x="40862" y="93917"/>
                      <a:pt x="34480" y="87535"/>
                      <a:pt x="34480" y="79629"/>
                    </a:cubicBezTo>
                    <a:cubicBezTo>
                      <a:pt x="34480" y="71723"/>
                      <a:pt x="40862" y="65342"/>
                      <a:pt x="48768" y="65342"/>
                    </a:cubicBezTo>
                    <a:lnTo>
                      <a:pt x="116205" y="65342"/>
                    </a:lnTo>
                    <a:cubicBezTo>
                      <a:pt x="131064" y="65342"/>
                      <a:pt x="144209" y="56769"/>
                      <a:pt x="144209" y="46958"/>
                    </a:cubicBezTo>
                    <a:cubicBezTo>
                      <a:pt x="144209" y="37148"/>
                      <a:pt x="131159" y="28575"/>
                      <a:pt x="116205" y="28575"/>
                    </a:cubicBezTo>
                    <a:lnTo>
                      <a:pt x="14288" y="28575"/>
                    </a:lnTo>
                    <a:cubicBezTo>
                      <a:pt x="6382" y="28575"/>
                      <a:pt x="0" y="22193"/>
                      <a:pt x="0" y="14288"/>
                    </a:cubicBezTo>
                    <a:cubicBezTo>
                      <a:pt x="0" y="6382"/>
                      <a:pt x="6382" y="0"/>
                      <a:pt x="14288" y="0"/>
                    </a:cubicBezTo>
                    <a:lnTo>
                      <a:pt x="116205" y="0"/>
                    </a:lnTo>
                    <a:cubicBezTo>
                      <a:pt x="147352" y="0"/>
                      <a:pt x="172784" y="21050"/>
                      <a:pt x="172784" y="46958"/>
                    </a:cubicBezTo>
                    <a:cubicBezTo>
                      <a:pt x="172784" y="72866"/>
                      <a:pt x="147352" y="93917"/>
                      <a:pt x="116205"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5"/>
              <p:cNvSpPr/>
              <p:nvPr/>
            </p:nvSpPr>
            <p:spPr>
              <a:xfrm>
                <a:off x="2108311" y="3101521"/>
                <a:ext cx="878368" cy="154022"/>
              </a:xfrm>
              <a:custGeom>
                <a:rect b="b" l="l" r="r" t="t"/>
                <a:pathLst>
                  <a:path extrusionOk="0" h="93916" w="535590">
                    <a:moveTo>
                      <a:pt x="479012" y="93917"/>
                    </a:moveTo>
                    <a:lnTo>
                      <a:pt x="56579" y="93917"/>
                    </a:lnTo>
                    <a:cubicBezTo>
                      <a:pt x="25432" y="93917"/>
                      <a:pt x="0" y="72866"/>
                      <a:pt x="0" y="46958"/>
                    </a:cubicBezTo>
                    <a:cubicBezTo>
                      <a:pt x="0" y="21050"/>
                      <a:pt x="25337" y="0"/>
                      <a:pt x="56579" y="0"/>
                    </a:cubicBezTo>
                    <a:lnTo>
                      <a:pt x="283464" y="0"/>
                    </a:lnTo>
                    <a:cubicBezTo>
                      <a:pt x="291370" y="0"/>
                      <a:pt x="297752" y="6382"/>
                      <a:pt x="297752" y="14288"/>
                    </a:cubicBezTo>
                    <a:cubicBezTo>
                      <a:pt x="297752" y="22193"/>
                      <a:pt x="291370" y="28575"/>
                      <a:pt x="283464" y="28575"/>
                    </a:cubicBezTo>
                    <a:lnTo>
                      <a:pt x="56579" y="28575"/>
                    </a:lnTo>
                    <a:cubicBezTo>
                      <a:pt x="41720" y="28575"/>
                      <a:pt x="28575" y="37147"/>
                      <a:pt x="28575" y="46958"/>
                    </a:cubicBezTo>
                    <a:cubicBezTo>
                      <a:pt x="28575" y="56769"/>
                      <a:pt x="41624" y="65342"/>
                      <a:pt x="56579" y="65342"/>
                    </a:cubicBezTo>
                    <a:lnTo>
                      <a:pt x="479012" y="65342"/>
                    </a:lnTo>
                    <a:cubicBezTo>
                      <a:pt x="493871" y="65342"/>
                      <a:pt x="507016" y="56769"/>
                      <a:pt x="507016" y="46958"/>
                    </a:cubicBezTo>
                    <a:cubicBezTo>
                      <a:pt x="507016" y="37147"/>
                      <a:pt x="493967" y="28575"/>
                      <a:pt x="479012" y="28575"/>
                    </a:cubicBezTo>
                    <a:lnTo>
                      <a:pt x="374999" y="28575"/>
                    </a:lnTo>
                    <a:cubicBezTo>
                      <a:pt x="367094" y="28575"/>
                      <a:pt x="360712" y="22193"/>
                      <a:pt x="360712" y="14288"/>
                    </a:cubicBezTo>
                    <a:cubicBezTo>
                      <a:pt x="360712" y="6382"/>
                      <a:pt x="367094" y="0"/>
                      <a:pt x="374999" y="0"/>
                    </a:cubicBezTo>
                    <a:lnTo>
                      <a:pt x="479012" y="0"/>
                    </a:lnTo>
                    <a:cubicBezTo>
                      <a:pt x="510159" y="0"/>
                      <a:pt x="535591" y="21050"/>
                      <a:pt x="535591" y="46958"/>
                    </a:cubicBezTo>
                    <a:cubicBezTo>
                      <a:pt x="535591" y="72866"/>
                      <a:pt x="510159" y="93917"/>
                      <a:pt x="479012" y="9391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5"/>
              <p:cNvSpPr/>
              <p:nvPr/>
            </p:nvSpPr>
            <p:spPr>
              <a:xfrm>
                <a:off x="2087698" y="2728236"/>
                <a:ext cx="923512" cy="528839"/>
              </a:xfrm>
              <a:custGeom>
                <a:rect b="b" l="l" r="r" t="t"/>
                <a:pathLst>
                  <a:path extrusionOk="0" h="322463" w="563117">
                    <a:moveTo>
                      <a:pt x="548735" y="322463"/>
                    </a:moveTo>
                    <a:lnTo>
                      <a:pt x="14288" y="322463"/>
                    </a:lnTo>
                    <a:cubicBezTo>
                      <a:pt x="6382" y="322463"/>
                      <a:pt x="0" y="316082"/>
                      <a:pt x="0" y="308176"/>
                    </a:cubicBezTo>
                    <a:cubicBezTo>
                      <a:pt x="0" y="163015"/>
                      <a:pt x="106870" y="22045"/>
                      <a:pt x="233363" y="233"/>
                    </a:cubicBezTo>
                    <a:cubicBezTo>
                      <a:pt x="237363" y="-434"/>
                      <a:pt x="241554" y="614"/>
                      <a:pt x="244793" y="3185"/>
                    </a:cubicBezTo>
                    <a:cubicBezTo>
                      <a:pt x="248031" y="5757"/>
                      <a:pt x="249936" y="9567"/>
                      <a:pt x="250126" y="13758"/>
                    </a:cubicBezTo>
                    <a:cubicBezTo>
                      <a:pt x="250793" y="30617"/>
                      <a:pt x="264605" y="43857"/>
                      <a:pt x="281559" y="43857"/>
                    </a:cubicBezTo>
                    <a:cubicBezTo>
                      <a:pt x="298514" y="43857"/>
                      <a:pt x="312325" y="30617"/>
                      <a:pt x="312992" y="13758"/>
                    </a:cubicBezTo>
                    <a:cubicBezTo>
                      <a:pt x="313182" y="9662"/>
                      <a:pt x="315087" y="5852"/>
                      <a:pt x="318326" y="3185"/>
                    </a:cubicBezTo>
                    <a:cubicBezTo>
                      <a:pt x="321469" y="614"/>
                      <a:pt x="325660" y="-529"/>
                      <a:pt x="329756" y="233"/>
                    </a:cubicBezTo>
                    <a:cubicBezTo>
                      <a:pt x="456248" y="22045"/>
                      <a:pt x="563118" y="163015"/>
                      <a:pt x="563118" y="308176"/>
                    </a:cubicBezTo>
                    <a:cubicBezTo>
                      <a:pt x="563023" y="316082"/>
                      <a:pt x="556641" y="322463"/>
                      <a:pt x="548735" y="322463"/>
                    </a:cubicBezTo>
                    <a:close/>
                    <a:moveTo>
                      <a:pt x="28956" y="293888"/>
                    </a:moveTo>
                    <a:lnTo>
                      <a:pt x="534067" y="293888"/>
                    </a:lnTo>
                    <a:cubicBezTo>
                      <a:pt x="527780" y="172349"/>
                      <a:pt x="442055" y="57383"/>
                      <a:pt x="338519" y="31284"/>
                    </a:cubicBezTo>
                    <a:cubicBezTo>
                      <a:pt x="330613" y="55287"/>
                      <a:pt x="308039" y="72432"/>
                      <a:pt x="281464" y="72432"/>
                    </a:cubicBezTo>
                    <a:cubicBezTo>
                      <a:pt x="254889" y="72432"/>
                      <a:pt x="232315" y="55382"/>
                      <a:pt x="224409" y="31284"/>
                    </a:cubicBezTo>
                    <a:cubicBezTo>
                      <a:pt x="120968" y="57383"/>
                      <a:pt x="35243" y="172349"/>
                      <a:pt x="28956" y="293888"/>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5"/>
              <p:cNvSpPr/>
              <p:nvPr/>
            </p:nvSpPr>
            <p:spPr>
              <a:xfrm>
                <a:off x="2129862" y="3308584"/>
                <a:ext cx="839003" cy="1001774"/>
              </a:xfrm>
              <a:custGeom>
                <a:rect b="b" l="l" r="r" t="t"/>
                <a:pathLst>
                  <a:path extrusionOk="0" h="610838" w="511587">
                    <a:moveTo>
                      <a:pt x="451104" y="610838"/>
                    </a:moveTo>
                    <a:lnTo>
                      <a:pt x="65151" y="610838"/>
                    </a:lnTo>
                    <a:lnTo>
                      <a:pt x="0" y="0"/>
                    </a:lnTo>
                    <a:lnTo>
                      <a:pt x="511588" y="0"/>
                    </a:lnTo>
                    <a:close/>
                  </a:path>
                </a:pathLst>
              </a:custGeom>
              <a:solidFill>
                <a:srgbClr val="ECDF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5"/>
              <p:cNvSpPr/>
              <p:nvPr/>
            </p:nvSpPr>
            <p:spPr>
              <a:xfrm>
                <a:off x="2106595" y="3285317"/>
                <a:ext cx="885820" cy="1048482"/>
              </a:xfrm>
              <a:custGeom>
                <a:rect b="b" l="l" r="r" t="t"/>
                <a:pathLst>
                  <a:path extrusionOk="0" h="639318" w="540134">
                    <a:moveTo>
                      <a:pt x="465296" y="639318"/>
                    </a:moveTo>
                    <a:lnTo>
                      <a:pt x="79343" y="639318"/>
                    </a:lnTo>
                    <a:cubicBezTo>
                      <a:pt x="72009" y="639318"/>
                      <a:pt x="65913" y="633794"/>
                      <a:pt x="65151" y="626555"/>
                    </a:cubicBezTo>
                    <a:lnTo>
                      <a:pt x="95" y="15812"/>
                    </a:lnTo>
                    <a:cubicBezTo>
                      <a:pt x="-381" y="11811"/>
                      <a:pt x="952" y="7715"/>
                      <a:pt x="3714" y="4763"/>
                    </a:cubicBezTo>
                    <a:cubicBezTo>
                      <a:pt x="6381" y="1715"/>
                      <a:pt x="10287" y="0"/>
                      <a:pt x="14382" y="0"/>
                    </a:cubicBezTo>
                    <a:lnTo>
                      <a:pt x="525875" y="0"/>
                    </a:lnTo>
                    <a:cubicBezTo>
                      <a:pt x="529875" y="0"/>
                      <a:pt x="533781" y="1715"/>
                      <a:pt x="536448" y="4667"/>
                    </a:cubicBezTo>
                    <a:cubicBezTo>
                      <a:pt x="539210" y="7620"/>
                      <a:pt x="540448" y="11621"/>
                      <a:pt x="540067" y="15621"/>
                    </a:cubicBezTo>
                    <a:lnTo>
                      <a:pt x="479583" y="626364"/>
                    </a:lnTo>
                    <a:cubicBezTo>
                      <a:pt x="478821" y="633698"/>
                      <a:pt x="472630" y="639318"/>
                      <a:pt x="465296" y="639318"/>
                    </a:cubicBezTo>
                    <a:close/>
                    <a:moveTo>
                      <a:pt x="92202" y="610743"/>
                    </a:moveTo>
                    <a:lnTo>
                      <a:pt x="452437" y="610743"/>
                    </a:lnTo>
                    <a:lnTo>
                      <a:pt x="510063" y="28575"/>
                    </a:lnTo>
                    <a:lnTo>
                      <a:pt x="30099" y="28575"/>
                    </a:lnTo>
                    <a:lnTo>
                      <a:pt x="92202" y="610743"/>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25"/>
              <p:cNvSpPr/>
              <p:nvPr/>
            </p:nvSpPr>
            <p:spPr>
              <a:xfrm>
                <a:off x="2079891" y="3233473"/>
                <a:ext cx="939135" cy="150273"/>
              </a:xfrm>
              <a:custGeom>
                <a:rect b="b" l="l" r="r" t="t"/>
                <a:pathLst>
                  <a:path extrusionOk="0" h="91630" w="572643">
                    <a:moveTo>
                      <a:pt x="0" y="0"/>
                    </a:moveTo>
                    <a:lnTo>
                      <a:pt x="572643" y="0"/>
                    </a:lnTo>
                    <a:lnTo>
                      <a:pt x="572643" y="91630"/>
                    </a:lnTo>
                    <a:lnTo>
                      <a:pt x="0" y="91630"/>
                    </a:lnTo>
                    <a:close/>
                  </a:path>
                </a:pathLst>
              </a:custGeom>
              <a:solidFill>
                <a:srgbClr val="ECDF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5"/>
              <p:cNvSpPr/>
              <p:nvPr/>
            </p:nvSpPr>
            <p:spPr>
              <a:xfrm>
                <a:off x="2056467" y="3210050"/>
                <a:ext cx="985996" cy="197136"/>
              </a:xfrm>
              <a:custGeom>
                <a:rect b="b" l="l" r="r" t="t"/>
                <a:pathLst>
                  <a:path extrusionOk="0" h="120205" w="601217">
                    <a:moveTo>
                      <a:pt x="586835" y="120205"/>
                    </a:moveTo>
                    <a:lnTo>
                      <a:pt x="14288" y="120205"/>
                    </a:lnTo>
                    <a:cubicBezTo>
                      <a:pt x="6382" y="120205"/>
                      <a:pt x="0" y="113824"/>
                      <a:pt x="0" y="105918"/>
                    </a:cubicBezTo>
                    <a:lnTo>
                      <a:pt x="0" y="14288"/>
                    </a:lnTo>
                    <a:cubicBezTo>
                      <a:pt x="0" y="6382"/>
                      <a:pt x="6382" y="0"/>
                      <a:pt x="14288" y="0"/>
                    </a:cubicBezTo>
                    <a:lnTo>
                      <a:pt x="586931" y="0"/>
                    </a:lnTo>
                    <a:cubicBezTo>
                      <a:pt x="594836" y="0"/>
                      <a:pt x="601218" y="6382"/>
                      <a:pt x="601218" y="14288"/>
                    </a:cubicBezTo>
                    <a:lnTo>
                      <a:pt x="601218" y="105918"/>
                    </a:lnTo>
                    <a:cubicBezTo>
                      <a:pt x="601123" y="113824"/>
                      <a:pt x="594741" y="120205"/>
                      <a:pt x="586835" y="120205"/>
                    </a:cubicBezTo>
                    <a:close/>
                    <a:moveTo>
                      <a:pt x="28575" y="91630"/>
                    </a:moveTo>
                    <a:lnTo>
                      <a:pt x="572643" y="91630"/>
                    </a:lnTo>
                    <a:lnTo>
                      <a:pt x="572643" y="28575"/>
                    </a:lnTo>
                    <a:lnTo>
                      <a:pt x="28575" y="28575"/>
                    </a:lnTo>
                    <a:lnTo>
                      <a:pt x="28575" y="9163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5"/>
              <p:cNvSpPr/>
              <p:nvPr/>
            </p:nvSpPr>
            <p:spPr>
              <a:xfrm rot="-3023080">
                <a:off x="2379722" y="3669150"/>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5"/>
              <p:cNvSpPr/>
              <p:nvPr/>
            </p:nvSpPr>
            <p:spPr>
              <a:xfrm>
                <a:off x="2378448" y="3620945"/>
                <a:ext cx="330098" cy="344707"/>
              </a:xfrm>
              <a:custGeom>
                <a:rect b="b" l="l" r="r" t="t"/>
                <a:pathLst>
                  <a:path extrusionOk="0" h="210187" w="201279">
                    <a:moveTo>
                      <a:pt x="77351" y="210187"/>
                    </a:moveTo>
                    <a:cubicBezTo>
                      <a:pt x="58587" y="210187"/>
                      <a:pt x="41537" y="204377"/>
                      <a:pt x="27821" y="192947"/>
                    </a:cubicBezTo>
                    <a:cubicBezTo>
                      <a:pt x="8771" y="177136"/>
                      <a:pt x="-1135" y="152942"/>
                      <a:pt x="104" y="124653"/>
                    </a:cubicBezTo>
                    <a:cubicBezTo>
                      <a:pt x="1247" y="97888"/>
                      <a:pt x="12391" y="70551"/>
                      <a:pt x="31346" y="47596"/>
                    </a:cubicBezTo>
                    <a:cubicBezTo>
                      <a:pt x="71446" y="-886"/>
                      <a:pt x="135168" y="-14602"/>
                      <a:pt x="173459" y="17020"/>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7"/>
                      <a:pt x="77351" y="210187"/>
                    </a:cubicBezTo>
                    <a:close/>
                    <a:moveTo>
                      <a:pt x="123452" y="28355"/>
                    </a:moveTo>
                    <a:cubicBezTo>
                      <a:pt x="100021" y="28355"/>
                      <a:pt x="73256" y="41786"/>
                      <a:pt x="53253" y="65884"/>
                    </a:cubicBezTo>
                    <a:cubicBezTo>
                      <a:pt x="38204" y="84077"/>
                      <a:pt x="29441" y="105412"/>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5"/>
              <p:cNvSpPr/>
              <p:nvPr/>
            </p:nvSpPr>
            <p:spPr>
              <a:xfrm>
                <a:off x="2433105" y="3662346"/>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500"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5"/>
              <p:cNvSpPr/>
              <p:nvPr/>
            </p:nvSpPr>
            <p:spPr>
              <a:xfrm>
                <a:off x="2076768" y="2754384"/>
                <a:ext cx="413331" cy="1558818"/>
              </a:xfrm>
              <a:custGeom>
                <a:rect b="b" l="l" r="r" t="t"/>
                <a:pathLst>
                  <a:path extrusionOk="0" h="950499" w="252031">
                    <a:moveTo>
                      <a:pt x="240602" y="0"/>
                    </a:moveTo>
                    <a:cubicBezTo>
                      <a:pt x="240982" y="10858"/>
                      <a:pt x="245269" y="20574"/>
                      <a:pt x="252031" y="28289"/>
                    </a:cubicBezTo>
                    <a:cubicBezTo>
                      <a:pt x="164973" y="80296"/>
                      <a:pt x="105251" y="189643"/>
                      <a:pt x="105251" y="293942"/>
                    </a:cubicBezTo>
                    <a:lnTo>
                      <a:pt x="86201" y="293942"/>
                    </a:lnTo>
                    <a:lnTo>
                      <a:pt x="86201" y="385572"/>
                    </a:lnTo>
                    <a:lnTo>
                      <a:pt x="121634" y="385572"/>
                    </a:lnTo>
                    <a:lnTo>
                      <a:pt x="181832" y="950500"/>
                    </a:lnTo>
                    <a:lnTo>
                      <a:pt x="95631" y="950500"/>
                    </a:lnTo>
                    <a:lnTo>
                      <a:pt x="35433" y="385572"/>
                    </a:lnTo>
                    <a:lnTo>
                      <a:pt x="0" y="385572"/>
                    </a:lnTo>
                    <a:lnTo>
                      <a:pt x="0" y="293942"/>
                    </a:lnTo>
                    <a:lnTo>
                      <a:pt x="19050" y="293942"/>
                    </a:lnTo>
                    <a:cubicBezTo>
                      <a:pt x="19050" y="161830"/>
                      <a:pt x="114776" y="21717"/>
                      <a:pt x="240602" y="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5"/>
              <p:cNvSpPr/>
              <p:nvPr/>
            </p:nvSpPr>
            <p:spPr>
              <a:xfrm>
                <a:off x="2489958" y="2797639"/>
                <a:ext cx="4999" cy="6560"/>
              </a:xfrm>
              <a:custGeom>
                <a:rect b="b" l="l" r="r" t="t"/>
                <a:pathLst>
                  <a:path extrusionOk="0" h="4000" w="3048">
                    <a:moveTo>
                      <a:pt x="0" y="1810"/>
                    </a:moveTo>
                    <a:cubicBezTo>
                      <a:pt x="953" y="1238"/>
                      <a:pt x="2096" y="571"/>
                      <a:pt x="3048" y="0"/>
                    </a:cubicBezTo>
                    <a:lnTo>
                      <a:pt x="2096" y="4000"/>
                    </a:lnTo>
                    <a:cubicBezTo>
                      <a:pt x="1334" y="3429"/>
                      <a:pt x="572" y="2667"/>
                      <a:pt x="0" y="18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5" name="Google Shape;285;p25"/>
          <p:cNvGrpSpPr/>
          <p:nvPr/>
        </p:nvGrpSpPr>
        <p:grpSpPr>
          <a:xfrm>
            <a:off x="1875845" y="1927118"/>
            <a:ext cx="632320" cy="1120512"/>
            <a:chOff x="1970285" y="511821"/>
            <a:chExt cx="997979" cy="1768484"/>
          </a:xfrm>
        </p:grpSpPr>
        <p:grpSp>
          <p:nvGrpSpPr>
            <p:cNvPr id="286" name="Google Shape;286;p25"/>
            <p:cNvGrpSpPr/>
            <p:nvPr/>
          </p:nvGrpSpPr>
          <p:grpSpPr>
            <a:xfrm>
              <a:off x="1970285" y="511821"/>
              <a:ext cx="997979" cy="1768484"/>
              <a:chOff x="2133747" y="521696"/>
              <a:chExt cx="997979" cy="1768484"/>
            </a:xfrm>
          </p:grpSpPr>
          <p:sp>
            <p:nvSpPr>
              <p:cNvPr id="287" name="Google Shape;287;p25"/>
              <p:cNvSpPr/>
              <p:nvPr/>
            </p:nvSpPr>
            <p:spPr>
              <a:xfrm>
                <a:off x="2498236" y="544609"/>
                <a:ext cx="406771" cy="1499616"/>
              </a:xfrm>
              <a:custGeom>
                <a:rect b="b" l="l" r="r" t="t"/>
                <a:pathLst>
                  <a:path extrusionOk="0" h="914400" w="248031">
                    <a:moveTo>
                      <a:pt x="219646" y="0"/>
                    </a:moveTo>
                    <a:lnTo>
                      <a:pt x="248031" y="6858"/>
                    </a:lnTo>
                    <a:lnTo>
                      <a:pt x="28384" y="914400"/>
                    </a:lnTo>
                    <a:lnTo>
                      <a:pt x="0" y="907542"/>
                    </a:lnTo>
                    <a:lnTo>
                      <a:pt x="219646"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5"/>
              <p:cNvSpPr/>
              <p:nvPr/>
            </p:nvSpPr>
            <p:spPr>
              <a:xfrm>
                <a:off x="2475672" y="521696"/>
                <a:ext cx="454411" cy="1546592"/>
              </a:xfrm>
              <a:custGeom>
                <a:rect b="b" l="l" r="r" t="t"/>
                <a:pathLst>
                  <a:path extrusionOk="0" h="943044" w="277080">
                    <a:moveTo>
                      <a:pt x="43005" y="943045"/>
                    </a:moveTo>
                    <a:cubicBezTo>
                      <a:pt x="41862" y="943045"/>
                      <a:pt x="40719" y="942949"/>
                      <a:pt x="39576" y="942664"/>
                    </a:cubicBezTo>
                    <a:lnTo>
                      <a:pt x="11191" y="935806"/>
                    </a:lnTo>
                    <a:cubicBezTo>
                      <a:pt x="7381" y="934948"/>
                      <a:pt x="4238" y="932472"/>
                      <a:pt x="2142" y="929233"/>
                    </a:cubicBezTo>
                    <a:cubicBezTo>
                      <a:pt x="142" y="925900"/>
                      <a:pt x="-525" y="921899"/>
                      <a:pt x="428" y="918280"/>
                    </a:cubicBezTo>
                    <a:lnTo>
                      <a:pt x="219884" y="11118"/>
                    </a:lnTo>
                    <a:cubicBezTo>
                      <a:pt x="221694" y="3308"/>
                      <a:pt x="229599" y="-1550"/>
                      <a:pt x="237505" y="450"/>
                    </a:cubicBezTo>
                    <a:lnTo>
                      <a:pt x="265890" y="7308"/>
                    </a:lnTo>
                    <a:cubicBezTo>
                      <a:pt x="269700" y="8166"/>
                      <a:pt x="272843" y="10642"/>
                      <a:pt x="274938" y="13881"/>
                    </a:cubicBezTo>
                    <a:cubicBezTo>
                      <a:pt x="276939" y="17214"/>
                      <a:pt x="277605" y="21215"/>
                      <a:pt x="276653" y="24834"/>
                    </a:cubicBezTo>
                    <a:lnTo>
                      <a:pt x="57102" y="931900"/>
                    </a:lnTo>
                    <a:cubicBezTo>
                      <a:pt x="55482" y="938568"/>
                      <a:pt x="49482" y="943045"/>
                      <a:pt x="43005" y="943045"/>
                    </a:cubicBezTo>
                    <a:lnTo>
                      <a:pt x="43005" y="94304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5"/>
              <p:cNvSpPr/>
              <p:nvPr/>
            </p:nvSpPr>
            <p:spPr>
              <a:xfrm>
                <a:off x="2228239" y="751216"/>
                <a:ext cx="798857" cy="382858"/>
              </a:xfrm>
              <a:custGeom>
                <a:rect b="b" l="l" r="r" t="t"/>
                <a:pathLst>
                  <a:path extrusionOk="0" h="233450" w="487108">
                    <a:moveTo>
                      <a:pt x="0" y="233451"/>
                    </a:moveTo>
                    <a:cubicBezTo>
                      <a:pt x="7239" y="105911"/>
                      <a:pt x="110585" y="5041"/>
                      <a:pt x="233839" y="184"/>
                    </a:cubicBezTo>
                    <a:cubicBezTo>
                      <a:pt x="363950" y="-4960"/>
                      <a:pt x="479298" y="98577"/>
                      <a:pt x="487109" y="233451"/>
                    </a:cubicBezTo>
                    <a:cubicBezTo>
                      <a:pt x="324707" y="233451"/>
                      <a:pt x="162401" y="233451"/>
                      <a:pt x="0" y="233451"/>
                    </a:cubicBezTo>
                    <a:lnTo>
                      <a:pt x="0" y="23345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25"/>
              <p:cNvSpPr/>
              <p:nvPr/>
            </p:nvSpPr>
            <p:spPr>
              <a:xfrm>
                <a:off x="2210411" y="743719"/>
                <a:ext cx="844839" cy="431286"/>
              </a:xfrm>
              <a:custGeom>
                <a:rect b="b" l="l" r="r" t="t"/>
                <a:pathLst>
                  <a:path extrusionOk="0" h="262979" w="515146">
                    <a:moveTo>
                      <a:pt x="500460" y="262980"/>
                    </a:moveTo>
                    <a:lnTo>
                      <a:pt x="14590" y="262980"/>
                    </a:lnTo>
                    <a:cubicBezTo>
                      <a:pt x="10590" y="262980"/>
                      <a:pt x="6684" y="261360"/>
                      <a:pt x="4017" y="258408"/>
                    </a:cubicBezTo>
                    <a:cubicBezTo>
                      <a:pt x="1255" y="255455"/>
                      <a:pt x="-174" y="251550"/>
                      <a:pt x="17" y="247644"/>
                    </a:cubicBezTo>
                    <a:cubicBezTo>
                      <a:pt x="7542" y="114009"/>
                      <a:pt x="116127" y="5328"/>
                      <a:pt x="247286" y="185"/>
                    </a:cubicBezTo>
                    <a:cubicBezTo>
                      <a:pt x="387018" y="-5149"/>
                      <a:pt x="506842" y="105627"/>
                      <a:pt x="515129" y="247644"/>
                    </a:cubicBezTo>
                    <a:cubicBezTo>
                      <a:pt x="515319" y="251645"/>
                      <a:pt x="513986" y="255645"/>
                      <a:pt x="511128" y="258503"/>
                    </a:cubicBezTo>
                    <a:cubicBezTo>
                      <a:pt x="508271" y="261265"/>
                      <a:pt x="504461" y="262980"/>
                      <a:pt x="500460" y="262980"/>
                    </a:cubicBezTo>
                    <a:lnTo>
                      <a:pt x="500460" y="262980"/>
                    </a:lnTo>
                    <a:close/>
                    <a:moveTo>
                      <a:pt x="30497" y="233738"/>
                    </a:moveTo>
                    <a:lnTo>
                      <a:pt x="484554" y="233738"/>
                    </a:lnTo>
                    <a:cubicBezTo>
                      <a:pt x="469885" y="115056"/>
                      <a:pt x="366825" y="24474"/>
                      <a:pt x="248429" y="29236"/>
                    </a:cubicBezTo>
                    <a:cubicBezTo>
                      <a:pt x="137082" y="33618"/>
                      <a:pt x="44213" y="122200"/>
                      <a:pt x="30497" y="233738"/>
                    </a:cubicBezTo>
                    <a:lnTo>
                      <a:pt x="30497" y="233738"/>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25"/>
              <p:cNvSpPr/>
              <p:nvPr/>
            </p:nvSpPr>
            <p:spPr>
              <a:xfrm>
                <a:off x="2327713" y="1978441"/>
                <a:ext cx="607500" cy="288363"/>
              </a:xfrm>
              <a:custGeom>
                <a:rect b="b" l="l" r="r" t="t"/>
                <a:pathLst>
                  <a:path extrusionOk="0" h="175831" w="370427">
                    <a:moveTo>
                      <a:pt x="0" y="0"/>
                    </a:moveTo>
                    <a:lnTo>
                      <a:pt x="370427" y="0"/>
                    </a:lnTo>
                    <a:lnTo>
                      <a:pt x="359759" y="175831"/>
                    </a:lnTo>
                    <a:lnTo>
                      <a:pt x="15335" y="175831"/>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25"/>
              <p:cNvSpPr/>
              <p:nvPr/>
            </p:nvSpPr>
            <p:spPr>
              <a:xfrm>
                <a:off x="2297104" y="1680025"/>
                <a:ext cx="648271" cy="298516"/>
              </a:xfrm>
              <a:custGeom>
                <a:rect b="b" l="l" r="r" t="t"/>
                <a:pathLst>
                  <a:path extrusionOk="0" h="182022" w="395287">
                    <a:moveTo>
                      <a:pt x="0" y="0"/>
                    </a:moveTo>
                    <a:lnTo>
                      <a:pt x="395288" y="0"/>
                    </a:lnTo>
                    <a:lnTo>
                      <a:pt x="377571" y="182023"/>
                    </a:lnTo>
                    <a:lnTo>
                      <a:pt x="16193" y="182023"/>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5"/>
              <p:cNvSpPr/>
              <p:nvPr/>
            </p:nvSpPr>
            <p:spPr>
              <a:xfrm>
                <a:off x="2276649" y="1452972"/>
                <a:ext cx="701851" cy="257746"/>
              </a:xfrm>
              <a:custGeom>
                <a:rect b="b" l="l" r="r" t="t"/>
                <a:pathLst>
                  <a:path extrusionOk="0" h="157162" w="427958">
                    <a:moveTo>
                      <a:pt x="0" y="0"/>
                    </a:moveTo>
                    <a:lnTo>
                      <a:pt x="427958" y="0"/>
                    </a:lnTo>
                    <a:lnTo>
                      <a:pt x="417195" y="157163"/>
                    </a:lnTo>
                    <a:lnTo>
                      <a:pt x="13144" y="157163"/>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5"/>
              <p:cNvSpPr/>
              <p:nvPr/>
            </p:nvSpPr>
            <p:spPr>
              <a:xfrm>
                <a:off x="2248696" y="1246222"/>
                <a:ext cx="760430" cy="1020831"/>
              </a:xfrm>
              <a:custGeom>
                <a:rect b="b" l="l" r="r" t="t"/>
                <a:pathLst>
                  <a:path extrusionOk="0" h="622458" w="463677">
                    <a:moveTo>
                      <a:pt x="0" y="0"/>
                    </a:moveTo>
                    <a:lnTo>
                      <a:pt x="58293" y="622459"/>
                    </a:lnTo>
                    <a:lnTo>
                      <a:pt x="406051" y="622459"/>
                    </a:lnTo>
                    <a:lnTo>
                      <a:pt x="463677" y="0"/>
                    </a:lnTo>
                    <a:lnTo>
                      <a:pt x="0"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5"/>
              <p:cNvSpPr/>
              <p:nvPr/>
            </p:nvSpPr>
            <p:spPr>
              <a:xfrm>
                <a:off x="2223138" y="1223267"/>
                <a:ext cx="809064" cy="1066913"/>
              </a:xfrm>
              <a:custGeom>
                <a:rect b="b" l="l" r="r" t="t"/>
                <a:pathLst>
                  <a:path extrusionOk="0" h="650557" w="493332">
                    <a:moveTo>
                      <a:pt x="380778" y="650558"/>
                    </a:moveTo>
                    <a:lnTo>
                      <a:pt x="109506" y="650558"/>
                    </a:lnTo>
                    <a:cubicBezTo>
                      <a:pt x="81122" y="650558"/>
                      <a:pt x="57690" y="629317"/>
                      <a:pt x="55023" y="601028"/>
                    </a:cubicBezTo>
                    <a:lnTo>
                      <a:pt x="64" y="15907"/>
                    </a:lnTo>
                    <a:cubicBezTo>
                      <a:pt x="-317" y="11811"/>
                      <a:pt x="1016" y="7715"/>
                      <a:pt x="3779" y="4763"/>
                    </a:cubicBezTo>
                    <a:cubicBezTo>
                      <a:pt x="6541" y="1715"/>
                      <a:pt x="10446" y="0"/>
                      <a:pt x="14542" y="0"/>
                    </a:cubicBezTo>
                    <a:lnTo>
                      <a:pt x="478790" y="0"/>
                    </a:lnTo>
                    <a:cubicBezTo>
                      <a:pt x="482886" y="0"/>
                      <a:pt x="486791" y="1715"/>
                      <a:pt x="489554" y="4763"/>
                    </a:cubicBezTo>
                    <a:cubicBezTo>
                      <a:pt x="492316" y="7810"/>
                      <a:pt x="493649" y="11811"/>
                      <a:pt x="493268" y="15907"/>
                    </a:cubicBezTo>
                    <a:lnTo>
                      <a:pt x="439262" y="597408"/>
                    </a:lnTo>
                    <a:cubicBezTo>
                      <a:pt x="436499" y="627698"/>
                      <a:pt x="411353" y="650558"/>
                      <a:pt x="380778" y="650558"/>
                    </a:cubicBezTo>
                    <a:lnTo>
                      <a:pt x="380778" y="650558"/>
                    </a:lnTo>
                    <a:close/>
                    <a:moveTo>
                      <a:pt x="30639" y="29051"/>
                    </a:moveTo>
                    <a:lnTo>
                      <a:pt x="84170" y="598265"/>
                    </a:lnTo>
                    <a:cubicBezTo>
                      <a:pt x="85408" y="611505"/>
                      <a:pt x="96362" y="621411"/>
                      <a:pt x="109697" y="621411"/>
                    </a:cubicBezTo>
                    <a:lnTo>
                      <a:pt x="380969" y="621411"/>
                    </a:lnTo>
                    <a:cubicBezTo>
                      <a:pt x="396304" y="621411"/>
                      <a:pt x="408972" y="609886"/>
                      <a:pt x="410401" y="594646"/>
                    </a:cubicBezTo>
                    <a:lnTo>
                      <a:pt x="462884" y="29147"/>
                    </a:lnTo>
                    <a:lnTo>
                      <a:pt x="30639" y="29147"/>
                    </a:lnTo>
                    <a:lnTo>
                      <a:pt x="30639" y="29051"/>
                    </a:lnTo>
                    <a:lnTo>
                      <a:pt x="30639" y="2905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5"/>
              <p:cNvSpPr/>
              <p:nvPr/>
            </p:nvSpPr>
            <p:spPr>
              <a:xfrm>
                <a:off x="2156720" y="1133945"/>
                <a:ext cx="949444" cy="127623"/>
              </a:xfrm>
              <a:custGeom>
                <a:rect b="b" l="l" r="r" t="t"/>
                <a:pathLst>
                  <a:path extrusionOk="0" h="77819" w="578929">
                    <a:moveTo>
                      <a:pt x="25051" y="0"/>
                    </a:moveTo>
                    <a:lnTo>
                      <a:pt x="561975" y="0"/>
                    </a:lnTo>
                    <a:lnTo>
                      <a:pt x="578930" y="77819"/>
                    </a:lnTo>
                    <a:lnTo>
                      <a:pt x="0" y="77819"/>
                    </a:lnTo>
                    <a:lnTo>
                      <a:pt x="25051"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5"/>
              <p:cNvSpPr/>
              <p:nvPr/>
            </p:nvSpPr>
            <p:spPr>
              <a:xfrm>
                <a:off x="2133747" y="1110990"/>
                <a:ext cx="997979" cy="176203"/>
              </a:xfrm>
              <a:custGeom>
                <a:rect b="b" l="l" r="r" t="t"/>
                <a:pathLst>
                  <a:path extrusionOk="0" h="107441" w="608524">
                    <a:moveTo>
                      <a:pt x="593895" y="107442"/>
                    </a:moveTo>
                    <a:lnTo>
                      <a:pt x="14584" y="107442"/>
                    </a:lnTo>
                    <a:cubicBezTo>
                      <a:pt x="9917" y="107442"/>
                      <a:pt x="5535" y="105156"/>
                      <a:pt x="2773" y="101346"/>
                    </a:cubicBezTo>
                    <a:cubicBezTo>
                      <a:pt x="11" y="97536"/>
                      <a:pt x="-751" y="92678"/>
                      <a:pt x="773" y="88297"/>
                    </a:cubicBezTo>
                    <a:lnTo>
                      <a:pt x="25824" y="10192"/>
                    </a:lnTo>
                    <a:cubicBezTo>
                      <a:pt x="27729" y="4096"/>
                      <a:pt x="33444" y="0"/>
                      <a:pt x="39730" y="0"/>
                    </a:cubicBezTo>
                    <a:lnTo>
                      <a:pt x="576845" y="0"/>
                    </a:lnTo>
                    <a:cubicBezTo>
                      <a:pt x="583608" y="0"/>
                      <a:pt x="589608" y="4763"/>
                      <a:pt x="591037" y="11525"/>
                    </a:cubicBezTo>
                    <a:lnTo>
                      <a:pt x="608182" y="89630"/>
                    </a:lnTo>
                    <a:cubicBezTo>
                      <a:pt x="609135" y="93916"/>
                      <a:pt x="608087" y="98489"/>
                      <a:pt x="605229" y="101917"/>
                    </a:cubicBezTo>
                    <a:cubicBezTo>
                      <a:pt x="602372" y="105346"/>
                      <a:pt x="598371" y="107442"/>
                      <a:pt x="593895" y="107442"/>
                    </a:cubicBezTo>
                    <a:lnTo>
                      <a:pt x="593895" y="107442"/>
                    </a:lnTo>
                    <a:close/>
                    <a:moveTo>
                      <a:pt x="34587" y="78105"/>
                    </a:moveTo>
                    <a:lnTo>
                      <a:pt x="575702" y="78105"/>
                    </a:lnTo>
                    <a:lnTo>
                      <a:pt x="565034" y="29337"/>
                    </a:lnTo>
                    <a:lnTo>
                      <a:pt x="50303" y="29337"/>
                    </a:lnTo>
                    <a:lnTo>
                      <a:pt x="34587" y="78105"/>
                    </a:lnTo>
                    <a:lnTo>
                      <a:pt x="34587" y="78105"/>
                    </a:lnTo>
                    <a:lnTo>
                      <a:pt x="34587" y="7810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5"/>
              <p:cNvSpPr/>
              <p:nvPr/>
            </p:nvSpPr>
            <p:spPr>
              <a:xfrm>
                <a:off x="2184829" y="807421"/>
                <a:ext cx="354752" cy="1459782"/>
              </a:xfrm>
              <a:custGeom>
                <a:rect b="b" l="l" r="r" t="t"/>
                <a:pathLst>
                  <a:path extrusionOk="0" h="890111" w="216312">
                    <a:moveTo>
                      <a:pt x="216313" y="890111"/>
                    </a:moveTo>
                    <a:lnTo>
                      <a:pt x="113348" y="890111"/>
                    </a:lnTo>
                    <a:lnTo>
                      <a:pt x="55150" y="267653"/>
                    </a:lnTo>
                    <a:lnTo>
                      <a:pt x="0" y="267653"/>
                    </a:lnTo>
                    <a:lnTo>
                      <a:pt x="25051" y="189833"/>
                    </a:lnTo>
                    <a:lnTo>
                      <a:pt x="44196" y="189833"/>
                    </a:lnTo>
                    <a:cubicBezTo>
                      <a:pt x="48673" y="110871"/>
                      <a:pt x="89725" y="42005"/>
                      <a:pt x="149733" y="0"/>
                    </a:cubicBezTo>
                    <a:lnTo>
                      <a:pt x="216313" y="890111"/>
                    </a:lnTo>
                    <a:lnTo>
                      <a:pt x="216313" y="890111"/>
                    </a:lnTo>
                    <a:lnTo>
                      <a:pt x="216313" y="89011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5"/>
              <p:cNvSpPr/>
              <p:nvPr/>
            </p:nvSpPr>
            <p:spPr>
              <a:xfrm rot="-3023080">
                <a:off x="2457779" y="1670334"/>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5"/>
              <p:cNvSpPr/>
              <p:nvPr/>
            </p:nvSpPr>
            <p:spPr>
              <a:xfrm>
                <a:off x="2456526" y="1622138"/>
                <a:ext cx="330098" cy="344707"/>
              </a:xfrm>
              <a:custGeom>
                <a:rect b="b" l="l" r="r" t="t"/>
                <a:pathLst>
                  <a:path extrusionOk="0" h="210187" w="201279">
                    <a:moveTo>
                      <a:pt x="77351" y="210188"/>
                    </a:moveTo>
                    <a:cubicBezTo>
                      <a:pt x="58587" y="210188"/>
                      <a:pt x="41537" y="204377"/>
                      <a:pt x="27821" y="192947"/>
                    </a:cubicBezTo>
                    <a:cubicBezTo>
                      <a:pt x="8771" y="177136"/>
                      <a:pt x="-1135" y="152942"/>
                      <a:pt x="104" y="124653"/>
                    </a:cubicBezTo>
                    <a:cubicBezTo>
                      <a:pt x="1247" y="97888"/>
                      <a:pt x="12391" y="70551"/>
                      <a:pt x="31346" y="47596"/>
                    </a:cubicBezTo>
                    <a:cubicBezTo>
                      <a:pt x="71446" y="-887"/>
                      <a:pt x="135168" y="-14602"/>
                      <a:pt x="173459" y="17021"/>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8"/>
                      <a:pt x="77351" y="210188"/>
                    </a:cubicBezTo>
                    <a:close/>
                    <a:moveTo>
                      <a:pt x="123452" y="28355"/>
                    </a:moveTo>
                    <a:cubicBezTo>
                      <a:pt x="100021" y="28355"/>
                      <a:pt x="73256" y="41786"/>
                      <a:pt x="53253" y="65884"/>
                    </a:cubicBezTo>
                    <a:cubicBezTo>
                      <a:pt x="38204" y="84077"/>
                      <a:pt x="29441" y="105413"/>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5"/>
              <p:cNvSpPr/>
              <p:nvPr/>
            </p:nvSpPr>
            <p:spPr>
              <a:xfrm>
                <a:off x="2511184" y="1663539"/>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405"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2" name="Google Shape;302;p25"/>
            <p:cNvGrpSpPr/>
            <p:nvPr/>
          </p:nvGrpSpPr>
          <p:grpSpPr>
            <a:xfrm>
              <a:off x="1970285" y="511821"/>
              <a:ext cx="997979" cy="1768484"/>
              <a:chOff x="2133747" y="521696"/>
              <a:chExt cx="997979" cy="1768484"/>
            </a:xfrm>
          </p:grpSpPr>
          <p:sp>
            <p:nvSpPr>
              <p:cNvPr id="303" name="Google Shape;303;p25"/>
              <p:cNvSpPr/>
              <p:nvPr/>
            </p:nvSpPr>
            <p:spPr>
              <a:xfrm>
                <a:off x="2498236" y="544609"/>
                <a:ext cx="406771" cy="1499616"/>
              </a:xfrm>
              <a:custGeom>
                <a:rect b="b" l="l" r="r" t="t"/>
                <a:pathLst>
                  <a:path extrusionOk="0" h="914400" w="248031">
                    <a:moveTo>
                      <a:pt x="219646" y="0"/>
                    </a:moveTo>
                    <a:lnTo>
                      <a:pt x="248031" y="6858"/>
                    </a:lnTo>
                    <a:lnTo>
                      <a:pt x="28384" y="914400"/>
                    </a:lnTo>
                    <a:lnTo>
                      <a:pt x="0" y="907542"/>
                    </a:lnTo>
                    <a:lnTo>
                      <a:pt x="219646" y="0"/>
                    </a:ln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5"/>
              <p:cNvSpPr/>
              <p:nvPr/>
            </p:nvSpPr>
            <p:spPr>
              <a:xfrm>
                <a:off x="2475672" y="521696"/>
                <a:ext cx="454411" cy="1546592"/>
              </a:xfrm>
              <a:custGeom>
                <a:rect b="b" l="l" r="r" t="t"/>
                <a:pathLst>
                  <a:path extrusionOk="0" h="943044" w="277080">
                    <a:moveTo>
                      <a:pt x="43005" y="943045"/>
                    </a:moveTo>
                    <a:cubicBezTo>
                      <a:pt x="41862" y="943045"/>
                      <a:pt x="40719" y="942949"/>
                      <a:pt x="39576" y="942664"/>
                    </a:cubicBezTo>
                    <a:lnTo>
                      <a:pt x="11191" y="935806"/>
                    </a:lnTo>
                    <a:cubicBezTo>
                      <a:pt x="7381" y="934948"/>
                      <a:pt x="4238" y="932472"/>
                      <a:pt x="2142" y="929233"/>
                    </a:cubicBezTo>
                    <a:cubicBezTo>
                      <a:pt x="142" y="925900"/>
                      <a:pt x="-525" y="921899"/>
                      <a:pt x="428" y="918280"/>
                    </a:cubicBezTo>
                    <a:lnTo>
                      <a:pt x="219884" y="11118"/>
                    </a:lnTo>
                    <a:cubicBezTo>
                      <a:pt x="221694" y="3308"/>
                      <a:pt x="229599" y="-1550"/>
                      <a:pt x="237505" y="450"/>
                    </a:cubicBezTo>
                    <a:lnTo>
                      <a:pt x="265890" y="7308"/>
                    </a:lnTo>
                    <a:cubicBezTo>
                      <a:pt x="269700" y="8166"/>
                      <a:pt x="272843" y="10642"/>
                      <a:pt x="274938" y="13881"/>
                    </a:cubicBezTo>
                    <a:cubicBezTo>
                      <a:pt x="276939" y="17214"/>
                      <a:pt x="277605" y="21215"/>
                      <a:pt x="276653" y="24834"/>
                    </a:cubicBezTo>
                    <a:lnTo>
                      <a:pt x="57102" y="931900"/>
                    </a:lnTo>
                    <a:cubicBezTo>
                      <a:pt x="55482" y="938568"/>
                      <a:pt x="49482" y="943045"/>
                      <a:pt x="43005" y="943045"/>
                    </a:cubicBezTo>
                    <a:lnTo>
                      <a:pt x="43005" y="94304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25"/>
              <p:cNvSpPr/>
              <p:nvPr/>
            </p:nvSpPr>
            <p:spPr>
              <a:xfrm>
                <a:off x="2228239" y="751216"/>
                <a:ext cx="798857" cy="382858"/>
              </a:xfrm>
              <a:custGeom>
                <a:rect b="b" l="l" r="r" t="t"/>
                <a:pathLst>
                  <a:path extrusionOk="0" h="233450" w="487108">
                    <a:moveTo>
                      <a:pt x="0" y="233451"/>
                    </a:moveTo>
                    <a:cubicBezTo>
                      <a:pt x="7239" y="105911"/>
                      <a:pt x="110585" y="5041"/>
                      <a:pt x="233839" y="184"/>
                    </a:cubicBezTo>
                    <a:cubicBezTo>
                      <a:pt x="363950" y="-4960"/>
                      <a:pt x="479298" y="98577"/>
                      <a:pt x="487109" y="233451"/>
                    </a:cubicBezTo>
                    <a:cubicBezTo>
                      <a:pt x="324707" y="233451"/>
                      <a:pt x="162401" y="233451"/>
                      <a:pt x="0" y="233451"/>
                    </a:cubicBezTo>
                    <a:lnTo>
                      <a:pt x="0" y="233451"/>
                    </a:ln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5"/>
              <p:cNvSpPr/>
              <p:nvPr/>
            </p:nvSpPr>
            <p:spPr>
              <a:xfrm>
                <a:off x="2210411" y="743719"/>
                <a:ext cx="844839" cy="431286"/>
              </a:xfrm>
              <a:custGeom>
                <a:rect b="b" l="l" r="r" t="t"/>
                <a:pathLst>
                  <a:path extrusionOk="0" h="262979" w="515146">
                    <a:moveTo>
                      <a:pt x="500460" y="262980"/>
                    </a:moveTo>
                    <a:lnTo>
                      <a:pt x="14590" y="262980"/>
                    </a:lnTo>
                    <a:cubicBezTo>
                      <a:pt x="10590" y="262980"/>
                      <a:pt x="6684" y="261360"/>
                      <a:pt x="4017" y="258408"/>
                    </a:cubicBezTo>
                    <a:cubicBezTo>
                      <a:pt x="1255" y="255455"/>
                      <a:pt x="-174" y="251550"/>
                      <a:pt x="17" y="247644"/>
                    </a:cubicBezTo>
                    <a:cubicBezTo>
                      <a:pt x="7542" y="114009"/>
                      <a:pt x="116127" y="5328"/>
                      <a:pt x="247286" y="185"/>
                    </a:cubicBezTo>
                    <a:cubicBezTo>
                      <a:pt x="387018" y="-5149"/>
                      <a:pt x="506842" y="105627"/>
                      <a:pt x="515129" y="247644"/>
                    </a:cubicBezTo>
                    <a:cubicBezTo>
                      <a:pt x="515319" y="251645"/>
                      <a:pt x="513986" y="255645"/>
                      <a:pt x="511128" y="258503"/>
                    </a:cubicBezTo>
                    <a:cubicBezTo>
                      <a:pt x="508271" y="261265"/>
                      <a:pt x="504461" y="262980"/>
                      <a:pt x="500460" y="262980"/>
                    </a:cubicBezTo>
                    <a:lnTo>
                      <a:pt x="500460" y="262980"/>
                    </a:lnTo>
                    <a:close/>
                    <a:moveTo>
                      <a:pt x="30497" y="233738"/>
                    </a:moveTo>
                    <a:lnTo>
                      <a:pt x="484554" y="233738"/>
                    </a:lnTo>
                    <a:cubicBezTo>
                      <a:pt x="469885" y="115056"/>
                      <a:pt x="366825" y="24474"/>
                      <a:pt x="248429" y="29236"/>
                    </a:cubicBezTo>
                    <a:cubicBezTo>
                      <a:pt x="137082" y="33618"/>
                      <a:pt x="44213" y="122200"/>
                      <a:pt x="30497" y="233738"/>
                    </a:cubicBezTo>
                    <a:lnTo>
                      <a:pt x="30497" y="233738"/>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5"/>
              <p:cNvSpPr/>
              <p:nvPr/>
            </p:nvSpPr>
            <p:spPr>
              <a:xfrm>
                <a:off x="2327713" y="1978441"/>
                <a:ext cx="607500" cy="288363"/>
              </a:xfrm>
              <a:custGeom>
                <a:rect b="b" l="l" r="r" t="t"/>
                <a:pathLst>
                  <a:path extrusionOk="0" h="175831" w="370427">
                    <a:moveTo>
                      <a:pt x="0" y="0"/>
                    </a:moveTo>
                    <a:lnTo>
                      <a:pt x="370427" y="0"/>
                    </a:lnTo>
                    <a:lnTo>
                      <a:pt x="359759" y="175831"/>
                    </a:lnTo>
                    <a:lnTo>
                      <a:pt x="15335" y="175831"/>
                    </a:lnTo>
                    <a:lnTo>
                      <a:pt x="0" y="0"/>
                    </a:lnTo>
                    <a:close/>
                  </a:path>
                </a:pathLst>
              </a:custGeom>
              <a:solidFill>
                <a:srgbClr val="7B4F2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5"/>
              <p:cNvSpPr/>
              <p:nvPr/>
            </p:nvSpPr>
            <p:spPr>
              <a:xfrm>
                <a:off x="2297104" y="1680025"/>
                <a:ext cx="648271" cy="298516"/>
              </a:xfrm>
              <a:custGeom>
                <a:rect b="b" l="l" r="r" t="t"/>
                <a:pathLst>
                  <a:path extrusionOk="0" h="182022" w="395287">
                    <a:moveTo>
                      <a:pt x="0" y="0"/>
                    </a:moveTo>
                    <a:lnTo>
                      <a:pt x="395288" y="0"/>
                    </a:lnTo>
                    <a:lnTo>
                      <a:pt x="377571" y="182023"/>
                    </a:lnTo>
                    <a:lnTo>
                      <a:pt x="16193" y="182023"/>
                    </a:lnTo>
                    <a:lnTo>
                      <a:pt x="0" y="0"/>
                    </a:lnTo>
                    <a:close/>
                  </a:path>
                </a:pathLst>
              </a:custGeom>
              <a:solidFill>
                <a:srgbClr val="966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5"/>
              <p:cNvSpPr/>
              <p:nvPr/>
            </p:nvSpPr>
            <p:spPr>
              <a:xfrm>
                <a:off x="2276649" y="1452972"/>
                <a:ext cx="701851" cy="257746"/>
              </a:xfrm>
              <a:custGeom>
                <a:rect b="b" l="l" r="r" t="t"/>
                <a:pathLst>
                  <a:path extrusionOk="0" h="157162" w="427958">
                    <a:moveTo>
                      <a:pt x="0" y="0"/>
                    </a:moveTo>
                    <a:lnTo>
                      <a:pt x="427958" y="0"/>
                    </a:lnTo>
                    <a:lnTo>
                      <a:pt x="417195" y="157163"/>
                    </a:lnTo>
                    <a:lnTo>
                      <a:pt x="13144" y="157163"/>
                    </a:lnTo>
                    <a:lnTo>
                      <a:pt x="0" y="0"/>
                    </a:lnTo>
                    <a:close/>
                  </a:path>
                </a:pathLst>
              </a:custGeom>
              <a:solidFill>
                <a:srgbClr val="DDB9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5"/>
              <p:cNvSpPr/>
              <p:nvPr/>
            </p:nvSpPr>
            <p:spPr>
              <a:xfrm>
                <a:off x="2248696" y="1246222"/>
                <a:ext cx="760430" cy="1020831"/>
              </a:xfrm>
              <a:custGeom>
                <a:rect b="b" l="l" r="r" t="t"/>
                <a:pathLst>
                  <a:path extrusionOk="0" h="622458" w="463677">
                    <a:moveTo>
                      <a:pt x="0" y="0"/>
                    </a:moveTo>
                    <a:lnTo>
                      <a:pt x="58293" y="622459"/>
                    </a:lnTo>
                    <a:lnTo>
                      <a:pt x="406051" y="622459"/>
                    </a:lnTo>
                    <a:lnTo>
                      <a:pt x="463677" y="0"/>
                    </a:lnTo>
                    <a:lnTo>
                      <a:pt x="0" y="0"/>
                    </a:ln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5"/>
              <p:cNvSpPr/>
              <p:nvPr/>
            </p:nvSpPr>
            <p:spPr>
              <a:xfrm>
                <a:off x="2223138" y="1223267"/>
                <a:ext cx="809064" cy="1066913"/>
              </a:xfrm>
              <a:custGeom>
                <a:rect b="b" l="l" r="r" t="t"/>
                <a:pathLst>
                  <a:path extrusionOk="0" h="650557" w="493332">
                    <a:moveTo>
                      <a:pt x="380778" y="650558"/>
                    </a:moveTo>
                    <a:lnTo>
                      <a:pt x="109506" y="650558"/>
                    </a:lnTo>
                    <a:cubicBezTo>
                      <a:pt x="81122" y="650558"/>
                      <a:pt x="57690" y="629317"/>
                      <a:pt x="55023" y="601028"/>
                    </a:cubicBezTo>
                    <a:lnTo>
                      <a:pt x="64" y="15907"/>
                    </a:lnTo>
                    <a:cubicBezTo>
                      <a:pt x="-317" y="11811"/>
                      <a:pt x="1016" y="7715"/>
                      <a:pt x="3779" y="4763"/>
                    </a:cubicBezTo>
                    <a:cubicBezTo>
                      <a:pt x="6541" y="1715"/>
                      <a:pt x="10446" y="0"/>
                      <a:pt x="14542" y="0"/>
                    </a:cubicBezTo>
                    <a:lnTo>
                      <a:pt x="478790" y="0"/>
                    </a:lnTo>
                    <a:cubicBezTo>
                      <a:pt x="482886" y="0"/>
                      <a:pt x="486791" y="1715"/>
                      <a:pt x="489554" y="4763"/>
                    </a:cubicBezTo>
                    <a:cubicBezTo>
                      <a:pt x="492316" y="7810"/>
                      <a:pt x="493649" y="11811"/>
                      <a:pt x="493268" y="15907"/>
                    </a:cubicBezTo>
                    <a:lnTo>
                      <a:pt x="439262" y="597408"/>
                    </a:lnTo>
                    <a:cubicBezTo>
                      <a:pt x="436499" y="627698"/>
                      <a:pt x="411353" y="650558"/>
                      <a:pt x="380778" y="650558"/>
                    </a:cubicBezTo>
                    <a:lnTo>
                      <a:pt x="380778" y="650558"/>
                    </a:lnTo>
                    <a:close/>
                    <a:moveTo>
                      <a:pt x="30639" y="29051"/>
                    </a:moveTo>
                    <a:lnTo>
                      <a:pt x="84170" y="598265"/>
                    </a:lnTo>
                    <a:cubicBezTo>
                      <a:pt x="85408" y="611505"/>
                      <a:pt x="96362" y="621411"/>
                      <a:pt x="109697" y="621411"/>
                    </a:cubicBezTo>
                    <a:lnTo>
                      <a:pt x="380969" y="621411"/>
                    </a:lnTo>
                    <a:cubicBezTo>
                      <a:pt x="396304" y="621411"/>
                      <a:pt x="408972" y="609886"/>
                      <a:pt x="410401" y="594646"/>
                    </a:cubicBezTo>
                    <a:lnTo>
                      <a:pt x="462884" y="29147"/>
                    </a:lnTo>
                    <a:lnTo>
                      <a:pt x="30639" y="29147"/>
                    </a:lnTo>
                    <a:lnTo>
                      <a:pt x="30639" y="29051"/>
                    </a:lnTo>
                    <a:lnTo>
                      <a:pt x="30639" y="29051"/>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5"/>
              <p:cNvSpPr/>
              <p:nvPr/>
            </p:nvSpPr>
            <p:spPr>
              <a:xfrm>
                <a:off x="2156720" y="1133945"/>
                <a:ext cx="949444" cy="127623"/>
              </a:xfrm>
              <a:custGeom>
                <a:rect b="b" l="l" r="r" t="t"/>
                <a:pathLst>
                  <a:path extrusionOk="0" h="77819" w="578929">
                    <a:moveTo>
                      <a:pt x="25051" y="0"/>
                    </a:moveTo>
                    <a:lnTo>
                      <a:pt x="561975" y="0"/>
                    </a:lnTo>
                    <a:lnTo>
                      <a:pt x="578930" y="77819"/>
                    </a:lnTo>
                    <a:lnTo>
                      <a:pt x="0" y="77819"/>
                    </a:lnTo>
                    <a:lnTo>
                      <a:pt x="25051" y="0"/>
                    </a:ln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5"/>
              <p:cNvSpPr/>
              <p:nvPr/>
            </p:nvSpPr>
            <p:spPr>
              <a:xfrm>
                <a:off x="2133747" y="1110990"/>
                <a:ext cx="997979" cy="176203"/>
              </a:xfrm>
              <a:custGeom>
                <a:rect b="b" l="l" r="r" t="t"/>
                <a:pathLst>
                  <a:path extrusionOk="0" h="107441" w="608524">
                    <a:moveTo>
                      <a:pt x="593895" y="107442"/>
                    </a:moveTo>
                    <a:lnTo>
                      <a:pt x="14584" y="107442"/>
                    </a:lnTo>
                    <a:cubicBezTo>
                      <a:pt x="9917" y="107442"/>
                      <a:pt x="5535" y="105156"/>
                      <a:pt x="2773" y="101346"/>
                    </a:cubicBezTo>
                    <a:cubicBezTo>
                      <a:pt x="11" y="97536"/>
                      <a:pt x="-751" y="92678"/>
                      <a:pt x="773" y="88297"/>
                    </a:cubicBezTo>
                    <a:lnTo>
                      <a:pt x="25824" y="10192"/>
                    </a:lnTo>
                    <a:cubicBezTo>
                      <a:pt x="27729" y="4096"/>
                      <a:pt x="33444" y="0"/>
                      <a:pt x="39730" y="0"/>
                    </a:cubicBezTo>
                    <a:lnTo>
                      <a:pt x="576845" y="0"/>
                    </a:lnTo>
                    <a:cubicBezTo>
                      <a:pt x="583608" y="0"/>
                      <a:pt x="589608" y="4763"/>
                      <a:pt x="591037" y="11525"/>
                    </a:cubicBezTo>
                    <a:lnTo>
                      <a:pt x="608182" y="89630"/>
                    </a:lnTo>
                    <a:cubicBezTo>
                      <a:pt x="609135" y="93916"/>
                      <a:pt x="608087" y="98489"/>
                      <a:pt x="605229" y="101917"/>
                    </a:cubicBezTo>
                    <a:cubicBezTo>
                      <a:pt x="602372" y="105346"/>
                      <a:pt x="598371" y="107442"/>
                      <a:pt x="593895" y="107442"/>
                    </a:cubicBezTo>
                    <a:lnTo>
                      <a:pt x="593895" y="107442"/>
                    </a:lnTo>
                    <a:close/>
                    <a:moveTo>
                      <a:pt x="34587" y="78105"/>
                    </a:moveTo>
                    <a:lnTo>
                      <a:pt x="575702" y="78105"/>
                    </a:lnTo>
                    <a:lnTo>
                      <a:pt x="565034" y="29337"/>
                    </a:lnTo>
                    <a:lnTo>
                      <a:pt x="50303" y="29337"/>
                    </a:lnTo>
                    <a:lnTo>
                      <a:pt x="34587" y="78105"/>
                    </a:lnTo>
                    <a:lnTo>
                      <a:pt x="34587" y="78105"/>
                    </a:lnTo>
                    <a:lnTo>
                      <a:pt x="34587" y="7810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5"/>
              <p:cNvSpPr/>
              <p:nvPr/>
            </p:nvSpPr>
            <p:spPr>
              <a:xfrm>
                <a:off x="2184829" y="807421"/>
                <a:ext cx="354752" cy="1459782"/>
              </a:xfrm>
              <a:custGeom>
                <a:rect b="b" l="l" r="r" t="t"/>
                <a:pathLst>
                  <a:path extrusionOk="0" h="890111" w="216312">
                    <a:moveTo>
                      <a:pt x="216313" y="890111"/>
                    </a:moveTo>
                    <a:lnTo>
                      <a:pt x="113348" y="890111"/>
                    </a:lnTo>
                    <a:lnTo>
                      <a:pt x="55150" y="267653"/>
                    </a:lnTo>
                    <a:lnTo>
                      <a:pt x="0" y="267653"/>
                    </a:lnTo>
                    <a:lnTo>
                      <a:pt x="25051" y="189833"/>
                    </a:lnTo>
                    <a:lnTo>
                      <a:pt x="44196" y="189833"/>
                    </a:lnTo>
                    <a:cubicBezTo>
                      <a:pt x="48673" y="110871"/>
                      <a:pt x="89725" y="42005"/>
                      <a:pt x="149733" y="0"/>
                    </a:cubicBezTo>
                    <a:lnTo>
                      <a:pt x="216313" y="890111"/>
                    </a:lnTo>
                    <a:lnTo>
                      <a:pt x="216313" y="890111"/>
                    </a:lnTo>
                    <a:lnTo>
                      <a:pt x="216313" y="890111"/>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5"/>
              <p:cNvSpPr/>
              <p:nvPr/>
            </p:nvSpPr>
            <p:spPr>
              <a:xfrm rot="-3023080">
                <a:off x="2457779" y="1670334"/>
                <a:ext cx="327196" cy="247894"/>
              </a:xfrm>
              <a:custGeom>
                <a:rect b="b" l="l" r="r" t="t"/>
                <a:pathLst>
                  <a:path extrusionOk="0" h="151258" w="199646">
                    <a:moveTo>
                      <a:pt x="199646" y="75629"/>
                    </a:moveTo>
                    <a:cubicBezTo>
                      <a:pt x="199646" y="117398"/>
                      <a:pt x="154954" y="151259"/>
                      <a:pt x="99823" y="151259"/>
                    </a:cubicBezTo>
                    <a:cubicBezTo>
                      <a:pt x="44692" y="151259"/>
                      <a:pt x="0" y="117398"/>
                      <a:pt x="0" y="75629"/>
                    </a:cubicBezTo>
                    <a:cubicBezTo>
                      <a:pt x="0" y="33860"/>
                      <a:pt x="44692" y="0"/>
                      <a:pt x="99823" y="0"/>
                    </a:cubicBezTo>
                    <a:cubicBezTo>
                      <a:pt x="154954" y="0"/>
                      <a:pt x="199646" y="33860"/>
                      <a:pt x="199646" y="75629"/>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5"/>
              <p:cNvSpPr/>
              <p:nvPr/>
            </p:nvSpPr>
            <p:spPr>
              <a:xfrm>
                <a:off x="2456526" y="1622138"/>
                <a:ext cx="330098" cy="344707"/>
              </a:xfrm>
              <a:custGeom>
                <a:rect b="b" l="l" r="r" t="t"/>
                <a:pathLst>
                  <a:path extrusionOk="0" h="210187" w="201279">
                    <a:moveTo>
                      <a:pt x="77351" y="210188"/>
                    </a:moveTo>
                    <a:cubicBezTo>
                      <a:pt x="58587" y="210188"/>
                      <a:pt x="41537" y="204377"/>
                      <a:pt x="27821" y="192947"/>
                    </a:cubicBezTo>
                    <a:cubicBezTo>
                      <a:pt x="8771" y="177136"/>
                      <a:pt x="-1135" y="152942"/>
                      <a:pt x="104" y="124653"/>
                    </a:cubicBezTo>
                    <a:cubicBezTo>
                      <a:pt x="1247" y="97888"/>
                      <a:pt x="12391" y="70551"/>
                      <a:pt x="31346" y="47596"/>
                    </a:cubicBezTo>
                    <a:cubicBezTo>
                      <a:pt x="71446" y="-887"/>
                      <a:pt x="135168" y="-14602"/>
                      <a:pt x="173459" y="17021"/>
                    </a:cubicBezTo>
                    <a:cubicBezTo>
                      <a:pt x="192509" y="32832"/>
                      <a:pt x="202415" y="57121"/>
                      <a:pt x="201176" y="85315"/>
                    </a:cubicBezTo>
                    <a:cubicBezTo>
                      <a:pt x="200033" y="112080"/>
                      <a:pt x="188889" y="139417"/>
                      <a:pt x="169934" y="162372"/>
                    </a:cubicBezTo>
                    <a:cubicBezTo>
                      <a:pt x="150980" y="185327"/>
                      <a:pt x="126119" y="201329"/>
                      <a:pt x="100116" y="207425"/>
                    </a:cubicBezTo>
                    <a:cubicBezTo>
                      <a:pt x="92210" y="209235"/>
                      <a:pt x="84686" y="210188"/>
                      <a:pt x="77351" y="210188"/>
                    </a:cubicBezTo>
                    <a:close/>
                    <a:moveTo>
                      <a:pt x="123452" y="28355"/>
                    </a:moveTo>
                    <a:cubicBezTo>
                      <a:pt x="100021" y="28355"/>
                      <a:pt x="73256" y="41786"/>
                      <a:pt x="53253" y="65884"/>
                    </a:cubicBezTo>
                    <a:cubicBezTo>
                      <a:pt x="38204" y="84077"/>
                      <a:pt x="29441" y="105413"/>
                      <a:pt x="28583" y="125891"/>
                    </a:cubicBezTo>
                    <a:cubicBezTo>
                      <a:pt x="27726" y="144941"/>
                      <a:pt x="33917" y="160943"/>
                      <a:pt x="46014" y="170945"/>
                    </a:cubicBezTo>
                    <a:cubicBezTo>
                      <a:pt x="58016" y="180946"/>
                      <a:pt x="74875" y="183994"/>
                      <a:pt x="93449" y="179612"/>
                    </a:cubicBezTo>
                    <a:cubicBezTo>
                      <a:pt x="113451" y="174945"/>
                      <a:pt x="132787" y="162277"/>
                      <a:pt x="147836" y="144179"/>
                    </a:cubicBezTo>
                    <a:lnTo>
                      <a:pt x="147836" y="144179"/>
                    </a:lnTo>
                    <a:cubicBezTo>
                      <a:pt x="162886" y="125986"/>
                      <a:pt x="171649" y="104746"/>
                      <a:pt x="172506" y="84172"/>
                    </a:cubicBezTo>
                    <a:cubicBezTo>
                      <a:pt x="173363" y="65122"/>
                      <a:pt x="167172" y="49120"/>
                      <a:pt x="155075" y="39119"/>
                    </a:cubicBezTo>
                    <a:cubicBezTo>
                      <a:pt x="146312" y="31880"/>
                      <a:pt x="135359" y="28355"/>
                      <a:pt x="123452" y="2835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5"/>
              <p:cNvSpPr/>
              <p:nvPr/>
            </p:nvSpPr>
            <p:spPr>
              <a:xfrm>
                <a:off x="2511184" y="1663539"/>
                <a:ext cx="237852" cy="289234"/>
              </a:xfrm>
              <a:custGeom>
                <a:rect b="b" l="l" r="r" t="t"/>
                <a:pathLst>
                  <a:path extrusionOk="0" h="176362" w="145032">
                    <a:moveTo>
                      <a:pt x="14295" y="176362"/>
                    </a:moveTo>
                    <a:cubicBezTo>
                      <a:pt x="9627" y="176362"/>
                      <a:pt x="5151" y="174076"/>
                      <a:pt x="2388" y="169981"/>
                    </a:cubicBezTo>
                    <a:cubicBezTo>
                      <a:pt x="-1993" y="163408"/>
                      <a:pt x="-183" y="154550"/>
                      <a:pt x="6484" y="150169"/>
                    </a:cubicBezTo>
                    <a:cubicBezTo>
                      <a:pt x="27344" y="136357"/>
                      <a:pt x="39250" y="121308"/>
                      <a:pt x="42679" y="104068"/>
                    </a:cubicBezTo>
                    <a:cubicBezTo>
                      <a:pt x="44013" y="97400"/>
                      <a:pt x="44013" y="91018"/>
                      <a:pt x="44013" y="84160"/>
                    </a:cubicBezTo>
                    <a:cubicBezTo>
                      <a:pt x="44013" y="71683"/>
                      <a:pt x="43917" y="57490"/>
                      <a:pt x="52776" y="42060"/>
                    </a:cubicBezTo>
                    <a:cubicBezTo>
                      <a:pt x="65730" y="19581"/>
                      <a:pt x="91257" y="5484"/>
                      <a:pt x="128690" y="150"/>
                    </a:cubicBezTo>
                    <a:cubicBezTo>
                      <a:pt x="136405" y="-993"/>
                      <a:pt x="143739" y="4531"/>
                      <a:pt x="144882" y="12342"/>
                    </a:cubicBezTo>
                    <a:cubicBezTo>
                      <a:pt x="146025" y="20152"/>
                      <a:pt x="140501" y="27391"/>
                      <a:pt x="132690" y="28534"/>
                    </a:cubicBezTo>
                    <a:cubicBezTo>
                      <a:pt x="104401" y="32535"/>
                      <a:pt x="85923" y="41869"/>
                      <a:pt x="77541" y="56347"/>
                    </a:cubicBezTo>
                    <a:cubicBezTo>
                      <a:pt x="72492" y="65110"/>
                      <a:pt x="72492" y="73492"/>
                      <a:pt x="72588" y="84065"/>
                    </a:cubicBezTo>
                    <a:cubicBezTo>
                      <a:pt x="72588" y="91590"/>
                      <a:pt x="72683" y="100258"/>
                      <a:pt x="70778" y="109687"/>
                    </a:cubicBezTo>
                    <a:cubicBezTo>
                      <a:pt x="65825" y="134357"/>
                      <a:pt x="49537" y="156074"/>
                      <a:pt x="22296" y="173981"/>
                    </a:cubicBezTo>
                    <a:cubicBezTo>
                      <a:pt x="19724" y="175600"/>
                      <a:pt x="16962" y="176362"/>
                      <a:pt x="14295" y="17636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8" name="Google Shape;318;p25"/>
          <p:cNvGrpSpPr/>
          <p:nvPr/>
        </p:nvGrpSpPr>
        <p:grpSpPr>
          <a:xfrm>
            <a:off x="1875862" y="3864752"/>
            <a:ext cx="744325" cy="1120563"/>
            <a:chOff x="4417111" y="776399"/>
            <a:chExt cx="1093470" cy="1646433"/>
          </a:xfrm>
        </p:grpSpPr>
        <p:grpSp>
          <p:nvGrpSpPr>
            <p:cNvPr id="319" name="Google Shape;319;p25"/>
            <p:cNvGrpSpPr/>
            <p:nvPr/>
          </p:nvGrpSpPr>
          <p:grpSpPr>
            <a:xfrm>
              <a:off x="4417111" y="776399"/>
              <a:ext cx="1093470" cy="1646433"/>
              <a:chOff x="3599765" y="709824"/>
              <a:chExt cx="1093470" cy="1646433"/>
            </a:xfrm>
          </p:grpSpPr>
          <p:sp>
            <p:nvSpPr>
              <p:cNvPr id="320" name="Google Shape;320;p25"/>
              <p:cNvSpPr/>
              <p:nvPr/>
            </p:nvSpPr>
            <p:spPr>
              <a:xfrm>
                <a:off x="3716882" y="1076791"/>
                <a:ext cx="859155" cy="1249680"/>
              </a:xfrm>
              <a:custGeom>
                <a:rect b="b" l="l" r="r" t="t"/>
                <a:pathLst>
                  <a:path extrusionOk="0" h="762000" w="523875">
                    <a:moveTo>
                      <a:pt x="461963" y="762000"/>
                    </a:moveTo>
                    <a:lnTo>
                      <a:pt x="66675" y="762000"/>
                    </a:lnTo>
                    <a:lnTo>
                      <a:pt x="0" y="0"/>
                    </a:lnTo>
                    <a:lnTo>
                      <a:pt x="52387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5"/>
              <p:cNvSpPr/>
              <p:nvPr/>
            </p:nvSpPr>
            <p:spPr>
              <a:xfrm>
                <a:off x="3693510" y="1053368"/>
                <a:ext cx="906066" cy="1296543"/>
              </a:xfrm>
              <a:custGeom>
                <a:rect b="b" l="l" r="r" t="t"/>
                <a:pathLst>
                  <a:path extrusionOk="0" h="790575" w="552479">
                    <a:moveTo>
                      <a:pt x="476219" y="790575"/>
                    </a:moveTo>
                    <a:lnTo>
                      <a:pt x="80931" y="790575"/>
                    </a:lnTo>
                    <a:cubicBezTo>
                      <a:pt x="73502" y="790575"/>
                      <a:pt x="67310" y="784955"/>
                      <a:pt x="66739" y="777526"/>
                    </a:cubicBezTo>
                    <a:lnTo>
                      <a:pt x="64" y="15526"/>
                    </a:lnTo>
                    <a:cubicBezTo>
                      <a:pt x="-317" y="11525"/>
                      <a:pt x="1016" y="7620"/>
                      <a:pt x="3779" y="4667"/>
                    </a:cubicBezTo>
                    <a:cubicBezTo>
                      <a:pt x="6446" y="1715"/>
                      <a:pt x="10256" y="0"/>
                      <a:pt x="14351" y="0"/>
                    </a:cubicBezTo>
                    <a:lnTo>
                      <a:pt x="538226" y="0"/>
                    </a:lnTo>
                    <a:cubicBezTo>
                      <a:pt x="542227" y="0"/>
                      <a:pt x="546037" y="1619"/>
                      <a:pt x="548704" y="4572"/>
                    </a:cubicBezTo>
                    <a:cubicBezTo>
                      <a:pt x="551371" y="7525"/>
                      <a:pt x="552800" y="11430"/>
                      <a:pt x="552419" y="15430"/>
                    </a:cubicBezTo>
                    <a:lnTo>
                      <a:pt x="490506" y="777431"/>
                    </a:lnTo>
                    <a:cubicBezTo>
                      <a:pt x="489839" y="784860"/>
                      <a:pt x="483648" y="790575"/>
                      <a:pt x="476219" y="790575"/>
                    </a:cubicBezTo>
                    <a:close/>
                    <a:moveTo>
                      <a:pt x="94076" y="762000"/>
                    </a:moveTo>
                    <a:lnTo>
                      <a:pt x="463074" y="762000"/>
                    </a:lnTo>
                    <a:lnTo>
                      <a:pt x="522701" y="28575"/>
                    </a:lnTo>
                    <a:lnTo>
                      <a:pt x="29877" y="28575"/>
                    </a:lnTo>
                    <a:lnTo>
                      <a:pt x="94076" y="7620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5"/>
              <p:cNvSpPr/>
              <p:nvPr/>
            </p:nvSpPr>
            <p:spPr>
              <a:xfrm>
                <a:off x="3661916" y="1217333"/>
                <a:ext cx="969283" cy="843534"/>
              </a:xfrm>
              <a:custGeom>
                <a:rect b="b" l="l" r="r" t="t"/>
                <a:pathLst>
                  <a:path extrusionOk="0" h="514350" w="591026">
                    <a:moveTo>
                      <a:pt x="541782" y="514350"/>
                    </a:moveTo>
                    <a:lnTo>
                      <a:pt x="39433" y="514350"/>
                    </a:lnTo>
                    <a:lnTo>
                      <a:pt x="0" y="0"/>
                    </a:lnTo>
                    <a:lnTo>
                      <a:pt x="591026"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5"/>
              <p:cNvSpPr/>
              <p:nvPr/>
            </p:nvSpPr>
            <p:spPr>
              <a:xfrm>
                <a:off x="3638274" y="1193910"/>
                <a:ext cx="1016155" cy="890397"/>
              </a:xfrm>
              <a:custGeom>
                <a:rect b="b" l="l" r="r" t="t"/>
                <a:pathLst>
                  <a:path extrusionOk="0" h="542925" w="619607">
                    <a:moveTo>
                      <a:pt x="556203" y="542925"/>
                    </a:moveTo>
                    <a:lnTo>
                      <a:pt x="53759" y="542925"/>
                    </a:lnTo>
                    <a:cubicBezTo>
                      <a:pt x="46329" y="542925"/>
                      <a:pt x="40043" y="537210"/>
                      <a:pt x="39471" y="529685"/>
                    </a:cubicBezTo>
                    <a:lnTo>
                      <a:pt x="38" y="15335"/>
                    </a:lnTo>
                    <a:cubicBezTo>
                      <a:pt x="-248" y="11335"/>
                      <a:pt x="1086" y="7430"/>
                      <a:pt x="3848" y="4572"/>
                    </a:cubicBezTo>
                    <a:cubicBezTo>
                      <a:pt x="6610" y="1715"/>
                      <a:pt x="10325" y="0"/>
                      <a:pt x="14325" y="0"/>
                    </a:cubicBezTo>
                    <a:lnTo>
                      <a:pt x="605352" y="0"/>
                    </a:lnTo>
                    <a:cubicBezTo>
                      <a:pt x="609352" y="0"/>
                      <a:pt x="613257" y="1715"/>
                      <a:pt x="615924" y="4667"/>
                    </a:cubicBezTo>
                    <a:cubicBezTo>
                      <a:pt x="618591" y="7620"/>
                      <a:pt x="619925" y="11621"/>
                      <a:pt x="619544" y="15621"/>
                    </a:cubicBezTo>
                    <a:lnTo>
                      <a:pt x="570300" y="529971"/>
                    </a:lnTo>
                    <a:cubicBezTo>
                      <a:pt x="569728" y="537401"/>
                      <a:pt x="563632" y="542925"/>
                      <a:pt x="556203" y="542925"/>
                    </a:cubicBezTo>
                    <a:close/>
                    <a:moveTo>
                      <a:pt x="67094" y="514350"/>
                    </a:moveTo>
                    <a:lnTo>
                      <a:pt x="543249" y="514350"/>
                    </a:lnTo>
                    <a:lnTo>
                      <a:pt x="589731" y="28575"/>
                    </a:lnTo>
                    <a:lnTo>
                      <a:pt x="29851" y="28575"/>
                    </a:lnTo>
                    <a:lnTo>
                      <a:pt x="67094" y="5143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5"/>
              <p:cNvSpPr/>
              <p:nvPr/>
            </p:nvSpPr>
            <p:spPr>
              <a:xfrm>
                <a:off x="3623189" y="889403"/>
                <a:ext cx="1046607" cy="187450"/>
              </a:xfrm>
              <a:custGeom>
                <a:rect b="b" l="l" r="r" t="t"/>
                <a:pathLst>
                  <a:path extrusionOk="0" h="114299" w="638175">
                    <a:moveTo>
                      <a:pt x="0" y="0"/>
                    </a:moveTo>
                    <a:lnTo>
                      <a:pt x="638175" y="0"/>
                    </a:lnTo>
                    <a:lnTo>
                      <a:pt x="638175" y="114300"/>
                    </a:lnTo>
                    <a:lnTo>
                      <a:pt x="0" y="1143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5"/>
              <p:cNvSpPr/>
              <p:nvPr/>
            </p:nvSpPr>
            <p:spPr>
              <a:xfrm>
                <a:off x="3599765" y="865980"/>
                <a:ext cx="1093470" cy="234315"/>
              </a:xfrm>
              <a:custGeom>
                <a:rect b="b" l="l" r="r" t="t"/>
                <a:pathLst>
                  <a:path extrusionOk="0" h="142875" w="666750">
                    <a:moveTo>
                      <a:pt x="652463" y="142875"/>
                    </a:moveTo>
                    <a:lnTo>
                      <a:pt x="14288" y="142875"/>
                    </a:lnTo>
                    <a:cubicBezTo>
                      <a:pt x="6382" y="142875"/>
                      <a:pt x="0" y="136493"/>
                      <a:pt x="0" y="128588"/>
                    </a:cubicBezTo>
                    <a:lnTo>
                      <a:pt x="0" y="14288"/>
                    </a:lnTo>
                    <a:cubicBezTo>
                      <a:pt x="0" y="6382"/>
                      <a:pt x="6382" y="0"/>
                      <a:pt x="14288" y="0"/>
                    </a:cubicBezTo>
                    <a:lnTo>
                      <a:pt x="652463" y="0"/>
                    </a:lnTo>
                    <a:cubicBezTo>
                      <a:pt x="660368" y="0"/>
                      <a:pt x="666750" y="6382"/>
                      <a:pt x="666750" y="14288"/>
                    </a:cubicBezTo>
                    <a:lnTo>
                      <a:pt x="666750" y="128588"/>
                    </a:lnTo>
                    <a:cubicBezTo>
                      <a:pt x="666750" y="136493"/>
                      <a:pt x="660368" y="142875"/>
                      <a:pt x="652463" y="142875"/>
                    </a:cubicBezTo>
                    <a:close/>
                    <a:moveTo>
                      <a:pt x="28575" y="114300"/>
                    </a:moveTo>
                    <a:lnTo>
                      <a:pt x="638175" y="114300"/>
                    </a:lnTo>
                    <a:lnTo>
                      <a:pt x="638175" y="28575"/>
                    </a:lnTo>
                    <a:lnTo>
                      <a:pt x="28575" y="28575"/>
                    </a:lnTo>
                    <a:lnTo>
                      <a:pt x="28575" y="1143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5"/>
              <p:cNvSpPr/>
              <p:nvPr/>
            </p:nvSpPr>
            <p:spPr>
              <a:xfrm>
                <a:off x="3709074" y="733247"/>
                <a:ext cx="874776" cy="156208"/>
              </a:xfrm>
              <a:custGeom>
                <a:rect b="b" l="l" r="r" t="t"/>
                <a:pathLst>
                  <a:path extrusionOk="0" h="95249" w="533400">
                    <a:moveTo>
                      <a:pt x="495300" y="0"/>
                    </a:moveTo>
                    <a:lnTo>
                      <a:pt x="38100" y="0"/>
                    </a:lnTo>
                    <a:lnTo>
                      <a:pt x="0" y="95250"/>
                    </a:lnTo>
                    <a:lnTo>
                      <a:pt x="533400" y="952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5"/>
              <p:cNvSpPr/>
              <p:nvPr/>
            </p:nvSpPr>
            <p:spPr>
              <a:xfrm>
                <a:off x="3685719" y="709824"/>
                <a:ext cx="921503" cy="203071"/>
              </a:xfrm>
              <a:custGeom>
                <a:rect b="b" l="l" r="r" t="t"/>
                <a:pathLst>
                  <a:path extrusionOk="0" h="123824" w="561892">
                    <a:moveTo>
                      <a:pt x="547646" y="123825"/>
                    </a:moveTo>
                    <a:lnTo>
                      <a:pt x="14246" y="123825"/>
                    </a:lnTo>
                    <a:cubicBezTo>
                      <a:pt x="9484" y="123825"/>
                      <a:pt x="5102" y="121444"/>
                      <a:pt x="2435" y="117538"/>
                    </a:cubicBezTo>
                    <a:cubicBezTo>
                      <a:pt x="-232" y="113633"/>
                      <a:pt x="-708" y="108585"/>
                      <a:pt x="1006" y="104203"/>
                    </a:cubicBezTo>
                    <a:lnTo>
                      <a:pt x="39106" y="8953"/>
                    </a:lnTo>
                    <a:cubicBezTo>
                      <a:pt x="41297" y="3524"/>
                      <a:pt x="46536" y="0"/>
                      <a:pt x="52346" y="0"/>
                    </a:cubicBezTo>
                    <a:lnTo>
                      <a:pt x="509546" y="0"/>
                    </a:lnTo>
                    <a:cubicBezTo>
                      <a:pt x="515356" y="0"/>
                      <a:pt x="520690" y="3524"/>
                      <a:pt x="522786" y="8953"/>
                    </a:cubicBezTo>
                    <a:lnTo>
                      <a:pt x="560886" y="104203"/>
                    </a:lnTo>
                    <a:cubicBezTo>
                      <a:pt x="562600" y="108585"/>
                      <a:pt x="562124" y="113633"/>
                      <a:pt x="559457" y="117538"/>
                    </a:cubicBezTo>
                    <a:cubicBezTo>
                      <a:pt x="556790" y="121444"/>
                      <a:pt x="552409" y="123825"/>
                      <a:pt x="547646" y="123825"/>
                    </a:cubicBezTo>
                    <a:close/>
                    <a:moveTo>
                      <a:pt x="35392" y="95250"/>
                    </a:moveTo>
                    <a:lnTo>
                      <a:pt x="526596" y="95250"/>
                    </a:lnTo>
                    <a:lnTo>
                      <a:pt x="499926" y="28575"/>
                    </a:lnTo>
                    <a:lnTo>
                      <a:pt x="62062" y="28575"/>
                    </a:lnTo>
                    <a:lnTo>
                      <a:pt x="35392" y="952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5"/>
              <p:cNvSpPr/>
              <p:nvPr/>
            </p:nvSpPr>
            <p:spPr>
              <a:xfrm>
                <a:off x="3955178" y="1373489"/>
                <a:ext cx="390525" cy="515493"/>
              </a:xfrm>
              <a:custGeom>
                <a:rect b="b" l="l" r="r" t="t"/>
                <a:pathLst>
                  <a:path extrusionOk="0" h="314325" w="238125">
                    <a:moveTo>
                      <a:pt x="238125" y="157163"/>
                    </a:moveTo>
                    <a:cubicBezTo>
                      <a:pt x="238125" y="243961"/>
                      <a:pt x="184819" y="314325"/>
                      <a:pt x="119063" y="314325"/>
                    </a:cubicBezTo>
                    <a:cubicBezTo>
                      <a:pt x="53306" y="314325"/>
                      <a:pt x="0" y="243961"/>
                      <a:pt x="0" y="157163"/>
                    </a:cubicBezTo>
                    <a:cubicBezTo>
                      <a:pt x="0" y="70364"/>
                      <a:pt x="53306" y="0"/>
                      <a:pt x="119063" y="0"/>
                    </a:cubicBezTo>
                    <a:cubicBezTo>
                      <a:pt x="184819" y="0"/>
                      <a:pt x="238125" y="70364"/>
                      <a:pt x="238125" y="15716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5"/>
              <p:cNvSpPr/>
              <p:nvPr/>
            </p:nvSpPr>
            <p:spPr>
              <a:xfrm>
                <a:off x="3931755" y="1350066"/>
                <a:ext cx="437388" cy="562356"/>
              </a:xfrm>
              <a:custGeom>
                <a:rect b="b" l="l" r="r" t="t"/>
                <a:pathLst>
                  <a:path extrusionOk="0" h="342900" w="266700">
                    <a:moveTo>
                      <a:pt x="133350" y="342900"/>
                    </a:moveTo>
                    <a:cubicBezTo>
                      <a:pt x="59817" y="342900"/>
                      <a:pt x="0" y="265938"/>
                      <a:pt x="0" y="171450"/>
                    </a:cubicBezTo>
                    <a:cubicBezTo>
                      <a:pt x="0" y="76962"/>
                      <a:pt x="59817" y="0"/>
                      <a:pt x="133350" y="0"/>
                    </a:cubicBezTo>
                    <a:cubicBezTo>
                      <a:pt x="206883" y="0"/>
                      <a:pt x="266700" y="76962"/>
                      <a:pt x="266700" y="171450"/>
                    </a:cubicBezTo>
                    <a:cubicBezTo>
                      <a:pt x="266700" y="265938"/>
                      <a:pt x="206883" y="342900"/>
                      <a:pt x="133350" y="342900"/>
                    </a:cubicBezTo>
                    <a:close/>
                    <a:moveTo>
                      <a:pt x="133350" y="28575"/>
                    </a:moveTo>
                    <a:cubicBezTo>
                      <a:pt x="75533" y="28575"/>
                      <a:pt x="28575" y="92678"/>
                      <a:pt x="28575" y="171450"/>
                    </a:cubicBezTo>
                    <a:cubicBezTo>
                      <a:pt x="28575" y="250222"/>
                      <a:pt x="75533" y="314325"/>
                      <a:pt x="133350" y="314325"/>
                    </a:cubicBezTo>
                    <a:cubicBezTo>
                      <a:pt x="191167" y="314325"/>
                      <a:pt x="238125" y="250222"/>
                      <a:pt x="238125" y="171450"/>
                    </a:cubicBezTo>
                    <a:cubicBezTo>
                      <a:pt x="238125" y="92678"/>
                      <a:pt x="191167" y="28575"/>
                      <a:pt x="133350"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5"/>
              <p:cNvSpPr/>
              <p:nvPr/>
            </p:nvSpPr>
            <p:spPr>
              <a:xfrm>
                <a:off x="4093812" y="1396913"/>
                <a:ext cx="101421" cy="485032"/>
              </a:xfrm>
              <a:custGeom>
                <a:rect b="b" l="l" r="r" t="t"/>
                <a:pathLst>
                  <a:path extrusionOk="0" h="295751" w="61842">
                    <a:moveTo>
                      <a:pt x="45645" y="0"/>
                    </a:moveTo>
                    <a:cubicBezTo>
                      <a:pt x="14689" y="34004"/>
                      <a:pt x="-5123" y="70961"/>
                      <a:pt x="1163" y="108014"/>
                    </a:cubicBezTo>
                    <a:cubicBezTo>
                      <a:pt x="7164" y="142970"/>
                      <a:pt x="32786" y="156591"/>
                      <a:pt x="48788" y="186404"/>
                    </a:cubicBezTo>
                    <a:cubicBezTo>
                      <a:pt x="62409" y="211836"/>
                      <a:pt x="67838" y="246602"/>
                      <a:pt x="52884" y="295751"/>
                    </a:cubicBez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5"/>
              <p:cNvSpPr/>
              <p:nvPr/>
            </p:nvSpPr>
            <p:spPr>
              <a:xfrm>
                <a:off x="4070222" y="1373480"/>
                <a:ext cx="148043" cy="532059"/>
              </a:xfrm>
              <a:custGeom>
                <a:rect b="b" l="l" r="r" t="t"/>
                <a:pathLst>
                  <a:path extrusionOk="0" h="324426" w="90270">
                    <a:moveTo>
                      <a:pt x="67273" y="324427"/>
                    </a:moveTo>
                    <a:cubicBezTo>
                      <a:pt x="65844" y="324427"/>
                      <a:pt x="64511" y="324236"/>
                      <a:pt x="63082" y="323760"/>
                    </a:cubicBezTo>
                    <a:cubicBezTo>
                      <a:pt x="55557" y="321474"/>
                      <a:pt x="51271" y="313473"/>
                      <a:pt x="53557" y="305948"/>
                    </a:cubicBezTo>
                    <a:cubicBezTo>
                      <a:pt x="65749" y="266039"/>
                      <a:pt x="64701" y="233844"/>
                      <a:pt x="50509" y="207460"/>
                    </a:cubicBezTo>
                    <a:cubicBezTo>
                      <a:pt x="45080" y="197363"/>
                      <a:pt x="38317" y="189267"/>
                      <a:pt x="31173" y="180694"/>
                    </a:cubicBezTo>
                    <a:cubicBezTo>
                      <a:pt x="18600" y="165645"/>
                      <a:pt x="5646" y="150119"/>
                      <a:pt x="1360" y="124687"/>
                    </a:cubicBezTo>
                    <a:cubicBezTo>
                      <a:pt x="-5022" y="87064"/>
                      <a:pt x="11075" y="46678"/>
                      <a:pt x="49271" y="4673"/>
                    </a:cubicBezTo>
                    <a:cubicBezTo>
                      <a:pt x="54605" y="-1138"/>
                      <a:pt x="63653" y="-1614"/>
                      <a:pt x="69464" y="3720"/>
                    </a:cubicBezTo>
                    <a:cubicBezTo>
                      <a:pt x="75274" y="9054"/>
                      <a:pt x="75750" y="18103"/>
                      <a:pt x="70416" y="23913"/>
                    </a:cubicBezTo>
                    <a:cubicBezTo>
                      <a:pt x="38412" y="59060"/>
                      <a:pt x="24601" y="91350"/>
                      <a:pt x="29459" y="119925"/>
                    </a:cubicBezTo>
                    <a:cubicBezTo>
                      <a:pt x="32507" y="137737"/>
                      <a:pt x="42032" y="149167"/>
                      <a:pt x="53081" y="162406"/>
                    </a:cubicBezTo>
                    <a:cubicBezTo>
                      <a:pt x="60415" y="171265"/>
                      <a:pt x="68797" y="181266"/>
                      <a:pt x="75560" y="193934"/>
                    </a:cubicBezTo>
                    <a:cubicBezTo>
                      <a:pt x="93276" y="226891"/>
                      <a:pt x="94991" y="267372"/>
                      <a:pt x="80703" y="314235"/>
                    </a:cubicBezTo>
                    <a:cubicBezTo>
                      <a:pt x="79084" y="320426"/>
                      <a:pt x="73369" y="324427"/>
                      <a:pt x="67273" y="32442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5"/>
              <p:cNvSpPr/>
              <p:nvPr/>
            </p:nvSpPr>
            <p:spPr>
              <a:xfrm>
                <a:off x="3619442" y="762917"/>
                <a:ext cx="434731" cy="1593340"/>
              </a:xfrm>
              <a:custGeom>
                <a:rect b="b" l="l" r="r" t="t"/>
                <a:pathLst>
                  <a:path extrusionOk="0" h="971549" w="265080">
                    <a:moveTo>
                      <a:pt x="57150" y="209550"/>
                    </a:moveTo>
                    <a:lnTo>
                      <a:pt x="64103" y="295275"/>
                    </a:lnTo>
                    <a:lnTo>
                      <a:pt x="23622" y="295275"/>
                    </a:lnTo>
                    <a:lnTo>
                      <a:pt x="72771" y="809625"/>
                    </a:lnTo>
                    <a:lnTo>
                      <a:pt x="105918" y="809625"/>
                    </a:lnTo>
                    <a:lnTo>
                      <a:pt x="119063" y="971550"/>
                    </a:lnTo>
                    <a:lnTo>
                      <a:pt x="265081" y="971550"/>
                    </a:lnTo>
                    <a:lnTo>
                      <a:pt x="251936" y="809625"/>
                    </a:lnTo>
                    <a:lnTo>
                      <a:pt x="218789" y="809625"/>
                    </a:lnTo>
                    <a:lnTo>
                      <a:pt x="169545" y="295275"/>
                    </a:lnTo>
                    <a:lnTo>
                      <a:pt x="210121" y="295275"/>
                    </a:lnTo>
                    <a:lnTo>
                      <a:pt x="203168" y="209550"/>
                    </a:lnTo>
                    <a:lnTo>
                      <a:pt x="146018" y="209550"/>
                    </a:lnTo>
                    <a:lnTo>
                      <a:pt x="146018" y="95250"/>
                    </a:lnTo>
                    <a:lnTo>
                      <a:pt x="198406" y="95250"/>
                    </a:lnTo>
                    <a:lnTo>
                      <a:pt x="236506" y="0"/>
                    </a:lnTo>
                    <a:lnTo>
                      <a:pt x="90488" y="0"/>
                    </a:lnTo>
                    <a:lnTo>
                      <a:pt x="52388" y="95250"/>
                    </a:lnTo>
                    <a:lnTo>
                      <a:pt x="0" y="95250"/>
                    </a:lnTo>
                    <a:lnTo>
                      <a:pt x="0" y="2095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 name="Google Shape;333;p25"/>
            <p:cNvGrpSpPr/>
            <p:nvPr/>
          </p:nvGrpSpPr>
          <p:grpSpPr>
            <a:xfrm>
              <a:off x="4417111" y="776399"/>
              <a:ext cx="1093470" cy="1646433"/>
              <a:chOff x="3599765" y="709824"/>
              <a:chExt cx="1093470" cy="1646433"/>
            </a:xfrm>
          </p:grpSpPr>
          <p:sp>
            <p:nvSpPr>
              <p:cNvPr id="334" name="Google Shape;334;p25"/>
              <p:cNvSpPr/>
              <p:nvPr/>
            </p:nvSpPr>
            <p:spPr>
              <a:xfrm>
                <a:off x="3716882" y="1076791"/>
                <a:ext cx="859155" cy="1249680"/>
              </a:xfrm>
              <a:custGeom>
                <a:rect b="b" l="l" r="r" t="t"/>
                <a:pathLst>
                  <a:path extrusionOk="0" h="762000" w="523875">
                    <a:moveTo>
                      <a:pt x="461963" y="762000"/>
                    </a:moveTo>
                    <a:lnTo>
                      <a:pt x="66675" y="762000"/>
                    </a:lnTo>
                    <a:lnTo>
                      <a:pt x="0" y="0"/>
                    </a:lnTo>
                    <a:lnTo>
                      <a:pt x="523875" y="0"/>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5"/>
              <p:cNvSpPr/>
              <p:nvPr/>
            </p:nvSpPr>
            <p:spPr>
              <a:xfrm>
                <a:off x="3693510" y="1053368"/>
                <a:ext cx="906066" cy="1296543"/>
              </a:xfrm>
              <a:custGeom>
                <a:rect b="b" l="l" r="r" t="t"/>
                <a:pathLst>
                  <a:path extrusionOk="0" h="790575" w="552479">
                    <a:moveTo>
                      <a:pt x="476219" y="790575"/>
                    </a:moveTo>
                    <a:lnTo>
                      <a:pt x="80931" y="790575"/>
                    </a:lnTo>
                    <a:cubicBezTo>
                      <a:pt x="73502" y="790575"/>
                      <a:pt x="67310" y="784955"/>
                      <a:pt x="66739" y="777526"/>
                    </a:cubicBezTo>
                    <a:lnTo>
                      <a:pt x="64" y="15526"/>
                    </a:lnTo>
                    <a:cubicBezTo>
                      <a:pt x="-317" y="11525"/>
                      <a:pt x="1016" y="7620"/>
                      <a:pt x="3779" y="4667"/>
                    </a:cubicBezTo>
                    <a:cubicBezTo>
                      <a:pt x="6446" y="1715"/>
                      <a:pt x="10256" y="0"/>
                      <a:pt x="14351" y="0"/>
                    </a:cubicBezTo>
                    <a:lnTo>
                      <a:pt x="538226" y="0"/>
                    </a:lnTo>
                    <a:cubicBezTo>
                      <a:pt x="542227" y="0"/>
                      <a:pt x="546037" y="1619"/>
                      <a:pt x="548704" y="4572"/>
                    </a:cubicBezTo>
                    <a:cubicBezTo>
                      <a:pt x="551371" y="7525"/>
                      <a:pt x="552800" y="11430"/>
                      <a:pt x="552419" y="15430"/>
                    </a:cubicBezTo>
                    <a:lnTo>
                      <a:pt x="490506" y="777431"/>
                    </a:lnTo>
                    <a:cubicBezTo>
                      <a:pt x="489839" y="784860"/>
                      <a:pt x="483648" y="790575"/>
                      <a:pt x="476219" y="790575"/>
                    </a:cubicBezTo>
                    <a:close/>
                    <a:moveTo>
                      <a:pt x="94076" y="762000"/>
                    </a:moveTo>
                    <a:lnTo>
                      <a:pt x="463074" y="762000"/>
                    </a:lnTo>
                    <a:lnTo>
                      <a:pt x="522701" y="28575"/>
                    </a:lnTo>
                    <a:lnTo>
                      <a:pt x="29877" y="28575"/>
                    </a:lnTo>
                    <a:lnTo>
                      <a:pt x="94076" y="7620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5"/>
              <p:cNvSpPr/>
              <p:nvPr/>
            </p:nvSpPr>
            <p:spPr>
              <a:xfrm>
                <a:off x="3661916" y="1217333"/>
                <a:ext cx="969283" cy="843534"/>
              </a:xfrm>
              <a:custGeom>
                <a:rect b="b" l="l" r="r" t="t"/>
                <a:pathLst>
                  <a:path extrusionOk="0" h="514350" w="591026">
                    <a:moveTo>
                      <a:pt x="541782" y="514350"/>
                    </a:moveTo>
                    <a:lnTo>
                      <a:pt x="39433" y="514350"/>
                    </a:lnTo>
                    <a:lnTo>
                      <a:pt x="0" y="0"/>
                    </a:lnTo>
                    <a:lnTo>
                      <a:pt x="591026" y="0"/>
                    </a:ln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5"/>
              <p:cNvSpPr/>
              <p:nvPr/>
            </p:nvSpPr>
            <p:spPr>
              <a:xfrm>
                <a:off x="3638274" y="1193910"/>
                <a:ext cx="1016155" cy="890397"/>
              </a:xfrm>
              <a:custGeom>
                <a:rect b="b" l="l" r="r" t="t"/>
                <a:pathLst>
                  <a:path extrusionOk="0" h="542925" w="619607">
                    <a:moveTo>
                      <a:pt x="556203" y="542925"/>
                    </a:moveTo>
                    <a:lnTo>
                      <a:pt x="53759" y="542925"/>
                    </a:lnTo>
                    <a:cubicBezTo>
                      <a:pt x="46329" y="542925"/>
                      <a:pt x="40043" y="537210"/>
                      <a:pt x="39471" y="529685"/>
                    </a:cubicBezTo>
                    <a:lnTo>
                      <a:pt x="38" y="15335"/>
                    </a:lnTo>
                    <a:cubicBezTo>
                      <a:pt x="-248" y="11335"/>
                      <a:pt x="1086" y="7430"/>
                      <a:pt x="3848" y="4572"/>
                    </a:cubicBezTo>
                    <a:cubicBezTo>
                      <a:pt x="6610" y="1715"/>
                      <a:pt x="10325" y="0"/>
                      <a:pt x="14325" y="0"/>
                    </a:cubicBezTo>
                    <a:lnTo>
                      <a:pt x="605352" y="0"/>
                    </a:lnTo>
                    <a:cubicBezTo>
                      <a:pt x="609352" y="0"/>
                      <a:pt x="613257" y="1715"/>
                      <a:pt x="615924" y="4667"/>
                    </a:cubicBezTo>
                    <a:cubicBezTo>
                      <a:pt x="618591" y="7620"/>
                      <a:pt x="619925" y="11621"/>
                      <a:pt x="619544" y="15621"/>
                    </a:cubicBezTo>
                    <a:lnTo>
                      <a:pt x="570300" y="529971"/>
                    </a:lnTo>
                    <a:cubicBezTo>
                      <a:pt x="569728" y="537401"/>
                      <a:pt x="563632" y="542925"/>
                      <a:pt x="556203" y="542925"/>
                    </a:cubicBezTo>
                    <a:close/>
                    <a:moveTo>
                      <a:pt x="67094" y="514350"/>
                    </a:moveTo>
                    <a:lnTo>
                      <a:pt x="543249" y="514350"/>
                    </a:lnTo>
                    <a:lnTo>
                      <a:pt x="589731" y="28575"/>
                    </a:lnTo>
                    <a:lnTo>
                      <a:pt x="29851" y="28575"/>
                    </a:lnTo>
                    <a:lnTo>
                      <a:pt x="67094" y="51435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5"/>
              <p:cNvSpPr/>
              <p:nvPr/>
            </p:nvSpPr>
            <p:spPr>
              <a:xfrm>
                <a:off x="3623189" y="889403"/>
                <a:ext cx="1046607" cy="187450"/>
              </a:xfrm>
              <a:custGeom>
                <a:rect b="b" l="l" r="r" t="t"/>
                <a:pathLst>
                  <a:path extrusionOk="0" h="114299" w="638175">
                    <a:moveTo>
                      <a:pt x="0" y="0"/>
                    </a:moveTo>
                    <a:lnTo>
                      <a:pt x="638175" y="0"/>
                    </a:lnTo>
                    <a:lnTo>
                      <a:pt x="638175" y="114300"/>
                    </a:lnTo>
                    <a:lnTo>
                      <a:pt x="0" y="114300"/>
                    </a:lnTo>
                    <a:close/>
                  </a:path>
                </a:pathLst>
              </a:custGeom>
              <a:solidFill>
                <a:srgbClr val="473C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5"/>
              <p:cNvSpPr/>
              <p:nvPr/>
            </p:nvSpPr>
            <p:spPr>
              <a:xfrm>
                <a:off x="3599765" y="865980"/>
                <a:ext cx="1093470" cy="234315"/>
              </a:xfrm>
              <a:custGeom>
                <a:rect b="b" l="l" r="r" t="t"/>
                <a:pathLst>
                  <a:path extrusionOk="0" h="142875" w="666750">
                    <a:moveTo>
                      <a:pt x="652463" y="142875"/>
                    </a:moveTo>
                    <a:lnTo>
                      <a:pt x="14288" y="142875"/>
                    </a:lnTo>
                    <a:cubicBezTo>
                      <a:pt x="6382" y="142875"/>
                      <a:pt x="0" y="136493"/>
                      <a:pt x="0" y="128588"/>
                    </a:cubicBezTo>
                    <a:lnTo>
                      <a:pt x="0" y="14288"/>
                    </a:lnTo>
                    <a:cubicBezTo>
                      <a:pt x="0" y="6382"/>
                      <a:pt x="6382" y="0"/>
                      <a:pt x="14288" y="0"/>
                    </a:cubicBezTo>
                    <a:lnTo>
                      <a:pt x="652463" y="0"/>
                    </a:lnTo>
                    <a:cubicBezTo>
                      <a:pt x="660368" y="0"/>
                      <a:pt x="666750" y="6382"/>
                      <a:pt x="666750" y="14288"/>
                    </a:cubicBezTo>
                    <a:lnTo>
                      <a:pt x="666750" y="128588"/>
                    </a:lnTo>
                    <a:cubicBezTo>
                      <a:pt x="666750" y="136493"/>
                      <a:pt x="660368" y="142875"/>
                      <a:pt x="652463" y="142875"/>
                    </a:cubicBezTo>
                    <a:close/>
                    <a:moveTo>
                      <a:pt x="28575" y="114300"/>
                    </a:moveTo>
                    <a:lnTo>
                      <a:pt x="638175" y="114300"/>
                    </a:lnTo>
                    <a:lnTo>
                      <a:pt x="638175" y="28575"/>
                    </a:lnTo>
                    <a:lnTo>
                      <a:pt x="28575" y="28575"/>
                    </a:lnTo>
                    <a:lnTo>
                      <a:pt x="28575" y="1143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5"/>
              <p:cNvSpPr/>
              <p:nvPr/>
            </p:nvSpPr>
            <p:spPr>
              <a:xfrm>
                <a:off x="3709074" y="733247"/>
                <a:ext cx="874776" cy="156208"/>
              </a:xfrm>
              <a:custGeom>
                <a:rect b="b" l="l" r="r" t="t"/>
                <a:pathLst>
                  <a:path extrusionOk="0" h="95249" w="533400">
                    <a:moveTo>
                      <a:pt x="495300" y="0"/>
                    </a:moveTo>
                    <a:lnTo>
                      <a:pt x="38100" y="0"/>
                    </a:lnTo>
                    <a:lnTo>
                      <a:pt x="0" y="95250"/>
                    </a:lnTo>
                    <a:lnTo>
                      <a:pt x="533400" y="95250"/>
                    </a:lnTo>
                    <a:close/>
                  </a:path>
                </a:pathLst>
              </a:custGeom>
              <a:solidFill>
                <a:srgbClr val="473A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5"/>
              <p:cNvSpPr/>
              <p:nvPr/>
            </p:nvSpPr>
            <p:spPr>
              <a:xfrm>
                <a:off x="3685719" y="709824"/>
                <a:ext cx="921503" cy="203071"/>
              </a:xfrm>
              <a:custGeom>
                <a:rect b="b" l="l" r="r" t="t"/>
                <a:pathLst>
                  <a:path extrusionOk="0" h="123824" w="561892">
                    <a:moveTo>
                      <a:pt x="547646" y="123825"/>
                    </a:moveTo>
                    <a:lnTo>
                      <a:pt x="14246" y="123825"/>
                    </a:lnTo>
                    <a:cubicBezTo>
                      <a:pt x="9484" y="123825"/>
                      <a:pt x="5102" y="121444"/>
                      <a:pt x="2435" y="117538"/>
                    </a:cubicBezTo>
                    <a:cubicBezTo>
                      <a:pt x="-232" y="113633"/>
                      <a:pt x="-708" y="108585"/>
                      <a:pt x="1006" y="104203"/>
                    </a:cubicBezTo>
                    <a:lnTo>
                      <a:pt x="39106" y="8953"/>
                    </a:lnTo>
                    <a:cubicBezTo>
                      <a:pt x="41297" y="3524"/>
                      <a:pt x="46536" y="0"/>
                      <a:pt x="52346" y="0"/>
                    </a:cubicBezTo>
                    <a:lnTo>
                      <a:pt x="509546" y="0"/>
                    </a:lnTo>
                    <a:cubicBezTo>
                      <a:pt x="515356" y="0"/>
                      <a:pt x="520690" y="3524"/>
                      <a:pt x="522786" y="8953"/>
                    </a:cubicBezTo>
                    <a:lnTo>
                      <a:pt x="560886" y="104203"/>
                    </a:lnTo>
                    <a:cubicBezTo>
                      <a:pt x="562600" y="108585"/>
                      <a:pt x="562124" y="113633"/>
                      <a:pt x="559457" y="117538"/>
                    </a:cubicBezTo>
                    <a:cubicBezTo>
                      <a:pt x="556790" y="121444"/>
                      <a:pt x="552409" y="123825"/>
                      <a:pt x="547646" y="123825"/>
                    </a:cubicBezTo>
                    <a:close/>
                    <a:moveTo>
                      <a:pt x="35392" y="95250"/>
                    </a:moveTo>
                    <a:lnTo>
                      <a:pt x="526596" y="95250"/>
                    </a:lnTo>
                    <a:lnTo>
                      <a:pt x="499926" y="28575"/>
                    </a:lnTo>
                    <a:lnTo>
                      <a:pt x="62062" y="28575"/>
                    </a:lnTo>
                    <a:lnTo>
                      <a:pt x="35392" y="9525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5"/>
              <p:cNvSpPr/>
              <p:nvPr/>
            </p:nvSpPr>
            <p:spPr>
              <a:xfrm>
                <a:off x="3955178" y="1373489"/>
                <a:ext cx="390525" cy="515493"/>
              </a:xfrm>
              <a:custGeom>
                <a:rect b="b" l="l" r="r" t="t"/>
                <a:pathLst>
                  <a:path extrusionOk="0" h="314325" w="238125">
                    <a:moveTo>
                      <a:pt x="238125" y="157163"/>
                    </a:moveTo>
                    <a:cubicBezTo>
                      <a:pt x="238125" y="243961"/>
                      <a:pt x="184819" y="314325"/>
                      <a:pt x="119063" y="314325"/>
                    </a:cubicBezTo>
                    <a:cubicBezTo>
                      <a:pt x="53306" y="314325"/>
                      <a:pt x="0" y="243961"/>
                      <a:pt x="0" y="157163"/>
                    </a:cubicBezTo>
                    <a:cubicBezTo>
                      <a:pt x="0" y="70364"/>
                      <a:pt x="53306" y="0"/>
                      <a:pt x="119063" y="0"/>
                    </a:cubicBezTo>
                    <a:cubicBezTo>
                      <a:pt x="184819" y="0"/>
                      <a:pt x="238125" y="70364"/>
                      <a:pt x="238125" y="157163"/>
                    </a:cubicBezTo>
                    <a:close/>
                  </a:path>
                </a:pathLst>
              </a:custGeom>
              <a:solidFill>
                <a:srgbClr val="4C39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5"/>
              <p:cNvSpPr/>
              <p:nvPr/>
            </p:nvSpPr>
            <p:spPr>
              <a:xfrm>
                <a:off x="3931755" y="1350066"/>
                <a:ext cx="437388" cy="562356"/>
              </a:xfrm>
              <a:custGeom>
                <a:rect b="b" l="l" r="r" t="t"/>
                <a:pathLst>
                  <a:path extrusionOk="0" h="342900" w="266700">
                    <a:moveTo>
                      <a:pt x="133350" y="342900"/>
                    </a:moveTo>
                    <a:cubicBezTo>
                      <a:pt x="59817" y="342900"/>
                      <a:pt x="0" y="265938"/>
                      <a:pt x="0" y="171450"/>
                    </a:cubicBezTo>
                    <a:cubicBezTo>
                      <a:pt x="0" y="76962"/>
                      <a:pt x="59817" y="0"/>
                      <a:pt x="133350" y="0"/>
                    </a:cubicBezTo>
                    <a:cubicBezTo>
                      <a:pt x="206883" y="0"/>
                      <a:pt x="266700" y="76962"/>
                      <a:pt x="266700" y="171450"/>
                    </a:cubicBezTo>
                    <a:cubicBezTo>
                      <a:pt x="266700" y="265938"/>
                      <a:pt x="206883" y="342900"/>
                      <a:pt x="133350" y="342900"/>
                    </a:cubicBezTo>
                    <a:close/>
                    <a:moveTo>
                      <a:pt x="133350" y="28575"/>
                    </a:moveTo>
                    <a:cubicBezTo>
                      <a:pt x="75533" y="28575"/>
                      <a:pt x="28575" y="92678"/>
                      <a:pt x="28575" y="171450"/>
                    </a:cubicBezTo>
                    <a:cubicBezTo>
                      <a:pt x="28575" y="250222"/>
                      <a:pt x="75533" y="314325"/>
                      <a:pt x="133350" y="314325"/>
                    </a:cubicBezTo>
                    <a:cubicBezTo>
                      <a:pt x="191167" y="314325"/>
                      <a:pt x="238125" y="250222"/>
                      <a:pt x="238125" y="171450"/>
                    </a:cubicBezTo>
                    <a:cubicBezTo>
                      <a:pt x="238125" y="92678"/>
                      <a:pt x="191167" y="28575"/>
                      <a:pt x="133350" y="28575"/>
                    </a:cubicBez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5"/>
              <p:cNvSpPr/>
              <p:nvPr/>
            </p:nvSpPr>
            <p:spPr>
              <a:xfrm>
                <a:off x="4093812" y="1396913"/>
                <a:ext cx="101421" cy="485032"/>
              </a:xfrm>
              <a:custGeom>
                <a:rect b="b" l="l" r="r" t="t"/>
                <a:pathLst>
                  <a:path extrusionOk="0" h="295751" w="61842">
                    <a:moveTo>
                      <a:pt x="45645" y="0"/>
                    </a:moveTo>
                    <a:cubicBezTo>
                      <a:pt x="14689" y="34004"/>
                      <a:pt x="-5123" y="70961"/>
                      <a:pt x="1163" y="108014"/>
                    </a:cubicBezTo>
                    <a:cubicBezTo>
                      <a:pt x="7164" y="142970"/>
                      <a:pt x="32786" y="156591"/>
                      <a:pt x="48788" y="186404"/>
                    </a:cubicBezTo>
                    <a:cubicBezTo>
                      <a:pt x="62409" y="211836"/>
                      <a:pt x="67838" y="246602"/>
                      <a:pt x="52884" y="295751"/>
                    </a:cubicBezTo>
                  </a:path>
                </a:pathLst>
              </a:custGeom>
              <a:solidFill>
                <a:srgbClr val="4C39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5"/>
              <p:cNvSpPr/>
              <p:nvPr/>
            </p:nvSpPr>
            <p:spPr>
              <a:xfrm>
                <a:off x="4070222" y="1373480"/>
                <a:ext cx="148043" cy="532059"/>
              </a:xfrm>
              <a:custGeom>
                <a:rect b="b" l="l" r="r" t="t"/>
                <a:pathLst>
                  <a:path extrusionOk="0" h="324426" w="90270">
                    <a:moveTo>
                      <a:pt x="67273" y="324427"/>
                    </a:moveTo>
                    <a:cubicBezTo>
                      <a:pt x="65844" y="324427"/>
                      <a:pt x="64511" y="324236"/>
                      <a:pt x="63082" y="323760"/>
                    </a:cubicBezTo>
                    <a:cubicBezTo>
                      <a:pt x="55557" y="321474"/>
                      <a:pt x="51271" y="313473"/>
                      <a:pt x="53557" y="305948"/>
                    </a:cubicBezTo>
                    <a:cubicBezTo>
                      <a:pt x="65749" y="266039"/>
                      <a:pt x="64701" y="233844"/>
                      <a:pt x="50509" y="207460"/>
                    </a:cubicBezTo>
                    <a:cubicBezTo>
                      <a:pt x="45080" y="197363"/>
                      <a:pt x="38317" y="189267"/>
                      <a:pt x="31173" y="180694"/>
                    </a:cubicBezTo>
                    <a:cubicBezTo>
                      <a:pt x="18600" y="165645"/>
                      <a:pt x="5646" y="150119"/>
                      <a:pt x="1360" y="124687"/>
                    </a:cubicBezTo>
                    <a:cubicBezTo>
                      <a:pt x="-5022" y="87064"/>
                      <a:pt x="11075" y="46678"/>
                      <a:pt x="49271" y="4673"/>
                    </a:cubicBezTo>
                    <a:cubicBezTo>
                      <a:pt x="54605" y="-1138"/>
                      <a:pt x="63653" y="-1614"/>
                      <a:pt x="69464" y="3720"/>
                    </a:cubicBezTo>
                    <a:cubicBezTo>
                      <a:pt x="75274" y="9054"/>
                      <a:pt x="75750" y="18103"/>
                      <a:pt x="70416" y="23913"/>
                    </a:cubicBezTo>
                    <a:cubicBezTo>
                      <a:pt x="38412" y="59060"/>
                      <a:pt x="24601" y="91350"/>
                      <a:pt x="29459" y="119925"/>
                    </a:cubicBezTo>
                    <a:cubicBezTo>
                      <a:pt x="32507" y="137737"/>
                      <a:pt x="42032" y="149167"/>
                      <a:pt x="53081" y="162406"/>
                    </a:cubicBezTo>
                    <a:cubicBezTo>
                      <a:pt x="60415" y="171265"/>
                      <a:pt x="68797" y="181266"/>
                      <a:pt x="75560" y="193934"/>
                    </a:cubicBezTo>
                    <a:cubicBezTo>
                      <a:pt x="93276" y="226891"/>
                      <a:pt x="94991" y="267372"/>
                      <a:pt x="80703" y="314235"/>
                    </a:cubicBezTo>
                    <a:cubicBezTo>
                      <a:pt x="79084" y="320426"/>
                      <a:pt x="73369" y="324427"/>
                      <a:pt x="67273" y="324427"/>
                    </a:cubicBezTo>
                    <a:close/>
                  </a:path>
                </a:pathLst>
              </a:custGeom>
              <a:solidFill>
                <a:srgbClr val="AE79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5"/>
              <p:cNvSpPr/>
              <p:nvPr/>
            </p:nvSpPr>
            <p:spPr>
              <a:xfrm>
                <a:off x="3619442" y="762917"/>
                <a:ext cx="434731" cy="1593340"/>
              </a:xfrm>
              <a:custGeom>
                <a:rect b="b" l="l" r="r" t="t"/>
                <a:pathLst>
                  <a:path extrusionOk="0" h="971549" w="265080">
                    <a:moveTo>
                      <a:pt x="57150" y="209550"/>
                    </a:moveTo>
                    <a:lnTo>
                      <a:pt x="64103" y="295275"/>
                    </a:lnTo>
                    <a:lnTo>
                      <a:pt x="23622" y="295275"/>
                    </a:lnTo>
                    <a:lnTo>
                      <a:pt x="72771" y="809625"/>
                    </a:lnTo>
                    <a:lnTo>
                      <a:pt x="105918" y="809625"/>
                    </a:lnTo>
                    <a:lnTo>
                      <a:pt x="119063" y="971550"/>
                    </a:lnTo>
                    <a:lnTo>
                      <a:pt x="265081" y="971550"/>
                    </a:lnTo>
                    <a:lnTo>
                      <a:pt x="251936" y="809625"/>
                    </a:lnTo>
                    <a:lnTo>
                      <a:pt x="218789" y="809625"/>
                    </a:lnTo>
                    <a:lnTo>
                      <a:pt x="169545" y="295275"/>
                    </a:lnTo>
                    <a:lnTo>
                      <a:pt x="210121" y="295275"/>
                    </a:lnTo>
                    <a:lnTo>
                      <a:pt x="203168" y="209550"/>
                    </a:lnTo>
                    <a:lnTo>
                      <a:pt x="146018" y="209550"/>
                    </a:lnTo>
                    <a:lnTo>
                      <a:pt x="146018" y="95250"/>
                    </a:lnTo>
                    <a:lnTo>
                      <a:pt x="198406" y="95250"/>
                    </a:lnTo>
                    <a:lnTo>
                      <a:pt x="236506" y="0"/>
                    </a:lnTo>
                    <a:lnTo>
                      <a:pt x="90488" y="0"/>
                    </a:lnTo>
                    <a:lnTo>
                      <a:pt x="52388" y="95250"/>
                    </a:lnTo>
                    <a:lnTo>
                      <a:pt x="0" y="95250"/>
                    </a:lnTo>
                    <a:lnTo>
                      <a:pt x="0" y="20955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47" name="Google Shape;347;p25"/>
          <p:cNvGrpSpPr/>
          <p:nvPr/>
        </p:nvGrpSpPr>
        <p:grpSpPr>
          <a:xfrm>
            <a:off x="5730886" y="4143346"/>
            <a:ext cx="951382" cy="841966"/>
            <a:chOff x="6688267" y="4935861"/>
            <a:chExt cx="1402805" cy="1241472"/>
          </a:xfrm>
        </p:grpSpPr>
        <p:grpSp>
          <p:nvGrpSpPr>
            <p:cNvPr id="348" name="Google Shape;348;p25"/>
            <p:cNvGrpSpPr/>
            <p:nvPr/>
          </p:nvGrpSpPr>
          <p:grpSpPr>
            <a:xfrm>
              <a:off x="6688267" y="4935861"/>
              <a:ext cx="1402805" cy="1241472"/>
              <a:chOff x="5235655" y="4840411"/>
              <a:chExt cx="1402805" cy="1241472"/>
            </a:xfrm>
          </p:grpSpPr>
          <p:sp>
            <p:nvSpPr>
              <p:cNvPr id="349" name="Google Shape;349;p25"/>
              <p:cNvSpPr/>
              <p:nvPr/>
            </p:nvSpPr>
            <p:spPr>
              <a:xfrm>
                <a:off x="5356372" y="4863439"/>
                <a:ext cx="1022376" cy="492216"/>
              </a:xfrm>
              <a:custGeom>
                <a:rect b="b" l="l" r="r" t="t"/>
                <a:pathLst>
                  <a:path extrusionOk="0" h="300132" w="623400">
                    <a:moveTo>
                      <a:pt x="0" y="300133"/>
                    </a:moveTo>
                    <a:cubicBezTo>
                      <a:pt x="206978" y="300133"/>
                      <a:pt x="414052" y="300133"/>
                      <a:pt x="621030" y="300133"/>
                    </a:cubicBezTo>
                    <a:cubicBezTo>
                      <a:pt x="622840" y="292037"/>
                      <a:pt x="627793" y="265652"/>
                      <a:pt x="614077" y="237363"/>
                    </a:cubicBezTo>
                    <a:cubicBezTo>
                      <a:pt x="597122" y="202406"/>
                      <a:pt x="564547" y="190690"/>
                      <a:pt x="558260" y="188500"/>
                    </a:cubicBezTo>
                    <a:cubicBezTo>
                      <a:pt x="574262" y="153353"/>
                      <a:pt x="570738" y="131635"/>
                      <a:pt x="565214" y="118681"/>
                    </a:cubicBezTo>
                    <a:cubicBezTo>
                      <a:pt x="551402" y="86011"/>
                      <a:pt x="512350" y="80200"/>
                      <a:pt x="439579" y="48863"/>
                    </a:cubicBezTo>
                    <a:cubicBezTo>
                      <a:pt x="397383" y="30766"/>
                      <a:pt x="364046" y="12763"/>
                      <a:pt x="341852" y="0"/>
                    </a:cubicBezTo>
                    <a:cubicBezTo>
                      <a:pt x="286893" y="21431"/>
                      <a:pt x="241649" y="34099"/>
                      <a:pt x="209264" y="41910"/>
                    </a:cubicBezTo>
                    <a:cubicBezTo>
                      <a:pt x="189071" y="46768"/>
                      <a:pt x="163163" y="52292"/>
                      <a:pt x="132493" y="69818"/>
                    </a:cubicBezTo>
                    <a:cubicBezTo>
                      <a:pt x="111062" y="82105"/>
                      <a:pt x="86106" y="96774"/>
                      <a:pt x="76676" y="125635"/>
                    </a:cubicBezTo>
                    <a:cubicBezTo>
                      <a:pt x="70104" y="145542"/>
                      <a:pt x="73628" y="164021"/>
                      <a:pt x="76676" y="174498"/>
                    </a:cubicBezTo>
                    <a:cubicBezTo>
                      <a:pt x="67723" y="179737"/>
                      <a:pt x="58103" y="186499"/>
                      <a:pt x="48768" y="195453"/>
                    </a:cubicBezTo>
                    <a:cubicBezTo>
                      <a:pt x="10573" y="232124"/>
                      <a:pt x="2286" y="279654"/>
                      <a:pt x="0" y="30013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25"/>
              <p:cNvSpPr/>
              <p:nvPr/>
            </p:nvSpPr>
            <p:spPr>
              <a:xfrm>
                <a:off x="5332838" y="4840411"/>
                <a:ext cx="1068939" cy="538683"/>
              </a:xfrm>
              <a:custGeom>
                <a:rect b="b" l="l" r="r" t="t"/>
                <a:pathLst>
                  <a:path extrusionOk="0" h="328465" w="651792">
                    <a:moveTo>
                      <a:pt x="635385" y="328465"/>
                    </a:moveTo>
                    <a:lnTo>
                      <a:pt x="14355" y="328465"/>
                    </a:lnTo>
                    <a:cubicBezTo>
                      <a:pt x="10259" y="328465"/>
                      <a:pt x="6449" y="326751"/>
                      <a:pt x="3687" y="323703"/>
                    </a:cubicBezTo>
                    <a:cubicBezTo>
                      <a:pt x="925" y="320655"/>
                      <a:pt x="-314" y="316655"/>
                      <a:pt x="67" y="312654"/>
                    </a:cubicBezTo>
                    <a:cubicBezTo>
                      <a:pt x="3496" y="280745"/>
                      <a:pt x="15593" y="235121"/>
                      <a:pt x="53217" y="199211"/>
                    </a:cubicBezTo>
                    <a:cubicBezTo>
                      <a:pt x="59884" y="192925"/>
                      <a:pt x="67028" y="187115"/>
                      <a:pt x="74743" y="181971"/>
                    </a:cubicBezTo>
                    <a:cubicBezTo>
                      <a:pt x="71791" y="165779"/>
                      <a:pt x="72648" y="149872"/>
                      <a:pt x="77410" y="135394"/>
                    </a:cubicBezTo>
                    <a:cubicBezTo>
                      <a:pt x="88745" y="100818"/>
                      <a:pt x="118177" y="83959"/>
                      <a:pt x="139704" y="71672"/>
                    </a:cubicBezTo>
                    <a:cubicBezTo>
                      <a:pt x="170279" y="54146"/>
                      <a:pt x="197044" y="47764"/>
                      <a:pt x="216571" y="43097"/>
                    </a:cubicBezTo>
                    <a:lnTo>
                      <a:pt x="220190" y="42239"/>
                    </a:lnTo>
                    <a:cubicBezTo>
                      <a:pt x="262957" y="31952"/>
                      <a:pt x="306963" y="18046"/>
                      <a:pt x="350873" y="996"/>
                    </a:cubicBezTo>
                    <a:cubicBezTo>
                      <a:pt x="354874" y="-623"/>
                      <a:pt x="359446" y="-242"/>
                      <a:pt x="363160" y="1948"/>
                    </a:cubicBezTo>
                    <a:cubicBezTo>
                      <a:pt x="394021" y="19760"/>
                      <a:pt x="426406" y="35857"/>
                      <a:pt x="459363" y="50050"/>
                    </a:cubicBezTo>
                    <a:cubicBezTo>
                      <a:pt x="477460" y="57860"/>
                      <a:pt x="493462" y="64052"/>
                      <a:pt x="507655" y="69481"/>
                    </a:cubicBezTo>
                    <a:cubicBezTo>
                      <a:pt x="551089" y="86245"/>
                      <a:pt x="579759" y="97389"/>
                      <a:pt x="592522" y="127393"/>
                    </a:cubicBezTo>
                    <a:cubicBezTo>
                      <a:pt x="600714" y="146633"/>
                      <a:pt x="600143" y="169398"/>
                      <a:pt x="590903" y="195115"/>
                    </a:cubicBezTo>
                    <a:cubicBezTo>
                      <a:pt x="606524" y="202926"/>
                      <a:pt x="627765" y="217976"/>
                      <a:pt x="641005" y="245407"/>
                    </a:cubicBezTo>
                    <a:cubicBezTo>
                      <a:pt x="655483" y="275316"/>
                      <a:pt x="652244" y="303510"/>
                      <a:pt x="649101" y="317607"/>
                    </a:cubicBezTo>
                    <a:cubicBezTo>
                      <a:pt x="647863" y="323894"/>
                      <a:pt x="642052" y="328465"/>
                      <a:pt x="635385" y="328465"/>
                    </a:cubicBezTo>
                    <a:close/>
                    <a:moveTo>
                      <a:pt x="31024" y="299890"/>
                    </a:moveTo>
                    <a:lnTo>
                      <a:pt x="623193" y="299890"/>
                    </a:lnTo>
                    <a:cubicBezTo>
                      <a:pt x="624145" y="288651"/>
                      <a:pt x="623193" y="273411"/>
                      <a:pt x="615573" y="257599"/>
                    </a:cubicBezTo>
                    <a:cubicBezTo>
                      <a:pt x="601952" y="229406"/>
                      <a:pt x="575759" y="218642"/>
                      <a:pt x="568043" y="216071"/>
                    </a:cubicBezTo>
                    <a:cubicBezTo>
                      <a:pt x="564233" y="214737"/>
                      <a:pt x="561090" y="211880"/>
                      <a:pt x="559471" y="208165"/>
                    </a:cubicBezTo>
                    <a:cubicBezTo>
                      <a:pt x="557852" y="204450"/>
                      <a:pt x="557947" y="200259"/>
                      <a:pt x="559566" y="196544"/>
                    </a:cubicBezTo>
                    <a:cubicBezTo>
                      <a:pt x="570424" y="172732"/>
                      <a:pt x="572710" y="153110"/>
                      <a:pt x="566424" y="138251"/>
                    </a:cubicBezTo>
                    <a:cubicBezTo>
                      <a:pt x="558709" y="120154"/>
                      <a:pt x="539754" y="112153"/>
                      <a:pt x="497558" y="95865"/>
                    </a:cubicBezTo>
                    <a:cubicBezTo>
                      <a:pt x="483176" y="90340"/>
                      <a:pt x="466888" y="83959"/>
                      <a:pt x="448314" y="76053"/>
                    </a:cubicBezTo>
                    <a:cubicBezTo>
                      <a:pt x="416501" y="62337"/>
                      <a:pt x="385163" y="46811"/>
                      <a:pt x="355064" y="29857"/>
                    </a:cubicBezTo>
                    <a:cubicBezTo>
                      <a:pt x="312011" y="46335"/>
                      <a:pt x="268958" y="59765"/>
                      <a:pt x="227048" y="69862"/>
                    </a:cubicBezTo>
                    <a:lnTo>
                      <a:pt x="223333" y="70719"/>
                    </a:lnTo>
                    <a:cubicBezTo>
                      <a:pt x="204474" y="75196"/>
                      <a:pt x="181042" y="80815"/>
                      <a:pt x="153991" y="96246"/>
                    </a:cubicBezTo>
                    <a:cubicBezTo>
                      <a:pt x="130560" y="109676"/>
                      <a:pt x="111986" y="121678"/>
                      <a:pt x="104652" y="144157"/>
                    </a:cubicBezTo>
                    <a:cubicBezTo>
                      <a:pt x="100556" y="156539"/>
                      <a:pt x="100651" y="170160"/>
                      <a:pt x="104842" y="184543"/>
                    </a:cubicBezTo>
                    <a:cubicBezTo>
                      <a:pt x="106652" y="190829"/>
                      <a:pt x="103985" y="197592"/>
                      <a:pt x="98270" y="200831"/>
                    </a:cubicBezTo>
                    <a:cubicBezTo>
                      <a:pt x="89126" y="206165"/>
                      <a:pt x="80554" y="212546"/>
                      <a:pt x="73029" y="219785"/>
                    </a:cubicBezTo>
                    <a:cubicBezTo>
                      <a:pt x="47407" y="244455"/>
                      <a:pt x="35977" y="274840"/>
                      <a:pt x="31024" y="29989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25"/>
              <p:cNvSpPr/>
              <p:nvPr/>
            </p:nvSpPr>
            <p:spPr>
              <a:xfrm>
                <a:off x="5586940" y="4954399"/>
                <a:ext cx="708360" cy="241577"/>
              </a:xfrm>
              <a:custGeom>
                <a:rect b="b" l="l" r="r" t="t"/>
                <a:pathLst>
                  <a:path extrusionOk="0" h="147303" w="431927">
                    <a:moveTo>
                      <a:pt x="417623" y="147303"/>
                    </a:moveTo>
                    <a:cubicBezTo>
                      <a:pt x="417433" y="147303"/>
                      <a:pt x="417242" y="147303"/>
                      <a:pt x="416956" y="147303"/>
                    </a:cubicBezTo>
                    <a:cubicBezTo>
                      <a:pt x="351615" y="144446"/>
                      <a:pt x="285892" y="140255"/>
                      <a:pt x="221694" y="134731"/>
                    </a:cubicBezTo>
                    <a:cubicBezTo>
                      <a:pt x="149971" y="128634"/>
                      <a:pt x="113871" y="124729"/>
                      <a:pt x="76342" y="101393"/>
                    </a:cubicBezTo>
                    <a:cubicBezTo>
                      <a:pt x="35575" y="76152"/>
                      <a:pt x="13191" y="43576"/>
                      <a:pt x="1571" y="20811"/>
                    </a:cubicBezTo>
                    <a:cubicBezTo>
                      <a:pt x="-2049" y="13763"/>
                      <a:pt x="809" y="5191"/>
                      <a:pt x="7858" y="1571"/>
                    </a:cubicBezTo>
                    <a:cubicBezTo>
                      <a:pt x="14906" y="-2049"/>
                      <a:pt x="23479" y="809"/>
                      <a:pt x="27098" y="7857"/>
                    </a:cubicBezTo>
                    <a:cubicBezTo>
                      <a:pt x="37099" y="27384"/>
                      <a:pt x="56340" y="55292"/>
                      <a:pt x="91392" y="77104"/>
                    </a:cubicBezTo>
                    <a:cubicBezTo>
                      <a:pt x="121967" y="96059"/>
                      <a:pt x="152066" y="100155"/>
                      <a:pt x="224170" y="106251"/>
                    </a:cubicBezTo>
                    <a:cubicBezTo>
                      <a:pt x="287988" y="111680"/>
                      <a:pt x="353329" y="115871"/>
                      <a:pt x="418290" y="118728"/>
                    </a:cubicBezTo>
                    <a:cubicBezTo>
                      <a:pt x="426195" y="119109"/>
                      <a:pt x="432292" y="125777"/>
                      <a:pt x="431910" y="133588"/>
                    </a:cubicBezTo>
                    <a:cubicBezTo>
                      <a:pt x="431529" y="141303"/>
                      <a:pt x="425243" y="147303"/>
                      <a:pt x="417623" y="14730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25"/>
              <p:cNvSpPr/>
              <p:nvPr/>
            </p:nvSpPr>
            <p:spPr>
              <a:xfrm>
                <a:off x="5458967" y="5126249"/>
                <a:ext cx="275656" cy="241346"/>
              </a:xfrm>
              <a:custGeom>
                <a:rect b="b" l="l" r="r" t="t"/>
                <a:pathLst>
                  <a:path extrusionOk="0" h="147162" w="168083">
                    <a:moveTo>
                      <a:pt x="153734" y="147162"/>
                    </a:moveTo>
                    <a:cubicBezTo>
                      <a:pt x="151639" y="147162"/>
                      <a:pt x="149448" y="146686"/>
                      <a:pt x="147448" y="145638"/>
                    </a:cubicBezTo>
                    <a:cubicBezTo>
                      <a:pt x="112872" y="128493"/>
                      <a:pt x="81249" y="106585"/>
                      <a:pt x="53341" y="80487"/>
                    </a:cubicBezTo>
                    <a:cubicBezTo>
                      <a:pt x="34672" y="62961"/>
                      <a:pt x="17622" y="43435"/>
                      <a:pt x="2668" y="22575"/>
                    </a:cubicBezTo>
                    <a:cubicBezTo>
                      <a:pt x="-1904" y="16193"/>
                      <a:pt x="-476" y="7240"/>
                      <a:pt x="6001" y="2668"/>
                    </a:cubicBezTo>
                    <a:cubicBezTo>
                      <a:pt x="12383" y="-1904"/>
                      <a:pt x="21337" y="-475"/>
                      <a:pt x="25909" y="6001"/>
                    </a:cubicBezTo>
                    <a:cubicBezTo>
                      <a:pt x="39720" y="25433"/>
                      <a:pt x="55532" y="43435"/>
                      <a:pt x="72867" y="59723"/>
                    </a:cubicBezTo>
                    <a:cubicBezTo>
                      <a:pt x="98775" y="83916"/>
                      <a:pt x="128112" y="104300"/>
                      <a:pt x="160116" y="120111"/>
                    </a:cubicBezTo>
                    <a:cubicBezTo>
                      <a:pt x="167165" y="123635"/>
                      <a:pt x="170117" y="132208"/>
                      <a:pt x="166593" y="139256"/>
                    </a:cubicBezTo>
                    <a:cubicBezTo>
                      <a:pt x="164116" y="144304"/>
                      <a:pt x="159068" y="147162"/>
                      <a:pt x="153734" y="1471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5"/>
              <p:cNvSpPr/>
              <p:nvPr/>
            </p:nvSpPr>
            <p:spPr>
              <a:xfrm>
                <a:off x="6198683" y="5355487"/>
                <a:ext cx="416070" cy="662017"/>
              </a:xfrm>
              <a:custGeom>
                <a:rect b="b" l="l" r="r" t="t"/>
                <a:pathLst>
                  <a:path extrusionOk="0" h="403669" w="253701">
                    <a:moveTo>
                      <a:pt x="229838" y="30480"/>
                    </a:moveTo>
                    <a:cubicBezTo>
                      <a:pt x="210979" y="9811"/>
                      <a:pt x="182880" y="0"/>
                      <a:pt x="149733" y="0"/>
                    </a:cubicBezTo>
                    <a:cubicBezTo>
                      <a:pt x="147352" y="19908"/>
                      <a:pt x="144208" y="40767"/>
                      <a:pt x="140113" y="62484"/>
                    </a:cubicBezTo>
                    <a:cubicBezTo>
                      <a:pt x="157067" y="62103"/>
                      <a:pt x="170783" y="66485"/>
                      <a:pt x="179737" y="76295"/>
                    </a:cubicBezTo>
                    <a:cubicBezTo>
                      <a:pt x="211359" y="110871"/>
                      <a:pt x="171355" y="198977"/>
                      <a:pt x="90392" y="273082"/>
                    </a:cubicBezTo>
                    <a:cubicBezTo>
                      <a:pt x="80867" y="281845"/>
                      <a:pt x="71152" y="289941"/>
                      <a:pt x="61436" y="297371"/>
                    </a:cubicBezTo>
                    <a:cubicBezTo>
                      <a:pt x="41624" y="337471"/>
                      <a:pt x="20479" y="372904"/>
                      <a:pt x="0" y="403670"/>
                    </a:cubicBezTo>
                    <a:cubicBezTo>
                      <a:pt x="43815" y="387001"/>
                      <a:pt x="90202" y="358426"/>
                      <a:pt x="132778" y="319469"/>
                    </a:cubicBezTo>
                    <a:cubicBezTo>
                      <a:pt x="241459" y="220028"/>
                      <a:pt x="284893" y="90678"/>
                      <a:pt x="229838" y="3048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5"/>
              <p:cNvSpPr/>
              <p:nvPr/>
            </p:nvSpPr>
            <p:spPr>
              <a:xfrm>
                <a:off x="6175255" y="5332220"/>
                <a:ext cx="463205" cy="708724"/>
              </a:xfrm>
              <a:custGeom>
                <a:rect b="b" l="l" r="r" t="t"/>
                <a:pathLst>
                  <a:path extrusionOk="0" h="432149" w="282442">
                    <a:moveTo>
                      <a:pt x="14290" y="432149"/>
                    </a:moveTo>
                    <a:cubicBezTo>
                      <a:pt x="10003" y="432149"/>
                      <a:pt x="5908" y="430244"/>
                      <a:pt x="3145" y="426815"/>
                    </a:cubicBezTo>
                    <a:cubicBezTo>
                      <a:pt x="-760" y="421957"/>
                      <a:pt x="-1046" y="415195"/>
                      <a:pt x="2384" y="409956"/>
                    </a:cubicBezTo>
                    <a:cubicBezTo>
                      <a:pt x="24958" y="376047"/>
                      <a:pt x="45341" y="340805"/>
                      <a:pt x="62867" y="305276"/>
                    </a:cubicBezTo>
                    <a:cubicBezTo>
                      <a:pt x="63820" y="303276"/>
                      <a:pt x="65248" y="301562"/>
                      <a:pt x="66963" y="300228"/>
                    </a:cubicBezTo>
                    <a:cubicBezTo>
                      <a:pt x="76678" y="292798"/>
                      <a:pt x="86013" y="284893"/>
                      <a:pt x="94967" y="276796"/>
                    </a:cubicBezTo>
                    <a:cubicBezTo>
                      <a:pt x="175167" y="203359"/>
                      <a:pt x="205933" y="124778"/>
                      <a:pt x="183454" y="100203"/>
                    </a:cubicBezTo>
                    <a:cubicBezTo>
                      <a:pt x="177643" y="93821"/>
                      <a:pt x="167547" y="90583"/>
                      <a:pt x="154688" y="91059"/>
                    </a:cubicBezTo>
                    <a:cubicBezTo>
                      <a:pt x="150116" y="91345"/>
                      <a:pt x="146211" y="89345"/>
                      <a:pt x="143449" y="86011"/>
                    </a:cubicBezTo>
                    <a:cubicBezTo>
                      <a:pt x="140686" y="82772"/>
                      <a:pt x="139543" y="78391"/>
                      <a:pt x="140305" y="74104"/>
                    </a:cubicBezTo>
                    <a:cubicBezTo>
                      <a:pt x="144115" y="53912"/>
                      <a:pt x="147354" y="33242"/>
                      <a:pt x="149735" y="12573"/>
                    </a:cubicBezTo>
                    <a:cubicBezTo>
                      <a:pt x="150592" y="5429"/>
                      <a:pt x="156688" y="0"/>
                      <a:pt x="163927" y="0"/>
                    </a:cubicBezTo>
                    <a:cubicBezTo>
                      <a:pt x="202313" y="0"/>
                      <a:pt x="233650" y="12192"/>
                      <a:pt x="254605" y="35147"/>
                    </a:cubicBezTo>
                    <a:cubicBezTo>
                      <a:pt x="315851" y="102203"/>
                      <a:pt x="272893" y="237935"/>
                      <a:pt x="156593" y="344329"/>
                    </a:cubicBezTo>
                    <a:cubicBezTo>
                      <a:pt x="114017" y="383286"/>
                      <a:pt x="66582" y="413385"/>
                      <a:pt x="19243" y="431387"/>
                    </a:cubicBezTo>
                    <a:cubicBezTo>
                      <a:pt x="17719" y="431863"/>
                      <a:pt x="16004" y="432149"/>
                      <a:pt x="14290" y="432149"/>
                    </a:cubicBezTo>
                    <a:close/>
                    <a:moveTo>
                      <a:pt x="87061" y="320897"/>
                    </a:moveTo>
                    <a:cubicBezTo>
                      <a:pt x="76393" y="342329"/>
                      <a:pt x="64677" y="363664"/>
                      <a:pt x="52199" y="384620"/>
                    </a:cubicBezTo>
                    <a:cubicBezTo>
                      <a:pt x="81631" y="368522"/>
                      <a:pt x="110587" y="347758"/>
                      <a:pt x="137448" y="323088"/>
                    </a:cubicBezTo>
                    <a:cubicBezTo>
                      <a:pt x="238413" y="230696"/>
                      <a:pt x="282418" y="107632"/>
                      <a:pt x="233650" y="54293"/>
                    </a:cubicBezTo>
                    <a:cubicBezTo>
                      <a:pt x="233650" y="54293"/>
                      <a:pt x="233650" y="54293"/>
                      <a:pt x="233650" y="54293"/>
                    </a:cubicBezTo>
                    <a:cubicBezTo>
                      <a:pt x="220411" y="39814"/>
                      <a:pt x="200884" y="31147"/>
                      <a:pt x="176596" y="29051"/>
                    </a:cubicBezTo>
                    <a:cubicBezTo>
                      <a:pt x="175072" y="40577"/>
                      <a:pt x="173262" y="52197"/>
                      <a:pt x="171357" y="63627"/>
                    </a:cubicBezTo>
                    <a:cubicBezTo>
                      <a:pt x="185073" y="66008"/>
                      <a:pt x="196408" y="71819"/>
                      <a:pt x="204694" y="80867"/>
                    </a:cubicBezTo>
                    <a:cubicBezTo>
                      <a:pt x="242794" y="122587"/>
                      <a:pt x="204028" y="215837"/>
                      <a:pt x="114493" y="297847"/>
                    </a:cubicBezTo>
                    <a:cubicBezTo>
                      <a:pt x="105634" y="305848"/>
                      <a:pt x="96490" y="313563"/>
                      <a:pt x="87061" y="32089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5"/>
              <p:cNvSpPr/>
              <p:nvPr/>
            </p:nvSpPr>
            <p:spPr>
              <a:xfrm>
                <a:off x="5259088" y="5324256"/>
                <a:ext cx="1206878" cy="734187"/>
              </a:xfrm>
              <a:custGeom>
                <a:rect b="b" l="l" r="r" t="t"/>
                <a:pathLst>
                  <a:path extrusionOk="0" h="447675" w="735901">
                    <a:moveTo>
                      <a:pt x="733425" y="0"/>
                    </a:moveTo>
                    <a:lnTo>
                      <a:pt x="2476" y="0"/>
                    </a:lnTo>
                    <a:lnTo>
                      <a:pt x="0" y="0"/>
                    </a:lnTo>
                    <a:cubicBezTo>
                      <a:pt x="5143" y="43339"/>
                      <a:pt x="13907" y="91440"/>
                      <a:pt x="28575" y="142875"/>
                    </a:cubicBezTo>
                    <a:cubicBezTo>
                      <a:pt x="66770" y="277083"/>
                      <a:pt x="129350" y="379000"/>
                      <a:pt x="180975" y="447675"/>
                    </a:cubicBezTo>
                    <a:lnTo>
                      <a:pt x="231076" y="447675"/>
                    </a:lnTo>
                    <a:lnTo>
                      <a:pt x="504825" y="447675"/>
                    </a:lnTo>
                    <a:lnTo>
                      <a:pt x="554927" y="447675"/>
                    </a:lnTo>
                    <a:cubicBezTo>
                      <a:pt x="606552" y="379000"/>
                      <a:pt x="669131" y="277083"/>
                      <a:pt x="707327" y="142875"/>
                    </a:cubicBezTo>
                    <a:cubicBezTo>
                      <a:pt x="721995" y="91440"/>
                      <a:pt x="730758" y="43339"/>
                      <a:pt x="735902" y="0"/>
                    </a:cubicBezTo>
                    <a:lnTo>
                      <a:pt x="73342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5"/>
              <p:cNvSpPr/>
              <p:nvPr/>
            </p:nvSpPr>
            <p:spPr>
              <a:xfrm>
                <a:off x="5235655" y="5300833"/>
                <a:ext cx="1253755" cy="781050"/>
              </a:xfrm>
              <a:custGeom>
                <a:rect b="b" l="l" r="r" t="t"/>
                <a:pathLst>
                  <a:path extrusionOk="0" h="476250" w="764485">
                    <a:moveTo>
                      <a:pt x="569219" y="476250"/>
                    </a:moveTo>
                    <a:lnTo>
                      <a:pt x="195267" y="476250"/>
                    </a:lnTo>
                    <a:cubicBezTo>
                      <a:pt x="190790" y="476250"/>
                      <a:pt x="186504" y="474155"/>
                      <a:pt x="183837" y="470535"/>
                    </a:cubicBezTo>
                    <a:cubicBezTo>
                      <a:pt x="112780" y="376047"/>
                      <a:pt x="60679" y="271939"/>
                      <a:pt x="29151" y="161068"/>
                    </a:cubicBezTo>
                    <a:cubicBezTo>
                      <a:pt x="15721" y="113824"/>
                      <a:pt x="5910" y="65056"/>
                      <a:pt x="100" y="15907"/>
                    </a:cubicBezTo>
                    <a:cubicBezTo>
                      <a:pt x="-376" y="11906"/>
                      <a:pt x="862" y="7811"/>
                      <a:pt x="3624" y="4763"/>
                    </a:cubicBezTo>
                    <a:cubicBezTo>
                      <a:pt x="6291" y="1715"/>
                      <a:pt x="10196" y="0"/>
                      <a:pt x="14292" y="0"/>
                    </a:cubicBezTo>
                    <a:lnTo>
                      <a:pt x="750194" y="0"/>
                    </a:lnTo>
                    <a:cubicBezTo>
                      <a:pt x="754289" y="0"/>
                      <a:pt x="758195" y="1715"/>
                      <a:pt x="760862" y="4763"/>
                    </a:cubicBezTo>
                    <a:cubicBezTo>
                      <a:pt x="763624" y="7811"/>
                      <a:pt x="764862" y="11906"/>
                      <a:pt x="764386" y="15907"/>
                    </a:cubicBezTo>
                    <a:cubicBezTo>
                      <a:pt x="758576" y="64961"/>
                      <a:pt x="748860" y="113824"/>
                      <a:pt x="735335" y="161068"/>
                    </a:cubicBezTo>
                    <a:cubicBezTo>
                      <a:pt x="703807" y="271939"/>
                      <a:pt x="651705" y="376047"/>
                      <a:pt x="580648" y="470535"/>
                    </a:cubicBezTo>
                    <a:cubicBezTo>
                      <a:pt x="577981" y="474155"/>
                      <a:pt x="573695" y="476250"/>
                      <a:pt x="569219" y="476250"/>
                    </a:cubicBezTo>
                    <a:close/>
                    <a:moveTo>
                      <a:pt x="202411" y="447675"/>
                    </a:moveTo>
                    <a:lnTo>
                      <a:pt x="562075" y="447675"/>
                    </a:lnTo>
                    <a:cubicBezTo>
                      <a:pt x="628845" y="357473"/>
                      <a:pt x="677899" y="258509"/>
                      <a:pt x="707903" y="153258"/>
                    </a:cubicBezTo>
                    <a:cubicBezTo>
                      <a:pt x="719428" y="112586"/>
                      <a:pt x="728191" y="70771"/>
                      <a:pt x="734001" y="28575"/>
                    </a:cubicBezTo>
                    <a:lnTo>
                      <a:pt x="30484" y="28575"/>
                    </a:lnTo>
                    <a:cubicBezTo>
                      <a:pt x="36200" y="70771"/>
                      <a:pt x="44963" y="112586"/>
                      <a:pt x="56583" y="153258"/>
                    </a:cubicBezTo>
                    <a:cubicBezTo>
                      <a:pt x="86587" y="258509"/>
                      <a:pt x="135641" y="357569"/>
                      <a:pt x="202411" y="4476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5"/>
              <p:cNvSpPr/>
              <p:nvPr/>
            </p:nvSpPr>
            <p:spPr>
              <a:xfrm>
                <a:off x="5470212" y="5921556"/>
                <a:ext cx="772925" cy="15621"/>
              </a:xfrm>
              <a:custGeom>
                <a:rect b="b" l="l" r="r" t="t"/>
                <a:pathLst>
                  <a:path extrusionOk="0" h="9525" w="471296">
                    <a:moveTo>
                      <a:pt x="0" y="0"/>
                    </a:moveTo>
                    <a:lnTo>
                      <a:pt x="471297" y="0"/>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5"/>
              <p:cNvSpPr/>
              <p:nvPr/>
            </p:nvSpPr>
            <p:spPr>
              <a:xfrm>
                <a:off x="5446788" y="5898132"/>
                <a:ext cx="819788" cy="46863"/>
              </a:xfrm>
              <a:custGeom>
                <a:rect b="b" l="l" r="r" t="t"/>
                <a:pathLst>
                  <a:path extrusionOk="0" h="28575" w="499871">
                    <a:moveTo>
                      <a:pt x="485584" y="28575"/>
                    </a:moveTo>
                    <a:lnTo>
                      <a:pt x="14288" y="28575"/>
                    </a:lnTo>
                    <a:cubicBezTo>
                      <a:pt x="6382" y="28575"/>
                      <a:pt x="0" y="22193"/>
                      <a:pt x="0" y="14288"/>
                    </a:cubicBezTo>
                    <a:cubicBezTo>
                      <a:pt x="0" y="6382"/>
                      <a:pt x="6382" y="0"/>
                      <a:pt x="14288" y="0"/>
                    </a:cubicBezTo>
                    <a:lnTo>
                      <a:pt x="485584" y="0"/>
                    </a:lnTo>
                    <a:cubicBezTo>
                      <a:pt x="493490" y="0"/>
                      <a:pt x="499872" y="6382"/>
                      <a:pt x="499872" y="14288"/>
                    </a:cubicBezTo>
                    <a:cubicBezTo>
                      <a:pt x="499872" y="22193"/>
                      <a:pt x="493490" y="28575"/>
                      <a:pt x="485584"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5"/>
              <p:cNvSpPr/>
              <p:nvPr/>
            </p:nvSpPr>
            <p:spPr>
              <a:xfrm>
                <a:off x="5266270" y="5324256"/>
                <a:ext cx="499872" cy="734187"/>
              </a:xfrm>
              <a:custGeom>
                <a:rect b="b" l="l" r="r" t="t"/>
                <a:pathLst>
                  <a:path extrusionOk="0" h="447675" w="304800">
                    <a:moveTo>
                      <a:pt x="152400" y="142875"/>
                    </a:moveTo>
                    <a:cubicBezTo>
                      <a:pt x="190690" y="277083"/>
                      <a:pt x="253174" y="379000"/>
                      <a:pt x="304800" y="447675"/>
                    </a:cubicBezTo>
                    <a:lnTo>
                      <a:pt x="180975" y="447675"/>
                    </a:lnTo>
                    <a:cubicBezTo>
                      <a:pt x="129349" y="379000"/>
                      <a:pt x="66865" y="277083"/>
                      <a:pt x="28575" y="142875"/>
                    </a:cubicBezTo>
                    <a:cubicBezTo>
                      <a:pt x="14002" y="91440"/>
                      <a:pt x="5143" y="43339"/>
                      <a:pt x="0" y="0"/>
                    </a:cubicBezTo>
                    <a:lnTo>
                      <a:pt x="123825" y="0"/>
                    </a:lnTo>
                    <a:cubicBezTo>
                      <a:pt x="128968" y="43339"/>
                      <a:pt x="137827" y="91440"/>
                      <a:pt x="152400" y="1428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0" name="Google Shape;360;p25"/>
            <p:cNvGrpSpPr/>
            <p:nvPr/>
          </p:nvGrpSpPr>
          <p:grpSpPr>
            <a:xfrm>
              <a:off x="6688267" y="4935861"/>
              <a:ext cx="1402805" cy="1241472"/>
              <a:chOff x="5235655" y="4840411"/>
              <a:chExt cx="1402805" cy="1241472"/>
            </a:xfrm>
          </p:grpSpPr>
          <p:sp>
            <p:nvSpPr>
              <p:cNvPr id="361" name="Google Shape;361;p25"/>
              <p:cNvSpPr/>
              <p:nvPr/>
            </p:nvSpPr>
            <p:spPr>
              <a:xfrm>
                <a:off x="5356372" y="4863439"/>
                <a:ext cx="1022376" cy="492216"/>
              </a:xfrm>
              <a:custGeom>
                <a:rect b="b" l="l" r="r" t="t"/>
                <a:pathLst>
                  <a:path extrusionOk="0" h="300132" w="623400">
                    <a:moveTo>
                      <a:pt x="0" y="300133"/>
                    </a:moveTo>
                    <a:cubicBezTo>
                      <a:pt x="206978" y="300133"/>
                      <a:pt x="414052" y="300133"/>
                      <a:pt x="621030" y="300133"/>
                    </a:cubicBezTo>
                    <a:cubicBezTo>
                      <a:pt x="622840" y="292037"/>
                      <a:pt x="627793" y="265652"/>
                      <a:pt x="614077" y="237363"/>
                    </a:cubicBezTo>
                    <a:cubicBezTo>
                      <a:pt x="597122" y="202406"/>
                      <a:pt x="564547" y="190690"/>
                      <a:pt x="558260" y="188500"/>
                    </a:cubicBezTo>
                    <a:cubicBezTo>
                      <a:pt x="574262" y="153353"/>
                      <a:pt x="570738" y="131635"/>
                      <a:pt x="565214" y="118681"/>
                    </a:cubicBezTo>
                    <a:cubicBezTo>
                      <a:pt x="551402" y="86011"/>
                      <a:pt x="512350" y="80200"/>
                      <a:pt x="439579" y="48863"/>
                    </a:cubicBezTo>
                    <a:cubicBezTo>
                      <a:pt x="397383" y="30766"/>
                      <a:pt x="364046" y="12763"/>
                      <a:pt x="341852" y="0"/>
                    </a:cubicBezTo>
                    <a:cubicBezTo>
                      <a:pt x="286893" y="21431"/>
                      <a:pt x="241649" y="34099"/>
                      <a:pt x="209264" y="41910"/>
                    </a:cubicBezTo>
                    <a:cubicBezTo>
                      <a:pt x="189071" y="46768"/>
                      <a:pt x="163163" y="52292"/>
                      <a:pt x="132493" y="69818"/>
                    </a:cubicBezTo>
                    <a:cubicBezTo>
                      <a:pt x="111062" y="82105"/>
                      <a:pt x="86106" y="96774"/>
                      <a:pt x="76676" y="125635"/>
                    </a:cubicBezTo>
                    <a:cubicBezTo>
                      <a:pt x="70104" y="145542"/>
                      <a:pt x="73628" y="164021"/>
                      <a:pt x="76676" y="174498"/>
                    </a:cubicBezTo>
                    <a:cubicBezTo>
                      <a:pt x="67723" y="179737"/>
                      <a:pt x="58103" y="186499"/>
                      <a:pt x="48768" y="195453"/>
                    </a:cubicBezTo>
                    <a:cubicBezTo>
                      <a:pt x="10573" y="232124"/>
                      <a:pt x="2286" y="279654"/>
                      <a:pt x="0" y="300133"/>
                    </a:cubicBezTo>
                    <a:close/>
                  </a:path>
                </a:pathLst>
              </a:custGeom>
              <a:solidFill>
                <a:srgbClr val="ECDF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5"/>
              <p:cNvSpPr/>
              <p:nvPr/>
            </p:nvSpPr>
            <p:spPr>
              <a:xfrm>
                <a:off x="5332838" y="4840411"/>
                <a:ext cx="1068939" cy="538683"/>
              </a:xfrm>
              <a:custGeom>
                <a:rect b="b" l="l" r="r" t="t"/>
                <a:pathLst>
                  <a:path extrusionOk="0" h="328465" w="651792">
                    <a:moveTo>
                      <a:pt x="635385" y="328465"/>
                    </a:moveTo>
                    <a:lnTo>
                      <a:pt x="14355" y="328465"/>
                    </a:lnTo>
                    <a:cubicBezTo>
                      <a:pt x="10259" y="328465"/>
                      <a:pt x="6449" y="326751"/>
                      <a:pt x="3687" y="323703"/>
                    </a:cubicBezTo>
                    <a:cubicBezTo>
                      <a:pt x="925" y="320655"/>
                      <a:pt x="-314" y="316655"/>
                      <a:pt x="67" y="312654"/>
                    </a:cubicBezTo>
                    <a:cubicBezTo>
                      <a:pt x="3496" y="280745"/>
                      <a:pt x="15593" y="235121"/>
                      <a:pt x="53217" y="199211"/>
                    </a:cubicBezTo>
                    <a:cubicBezTo>
                      <a:pt x="59884" y="192925"/>
                      <a:pt x="67028" y="187115"/>
                      <a:pt x="74743" y="181971"/>
                    </a:cubicBezTo>
                    <a:cubicBezTo>
                      <a:pt x="71791" y="165779"/>
                      <a:pt x="72648" y="149872"/>
                      <a:pt x="77410" y="135394"/>
                    </a:cubicBezTo>
                    <a:cubicBezTo>
                      <a:pt x="88745" y="100818"/>
                      <a:pt x="118177" y="83959"/>
                      <a:pt x="139704" y="71672"/>
                    </a:cubicBezTo>
                    <a:cubicBezTo>
                      <a:pt x="170279" y="54146"/>
                      <a:pt x="197044" y="47764"/>
                      <a:pt x="216571" y="43097"/>
                    </a:cubicBezTo>
                    <a:lnTo>
                      <a:pt x="220190" y="42239"/>
                    </a:lnTo>
                    <a:cubicBezTo>
                      <a:pt x="262957" y="31952"/>
                      <a:pt x="306963" y="18046"/>
                      <a:pt x="350873" y="996"/>
                    </a:cubicBezTo>
                    <a:cubicBezTo>
                      <a:pt x="354874" y="-623"/>
                      <a:pt x="359446" y="-242"/>
                      <a:pt x="363160" y="1948"/>
                    </a:cubicBezTo>
                    <a:cubicBezTo>
                      <a:pt x="394021" y="19760"/>
                      <a:pt x="426406" y="35857"/>
                      <a:pt x="459363" y="50050"/>
                    </a:cubicBezTo>
                    <a:cubicBezTo>
                      <a:pt x="477460" y="57860"/>
                      <a:pt x="493462" y="64052"/>
                      <a:pt x="507655" y="69481"/>
                    </a:cubicBezTo>
                    <a:cubicBezTo>
                      <a:pt x="551089" y="86245"/>
                      <a:pt x="579759" y="97389"/>
                      <a:pt x="592522" y="127393"/>
                    </a:cubicBezTo>
                    <a:cubicBezTo>
                      <a:pt x="600714" y="146633"/>
                      <a:pt x="600143" y="169398"/>
                      <a:pt x="590903" y="195115"/>
                    </a:cubicBezTo>
                    <a:cubicBezTo>
                      <a:pt x="606524" y="202926"/>
                      <a:pt x="627765" y="217976"/>
                      <a:pt x="641005" y="245407"/>
                    </a:cubicBezTo>
                    <a:cubicBezTo>
                      <a:pt x="655483" y="275316"/>
                      <a:pt x="652244" y="303510"/>
                      <a:pt x="649101" y="317607"/>
                    </a:cubicBezTo>
                    <a:cubicBezTo>
                      <a:pt x="647863" y="323894"/>
                      <a:pt x="642052" y="328465"/>
                      <a:pt x="635385" y="328465"/>
                    </a:cubicBezTo>
                    <a:close/>
                    <a:moveTo>
                      <a:pt x="31024" y="299890"/>
                    </a:moveTo>
                    <a:lnTo>
                      <a:pt x="623193" y="299890"/>
                    </a:lnTo>
                    <a:cubicBezTo>
                      <a:pt x="624145" y="288651"/>
                      <a:pt x="623193" y="273411"/>
                      <a:pt x="615573" y="257599"/>
                    </a:cubicBezTo>
                    <a:cubicBezTo>
                      <a:pt x="601952" y="229406"/>
                      <a:pt x="575759" y="218642"/>
                      <a:pt x="568043" y="216071"/>
                    </a:cubicBezTo>
                    <a:cubicBezTo>
                      <a:pt x="564233" y="214737"/>
                      <a:pt x="561090" y="211880"/>
                      <a:pt x="559471" y="208165"/>
                    </a:cubicBezTo>
                    <a:cubicBezTo>
                      <a:pt x="557852" y="204450"/>
                      <a:pt x="557947" y="200259"/>
                      <a:pt x="559566" y="196544"/>
                    </a:cubicBezTo>
                    <a:cubicBezTo>
                      <a:pt x="570424" y="172732"/>
                      <a:pt x="572710" y="153110"/>
                      <a:pt x="566424" y="138251"/>
                    </a:cubicBezTo>
                    <a:cubicBezTo>
                      <a:pt x="558709" y="120154"/>
                      <a:pt x="539754" y="112153"/>
                      <a:pt x="497558" y="95865"/>
                    </a:cubicBezTo>
                    <a:cubicBezTo>
                      <a:pt x="483176" y="90340"/>
                      <a:pt x="466888" y="83959"/>
                      <a:pt x="448314" y="76053"/>
                    </a:cubicBezTo>
                    <a:cubicBezTo>
                      <a:pt x="416501" y="62337"/>
                      <a:pt x="385163" y="46811"/>
                      <a:pt x="355064" y="29857"/>
                    </a:cubicBezTo>
                    <a:cubicBezTo>
                      <a:pt x="312011" y="46335"/>
                      <a:pt x="268958" y="59765"/>
                      <a:pt x="227048" y="69862"/>
                    </a:cubicBezTo>
                    <a:lnTo>
                      <a:pt x="223333" y="70719"/>
                    </a:lnTo>
                    <a:cubicBezTo>
                      <a:pt x="204474" y="75196"/>
                      <a:pt x="181042" y="80815"/>
                      <a:pt x="153991" y="96246"/>
                    </a:cubicBezTo>
                    <a:cubicBezTo>
                      <a:pt x="130560" y="109676"/>
                      <a:pt x="111986" y="121678"/>
                      <a:pt x="104652" y="144157"/>
                    </a:cubicBezTo>
                    <a:cubicBezTo>
                      <a:pt x="100556" y="156539"/>
                      <a:pt x="100651" y="170160"/>
                      <a:pt x="104842" y="184543"/>
                    </a:cubicBezTo>
                    <a:cubicBezTo>
                      <a:pt x="106652" y="190829"/>
                      <a:pt x="103985" y="197592"/>
                      <a:pt x="98270" y="200831"/>
                    </a:cubicBezTo>
                    <a:cubicBezTo>
                      <a:pt x="89126" y="206165"/>
                      <a:pt x="80554" y="212546"/>
                      <a:pt x="73029" y="219785"/>
                    </a:cubicBezTo>
                    <a:cubicBezTo>
                      <a:pt x="47407" y="244455"/>
                      <a:pt x="35977" y="274840"/>
                      <a:pt x="31024" y="29989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5"/>
              <p:cNvSpPr/>
              <p:nvPr/>
            </p:nvSpPr>
            <p:spPr>
              <a:xfrm>
                <a:off x="5586940" y="4954399"/>
                <a:ext cx="708360" cy="241577"/>
              </a:xfrm>
              <a:custGeom>
                <a:rect b="b" l="l" r="r" t="t"/>
                <a:pathLst>
                  <a:path extrusionOk="0" h="147303" w="431927">
                    <a:moveTo>
                      <a:pt x="417623" y="147303"/>
                    </a:moveTo>
                    <a:cubicBezTo>
                      <a:pt x="417433" y="147303"/>
                      <a:pt x="417242" y="147303"/>
                      <a:pt x="416956" y="147303"/>
                    </a:cubicBezTo>
                    <a:cubicBezTo>
                      <a:pt x="351615" y="144446"/>
                      <a:pt x="285892" y="140255"/>
                      <a:pt x="221694" y="134731"/>
                    </a:cubicBezTo>
                    <a:cubicBezTo>
                      <a:pt x="149971" y="128634"/>
                      <a:pt x="113871" y="124729"/>
                      <a:pt x="76342" y="101393"/>
                    </a:cubicBezTo>
                    <a:cubicBezTo>
                      <a:pt x="35575" y="76152"/>
                      <a:pt x="13191" y="43576"/>
                      <a:pt x="1571" y="20811"/>
                    </a:cubicBezTo>
                    <a:cubicBezTo>
                      <a:pt x="-2049" y="13763"/>
                      <a:pt x="809" y="5191"/>
                      <a:pt x="7858" y="1571"/>
                    </a:cubicBezTo>
                    <a:cubicBezTo>
                      <a:pt x="14906" y="-2049"/>
                      <a:pt x="23479" y="809"/>
                      <a:pt x="27098" y="7857"/>
                    </a:cubicBezTo>
                    <a:cubicBezTo>
                      <a:pt x="37099" y="27384"/>
                      <a:pt x="56340" y="55292"/>
                      <a:pt x="91392" y="77104"/>
                    </a:cubicBezTo>
                    <a:cubicBezTo>
                      <a:pt x="121967" y="96059"/>
                      <a:pt x="152066" y="100155"/>
                      <a:pt x="224170" y="106251"/>
                    </a:cubicBezTo>
                    <a:cubicBezTo>
                      <a:pt x="287988" y="111680"/>
                      <a:pt x="353329" y="115871"/>
                      <a:pt x="418290" y="118728"/>
                    </a:cubicBezTo>
                    <a:cubicBezTo>
                      <a:pt x="426195" y="119109"/>
                      <a:pt x="432292" y="125777"/>
                      <a:pt x="431910" y="133588"/>
                    </a:cubicBezTo>
                    <a:cubicBezTo>
                      <a:pt x="431529" y="141303"/>
                      <a:pt x="425243" y="147303"/>
                      <a:pt x="417623" y="147303"/>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5"/>
              <p:cNvSpPr/>
              <p:nvPr/>
            </p:nvSpPr>
            <p:spPr>
              <a:xfrm>
                <a:off x="5458967" y="5126249"/>
                <a:ext cx="275656" cy="241346"/>
              </a:xfrm>
              <a:custGeom>
                <a:rect b="b" l="l" r="r" t="t"/>
                <a:pathLst>
                  <a:path extrusionOk="0" h="147162" w="168083">
                    <a:moveTo>
                      <a:pt x="153734" y="147162"/>
                    </a:moveTo>
                    <a:cubicBezTo>
                      <a:pt x="151639" y="147162"/>
                      <a:pt x="149448" y="146686"/>
                      <a:pt x="147448" y="145638"/>
                    </a:cubicBezTo>
                    <a:cubicBezTo>
                      <a:pt x="112872" y="128493"/>
                      <a:pt x="81249" y="106585"/>
                      <a:pt x="53341" y="80487"/>
                    </a:cubicBezTo>
                    <a:cubicBezTo>
                      <a:pt x="34672" y="62961"/>
                      <a:pt x="17622" y="43435"/>
                      <a:pt x="2668" y="22575"/>
                    </a:cubicBezTo>
                    <a:cubicBezTo>
                      <a:pt x="-1904" y="16193"/>
                      <a:pt x="-476" y="7240"/>
                      <a:pt x="6001" y="2668"/>
                    </a:cubicBezTo>
                    <a:cubicBezTo>
                      <a:pt x="12383" y="-1904"/>
                      <a:pt x="21337" y="-475"/>
                      <a:pt x="25909" y="6001"/>
                    </a:cubicBezTo>
                    <a:cubicBezTo>
                      <a:pt x="39720" y="25433"/>
                      <a:pt x="55532" y="43435"/>
                      <a:pt x="72867" y="59723"/>
                    </a:cubicBezTo>
                    <a:cubicBezTo>
                      <a:pt x="98775" y="83916"/>
                      <a:pt x="128112" y="104300"/>
                      <a:pt x="160116" y="120111"/>
                    </a:cubicBezTo>
                    <a:cubicBezTo>
                      <a:pt x="167165" y="123635"/>
                      <a:pt x="170117" y="132208"/>
                      <a:pt x="166593" y="139256"/>
                    </a:cubicBezTo>
                    <a:cubicBezTo>
                      <a:pt x="164116" y="144304"/>
                      <a:pt x="159068" y="147162"/>
                      <a:pt x="153734" y="14716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25"/>
              <p:cNvSpPr/>
              <p:nvPr/>
            </p:nvSpPr>
            <p:spPr>
              <a:xfrm>
                <a:off x="6198683" y="5355487"/>
                <a:ext cx="416070" cy="662017"/>
              </a:xfrm>
              <a:custGeom>
                <a:rect b="b" l="l" r="r" t="t"/>
                <a:pathLst>
                  <a:path extrusionOk="0" h="403669" w="253701">
                    <a:moveTo>
                      <a:pt x="229838" y="30480"/>
                    </a:moveTo>
                    <a:cubicBezTo>
                      <a:pt x="210979" y="9811"/>
                      <a:pt x="182880" y="0"/>
                      <a:pt x="149733" y="0"/>
                    </a:cubicBezTo>
                    <a:cubicBezTo>
                      <a:pt x="147352" y="19908"/>
                      <a:pt x="144208" y="40767"/>
                      <a:pt x="140113" y="62484"/>
                    </a:cubicBezTo>
                    <a:cubicBezTo>
                      <a:pt x="157067" y="62103"/>
                      <a:pt x="170783" y="66485"/>
                      <a:pt x="179737" y="76295"/>
                    </a:cubicBezTo>
                    <a:cubicBezTo>
                      <a:pt x="211359" y="110871"/>
                      <a:pt x="171355" y="198977"/>
                      <a:pt x="90392" y="273082"/>
                    </a:cubicBezTo>
                    <a:cubicBezTo>
                      <a:pt x="80867" y="281845"/>
                      <a:pt x="71152" y="289941"/>
                      <a:pt x="61436" y="297371"/>
                    </a:cubicBezTo>
                    <a:cubicBezTo>
                      <a:pt x="41624" y="337471"/>
                      <a:pt x="20479" y="372904"/>
                      <a:pt x="0" y="403670"/>
                    </a:cubicBezTo>
                    <a:cubicBezTo>
                      <a:pt x="43815" y="387001"/>
                      <a:pt x="90202" y="358426"/>
                      <a:pt x="132778" y="319469"/>
                    </a:cubicBezTo>
                    <a:cubicBezTo>
                      <a:pt x="241459" y="220028"/>
                      <a:pt x="284893" y="90678"/>
                      <a:pt x="229838" y="3048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5"/>
              <p:cNvSpPr/>
              <p:nvPr/>
            </p:nvSpPr>
            <p:spPr>
              <a:xfrm>
                <a:off x="6175255" y="5332220"/>
                <a:ext cx="463205" cy="708724"/>
              </a:xfrm>
              <a:custGeom>
                <a:rect b="b" l="l" r="r" t="t"/>
                <a:pathLst>
                  <a:path extrusionOk="0" h="432149" w="282442">
                    <a:moveTo>
                      <a:pt x="14290" y="432149"/>
                    </a:moveTo>
                    <a:cubicBezTo>
                      <a:pt x="10003" y="432149"/>
                      <a:pt x="5908" y="430244"/>
                      <a:pt x="3145" y="426815"/>
                    </a:cubicBezTo>
                    <a:cubicBezTo>
                      <a:pt x="-760" y="421957"/>
                      <a:pt x="-1046" y="415195"/>
                      <a:pt x="2384" y="409956"/>
                    </a:cubicBezTo>
                    <a:cubicBezTo>
                      <a:pt x="24958" y="376047"/>
                      <a:pt x="45341" y="340805"/>
                      <a:pt x="62867" y="305276"/>
                    </a:cubicBezTo>
                    <a:cubicBezTo>
                      <a:pt x="63820" y="303276"/>
                      <a:pt x="65248" y="301562"/>
                      <a:pt x="66963" y="300228"/>
                    </a:cubicBezTo>
                    <a:cubicBezTo>
                      <a:pt x="76678" y="292798"/>
                      <a:pt x="86013" y="284893"/>
                      <a:pt x="94967" y="276796"/>
                    </a:cubicBezTo>
                    <a:cubicBezTo>
                      <a:pt x="175167" y="203359"/>
                      <a:pt x="205933" y="124778"/>
                      <a:pt x="183454" y="100203"/>
                    </a:cubicBezTo>
                    <a:cubicBezTo>
                      <a:pt x="177643" y="93821"/>
                      <a:pt x="167547" y="90583"/>
                      <a:pt x="154688" y="91059"/>
                    </a:cubicBezTo>
                    <a:cubicBezTo>
                      <a:pt x="150116" y="91345"/>
                      <a:pt x="146211" y="89345"/>
                      <a:pt x="143449" y="86011"/>
                    </a:cubicBezTo>
                    <a:cubicBezTo>
                      <a:pt x="140686" y="82772"/>
                      <a:pt x="139543" y="78391"/>
                      <a:pt x="140305" y="74104"/>
                    </a:cubicBezTo>
                    <a:cubicBezTo>
                      <a:pt x="144115" y="53912"/>
                      <a:pt x="147354" y="33242"/>
                      <a:pt x="149735" y="12573"/>
                    </a:cubicBezTo>
                    <a:cubicBezTo>
                      <a:pt x="150592" y="5429"/>
                      <a:pt x="156688" y="0"/>
                      <a:pt x="163927" y="0"/>
                    </a:cubicBezTo>
                    <a:cubicBezTo>
                      <a:pt x="202313" y="0"/>
                      <a:pt x="233650" y="12192"/>
                      <a:pt x="254605" y="35147"/>
                    </a:cubicBezTo>
                    <a:cubicBezTo>
                      <a:pt x="315851" y="102203"/>
                      <a:pt x="272893" y="237935"/>
                      <a:pt x="156593" y="344329"/>
                    </a:cubicBezTo>
                    <a:cubicBezTo>
                      <a:pt x="114017" y="383286"/>
                      <a:pt x="66582" y="413385"/>
                      <a:pt x="19243" y="431387"/>
                    </a:cubicBezTo>
                    <a:cubicBezTo>
                      <a:pt x="17719" y="431863"/>
                      <a:pt x="16004" y="432149"/>
                      <a:pt x="14290" y="432149"/>
                    </a:cubicBezTo>
                    <a:close/>
                    <a:moveTo>
                      <a:pt x="87061" y="320897"/>
                    </a:moveTo>
                    <a:cubicBezTo>
                      <a:pt x="76393" y="342329"/>
                      <a:pt x="64677" y="363664"/>
                      <a:pt x="52199" y="384620"/>
                    </a:cubicBezTo>
                    <a:cubicBezTo>
                      <a:pt x="81631" y="368522"/>
                      <a:pt x="110587" y="347758"/>
                      <a:pt x="137448" y="323088"/>
                    </a:cubicBezTo>
                    <a:cubicBezTo>
                      <a:pt x="238413" y="230696"/>
                      <a:pt x="282418" y="107632"/>
                      <a:pt x="233650" y="54293"/>
                    </a:cubicBezTo>
                    <a:cubicBezTo>
                      <a:pt x="233650" y="54293"/>
                      <a:pt x="233650" y="54293"/>
                      <a:pt x="233650" y="54293"/>
                    </a:cubicBezTo>
                    <a:cubicBezTo>
                      <a:pt x="220411" y="39814"/>
                      <a:pt x="200884" y="31147"/>
                      <a:pt x="176596" y="29051"/>
                    </a:cubicBezTo>
                    <a:cubicBezTo>
                      <a:pt x="175072" y="40577"/>
                      <a:pt x="173262" y="52197"/>
                      <a:pt x="171357" y="63627"/>
                    </a:cubicBezTo>
                    <a:cubicBezTo>
                      <a:pt x="185073" y="66008"/>
                      <a:pt x="196408" y="71819"/>
                      <a:pt x="204694" y="80867"/>
                    </a:cubicBezTo>
                    <a:cubicBezTo>
                      <a:pt x="242794" y="122587"/>
                      <a:pt x="204028" y="215837"/>
                      <a:pt x="114493" y="297847"/>
                    </a:cubicBezTo>
                    <a:cubicBezTo>
                      <a:pt x="105634" y="305848"/>
                      <a:pt x="96490" y="313563"/>
                      <a:pt x="87061" y="32089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5"/>
              <p:cNvSpPr/>
              <p:nvPr/>
            </p:nvSpPr>
            <p:spPr>
              <a:xfrm>
                <a:off x="5259088" y="5324256"/>
                <a:ext cx="1206878" cy="734187"/>
              </a:xfrm>
              <a:custGeom>
                <a:rect b="b" l="l" r="r" t="t"/>
                <a:pathLst>
                  <a:path extrusionOk="0" h="447675" w="735901">
                    <a:moveTo>
                      <a:pt x="733425" y="0"/>
                    </a:moveTo>
                    <a:lnTo>
                      <a:pt x="2476" y="0"/>
                    </a:lnTo>
                    <a:lnTo>
                      <a:pt x="0" y="0"/>
                    </a:lnTo>
                    <a:cubicBezTo>
                      <a:pt x="5143" y="43339"/>
                      <a:pt x="13907" y="91440"/>
                      <a:pt x="28575" y="142875"/>
                    </a:cubicBezTo>
                    <a:cubicBezTo>
                      <a:pt x="66770" y="277083"/>
                      <a:pt x="129350" y="379000"/>
                      <a:pt x="180975" y="447675"/>
                    </a:cubicBezTo>
                    <a:lnTo>
                      <a:pt x="231076" y="447675"/>
                    </a:lnTo>
                    <a:lnTo>
                      <a:pt x="504825" y="447675"/>
                    </a:lnTo>
                    <a:lnTo>
                      <a:pt x="554927" y="447675"/>
                    </a:lnTo>
                    <a:cubicBezTo>
                      <a:pt x="606552" y="379000"/>
                      <a:pt x="669131" y="277083"/>
                      <a:pt x="707327" y="142875"/>
                    </a:cubicBezTo>
                    <a:cubicBezTo>
                      <a:pt x="721995" y="91440"/>
                      <a:pt x="730758" y="43339"/>
                      <a:pt x="735902" y="0"/>
                    </a:cubicBezTo>
                    <a:lnTo>
                      <a:pt x="733425" y="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5"/>
              <p:cNvSpPr/>
              <p:nvPr/>
            </p:nvSpPr>
            <p:spPr>
              <a:xfrm>
                <a:off x="5235655" y="5300833"/>
                <a:ext cx="1253755" cy="781050"/>
              </a:xfrm>
              <a:custGeom>
                <a:rect b="b" l="l" r="r" t="t"/>
                <a:pathLst>
                  <a:path extrusionOk="0" h="476250" w="764485">
                    <a:moveTo>
                      <a:pt x="569219" y="476250"/>
                    </a:moveTo>
                    <a:lnTo>
                      <a:pt x="195267" y="476250"/>
                    </a:lnTo>
                    <a:cubicBezTo>
                      <a:pt x="190790" y="476250"/>
                      <a:pt x="186504" y="474155"/>
                      <a:pt x="183837" y="470535"/>
                    </a:cubicBezTo>
                    <a:cubicBezTo>
                      <a:pt x="112780" y="376047"/>
                      <a:pt x="60679" y="271939"/>
                      <a:pt x="29151" y="161068"/>
                    </a:cubicBezTo>
                    <a:cubicBezTo>
                      <a:pt x="15721" y="113824"/>
                      <a:pt x="5910" y="65056"/>
                      <a:pt x="100" y="15907"/>
                    </a:cubicBezTo>
                    <a:cubicBezTo>
                      <a:pt x="-376" y="11906"/>
                      <a:pt x="862" y="7811"/>
                      <a:pt x="3624" y="4763"/>
                    </a:cubicBezTo>
                    <a:cubicBezTo>
                      <a:pt x="6291" y="1715"/>
                      <a:pt x="10196" y="0"/>
                      <a:pt x="14292" y="0"/>
                    </a:cubicBezTo>
                    <a:lnTo>
                      <a:pt x="750194" y="0"/>
                    </a:lnTo>
                    <a:cubicBezTo>
                      <a:pt x="754289" y="0"/>
                      <a:pt x="758195" y="1715"/>
                      <a:pt x="760862" y="4763"/>
                    </a:cubicBezTo>
                    <a:cubicBezTo>
                      <a:pt x="763624" y="7811"/>
                      <a:pt x="764862" y="11906"/>
                      <a:pt x="764386" y="15907"/>
                    </a:cubicBezTo>
                    <a:cubicBezTo>
                      <a:pt x="758576" y="64961"/>
                      <a:pt x="748860" y="113824"/>
                      <a:pt x="735335" y="161068"/>
                    </a:cubicBezTo>
                    <a:cubicBezTo>
                      <a:pt x="703807" y="271939"/>
                      <a:pt x="651705" y="376047"/>
                      <a:pt x="580648" y="470535"/>
                    </a:cubicBezTo>
                    <a:cubicBezTo>
                      <a:pt x="577981" y="474155"/>
                      <a:pt x="573695" y="476250"/>
                      <a:pt x="569219" y="476250"/>
                    </a:cubicBezTo>
                    <a:close/>
                    <a:moveTo>
                      <a:pt x="202411" y="447675"/>
                    </a:moveTo>
                    <a:lnTo>
                      <a:pt x="562075" y="447675"/>
                    </a:lnTo>
                    <a:cubicBezTo>
                      <a:pt x="628845" y="357473"/>
                      <a:pt x="677899" y="258509"/>
                      <a:pt x="707903" y="153258"/>
                    </a:cubicBezTo>
                    <a:cubicBezTo>
                      <a:pt x="719428" y="112586"/>
                      <a:pt x="728191" y="70771"/>
                      <a:pt x="734001" y="28575"/>
                    </a:cubicBezTo>
                    <a:lnTo>
                      <a:pt x="30484" y="28575"/>
                    </a:lnTo>
                    <a:cubicBezTo>
                      <a:pt x="36200" y="70771"/>
                      <a:pt x="44963" y="112586"/>
                      <a:pt x="56583" y="153258"/>
                    </a:cubicBezTo>
                    <a:cubicBezTo>
                      <a:pt x="86587" y="258509"/>
                      <a:pt x="135641" y="357569"/>
                      <a:pt x="202411" y="4476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25"/>
              <p:cNvSpPr/>
              <p:nvPr/>
            </p:nvSpPr>
            <p:spPr>
              <a:xfrm>
                <a:off x="5470212" y="5921556"/>
                <a:ext cx="772925" cy="15621"/>
              </a:xfrm>
              <a:custGeom>
                <a:rect b="b" l="l" r="r" t="t"/>
                <a:pathLst>
                  <a:path extrusionOk="0" h="9525" w="471296">
                    <a:moveTo>
                      <a:pt x="0" y="0"/>
                    </a:moveTo>
                    <a:lnTo>
                      <a:pt x="471297"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25"/>
              <p:cNvSpPr/>
              <p:nvPr/>
            </p:nvSpPr>
            <p:spPr>
              <a:xfrm>
                <a:off x="5446788" y="5898132"/>
                <a:ext cx="819788" cy="46863"/>
              </a:xfrm>
              <a:custGeom>
                <a:rect b="b" l="l" r="r" t="t"/>
                <a:pathLst>
                  <a:path extrusionOk="0" h="28575" w="499871">
                    <a:moveTo>
                      <a:pt x="485584" y="28575"/>
                    </a:moveTo>
                    <a:lnTo>
                      <a:pt x="14288" y="28575"/>
                    </a:lnTo>
                    <a:cubicBezTo>
                      <a:pt x="6382" y="28575"/>
                      <a:pt x="0" y="22193"/>
                      <a:pt x="0" y="14288"/>
                    </a:cubicBezTo>
                    <a:cubicBezTo>
                      <a:pt x="0" y="6382"/>
                      <a:pt x="6382" y="0"/>
                      <a:pt x="14288" y="0"/>
                    </a:cubicBezTo>
                    <a:lnTo>
                      <a:pt x="485584" y="0"/>
                    </a:lnTo>
                    <a:cubicBezTo>
                      <a:pt x="493490" y="0"/>
                      <a:pt x="499872" y="6382"/>
                      <a:pt x="499872" y="14288"/>
                    </a:cubicBezTo>
                    <a:cubicBezTo>
                      <a:pt x="499872" y="22193"/>
                      <a:pt x="493490" y="28575"/>
                      <a:pt x="485584"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25"/>
              <p:cNvSpPr/>
              <p:nvPr/>
            </p:nvSpPr>
            <p:spPr>
              <a:xfrm>
                <a:off x="5266270" y="5324256"/>
                <a:ext cx="499872" cy="734187"/>
              </a:xfrm>
              <a:custGeom>
                <a:rect b="b" l="l" r="r" t="t"/>
                <a:pathLst>
                  <a:path extrusionOk="0" h="447675" w="304800">
                    <a:moveTo>
                      <a:pt x="152400" y="142875"/>
                    </a:moveTo>
                    <a:cubicBezTo>
                      <a:pt x="190690" y="277083"/>
                      <a:pt x="253174" y="379000"/>
                      <a:pt x="304800" y="447675"/>
                    </a:cubicBezTo>
                    <a:lnTo>
                      <a:pt x="180975" y="447675"/>
                    </a:lnTo>
                    <a:cubicBezTo>
                      <a:pt x="129349" y="379000"/>
                      <a:pt x="66865" y="277083"/>
                      <a:pt x="28575" y="142875"/>
                    </a:cubicBezTo>
                    <a:cubicBezTo>
                      <a:pt x="14002" y="91440"/>
                      <a:pt x="5143" y="43339"/>
                      <a:pt x="0" y="0"/>
                    </a:cubicBezTo>
                    <a:lnTo>
                      <a:pt x="123825" y="0"/>
                    </a:lnTo>
                    <a:cubicBezTo>
                      <a:pt x="128968" y="43339"/>
                      <a:pt x="137827" y="91440"/>
                      <a:pt x="152400" y="142875"/>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6"/>
          <p:cNvSpPr txBox="1"/>
          <p:nvPr>
            <p:ph type="title"/>
          </p:nvPr>
        </p:nvSpPr>
        <p:spPr>
          <a:xfrm>
            <a:off x="4269142" y="-418725"/>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377" name="Google Shape;377;p26"/>
          <p:cNvSpPr txBox="1"/>
          <p:nvPr>
            <p:ph idx="1" type="body"/>
          </p:nvPr>
        </p:nvSpPr>
        <p:spPr>
          <a:xfrm>
            <a:off x="960725" y="4041525"/>
            <a:ext cx="102945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a:t>
            </a:r>
            <a:endParaRPr/>
          </a:p>
          <a:p>
            <a:pPr indent="0" lvl="0" marL="0" rtl="0" algn="ctr">
              <a:spcBef>
                <a:spcPts val="2100"/>
              </a:spcBef>
              <a:spcAft>
                <a:spcPts val="2100"/>
              </a:spcAft>
              <a:buNone/>
            </a:pPr>
            <a:r>
              <a:rPr lang="en"/>
              <a:t>Let’s dive in and get to know some interesting facts about animals!</a:t>
            </a:r>
            <a:endParaRPr/>
          </a:p>
        </p:txBody>
      </p:sp>
      <p:sp>
        <p:nvSpPr>
          <p:cNvPr id="378" name="Google Shape;378;p26"/>
          <p:cNvSpPr txBox="1"/>
          <p:nvPr>
            <p:ph idx="2" type="title"/>
          </p:nvPr>
        </p:nvSpPr>
        <p:spPr>
          <a:xfrm>
            <a:off x="1050000" y="3117075"/>
            <a:ext cx="100920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7"/>
          <p:cNvSpPr txBox="1"/>
          <p:nvPr>
            <p:ph type="title"/>
          </p:nvPr>
        </p:nvSpPr>
        <p:spPr>
          <a:xfrm>
            <a:off x="1406200" y="11267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384" name="Google Shape;384;p27"/>
          <p:cNvSpPr txBox="1"/>
          <p:nvPr>
            <p:ph idx="1" type="subTitle"/>
          </p:nvPr>
        </p:nvSpPr>
        <p:spPr>
          <a:xfrm>
            <a:off x="1439475" y="2024175"/>
            <a:ext cx="4907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385" name="Google Shape;385;p27"/>
          <p:cNvSpPr txBox="1"/>
          <p:nvPr>
            <p:ph idx="2" type="body"/>
          </p:nvPr>
        </p:nvSpPr>
        <p:spPr>
          <a:xfrm>
            <a:off x="1439477" y="2684350"/>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grpSp>
        <p:nvGrpSpPr>
          <p:cNvPr id="386" name="Google Shape;386;p27"/>
          <p:cNvGrpSpPr/>
          <p:nvPr/>
        </p:nvGrpSpPr>
        <p:grpSpPr>
          <a:xfrm rot="947050">
            <a:off x="9086342" y="2208707"/>
            <a:ext cx="1616042" cy="1849763"/>
            <a:chOff x="6840592" y="1857653"/>
            <a:chExt cx="1439380" cy="1647551"/>
          </a:xfrm>
        </p:grpSpPr>
        <p:grpSp>
          <p:nvGrpSpPr>
            <p:cNvPr id="387" name="Google Shape;387;p27"/>
            <p:cNvGrpSpPr/>
            <p:nvPr/>
          </p:nvGrpSpPr>
          <p:grpSpPr>
            <a:xfrm>
              <a:off x="6840592" y="1857653"/>
              <a:ext cx="1439380" cy="1647551"/>
              <a:chOff x="3526839" y="2669556"/>
              <a:chExt cx="1439380" cy="1647551"/>
            </a:xfrm>
          </p:grpSpPr>
          <p:sp>
            <p:nvSpPr>
              <p:cNvPr id="388" name="Google Shape;388;p27"/>
              <p:cNvSpPr/>
              <p:nvPr/>
            </p:nvSpPr>
            <p:spPr>
              <a:xfrm>
                <a:off x="3550263" y="4161670"/>
                <a:ext cx="1369649" cy="131997"/>
              </a:xfrm>
              <a:custGeom>
                <a:rect b="b" l="l" r="r" t="t"/>
                <a:pathLst>
                  <a:path extrusionOk="0" h="80486" w="835152">
                    <a:moveTo>
                      <a:pt x="0" y="0"/>
                    </a:moveTo>
                    <a:lnTo>
                      <a:pt x="835152" y="0"/>
                    </a:lnTo>
                    <a:lnTo>
                      <a:pt x="835152" y="80486"/>
                    </a:lnTo>
                    <a:lnTo>
                      <a:pt x="0" y="8048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27"/>
              <p:cNvSpPr/>
              <p:nvPr/>
            </p:nvSpPr>
            <p:spPr>
              <a:xfrm>
                <a:off x="3550263" y="3518459"/>
                <a:ext cx="1369805" cy="131997"/>
              </a:xfrm>
              <a:custGeom>
                <a:rect b="b" l="l" r="r" t="t"/>
                <a:pathLst>
                  <a:path extrusionOk="0" h="80486" w="835247">
                    <a:moveTo>
                      <a:pt x="835152" y="80486"/>
                    </a:moveTo>
                    <a:lnTo>
                      <a:pt x="0" y="80486"/>
                    </a:lnTo>
                    <a:lnTo>
                      <a:pt x="0" y="56864"/>
                    </a:lnTo>
                    <a:cubicBezTo>
                      <a:pt x="0" y="25432"/>
                      <a:pt x="25432" y="0"/>
                      <a:pt x="56864" y="0"/>
                    </a:cubicBezTo>
                    <a:lnTo>
                      <a:pt x="778383" y="0"/>
                    </a:lnTo>
                    <a:cubicBezTo>
                      <a:pt x="809815" y="0"/>
                      <a:pt x="835247" y="25432"/>
                      <a:pt x="835247" y="56864"/>
                    </a:cubicBezTo>
                    <a:lnTo>
                      <a:pt x="835247" y="8048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27"/>
              <p:cNvSpPr/>
              <p:nvPr/>
            </p:nvSpPr>
            <p:spPr>
              <a:xfrm>
                <a:off x="3526839" y="3494879"/>
                <a:ext cx="1416668" cy="179016"/>
              </a:xfrm>
              <a:custGeom>
                <a:rect b="b" l="l" r="r" t="t"/>
                <a:pathLst>
                  <a:path extrusionOk="0" h="109156" w="863822">
                    <a:moveTo>
                      <a:pt x="849440" y="109157"/>
                    </a:moveTo>
                    <a:lnTo>
                      <a:pt x="14288" y="109157"/>
                    </a:lnTo>
                    <a:cubicBezTo>
                      <a:pt x="6382" y="109157"/>
                      <a:pt x="0" y="102775"/>
                      <a:pt x="0" y="94869"/>
                    </a:cubicBezTo>
                    <a:lnTo>
                      <a:pt x="0" y="71152"/>
                    </a:lnTo>
                    <a:cubicBezTo>
                      <a:pt x="0" y="31909"/>
                      <a:pt x="31909" y="0"/>
                      <a:pt x="71152" y="0"/>
                    </a:cubicBezTo>
                    <a:lnTo>
                      <a:pt x="792670" y="0"/>
                    </a:lnTo>
                    <a:cubicBezTo>
                      <a:pt x="831914" y="0"/>
                      <a:pt x="863822" y="31909"/>
                      <a:pt x="863822" y="71152"/>
                    </a:cubicBezTo>
                    <a:lnTo>
                      <a:pt x="863822" y="94869"/>
                    </a:lnTo>
                    <a:cubicBezTo>
                      <a:pt x="863727" y="102679"/>
                      <a:pt x="857345" y="109157"/>
                      <a:pt x="849440" y="109157"/>
                    </a:cubicBezTo>
                    <a:close/>
                    <a:moveTo>
                      <a:pt x="28575" y="80582"/>
                    </a:moveTo>
                    <a:lnTo>
                      <a:pt x="835152" y="80582"/>
                    </a:lnTo>
                    <a:lnTo>
                      <a:pt x="835152" y="71152"/>
                    </a:lnTo>
                    <a:cubicBezTo>
                      <a:pt x="835152" y="47720"/>
                      <a:pt x="816102" y="28575"/>
                      <a:pt x="792575" y="28575"/>
                    </a:cubicBezTo>
                    <a:lnTo>
                      <a:pt x="71056" y="28575"/>
                    </a:lnTo>
                    <a:cubicBezTo>
                      <a:pt x="47625" y="28575"/>
                      <a:pt x="28480" y="47625"/>
                      <a:pt x="28480" y="71152"/>
                    </a:cubicBezTo>
                    <a:lnTo>
                      <a:pt x="28480" y="80582"/>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27"/>
              <p:cNvSpPr/>
              <p:nvPr/>
            </p:nvSpPr>
            <p:spPr>
              <a:xfrm>
                <a:off x="3549481" y="3514400"/>
                <a:ext cx="291643" cy="775738"/>
              </a:xfrm>
              <a:custGeom>
                <a:rect b="b" l="l" r="r" t="t"/>
                <a:pathLst>
                  <a:path extrusionOk="0" h="473011" w="177831">
                    <a:moveTo>
                      <a:pt x="117729" y="80582"/>
                    </a:moveTo>
                    <a:lnTo>
                      <a:pt x="158020" y="80582"/>
                    </a:lnTo>
                    <a:lnTo>
                      <a:pt x="158020" y="392525"/>
                    </a:lnTo>
                    <a:lnTo>
                      <a:pt x="117729" y="392525"/>
                    </a:lnTo>
                    <a:lnTo>
                      <a:pt x="117729" y="473012"/>
                    </a:lnTo>
                    <a:lnTo>
                      <a:pt x="0" y="473012"/>
                    </a:lnTo>
                    <a:lnTo>
                      <a:pt x="0" y="392525"/>
                    </a:lnTo>
                    <a:lnTo>
                      <a:pt x="40291" y="392525"/>
                    </a:lnTo>
                    <a:lnTo>
                      <a:pt x="40291" y="80582"/>
                    </a:lnTo>
                    <a:lnTo>
                      <a:pt x="0" y="80582"/>
                    </a:lnTo>
                    <a:lnTo>
                      <a:pt x="0" y="60008"/>
                    </a:lnTo>
                    <a:cubicBezTo>
                      <a:pt x="0" y="26861"/>
                      <a:pt x="26860" y="0"/>
                      <a:pt x="60103" y="0"/>
                    </a:cubicBezTo>
                    <a:lnTo>
                      <a:pt x="177832" y="0"/>
                    </a:lnTo>
                    <a:cubicBezTo>
                      <a:pt x="144590" y="0"/>
                      <a:pt x="117729" y="26861"/>
                      <a:pt x="117729" y="60008"/>
                    </a:cubicBezTo>
                    <a:lnTo>
                      <a:pt x="117729" y="80582"/>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2" name="Google Shape;392;p27"/>
              <p:cNvGrpSpPr/>
              <p:nvPr/>
            </p:nvGrpSpPr>
            <p:grpSpPr>
              <a:xfrm>
                <a:off x="3526839" y="2669556"/>
                <a:ext cx="1439380" cy="1647551"/>
                <a:chOff x="3526839" y="2669556"/>
                <a:chExt cx="1439380" cy="1647551"/>
              </a:xfrm>
            </p:grpSpPr>
            <p:sp>
              <p:nvSpPr>
                <p:cNvPr id="393" name="Google Shape;393;p27"/>
                <p:cNvSpPr/>
                <p:nvPr/>
              </p:nvSpPr>
              <p:spPr>
                <a:xfrm>
                  <a:off x="4174762" y="2949048"/>
                  <a:ext cx="726035" cy="246405"/>
                </a:xfrm>
                <a:custGeom>
                  <a:rect b="b" l="l" r="r" t="t"/>
                  <a:pathLst>
                    <a:path extrusionOk="0" h="150247" w="442704">
                      <a:moveTo>
                        <a:pt x="22176" y="150248"/>
                      </a:moveTo>
                      <a:cubicBezTo>
                        <a:pt x="16842" y="150248"/>
                        <a:pt x="11794" y="147295"/>
                        <a:pt x="9317" y="142247"/>
                      </a:cubicBezTo>
                      <a:cubicBezTo>
                        <a:pt x="-6685" y="109386"/>
                        <a:pt x="-1827" y="70333"/>
                        <a:pt x="21985" y="40234"/>
                      </a:cubicBezTo>
                      <a:cubicBezTo>
                        <a:pt x="55799" y="-2343"/>
                        <a:pt x="111616" y="-914"/>
                        <a:pt x="160860" y="515"/>
                      </a:cubicBezTo>
                      <a:cubicBezTo>
                        <a:pt x="169337" y="705"/>
                        <a:pt x="177719" y="991"/>
                        <a:pt x="185911" y="991"/>
                      </a:cubicBezTo>
                      <a:lnTo>
                        <a:pt x="428417" y="991"/>
                      </a:lnTo>
                      <a:cubicBezTo>
                        <a:pt x="436323" y="991"/>
                        <a:pt x="442705" y="7373"/>
                        <a:pt x="442705" y="15279"/>
                      </a:cubicBezTo>
                      <a:cubicBezTo>
                        <a:pt x="442705" y="23184"/>
                        <a:pt x="436323" y="29566"/>
                        <a:pt x="428417" y="29566"/>
                      </a:cubicBezTo>
                      <a:lnTo>
                        <a:pt x="185911" y="29566"/>
                      </a:lnTo>
                      <a:cubicBezTo>
                        <a:pt x="177529" y="29566"/>
                        <a:pt x="168861" y="29376"/>
                        <a:pt x="160098" y="29090"/>
                      </a:cubicBezTo>
                      <a:cubicBezTo>
                        <a:pt x="115521" y="27947"/>
                        <a:pt x="69229" y="26613"/>
                        <a:pt x="44369" y="58046"/>
                      </a:cubicBezTo>
                      <a:cubicBezTo>
                        <a:pt x="27415" y="79382"/>
                        <a:pt x="23890" y="106909"/>
                        <a:pt x="35035" y="129769"/>
                      </a:cubicBezTo>
                      <a:cubicBezTo>
                        <a:pt x="38464" y="136818"/>
                        <a:pt x="35511" y="145390"/>
                        <a:pt x="28462" y="148914"/>
                      </a:cubicBezTo>
                      <a:cubicBezTo>
                        <a:pt x="26367" y="149772"/>
                        <a:pt x="24271" y="150248"/>
                        <a:pt x="22176" y="15024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7"/>
                <p:cNvSpPr/>
                <p:nvPr/>
              </p:nvSpPr>
              <p:spPr>
                <a:xfrm>
                  <a:off x="3954397" y="3221449"/>
                  <a:ext cx="561105" cy="280553"/>
                </a:xfrm>
                <a:custGeom>
                  <a:rect b="b" l="l" r="r" t="t"/>
                  <a:pathLst>
                    <a:path extrusionOk="0" h="171069" w="342137">
                      <a:moveTo>
                        <a:pt x="342138" y="0"/>
                      </a:moveTo>
                      <a:cubicBezTo>
                        <a:pt x="342138" y="94488"/>
                        <a:pt x="265557" y="171069"/>
                        <a:pt x="171069" y="171069"/>
                      </a:cubicBezTo>
                      <a:cubicBezTo>
                        <a:pt x="76581" y="171069"/>
                        <a:pt x="0" y="94488"/>
                        <a:pt x="0" y="0"/>
                      </a:cubicBezTo>
                      <a:lnTo>
                        <a:pt x="342138"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7"/>
                <p:cNvSpPr/>
                <p:nvPr/>
              </p:nvSpPr>
              <p:spPr>
                <a:xfrm>
                  <a:off x="3930973" y="3198025"/>
                  <a:ext cx="607968" cy="327416"/>
                </a:xfrm>
                <a:custGeom>
                  <a:rect b="b" l="l" r="r" t="t"/>
                  <a:pathLst>
                    <a:path extrusionOk="0" h="199644" w="370712">
                      <a:moveTo>
                        <a:pt x="185357" y="199644"/>
                      </a:moveTo>
                      <a:cubicBezTo>
                        <a:pt x="83153" y="199644"/>
                        <a:pt x="0" y="116491"/>
                        <a:pt x="0" y="14288"/>
                      </a:cubicBezTo>
                      <a:cubicBezTo>
                        <a:pt x="0" y="6382"/>
                        <a:pt x="6382" y="0"/>
                        <a:pt x="14288" y="0"/>
                      </a:cubicBezTo>
                      <a:lnTo>
                        <a:pt x="356425" y="0"/>
                      </a:lnTo>
                      <a:cubicBezTo>
                        <a:pt x="364331" y="0"/>
                        <a:pt x="370713" y="6382"/>
                        <a:pt x="370713" y="14288"/>
                      </a:cubicBezTo>
                      <a:cubicBezTo>
                        <a:pt x="370713" y="116491"/>
                        <a:pt x="287560" y="199644"/>
                        <a:pt x="185357" y="199644"/>
                      </a:cubicBezTo>
                      <a:close/>
                      <a:moveTo>
                        <a:pt x="29242" y="28575"/>
                      </a:moveTo>
                      <a:cubicBezTo>
                        <a:pt x="36481" y="108395"/>
                        <a:pt x="103727" y="171069"/>
                        <a:pt x="185357" y="171069"/>
                      </a:cubicBezTo>
                      <a:cubicBezTo>
                        <a:pt x="266986" y="171069"/>
                        <a:pt x="334232" y="108395"/>
                        <a:pt x="341471" y="28575"/>
                      </a:cubicBezTo>
                      <a:lnTo>
                        <a:pt x="29242"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7"/>
                <p:cNvSpPr/>
                <p:nvPr/>
              </p:nvSpPr>
              <p:spPr>
                <a:xfrm>
                  <a:off x="3616318" y="3650413"/>
                  <a:ext cx="1237651" cy="511587"/>
                </a:xfrm>
                <a:custGeom>
                  <a:rect b="b" l="l" r="r" t="t"/>
                  <a:pathLst>
                    <a:path extrusionOk="0" h="311943" w="754665">
                      <a:moveTo>
                        <a:pt x="0" y="0"/>
                      </a:moveTo>
                      <a:lnTo>
                        <a:pt x="754666" y="0"/>
                      </a:lnTo>
                      <a:lnTo>
                        <a:pt x="754666" y="311944"/>
                      </a:lnTo>
                      <a:lnTo>
                        <a:pt x="0" y="311944"/>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27"/>
                <p:cNvSpPr/>
                <p:nvPr/>
              </p:nvSpPr>
              <p:spPr>
                <a:xfrm>
                  <a:off x="3592894" y="3626833"/>
                  <a:ext cx="1284514" cy="558450"/>
                </a:xfrm>
                <a:custGeom>
                  <a:rect b="b" l="l" r="r" t="t"/>
                  <a:pathLst>
                    <a:path extrusionOk="0" h="340518" w="783240">
                      <a:moveTo>
                        <a:pt x="768953" y="340519"/>
                      </a:moveTo>
                      <a:lnTo>
                        <a:pt x="14288" y="340519"/>
                      </a:lnTo>
                      <a:cubicBezTo>
                        <a:pt x="6382" y="340519"/>
                        <a:pt x="0" y="334137"/>
                        <a:pt x="0" y="326231"/>
                      </a:cubicBezTo>
                      <a:lnTo>
                        <a:pt x="0" y="14288"/>
                      </a:lnTo>
                      <a:cubicBezTo>
                        <a:pt x="0" y="6382"/>
                        <a:pt x="6382" y="0"/>
                        <a:pt x="14288" y="0"/>
                      </a:cubicBezTo>
                      <a:lnTo>
                        <a:pt x="768953" y="0"/>
                      </a:lnTo>
                      <a:cubicBezTo>
                        <a:pt x="776859" y="0"/>
                        <a:pt x="783241" y="6382"/>
                        <a:pt x="783241" y="14288"/>
                      </a:cubicBezTo>
                      <a:lnTo>
                        <a:pt x="783241" y="326231"/>
                      </a:lnTo>
                      <a:cubicBezTo>
                        <a:pt x="783241" y="334137"/>
                        <a:pt x="776859" y="340519"/>
                        <a:pt x="768953" y="340519"/>
                      </a:cubicBezTo>
                      <a:close/>
                      <a:moveTo>
                        <a:pt x="28575" y="311944"/>
                      </a:moveTo>
                      <a:lnTo>
                        <a:pt x="754666" y="311944"/>
                      </a:lnTo>
                      <a:lnTo>
                        <a:pt x="754666" y="28575"/>
                      </a:lnTo>
                      <a:lnTo>
                        <a:pt x="28575" y="28575"/>
                      </a:lnTo>
                      <a:lnTo>
                        <a:pt x="28575" y="311944"/>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7"/>
                <p:cNvSpPr/>
                <p:nvPr/>
              </p:nvSpPr>
              <p:spPr>
                <a:xfrm>
                  <a:off x="3526839" y="4138247"/>
                  <a:ext cx="1416512" cy="178860"/>
                </a:xfrm>
                <a:custGeom>
                  <a:rect b="b" l="l" r="r" t="t"/>
                  <a:pathLst>
                    <a:path extrusionOk="0" h="109061" w="863727">
                      <a:moveTo>
                        <a:pt x="849440" y="109061"/>
                      </a:moveTo>
                      <a:lnTo>
                        <a:pt x="14288" y="109061"/>
                      </a:lnTo>
                      <a:cubicBezTo>
                        <a:pt x="6382" y="109061"/>
                        <a:pt x="0" y="102679"/>
                        <a:pt x="0" y="94774"/>
                      </a:cubicBezTo>
                      <a:lnTo>
                        <a:pt x="0" y="14288"/>
                      </a:lnTo>
                      <a:cubicBezTo>
                        <a:pt x="0" y="6382"/>
                        <a:pt x="6382" y="0"/>
                        <a:pt x="14288" y="0"/>
                      </a:cubicBezTo>
                      <a:lnTo>
                        <a:pt x="849440" y="0"/>
                      </a:lnTo>
                      <a:cubicBezTo>
                        <a:pt x="857345" y="0"/>
                        <a:pt x="863727" y="6382"/>
                        <a:pt x="863727" y="14288"/>
                      </a:cubicBezTo>
                      <a:lnTo>
                        <a:pt x="863727" y="94774"/>
                      </a:lnTo>
                      <a:cubicBezTo>
                        <a:pt x="863727" y="102679"/>
                        <a:pt x="857345" y="109061"/>
                        <a:pt x="849440" y="109061"/>
                      </a:cubicBezTo>
                      <a:close/>
                      <a:moveTo>
                        <a:pt x="28575" y="80486"/>
                      </a:moveTo>
                      <a:lnTo>
                        <a:pt x="835152" y="80486"/>
                      </a:lnTo>
                      <a:lnTo>
                        <a:pt x="835152" y="28575"/>
                      </a:lnTo>
                      <a:lnTo>
                        <a:pt x="28575" y="28575"/>
                      </a:lnTo>
                      <a:lnTo>
                        <a:pt x="28575" y="8048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7"/>
                <p:cNvSpPr/>
                <p:nvPr/>
              </p:nvSpPr>
              <p:spPr>
                <a:xfrm>
                  <a:off x="3781219" y="3765812"/>
                  <a:ext cx="907579" cy="280553"/>
                </a:xfrm>
                <a:custGeom>
                  <a:rect b="b" l="l" r="r" t="t"/>
                  <a:pathLst>
                    <a:path extrusionOk="0" h="171069" w="553402">
                      <a:moveTo>
                        <a:pt x="0" y="0"/>
                      </a:moveTo>
                      <a:lnTo>
                        <a:pt x="553403" y="0"/>
                      </a:lnTo>
                      <a:lnTo>
                        <a:pt x="553403" y="171069"/>
                      </a:lnTo>
                      <a:lnTo>
                        <a:pt x="0" y="171069"/>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7"/>
                <p:cNvSpPr/>
                <p:nvPr/>
              </p:nvSpPr>
              <p:spPr>
                <a:xfrm>
                  <a:off x="3757795" y="3742389"/>
                  <a:ext cx="954442" cy="327416"/>
                </a:xfrm>
                <a:custGeom>
                  <a:rect b="b" l="l" r="r" t="t"/>
                  <a:pathLst>
                    <a:path extrusionOk="0" h="199644" w="581977">
                      <a:moveTo>
                        <a:pt x="567690" y="199644"/>
                      </a:moveTo>
                      <a:lnTo>
                        <a:pt x="14288" y="199644"/>
                      </a:lnTo>
                      <a:cubicBezTo>
                        <a:pt x="6382" y="199644"/>
                        <a:pt x="0" y="193262"/>
                        <a:pt x="0" y="185357"/>
                      </a:cubicBezTo>
                      <a:lnTo>
                        <a:pt x="0" y="14288"/>
                      </a:lnTo>
                      <a:cubicBezTo>
                        <a:pt x="0" y="6382"/>
                        <a:pt x="6382" y="0"/>
                        <a:pt x="14288" y="0"/>
                      </a:cubicBezTo>
                      <a:lnTo>
                        <a:pt x="567690" y="0"/>
                      </a:lnTo>
                      <a:cubicBezTo>
                        <a:pt x="575596" y="0"/>
                        <a:pt x="581978" y="6382"/>
                        <a:pt x="581978" y="14288"/>
                      </a:cubicBezTo>
                      <a:lnTo>
                        <a:pt x="581978" y="185357"/>
                      </a:lnTo>
                      <a:cubicBezTo>
                        <a:pt x="581978" y="193262"/>
                        <a:pt x="575596" y="199644"/>
                        <a:pt x="567690" y="199644"/>
                      </a:cubicBezTo>
                      <a:close/>
                      <a:moveTo>
                        <a:pt x="28575" y="171069"/>
                      </a:moveTo>
                      <a:lnTo>
                        <a:pt x="553403" y="171069"/>
                      </a:lnTo>
                      <a:lnTo>
                        <a:pt x="553403" y="28575"/>
                      </a:lnTo>
                      <a:lnTo>
                        <a:pt x="28575" y="28575"/>
                      </a:lnTo>
                      <a:lnTo>
                        <a:pt x="28575" y="171069"/>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7"/>
                <p:cNvSpPr/>
                <p:nvPr/>
              </p:nvSpPr>
              <p:spPr>
                <a:xfrm>
                  <a:off x="4168956" y="3848263"/>
                  <a:ext cx="131997" cy="131997"/>
                </a:xfrm>
                <a:custGeom>
                  <a:rect b="b" l="l" r="r" t="t"/>
                  <a:pathLst>
                    <a:path extrusionOk="0" h="80486" w="80486">
                      <a:moveTo>
                        <a:pt x="42386" y="80486"/>
                      </a:moveTo>
                      <a:lnTo>
                        <a:pt x="38100" y="80486"/>
                      </a:lnTo>
                      <a:cubicBezTo>
                        <a:pt x="17145" y="80486"/>
                        <a:pt x="0" y="63341"/>
                        <a:pt x="0" y="42386"/>
                      </a:cubicBezTo>
                      <a:lnTo>
                        <a:pt x="0" y="38100"/>
                      </a:lnTo>
                      <a:cubicBezTo>
                        <a:pt x="0" y="17145"/>
                        <a:pt x="17145" y="0"/>
                        <a:pt x="38100" y="0"/>
                      </a:cubicBezTo>
                      <a:lnTo>
                        <a:pt x="42386" y="0"/>
                      </a:lnTo>
                      <a:cubicBezTo>
                        <a:pt x="63341" y="0"/>
                        <a:pt x="80486" y="17145"/>
                        <a:pt x="80486" y="38100"/>
                      </a:cubicBezTo>
                      <a:lnTo>
                        <a:pt x="80486" y="42386"/>
                      </a:lnTo>
                      <a:cubicBezTo>
                        <a:pt x="80486" y="63341"/>
                        <a:pt x="63341" y="80486"/>
                        <a:pt x="42386" y="8048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7"/>
                <p:cNvSpPr/>
                <p:nvPr/>
              </p:nvSpPr>
              <p:spPr>
                <a:xfrm>
                  <a:off x="4145533" y="3824840"/>
                  <a:ext cx="178860" cy="178860"/>
                </a:xfrm>
                <a:custGeom>
                  <a:rect b="b" l="l" r="r" t="t"/>
                  <a:pathLst>
                    <a:path extrusionOk="0" h="109061" w="109061">
                      <a:moveTo>
                        <a:pt x="56674" y="109061"/>
                      </a:moveTo>
                      <a:lnTo>
                        <a:pt x="52388" y="109061"/>
                      </a:lnTo>
                      <a:cubicBezTo>
                        <a:pt x="23527" y="109061"/>
                        <a:pt x="0" y="85534"/>
                        <a:pt x="0" y="56674"/>
                      </a:cubicBezTo>
                      <a:lnTo>
                        <a:pt x="0" y="52388"/>
                      </a:lnTo>
                      <a:cubicBezTo>
                        <a:pt x="0" y="23527"/>
                        <a:pt x="23527" y="0"/>
                        <a:pt x="52388" y="0"/>
                      </a:cubicBezTo>
                      <a:lnTo>
                        <a:pt x="56674" y="0"/>
                      </a:lnTo>
                      <a:cubicBezTo>
                        <a:pt x="85534" y="0"/>
                        <a:pt x="109061" y="23527"/>
                        <a:pt x="109061" y="52388"/>
                      </a:cubicBezTo>
                      <a:lnTo>
                        <a:pt x="109061" y="56674"/>
                      </a:lnTo>
                      <a:cubicBezTo>
                        <a:pt x="109061" y="85630"/>
                        <a:pt x="85534" y="109061"/>
                        <a:pt x="56674" y="109061"/>
                      </a:cubicBezTo>
                      <a:close/>
                      <a:moveTo>
                        <a:pt x="52388" y="28575"/>
                      </a:moveTo>
                      <a:cubicBezTo>
                        <a:pt x="39243" y="28575"/>
                        <a:pt x="28575" y="39243"/>
                        <a:pt x="28575" y="52388"/>
                      </a:cubicBezTo>
                      <a:lnTo>
                        <a:pt x="28575" y="56674"/>
                      </a:lnTo>
                      <a:cubicBezTo>
                        <a:pt x="28575" y="69818"/>
                        <a:pt x="39243" y="80486"/>
                        <a:pt x="52388" y="80486"/>
                      </a:cubicBezTo>
                      <a:lnTo>
                        <a:pt x="56674" y="80486"/>
                      </a:lnTo>
                      <a:cubicBezTo>
                        <a:pt x="69818" y="80486"/>
                        <a:pt x="80486" y="69818"/>
                        <a:pt x="80486" y="56674"/>
                      </a:cubicBezTo>
                      <a:lnTo>
                        <a:pt x="80486" y="52388"/>
                      </a:lnTo>
                      <a:cubicBezTo>
                        <a:pt x="80486" y="39243"/>
                        <a:pt x="69818" y="28575"/>
                        <a:pt x="56674" y="28575"/>
                      </a:cubicBezTo>
                      <a:lnTo>
                        <a:pt x="52388"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7"/>
                <p:cNvSpPr/>
                <p:nvPr/>
              </p:nvSpPr>
              <p:spPr>
                <a:xfrm>
                  <a:off x="3888654" y="3128380"/>
                  <a:ext cx="692948" cy="93101"/>
                </a:xfrm>
                <a:custGeom>
                  <a:rect b="b" l="l" r="r" t="t"/>
                  <a:pathLst>
                    <a:path extrusionOk="0" h="56769" w="422529">
                      <a:moveTo>
                        <a:pt x="395669" y="56769"/>
                      </a:moveTo>
                      <a:lnTo>
                        <a:pt x="26860" y="56769"/>
                      </a:lnTo>
                      <a:cubicBezTo>
                        <a:pt x="12097" y="56769"/>
                        <a:pt x="0" y="44672"/>
                        <a:pt x="0" y="29909"/>
                      </a:cubicBezTo>
                      <a:lnTo>
                        <a:pt x="0" y="26861"/>
                      </a:lnTo>
                      <a:cubicBezTo>
                        <a:pt x="0" y="12097"/>
                        <a:pt x="12097" y="0"/>
                        <a:pt x="26860" y="0"/>
                      </a:cubicBezTo>
                      <a:lnTo>
                        <a:pt x="395669" y="0"/>
                      </a:lnTo>
                      <a:cubicBezTo>
                        <a:pt x="410432" y="0"/>
                        <a:pt x="422529" y="12097"/>
                        <a:pt x="422529" y="26861"/>
                      </a:cubicBezTo>
                      <a:lnTo>
                        <a:pt x="422529" y="29909"/>
                      </a:lnTo>
                      <a:cubicBezTo>
                        <a:pt x="422529" y="44672"/>
                        <a:pt x="410432" y="56769"/>
                        <a:pt x="395669" y="5676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7"/>
                <p:cNvSpPr/>
                <p:nvPr/>
              </p:nvSpPr>
              <p:spPr>
                <a:xfrm>
                  <a:off x="3865231" y="3104956"/>
                  <a:ext cx="739811" cy="139964"/>
                </a:xfrm>
                <a:custGeom>
                  <a:rect b="b" l="l" r="r" t="t"/>
                  <a:pathLst>
                    <a:path extrusionOk="0" h="85344" w="451104">
                      <a:moveTo>
                        <a:pt x="409956" y="85344"/>
                      </a:moveTo>
                      <a:lnTo>
                        <a:pt x="41148" y="85344"/>
                      </a:lnTo>
                      <a:cubicBezTo>
                        <a:pt x="18479" y="85344"/>
                        <a:pt x="0" y="66866"/>
                        <a:pt x="0" y="44196"/>
                      </a:cubicBezTo>
                      <a:lnTo>
                        <a:pt x="0" y="41148"/>
                      </a:lnTo>
                      <a:cubicBezTo>
                        <a:pt x="0" y="18479"/>
                        <a:pt x="18479" y="0"/>
                        <a:pt x="41148" y="0"/>
                      </a:cubicBezTo>
                      <a:lnTo>
                        <a:pt x="409956" y="0"/>
                      </a:lnTo>
                      <a:cubicBezTo>
                        <a:pt x="432626" y="0"/>
                        <a:pt x="451104" y="18479"/>
                        <a:pt x="451104" y="41148"/>
                      </a:cubicBezTo>
                      <a:lnTo>
                        <a:pt x="451104" y="44196"/>
                      </a:lnTo>
                      <a:cubicBezTo>
                        <a:pt x="451104" y="66866"/>
                        <a:pt x="432626" y="85344"/>
                        <a:pt x="409956" y="85344"/>
                      </a:cubicBezTo>
                      <a:close/>
                      <a:moveTo>
                        <a:pt x="41053" y="28575"/>
                      </a:moveTo>
                      <a:cubicBezTo>
                        <a:pt x="34100" y="28575"/>
                        <a:pt x="28480" y="34195"/>
                        <a:pt x="28480" y="41148"/>
                      </a:cubicBezTo>
                      <a:lnTo>
                        <a:pt x="28480" y="44196"/>
                      </a:lnTo>
                      <a:cubicBezTo>
                        <a:pt x="28480" y="51149"/>
                        <a:pt x="34100" y="56769"/>
                        <a:pt x="41053" y="56769"/>
                      </a:cubicBezTo>
                      <a:lnTo>
                        <a:pt x="409861" y="56769"/>
                      </a:lnTo>
                      <a:cubicBezTo>
                        <a:pt x="416814" y="56769"/>
                        <a:pt x="422434" y="51149"/>
                        <a:pt x="422434" y="44196"/>
                      </a:cubicBezTo>
                      <a:lnTo>
                        <a:pt x="422434" y="41148"/>
                      </a:lnTo>
                      <a:cubicBezTo>
                        <a:pt x="422434" y="34195"/>
                        <a:pt x="416814" y="28575"/>
                        <a:pt x="409861" y="28575"/>
                      </a:cubicBezTo>
                      <a:lnTo>
                        <a:pt x="41053"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7"/>
                <p:cNvSpPr/>
                <p:nvPr/>
              </p:nvSpPr>
              <p:spPr>
                <a:xfrm>
                  <a:off x="4817458" y="2692997"/>
                  <a:ext cx="125158" cy="280588"/>
                </a:xfrm>
                <a:custGeom>
                  <a:rect b="b" l="l" r="r" t="t"/>
                  <a:pathLst>
                    <a:path extrusionOk="0" h="171090" w="76316">
                      <a:moveTo>
                        <a:pt x="38206" y="11"/>
                      </a:moveTo>
                      <a:lnTo>
                        <a:pt x="42111" y="106"/>
                      </a:lnTo>
                      <a:cubicBezTo>
                        <a:pt x="61352" y="582"/>
                        <a:pt x="76782" y="16679"/>
                        <a:pt x="76306" y="35920"/>
                      </a:cubicBezTo>
                      <a:lnTo>
                        <a:pt x="73925" y="136885"/>
                      </a:lnTo>
                      <a:cubicBezTo>
                        <a:pt x="73448" y="156125"/>
                        <a:pt x="57351" y="171556"/>
                        <a:pt x="38111" y="171080"/>
                      </a:cubicBezTo>
                      <a:lnTo>
                        <a:pt x="34205" y="170984"/>
                      </a:lnTo>
                      <a:cubicBezTo>
                        <a:pt x="14965" y="170508"/>
                        <a:pt x="-466" y="154411"/>
                        <a:pt x="11" y="135171"/>
                      </a:cubicBezTo>
                      <a:lnTo>
                        <a:pt x="2392" y="34205"/>
                      </a:lnTo>
                      <a:cubicBezTo>
                        <a:pt x="2773" y="14965"/>
                        <a:pt x="18966" y="-466"/>
                        <a:pt x="38206" y="11"/>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7"/>
                <p:cNvSpPr/>
                <p:nvPr/>
              </p:nvSpPr>
              <p:spPr>
                <a:xfrm>
                  <a:off x="4794032" y="2669556"/>
                  <a:ext cx="172187" cy="327449"/>
                </a:xfrm>
                <a:custGeom>
                  <a:rect b="b" l="l" r="r" t="t"/>
                  <a:pathLst>
                    <a:path extrusionOk="0" h="199664" w="104992">
                      <a:moveTo>
                        <a:pt x="53257" y="199665"/>
                      </a:moveTo>
                      <a:cubicBezTo>
                        <a:pt x="52876" y="199665"/>
                        <a:pt x="52495" y="199665"/>
                        <a:pt x="52114" y="199665"/>
                      </a:cubicBezTo>
                      <a:lnTo>
                        <a:pt x="48113" y="199570"/>
                      </a:lnTo>
                      <a:cubicBezTo>
                        <a:pt x="34969" y="199284"/>
                        <a:pt x="22777" y="193855"/>
                        <a:pt x="13633" y="184234"/>
                      </a:cubicBezTo>
                      <a:cubicBezTo>
                        <a:pt x="4489" y="174709"/>
                        <a:pt x="-274" y="162232"/>
                        <a:pt x="12" y="149087"/>
                      </a:cubicBezTo>
                      <a:lnTo>
                        <a:pt x="2393" y="48122"/>
                      </a:lnTo>
                      <a:cubicBezTo>
                        <a:pt x="2679" y="34978"/>
                        <a:pt x="8108" y="22690"/>
                        <a:pt x="17729" y="13642"/>
                      </a:cubicBezTo>
                      <a:cubicBezTo>
                        <a:pt x="27254" y="4498"/>
                        <a:pt x="39731" y="-360"/>
                        <a:pt x="52876" y="21"/>
                      </a:cubicBezTo>
                      <a:lnTo>
                        <a:pt x="56876" y="116"/>
                      </a:lnTo>
                      <a:cubicBezTo>
                        <a:pt x="84023" y="783"/>
                        <a:pt x="105644" y="23357"/>
                        <a:pt x="104978" y="50599"/>
                      </a:cubicBezTo>
                      <a:lnTo>
                        <a:pt x="102596" y="151564"/>
                      </a:lnTo>
                      <a:cubicBezTo>
                        <a:pt x="102311" y="164708"/>
                        <a:pt x="96881" y="176995"/>
                        <a:pt x="87261" y="186044"/>
                      </a:cubicBezTo>
                      <a:cubicBezTo>
                        <a:pt x="78022" y="194902"/>
                        <a:pt x="65925" y="199665"/>
                        <a:pt x="53257" y="199665"/>
                      </a:cubicBezTo>
                      <a:close/>
                      <a:moveTo>
                        <a:pt x="51638" y="28596"/>
                      </a:moveTo>
                      <a:cubicBezTo>
                        <a:pt x="46304" y="28596"/>
                        <a:pt x="41255" y="30596"/>
                        <a:pt x="37350" y="34311"/>
                      </a:cubicBezTo>
                      <a:cubicBezTo>
                        <a:pt x="33350" y="38121"/>
                        <a:pt x="31064" y="43264"/>
                        <a:pt x="30873" y="48789"/>
                      </a:cubicBezTo>
                      <a:lnTo>
                        <a:pt x="28492" y="149754"/>
                      </a:lnTo>
                      <a:cubicBezTo>
                        <a:pt x="28206" y="161184"/>
                        <a:pt x="37255" y="170709"/>
                        <a:pt x="48685" y="170995"/>
                      </a:cubicBezTo>
                      <a:lnTo>
                        <a:pt x="52685" y="171090"/>
                      </a:lnTo>
                      <a:cubicBezTo>
                        <a:pt x="58496" y="171471"/>
                        <a:pt x="63449" y="169185"/>
                        <a:pt x="67449" y="165375"/>
                      </a:cubicBezTo>
                      <a:cubicBezTo>
                        <a:pt x="71450" y="161565"/>
                        <a:pt x="73736" y="156421"/>
                        <a:pt x="73926" y="150897"/>
                      </a:cubicBezTo>
                      <a:lnTo>
                        <a:pt x="76307" y="49932"/>
                      </a:lnTo>
                      <a:cubicBezTo>
                        <a:pt x="76593" y="38502"/>
                        <a:pt x="67449" y="28977"/>
                        <a:pt x="56114" y="28691"/>
                      </a:cubicBezTo>
                      <a:lnTo>
                        <a:pt x="52114" y="28596"/>
                      </a:lnTo>
                      <a:lnTo>
                        <a:pt x="52114" y="28596"/>
                      </a:lnTo>
                      <a:cubicBezTo>
                        <a:pt x="52019" y="28596"/>
                        <a:pt x="51828" y="28596"/>
                        <a:pt x="51638" y="2859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7"/>
                <p:cNvSpPr/>
                <p:nvPr/>
              </p:nvSpPr>
              <p:spPr>
                <a:xfrm>
                  <a:off x="3887561" y="3124475"/>
                  <a:ext cx="443167" cy="373810"/>
                </a:xfrm>
                <a:custGeom>
                  <a:rect b="b" l="l" r="r" t="t"/>
                  <a:pathLst>
                    <a:path extrusionOk="0" h="227933" w="270224">
                      <a:moveTo>
                        <a:pt x="270224" y="217551"/>
                      </a:moveTo>
                      <a:cubicBezTo>
                        <a:pt x="251841" y="224314"/>
                        <a:pt x="232124" y="227933"/>
                        <a:pt x="211360" y="227933"/>
                      </a:cubicBezTo>
                      <a:cubicBezTo>
                        <a:pt x="116872" y="227933"/>
                        <a:pt x="40291" y="151352"/>
                        <a:pt x="40291" y="56864"/>
                      </a:cubicBezTo>
                      <a:lnTo>
                        <a:pt x="28480" y="56864"/>
                      </a:lnTo>
                      <a:cubicBezTo>
                        <a:pt x="20669" y="56864"/>
                        <a:pt x="13525" y="53626"/>
                        <a:pt x="8382" y="48482"/>
                      </a:cubicBezTo>
                      <a:cubicBezTo>
                        <a:pt x="3239" y="43339"/>
                        <a:pt x="0" y="36195"/>
                        <a:pt x="0" y="28480"/>
                      </a:cubicBezTo>
                      <a:cubicBezTo>
                        <a:pt x="0" y="12764"/>
                        <a:pt x="12764" y="0"/>
                        <a:pt x="28480" y="0"/>
                      </a:cubicBezTo>
                      <a:lnTo>
                        <a:pt x="146113" y="0"/>
                      </a:lnTo>
                      <a:cubicBezTo>
                        <a:pt x="130492" y="0"/>
                        <a:pt x="117729" y="12764"/>
                        <a:pt x="117729" y="28480"/>
                      </a:cubicBezTo>
                      <a:cubicBezTo>
                        <a:pt x="117729" y="36195"/>
                        <a:pt x="120967" y="43339"/>
                        <a:pt x="126111" y="48482"/>
                      </a:cubicBezTo>
                      <a:cubicBezTo>
                        <a:pt x="131254" y="53626"/>
                        <a:pt x="138303" y="56864"/>
                        <a:pt x="146113" y="56864"/>
                      </a:cubicBezTo>
                      <a:lnTo>
                        <a:pt x="158020" y="56864"/>
                      </a:lnTo>
                      <a:cubicBezTo>
                        <a:pt x="158020" y="130683"/>
                        <a:pt x="204692" y="193548"/>
                        <a:pt x="270224" y="217551"/>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08" name="Google Shape;408;p27"/>
            <p:cNvGrpSpPr/>
            <p:nvPr/>
          </p:nvGrpSpPr>
          <p:grpSpPr>
            <a:xfrm>
              <a:off x="6840592" y="1857653"/>
              <a:ext cx="1439380" cy="1647551"/>
              <a:chOff x="3526839" y="2669556"/>
              <a:chExt cx="1439380" cy="1647551"/>
            </a:xfrm>
          </p:grpSpPr>
          <p:sp>
            <p:nvSpPr>
              <p:cNvPr id="409" name="Google Shape;409;p27"/>
              <p:cNvSpPr/>
              <p:nvPr/>
            </p:nvSpPr>
            <p:spPr>
              <a:xfrm>
                <a:off x="3550263" y="4161670"/>
                <a:ext cx="1369649" cy="131997"/>
              </a:xfrm>
              <a:custGeom>
                <a:rect b="b" l="l" r="r" t="t"/>
                <a:pathLst>
                  <a:path extrusionOk="0" h="80486" w="835152">
                    <a:moveTo>
                      <a:pt x="0" y="0"/>
                    </a:moveTo>
                    <a:lnTo>
                      <a:pt x="835152" y="0"/>
                    </a:lnTo>
                    <a:lnTo>
                      <a:pt x="835152" y="80486"/>
                    </a:lnTo>
                    <a:lnTo>
                      <a:pt x="0" y="80486"/>
                    </a:lnTo>
                    <a:close/>
                  </a:path>
                </a:pathLst>
              </a:custGeom>
              <a:solidFill>
                <a:srgbClr val="A687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7"/>
              <p:cNvSpPr/>
              <p:nvPr/>
            </p:nvSpPr>
            <p:spPr>
              <a:xfrm>
                <a:off x="3550263" y="3518459"/>
                <a:ext cx="1369805" cy="131997"/>
              </a:xfrm>
              <a:custGeom>
                <a:rect b="b" l="l" r="r" t="t"/>
                <a:pathLst>
                  <a:path extrusionOk="0" h="80486" w="835247">
                    <a:moveTo>
                      <a:pt x="835152" y="80486"/>
                    </a:moveTo>
                    <a:lnTo>
                      <a:pt x="0" y="80486"/>
                    </a:lnTo>
                    <a:lnTo>
                      <a:pt x="0" y="56864"/>
                    </a:lnTo>
                    <a:cubicBezTo>
                      <a:pt x="0" y="25432"/>
                      <a:pt x="25432" y="0"/>
                      <a:pt x="56864" y="0"/>
                    </a:cubicBezTo>
                    <a:lnTo>
                      <a:pt x="778383" y="0"/>
                    </a:lnTo>
                    <a:cubicBezTo>
                      <a:pt x="809815" y="0"/>
                      <a:pt x="835247" y="25432"/>
                      <a:pt x="835247" y="56864"/>
                    </a:cubicBezTo>
                    <a:lnTo>
                      <a:pt x="835247" y="80486"/>
                    </a:lnTo>
                    <a:close/>
                  </a:path>
                </a:pathLst>
              </a:custGeom>
              <a:solidFill>
                <a:srgbClr val="A687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27"/>
              <p:cNvSpPr/>
              <p:nvPr/>
            </p:nvSpPr>
            <p:spPr>
              <a:xfrm>
                <a:off x="3526839" y="3494879"/>
                <a:ext cx="1416668" cy="179016"/>
              </a:xfrm>
              <a:custGeom>
                <a:rect b="b" l="l" r="r" t="t"/>
                <a:pathLst>
                  <a:path extrusionOk="0" h="109156" w="863822">
                    <a:moveTo>
                      <a:pt x="849440" y="109157"/>
                    </a:moveTo>
                    <a:lnTo>
                      <a:pt x="14288" y="109157"/>
                    </a:lnTo>
                    <a:cubicBezTo>
                      <a:pt x="6382" y="109157"/>
                      <a:pt x="0" y="102775"/>
                      <a:pt x="0" y="94869"/>
                    </a:cubicBezTo>
                    <a:lnTo>
                      <a:pt x="0" y="71152"/>
                    </a:lnTo>
                    <a:cubicBezTo>
                      <a:pt x="0" y="31909"/>
                      <a:pt x="31909" y="0"/>
                      <a:pt x="71152" y="0"/>
                    </a:cubicBezTo>
                    <a:lnTo>
                      <a:pt x="792670" y="0"/>
                    </a:lnTo>
                    <a:cubicBezTo>
                      <a:pt x="831914" y="0"/>
                      <a:pt x="863822" y="31909"/>
                      <a:pt x="863822" y="71152"/>
                    </a:cubicBezTo>
                    <a:lnTo>
                      <a:pt x="863822" y="94869"/>
                    </a:lnTo>
                    <a:cubicBezTo>
                      <a:pt x="863727" y="102679"/>
                      <a:pt x="857345" y="109157"/>
                      <a:pt x="849440" y="109157"/>
                    </a:cubicBezTo>
                    <a:close/>
                    <a:moveTo>
                      <a:pt x="28575" y="80582"/>
                    </a:moveTo>
                    <a:lnTo>
                      <a:pt x="835152" y="80582"/>
                    </a:lnTo>
                    <a:lnTo>
                      <a:pt x="835152" y="71152"/>
                    </a:lnTo>
                    <a:cubicBezTo>
                      <a:pt x="835152" y="47720"/>
                      <a:pt x="816102" y="28575"/>
                      <a:pt x="792575" y="28575"/>
                    </a:cubicBezTo>
                    <a:lnTo>
                      <a:pt x="71056" y="28575"/>
                    </a:lnTo>
                    <a:cubicBezTo>
                      <a:pt x="47625" y="28575"/>
                      <a:pt x="28480" y="47625"/>
                      <a:pt x="28480" y="71152"/>
                    </a:cubicBezTo>
                    <a:lnTo>
                      <a:pt x="28480" y="80582"/>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7"/>
              <p:cNvSpPr/>
              <p:nvPr/>
            </p:nvSpPr>
            <p:spPr>
              <a:xfrm>
                <a:off x="3549481" y="3514400"/>
                <a:ext cx="291643" cy="775738"/>
              </a:xfrm>
              <a:custGeom>
                <a:rect b="b" l="l" r="r" t="t"/>
                <a:pathLst>
                  <a:path extrusionOk="0" h="473011" w="177831">
                    <a:moveTo>
                      <a:pt x="117729" y="80582"/>
                    </a:moveTo>
                    <a:lnTo>
                      <a:pt x="158020" y="80582"/>
                    </a:lnTo>
                    <a:lnTo>
                      <a:pt x="158020" y="392525"/>
                    </a:lnTo>
                    <a:lnTo>
                      <a:pt x="117729" y="392525"/>
                    </a:lnTo>
                    <a:lnTo>
                      <a:pt x="117729" y="473012"/>
                    </a:lnTo>
                    <a:lnTo>
                      <a:pt x="0" y="473012"/>
                    </a:lnTo>
                    <a:lnTo>
                      <a:pt x="0" y="392525"/>
                    </a:lnTo>
                    <a:lnTo>
                      <a:pt x="40291" y="392525"/>
                    </a:lnTo>
                    <a:lnTo>
                      <a:pt x="40291" y="80582"/>
                    </a:lnTo>
                    <a:lnTo>
                      <a:pt x="0" y="80582"/>
                    </a:lnTo>
                    <a:lnTo>
                      <a:pt x="0" y="60008"/>
                    </a:lnTo>
                    <a:cubicBezTo>
                      <a:pt x="0" y="26861"/>
                      <a:pt x="26860" y="0"/>
                      <a:pt x="60103" y="0"/>
                    </a:cubicBezTo>
                    <a:lnTo>
                      <a:pt x="177832" y="0"/>
                    </a:lnTo>
                    <a:cubicBezTo>
                      <a:pt x="144590" y="0"/>
                      <a:pt x="117729" y="26861"/>
                      <a:pt x="117729" y="60008"/>
                    </a:cubicBezTo>
                    <a:lnTo>
                      <a:pt x="117729" y="80582"/>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3" name="Google Shape;413;p27"/>
              <p:cNvGrpSpPr/>
              <p:nvPr/>
            </p:nvGrpSpPr>
            <p:grpSpPr>
              <a:xfrm>
                <a:off x="3526839" y="2669556"/>
                <a:ext cx="1439380" cy="1647551"/>
                <a:chOff x="3526839" y="2669556"/>
                <a:chExt cx="1439380" cy="1647551"/>
              </a:xfrm>
            </p:grpSpPr>
            <p:sp>
              <p:nvSpPr>
                <p:cNvPr id="414" name="Google Shape;414;p27"/>
                <p:cNvSpPr/>
                <p:nvPr/>
              </p:nvSpPr>
              <p:spPr>
                <a:xfrm>
                  <a:off x="4174762" y="2949048"/>
                  <a:ext cx="726035" cy="246405"/>
                </a:xfrm>
                <a:custGeom>
                  <a:rect b="b" l="l" r="r" t="t"/>
                  <a:pathLst>
                    <a:path extrusionOk="0" h="150247" w="442704">
                      <a:moveTo>
                        <a:pt x="22176" y="150248"/>
                      </a:moveTo>
                      <a:cubicBezTo>
                        <a:pt x="16842" y="150248"/>
                        <a:pt x="11794" y="147295"/>
                        <a:pt x="9317" y="142247"/>
                      </a:cubicBezTo>
                      <a:cubicBezTo>
                        <a:pt x="-6685" y="109386"/>
                        <a:pt x="-1827" y="70333"/>
                        <a:pt x="21985" y="40234"/>
                      </a:cubicBezTo>
                      <a:cubicBezTo>
                        <a:pt x="55799" y="-2343"/>
                        <a:pt x="111616" y="-914"/>
                        <a:pt x="160860" y="515"/>
                      </a:cubicBezTo>
                      <a:cubicBezTo>
                        <a:pt x="169337" y="705"/>
                        <a:pt x="177719" y="991"/>
                        <a:pt x="185911" y="991"/>
                      </a:cubicBezTo>
                      <a:lnTo>
                        <a:pt x="428417" y="991"/>
                      </a:lnTo>
                      <a:cubicBezTo>
                        <a:pt x="436323" y="991"/>
                        <a:pt x="442705" y="7373"/>
                        <a:pt x="442705" y="15279"/>
                      </a:cubicBezTo>
                      <a:cubicBezTo>
                        <a:pt x="442705" y="23184"/>
                        <a:pt x="436323" y="29566"/>
                        <a:pt x="428417" y="29566"/>
                      </a:cubicBezTo>
                      <a:lnTo>
                        <a:pt x="185911" y="29566"/>
                      </a:lnTo>
                      <a:cubicBezTo>
                        <a:pt x="177529" y="29566"/>
                        <a:pt x="168861" y="29376"/>
                        <a:pt x="160098" y="29090"/>
                      </a:cubicBezTo>
                      <a:cubicBezTo>
                        <a:pt x="115521" y="27947"/>
                        <a:pt x="69229" y="26613"/>
                        <a:pt x="44369" y="58046"/>
                      </a:cubicBezTo>
                      <a:cubicBezTo>
                        <a:pt x="27415" y="79382"/>
                        <a:pt x="23890" y="106909"/>
                        <a:pt x="35035" y="129769"/>
                      </a:cubicBezTo>
                      <a:cubicBezTo>
                        <a:pt x="38464" y="136818"/>
                        <a:pt x="35511" y="145390"/>
                        <a:pt x="28462" y="148914"/>
                      </a:cubicBezTo>
                      <a:cubicBezTo>
                        <a:pt x="26367" y="149772"/>
                        <a:pt x="24271" y="150248"/>
                        <a:pt x="22176" y="150248"/>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27"/>
                <p:cNvSpPr/>
                <p:nvPr/>
              </p:nvSpPr>
              <p:spPr>
                <a:xfrm>
                  <a:off x="3954397" y="3221449"/>
                  <a:ext cx="561105" cy="280553"/>
                </a:xfrm>
                <a:custGeom>
                  <a:rect b="b" l="l" r="r" t="t"/>
                  <a:pathLst>
                    <a:path extrusionOk="0" h="171069" w="342137">
                      <a:moveTo>
                        <a:pt x="342138" y="0"/>
                      </a:moveTo>
                      <a:cubicBezTo>
                        <a:pt x="342138" y="94488"/>
                        <a:pt x="265557" y="171069"/>
                        <a:pt x="171069" y="171069"/>
                      </a:cubicBezTo>
                      <a:cubicBezTo>
                        <a:pt x="76581" y="171069"/>
                        <a:pt x="0" y="94488"/>
                        <a:pt x="0" y="0"/>
                      </a:cubicBezTo>
                      <a:lnTo>
                        <a:pt x="342138" y="0"/>
                      </a:lnTo>
                      <a:close/>
                    </a:path>
                  </a:pathLst>
                </a:custGeom>
                <a:solidFill>
                  <a:srgbClr val="E2A8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7"/>
                <p:cNvSpPr/>
                <p:nvPr/>
              </p:nvSpPr>
              <p:spPr>
                <a:xfrm>
                  <a:off x="3930973" y="3198025"/>
                  <a:ext cx="607968" cy="327416"/>
                </a:xfrm>
                <a:custGeom>
                  <a:rect b="b" l="l" r="r" t="t"/>
                  <a:pathLst>
                    <a:path extrusionOk="0" h="199644" w="370712">
                      <a:moveTo>
                        <a:pt x="185357" y="199644"/>
                      </a:moveTo>
                      <a:cubicBezTo>
                        <a:pt x="83153" y="199644"/>
                        <a:pt x="0" y="116491"/>
                        <a:pt x="0" y="14288"/>
                      </a:cubicBezTo>
                      <a:cubicBezTo>
                        <a:pt x="0" y="6382"/>
                        <a:pt x="6382" y="0"/>
                        <a:pt x="14288" y="0"/>
                      </a:cubicBezTo>
                      <a:lnTo>
                        <a:pt x="356425" y="0"/>
                      </a:lnTo>
                      <a:cubicBezTo>
                        <a:pt x="364331" y="0"/>
                        <a:pt x="370713" y="6382"/>
                        <a:pt x="370713" y="14288"/>
                      </a:cubicBezTo>
                      <a:cubicBezTo>
                        <a:pt x="370713" y="116491"/>
                        <a:pt x="287560" y="199644"/>
                        <a:pt x="185357" y="199644"/>
                      </a:cubicBezTo>
                      <a:close/>
                      <a:moveTo>
                        <a:pt x="29242" y="28575"/>
                      </a:moveTo>
                      <a:cubicBezTo>
                        <a:pt x="36481" y="108395"/>
                        <a:pt x="103727" y="171069"/>
                        <a:pt x="185357" y="171069"/>
                      </a:cubicBezTo>
                      <a:cubicBezTo>
                        <a:pt x="266986" y="171069"/>
                        <a:pt x="334232" y="108395"/>
                        <a:pt x="341471" y="28575"/>
                      </a:cubicBezTo>
                      <a:lnTo>
                        <a:pt x="29242"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7"/>
                <p:cNvSpPr/>
                <p:nvPr/>
              </p:nvSpPr>
              <p:spPr>
                <a:xfrm>
                  <a:off x="3616318" y="3650413"/>
                  <a:ext cx="1237651" cy="511587"/>
                </a:xfrm>
                <a:custGeom>
                  <a:rect b="b" l="l" r="r" t="t"/>
                  <a:pathLst>
                    <a:path extrusionOk="0" h="311943" w="754665">
                      <a:moveTo>
                        <a:pt x="0" y="0"/>
                      </a:moveTo>
                      <a:lnTo>
                        <a:pt x="754666" y="0"/>
                      </a:lnTo>
                      <a:lnTo>
                        <a:pt x="754666" y="311944"/>
                      </a:lnTo>
                      <a:lnTo>
                        <a:pt x="0" y="311944"/>
                      </a:lnTo>
                      <a:close/>
                    </a:path>
                  </a:pathLst>
                </a:custGeom>
                <a:solidFill>
                  <a:srgbClr val="A687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7"/>
                <p:cNvSpPr/>
                <p:nvPr/>
              </p:nvSpPr>
              <p:spPr>
                <a:xfrm>
                  <a:off x="3592894" y="3626833"/>
                  <a:ext cx="1284514" cy="558450"/>
                </a:xfrm>
                <a:custGeom>
                  <a:rect b="b" l="l" r="r" t="t"/>
                  <a:pathLst>
                    <a:path extrusionOk="0" h="340518" w="783240">
                      <a:moveTo>
                        <a:pt x="768953" y="340519"/>
                      </a:moveTo>
                      <a:lnTo>
                        <a:pt x="14288" y="340519"/>
                      </a:lnTo>
                      <a:cubicBezTo>
                        <a:pt x="6382" y="340519"/>
                        <a:pt x="0" y="334137"/>
                        <a:pt x="0" y="326231"/>
                      </a:cubicBezTo>
                      <a:lnTo>
                        <a:pt x="0" y="14288"/>
                      </a:lnTo>
                      <a:cubicBezTo>
                        <a:pt x="0" y="6382"/>
                        <a:pt x="6382" y="0"/>
                        <a:pt x="14288" y="0"/>
                      </a:cubicBezTo>
                      <a:lnTo>
                        <a:pt x="768953" y="0"/>
                      </a:lnTo>
                      <a:cubicBezTo>
                        <a:pt x="776859" y="0"/>
                        <a:pt x="783241" y="6382"/>
                        <a:pt x="783241" y="14288"/>
                      </a:cubicBezTo>
                      <a:lnTo>
                        <a:pt x="783241" y="326231"/>
                      </a:lnTo>
                      <a:cubicBezTo>
                        <a:pt x="783241" y="334137"/>
                        <a:pt x="776859" y="340519"/>
                        <a:pt x="768953" y="340519"/>
                      </a:cubicBezTo>
                      <a:close/>
                      <a:moveTo>
                        <a:pt x="28575" y="311944"/>
                      </a:moveTo>
                      <a:lnTo>
                        <a:pt x="754666" y="311944"/>
                      </a:lnTo>
                      <a:lnTo>
                        <a:pt x="754666" y="28575"/>
                      </a:lnTo>
                      <a:lnTo>
                        <a:pt x="28575" y="28575"/>
                      </a:lnTo>
                      <a:lnTo>
                        <a:pt x="28575" y="311944"/>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7"/>
                <p:cNvSpPr/>
                <p:nvPr/>
              </p:nvSpPr>
              <p:spPr>
                <a:xfrm>
                  <a:off x="3526839" y="4138247"/>
                  <a:ext cx="1416512" cy="178860"/>
                </a:xfrm>
                <a:custGeom>
                  <a:rect b="b" l="l" r="r" t="t"/>
                  <a:pathLst>
                    <a:path extrusionOk="0" h="109061" w="863727">
                      <a:moveTo>
                        <a:pt x="849440" y="109061"/>
                      </a:moveTo>
                      <a:lnTo>
                        <a:pt x="14288" y="109061"/>
                      </a:lnTo>
                      <a:cubicBezTo>
                        <a:pt x="6382" y="109061"/>
                        <a:pt x="0" y="102679"/>
                        <a:pt x="0" y="94774"/>
                      </a:cubicBezTo>
                      <a:lnTo>
                        <a:pt x="0" y="14288"/>
                      </a:lnTo>
                      <a:cubicBezTo>
                        <a:pt x="0" y="6382"/>
                        <a:pt x="6382" y="0"/>
                        <a:pt x="14288" y="0"/>
                      </a:cubicBezTo>
                      <a:lnTo>
                        <a:pt x="849440" y="0"/>
                      </a:lnTo>
                      <a:cubicBezTo>
                        <a:pt x="857345" y="0"/>
                        <a:pt x="863727" y="6382"/>
                        <a:pt x="863727" y="14288"/>
                      </a:cubicBezTo>
                      <a:lnTo>
                        <a:pt x="863727" y="94774"/>
                      </a:lnTo>
                      <a:cubicBezTo>
                        <a:pt x="863727" y="102679"/>
                        <a:pt x="857345" y="109061"/>
                        <a:pt x="849440" y="109061"/>
                      </a:cubicBezTo>
                      <a:close/>
                      <a:moveTo>
                        <a:pt x="28575" y="80486"/>
                      </a:moveTo>
                      <a:lnTo>
                        <a:pt x="835152" y="80486"/>
                      </a:lnTo>
                      <a:lnTo>
                        <a:pt x="835152" y="28575"/>
                      </a:lnTo>
                      <a:lnTo>
                        <a:pt x="28575" y="28575"/>
                      </a:lnTo>
                      <a:lnTo>
                        <a:pt x="28575" y="80486"/>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27"/>
                <p:cNvSpPr/>
                <p:nvPr/>
              </p:nvSpPr>
              <p:spPr>
                <a:xfrm>
                  <a:off x="3781219" y="3765812"/>
                  <a:ext cx="907579" cy="280553"/>
                </a:xfrm>
                <a:custGeom>
                  <a:rect b="b" l="l" r="r" t="t"/>
                  <a:pathLst>
                    <a:path extrusionOk="0" h="171069" w="553402">
                      <a:moveTo>
                        <a:pt x="0" y="0"/>
                      </a:moveTo>
                      <a:lnTo>
                        <a:pt x="553403" y="0"/>
                      </a:lnTo>
                      <a:lnTo>
                        <a:pt x="553403" y="171069"/>
                      </a:lnTo>
                      <a:lnTo>
                        <a:pt x="0" y="171069"/>
                      </a:lnTo>
                      <a:close/>
                    </a:path>
                  </a:pathLst>
                </a:custGeom>
                <a:solidFill>
                  <a:srgbClr val="EDE0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27"/>
                <p:cNvSpPr/>
                <p:nvPr/>
              </p:nvSpPr>
              <p:spPr>
                <a:xfrm>
                  <a:off x="3757795" y="3742389"/>
                  <a:ext cx="954442" cy="327416"/>
                </a:xfrm>
                <a:custGeom>
                  <a:rect b="b" l="l" r="r" t="t"/>
                  <a:pathLst>
                    <a:path extrusionOk="0" h="199644" w="581977">
                      <a:moveTo>
                        <a:pt x="567690" y="199644"/>
                      </a:moveTo>
                      <a:lnTo>
                        <a:pt x="14288" y="199644"/>
                      </a:lnTo>
                      <a:cubicBezTo>
                        <a:pt x="6382" y="199644"/>
                        <a:pt x="0" y="193262"/>
                        <a:pt x="0" y="185357"/>
                      </a:cubicBezTo>
                      <a:lnTo>
                        <a:pt x="0" y="14288"/>
                      </a:lnTo>
                      <a:cubicBezTo>
                        <a:pt x="0" y="6382"/>
                        <a:pt x="6382" y="0"/>
                        <a:pt x="14288" y="0"/>
                      </a:cubicBezTo>
                      <a:lnTo>
                        <a:pt x="567690" y="0"/>
                      </a:lnTo>
                      <a:cubicBezTo>
                        <a:pt x="575596" y="0"/>
                        <a:pt x="581978" y="6382"/>
                        <a:pt x="581978" y="14288"/>
                      </a:cubicBezTo>
                      <a:lnTo>
                        <a:pt x="581978" y="185357"/>
                      </a:lnTo>
                      <a:cubicBezTo>
                        <a:pt x="581978" y="193262"/>
                        <a:pt x="575596" y="199644"/>
                        <a:pt x="567690" y="199644"/>
                      </a:cubicBezTo>
                      <a:close/>
                      <a:moveTo>
                        <a:pt x="28575" y="171069"/>
                      </a:moveTo>
                      <a:lnTo>
                        <a:pt x="553403" y="171069"/>
                      </a:lnTo>
                      <a:lnTo>
                        <a:pt x="553403" y="28575"/>
                      </a:lnTo>
                      <a:lnTo>
                        <a:pt x="28575" y="28575"/>
                      </a:lnTo>
                      <a:lnTo>
                        <a:pt x="28575" y="171069"/>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7"/>
                <p:cNvSpPr/>
                <p:nvPr/>
              </p:nvSpPr>
              <p:spPr>
                <a:xfrm>
                  <a:off x="4168956" y="3848263"/>
                  <a:ext cx="131997" cy="131997"/>
                </a:xfrm>
                <a:custGeom>
                  <a:rect b="b" l="l" r="r" t="t"/>
                  <a:pathLst>
                    <a:path extrusionOk="0" h="80486" w="80486">
                      <a:moveTo>
                        <a:pt x="42386" y="80486"/>
                      </a:moveTo>
                      <a:lnTo>
                        <a:pt x="38100" y="80486"/>
                      </a:lnTo>
                      <a:cubicBezTo>
                        <a:pt x="17145" y="80486"/>
                        <a:pt x="0" y="63341"/>
                        <a:pt x="0" y="42386"/>
                      </a:cubicBezTo>
                      <a:lnTo>
                        <a:pt x="0" y="38100"/>
                      </a:lnTo>
                      <a:cubicBezTo>
                        <a:pt x="0" y="17145"/>
                        <a:pt x="17145" y="0"/>
                        <a:pt x="38100" y="0"/>
                      </a:cubicBezTo>
                      <a:lnTo>
                        <a:pt x="42386" y="0"/>
                      </a:lnTo>
                      <a:cubicBezTo>
                        <a:pt x="63341" y="0"/>
                        <a:pt x="80486" y="17145"/>
                        <a:pt x="80486" y="38100"/>
                      </a:cubicBezTo>
                      <a:lnTo>
                        <a:pt x="80486" y="42386"/>
                      </a:lnTo>
                      <a:cubicBezTo>
                        <a:pt x="80486" y="63341"/>
                        <a:pt x="63341" y="80486"/>
                        <a:pt x="42386" y="80486"/>
                      </a:cubicBezTo>
                      <a:close/>
                    </a:path>
                  </a:pathLst>
                </a:custGeom>
                <a:solidFill>
                  <a:srgbClr val="EDE0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7"/>
                <p:cNvSpPr/>
                <p:nvPr/>
              </p:nvSpPr>
              <p:spPr>
                <a:xfrm>
                  <a:off x="4145533" y="3824840"/>
                  <a:ext cx="178860" cy="178860"/>
                </a:xfrm>
                <a:custGeom>
                  <a:rect b="b" l="l" r="r" t="t"/>
                  <a:pathLst>
                    <a:path extrusionOk="0" h="109061" w="109061">
                      <a:moveTo>
                        <a:pt x="56674" y="109061"/>
                      </a:moveTo>
                      <a:lnTo>
                        <a:pt x="52388" y="109061"/>
                      </a:lnTo>
                      <a:cubicBezTo>
                        <a:pt x="23527" y="109061"/>
                        <a:pt x="0" y="85534"/>
                        <a:pt x="0" y="56674"/>
                      </a:cubicBezTo>
                      <a:lnTo>
                        <a:pt x="0" y="52388"/>
                      </a:lnTo>
                      <a:cubicBezTo>
                        <a:pt x="0" y="23527"/>
                        <a:pt x="23527" y="0"/>
                        <a:pt x="52388" y="0"/>
                      </a:cubicBezTo>
                      <a:lnTo>
                        <a:pt x="56674" y="0"/>
                      </a:lnTo>
                      <a:cubicBezTo>
                        <a:pt x="85534" y="0"/>
                        <a:pt x="109061" y="23527"/>
                        <a:pt x="109061" y="52388"/>
                      </a:cubicBezTo>
                      <a:lnTo>
                        <a:pt x="109061" y="56674"/>
                      </a:lnTo>
                      <a:cubicBezTo>
                        <a:pt x="109061" y="85630"/>
                        <a:pt x="85534" y="109061"/>
                        <a:pt x="56674" y="109061"/>
                      </a:cubicBezTo>
                      <a:close/>
                      <a:moveTo>
                        <a:pt x="52388" y="28575"/>
                      </a:moveTo>
                      <a:cubicBezTo>
                        <a:pt x="39243" y="28575"/>
                        <a:pt x="28575" y="39243"/>
                        <a:pt x="28575" y="52388"/>
                      </a:cubicBezTo>
                      <a:lnTo>
                        <a:pt x="28575" y="56674"/>
                      </a:lnTo>
                      <a:cubicBezTo>
                        <a:pt x="28575" y="69818"/>
                        <a:pt x="39243" y="80486"/>
                        <a:pt x="52388" y="80486"/>
                      </a:cubicBezTo>
                      <a:lnTo>
                        <a:pt x="56674" y="80486"/>
                      </a:lnTo>
                      <a:cubicBezTo>
                        <a:pt x="69818" y="80486"/>
                        <a:pt x="80486" y="69818"/>
                        <a:pt x="80486" y="56674"/>
                      </a:cubicBezTo>
                      <a:lnTo>
                        <a:pt x="80486" y="52388"/>
                      </a:lnTo>
                      <a:cubicBezTo>
                        <a:pt x="80486" y="39243"/>
                        <a:pt x="69818" y="28575"/>
                        <a:pt x="56674" y="28575"/>
                      </a:cubicBezTo>
                      <a:lnTo>
                        <a:pt x="52388"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27"/>
                <p:cNvSpPr/>
                <p:nvPr/>
              </p:nvSpPr>
              <p:spPr>
                <a:xfrm>
                  <a:off x="3888654" y="3128380"/>
                  <a:ext cx="692948" cy="93101"/>
                </a:xfrm>
                <a:custGeom>
                  <a:rect b="b" l="l" r="r" t="t"/>
                  <a:pathLst>
                    <a:path extrusionOk="0" h="56769" w="422529">
                      <a:moveTo>
                        <a:pt x="395669" y="56769"/>
                      </a:moveTo>
                      <a:lnTo>
                        <a:pt x="26860" y="56769"/>
                      </a:lnTo>
                      <a:cubicBezTo>
                        <a:pt x="12097" y="56769"/>
                        <a:pt x="0" y="44672"/>
                        <a:pt x="0" y="29909"/>
                      </a:cubicBezTo>
                      <a:lnTo>
                        <a:pt x="0" y="26861"/>
                      </a:lnTo>
                      <a:cubicBezTo>
                        <a:pt x="0" y="12097"/>
                        <a:pt x="12097" y="0"/>
                        <a:pt x="26860" y="0"/>
                      </a:cubicBezTo>
                      <a:lnTo>
                        <a:pt x="395669" y="0"/>
                      </a:lnTo>
                      <a:cubicBezTo>
                        <a:pt x="410432" y="0"/>
                        <a:pt x="422529" y="12097"/>
                        <a:pt x="422529" y="26861"/>
                      </a:cubicBezTo>
                      <a:lnTo>
                        <a:pt x="422529" y="29909"/>
                      </a:lnTo>
                      <a:cubicBezTo>
                        <a:pt x="422529" y="44672"/>
                        <a:pt x="410432" y="56769"/>
                        <a:pt x="395669" y="56769"/>
                      </a:cubicBezTo>
                      <a:close/>
                    </a:path>
                  </a:pathLst>
                </a:custGeom>
                <a:solidFill>
                  <a:srgbClr val="E2A8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27"/>
                <p:cNvSpPr/>
                <p:nvPr/>
              </p:nvSpPr>
              <p:spPr>
                <a:xfrm>
                  <a:off x="3865231" y="3104956"/>
                  <a:ext cx="739811" cy="139964"/>
                </a:xfrm>
                <a:custGeom>
                  <a:rect b="b" l="l" r="r" t="t"/>
                  <a:pathLst>
                    <a:path extrusionOk="0" h="85344" w="451104">
                      <a:moveTo>
                        <a:pt x="409956" y="85344"/>
                      </a:moveTo>
                      <a:lnTo>
                        <a:pt x="41148" y="85344"/>
                      </a:lnTo>
                      <a:cubicBezTo>
                        <a:pt x="18479" y="85344"/>
                        <a:pt x="0" y="66866"/>
                        <a:pt x="0" y="44196"/>
                      </a:cubicBezTo>
                      <a:lnTo>
                        <a:pt x="0" y="41148"/>
                      </a:lnTo>
                      <a:cubicBezTo>
                        <a:pt x="0" y="18479"/>
                        <a:pt x="18479" y="0"/>
                        <a:pt x="41148" y="0"/>
                      </a:cubicBezTo>
                      <a:lnTo>
                        <a:pt x="409956" y="0"/>
                      </a:lnTo>
                      <a:cubicBezTo>
                        <a:pt x="432626" y="0"/>
                        <a:pt x="451104" y="18479"/>
                        <a:pt x="451104" y="41148"/>
                      </a:cubicBezTo>
                      <a:lnTo>
                        <a:pt x="451104" y="44196"/>
                      </a:lnTo>
                      <a:cubicBezTo>
                        <a:pt x="451104" y="66866"/>
                        <a:pt x="432626" y="85344"/>
                        <a:pt x="409956" y="85344"/>
                      </a:cubicBezTo>
                      <a:close/>
                      <a:moveTo>
                        <a:pt x="41053" y="28575"/>
                      </a:moveTo>
                      <a:cubicBezTo>
                        <a:pt x="34100" y="28575"/>
                        <a:pt x="28480" y="34195"/>
                        <a:pt x="28480" y="41148"/>
                      </a:cubicBezTo>
                      <a:lnTo>
                        <a:pt x="28480" y="44196"/>
                      </a:lnTo>
                      <a:cubicBezTo>
                        <a:pt x="28480" y="51149"/>
                        <a:pt x="34100" y="56769"/>
                        <a:pt x="41053" y="56769"/>
                      </a:cubicBezTo>
                      <a:lnTo>
                        <a:pt x="409861" y="56769"/>
                      </a:lnTo>
                      <a:cubicBezTo>
                        <a:pt x="416814" y="56769"/>
                        <a:pt x="422434" y="51149"/>
                        <a:pt x="422434" y="44196"/>
                      </a:cubicBezTo>
                      <a:lnTo>
                        <a:pt x="422434" y="41148"/>
                      </a:lnTo>
                      <a:cubicBezTo>
                        <a:pt x="422434" y="34195"/>
                        <a:pt x="416814" y="28575"/>
                        <a:pt x="409861" y="28575"/>
                      </a:cubicBezTo>
                      <a:lnTo>
                        <a:pt x="41053"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27"/>
                <p:cNvSpPr/>
                <p:nvPr/>
              </p:nvSpPr>
              <p:spPr>
                <a:xfrm>
                  <a:off x="4817458" y="2692997"/>
                  <a:ext cx="125158" cy="280588"/>
                </a:xfrm>
                <a:custGeom>
                  <a:rect b="b" l="l" r="r" t="t"/>
                  <a:pathLst>
                    <a:path extrusionOk="0" h="171090" w="76316">
                      <a:moveTo>
                        <a:pt x="38206" y="11"/>
                      </a:moveTo>
                      <a:lnTo>
                        <a:pt x="42111" y="106"/>
                      </a:lnTo>
                      <a:cubicBezTo>
                        <a:pt x="61352" y="582"/>
                        <a:pt x="76782" y="16679"/>
                        <a:pt x="76306" y="35920"/>
                      </a:cubicBezTo>
                      <a:lnTo>
                        <a:pt x="73925" y="136885"/>
                      </a:lnTo>
                      <a:cubicBezTo>
                        <a:pt x="73448" y="156125"/>
                        <a:pt x="57351" y="171556"/>
                        <a:pt x="38111" y="171080"/>
                      </a:cubicBezTo>
                      <a:lnTo>
                        <a:pt x="34205" y="170984"/>
                      </a:lnTo>
                      <a:cubicBezTo>
                        <a:pt x="14965" y="170508"/>
                        <a:pt x="-466" y="154411"/>
                        <a:pt x="11" y="135171"/>
                      </a:cubicBezTo>
                      <a:lnTo>
                        <a:pt x="2392" y="34205"/>
                      </a:lnTo>
                      <a:cubicBezTo>
                        <a:pt x="2773" y="14965"/>
                        <a:pt x="18966" y="-466"/>
                        <a:pt x="38206" y="11"/>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7"/>
                <p:cNvSpPr/>
                <p:nvPr/>
              </p:nvSpPr>
              <p:spPr>
                <a:xfrm>
                  <a:off x="4794032" y="2669556"/>
                  <a:ext cx="172187" cy="327449"/>
                </a:xfrm>
                <a:custGeom>
                  <a:rect b="b" l="l" r="r" t="t"/>
                  <a:pathLst>
                    <a:path extrusionOk="0" h="199664" w="104992">
                      <a:moveTo>
                        <a:pt x="53257" y="199665"/>
                      </a:moveTo>
                      <a:cubicBezTo>
                        <a:pt x="52876" y="199665"/>
                        <a:pt x="52495" y="199665"/>
                        <a:pt x="52114" y="199665"/>
                      </a:cubicBezTo>
                      <a:lnTo>
                        <a:pt x="48113" y="199570"/>
                      </a:lnTo>
                      <a:cubicBezTo>
                        <a:pt x="34969" y="199284"/>
                        <a:pt x="22777" y="193855"/>
                        <a:pt x="13633" y="184234"/>
                      </a:cubicBezTo>
                      <a:cubicBezTo>
                        <a:pt x="4489" y="174709"/>
                        <a:pt x="-274" y="162232"/>
                        <a:pt x="12" y="149087"/>
                      </a:cubicBezTo>
                      <a:lnTo>
                        <a:pt x="2393" y="48122"/>
                      </a:lnTo>
                      <a:cubicBezTo>
                        <a:pt x="2679" y="34978"/>
                        <a:pt x="8108" y="22690"/>
                        <a:pt x="17729" y="13642"/>
                      </a:cubicBezTo>
                      <a:cubicBezTo>
                        <a:pt x="27254" y="4498"/>
                        <a:pt x="39731" y="-360"/>
                        <a:pt x="52876" y="21"/>
                      </a:cubicBezTo>
                      <a:lnTo>
                        <a:pt x="56876" y="116"/>
                      </a:lnTo>
                      <a:cubicBezTo>
                        <a:pt x="84023" y="783"/>
                        <a:pt x="105644" y="23357"/>
                        <a:pt x="104978" y="50599"/>
                      </a:cubicBezTo>
                      <a:lnTo>
                        <a:pt x="102596" y="151564"/>
                      </a:lnTo>
                      <a:cubicBezTo>
                        <a:pt x="102311" y="164708"/>
                        <a:pt x="96881" y="176995"/>
                        <a:pt x="87261" y="186044"/>
                      </a:cubicBezTo>
                      <a:cubicBezTo>
                        <a:pt x="78022" y="194902"/>
                        <a:pt x="65925" y="199665"/>
                        <a:pt x="53257" y="199665"/>
                      </a:cubicBezTo>
                      <a:close/>
                      <a:moveTo>
                        <a:pt x="51638" y="28596"/>
                      </a:moveTo>
                      <a:cubicBezTo>
                        <a:pt x="46304" y="28596"/>
                        <a:pt x="41255" y="30596"/>
                        <a:pt x="37350" y="34311"/>
                      </a:cubicBezTo>
                      <a:cubicBezTo>
                        <a:pt x="33350" y="38121"/>
                        <a:pt x="31064" y="43264"/>
                        <a:pt x="30873" y="48789"/>
                      </a:cubicBezTo>
                      <a:lnTo>
                        <a:pt x="28492" y="149754"/>
                      </a:lnTo>
                      <a:cubicBezTo>
                        <a:pt x="28206" y="161184"/>
                        <a:pt x="37255" y="170709"/>
                        <a:pt x="48685" y="170995"/>
                      </a:cubicBezTo>
                      <a:lnTo>
                        <a:pt x="52685" y="171090"/>
                      </a:lnTo>
                      <a:cubicBezTo>
                        <a:pt x="58496" y="171471"/>
                        <a:pt x="63449" y="169185"/>
                        <a:pt x="67449" y="165375"/>
                      </a:cubicBezTo>
                      <a:cubicBezTo>
                        <a:pt x="71450" y="161565"/>
                        <a:pt x="73736" y="156421"/>
                        <a:pt x="73926" y="150897"/>
                      </a:cubicBezTo>
                      <a:lnTo>
                        <a:pt x="76307" y="49932"/>
                      </a:lnTo>
                      <a:cubicBezTo>
                        <a:pt x="76593" y="38502"/>
                        <a:pt x="67449" y="28977"/>
                        <a:pt x="56114" y="28691"/>
                      </a:cubicBezTo>
                      <a:lnTo>
                        <a:pt x="52114" y="28596"/>
                      </a:lnTo>
                      <a:lnTo>
                        <a:pt x="52114" y="28596"/>
                      </a:lnTo>
                      <a:cubicBezTo>
                        <a:pt x="52019" y="28596"/>
                        <a:pt x="51828" y="28596"/>
                        <a:pt x="51638" y="28596"/>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27"/>
                <p:cNvSpPr/>
                <p:nvPr/>
              </p:nvSpPr>
              <p:spPr>
                <a:xfrm>
                  <a:off x="3887561" y="3124475"/>
                  <a:ext cx="443167" cy="373810"/>
                </a:xfrm>
                <a:custGeom>
                  <a:rect b="b" l="l" r="r" t="t"/>
                  <a:pathLst>
                    <a:path extrusionOk="0" h="227933" w="270224">
                      <a:moveTo>
                        <a:pt x="270224" y="217551"/>
                      </a:moveTo>
                      <a:cubicBezTo>
                        <a:pt x="251841" y="224314"/>
                        <a:pt x="232124" y="227933"/>
                        <a:pt x="211360" y="227933"/>
                      </a:cubicBezTo>
                      <a:cubicBezTo>
                        <a:pt x="116872" y="227933"/>
                        <a:pt x="40291" y="151352"/>
                        <a:pt x="40291" y="56864"/>
                      </a:cubicBezTo>
                      <a:lnTo>
                        <a:pt x="28480" y="56864"/>
                      </a:lnTo>
                      <a:cubicBezTo>
                        <a:pt x="20669" y="56864"/>
                        <a:pt x="13525" y="53626"/>
                        <a:pt x="8382" y="48482"/>
                      </a:cubicBezTo>
                      <a:cubicBezTo>
                        <a:pt x="3239" y="43339"/>
                        <a:pt x="0" y="36195"/>
                        <a:pt x="0" y="28480"/>
                      </a:cubicBezTo>
                      <a:cubicBezTo>
                        <a:pt x="0" y="12764"/>
                        <a:pt x="12764" y="0"/>
                        <a:pt x="28480" y="0"/>
                      </a:cubicBezTo>
                      <a:lnTo>
                        <a:pt x="146113" y="0"/>
                      </a:lnTo>
                      <a:cubicBezTo>
                        <a:pt x="130492" y="0"/>
                        <a:pt x="117729" y="12764"/>
                        <a:pt x="117729" y="28480"/>
                      </a:cubicBezTo>
                      <a:cubicBezTo>
                        <a:pt x="117729" y="36195"/>
                        <a:pt x="120967" y="43339"/>
                        <a:pt x="126111" y="48482"/>
                      </a:cubicBezTo>
                      <a:cubicBezTo>
                        <a:pt x="131254" y="53626"/>
                        <a:pt x="138303" y="56864"/>
                        <a:pt x="146113" y="56864"/>
                      </a:cubicBezTo>
                      <a:lnTo>
                        <a:pt x="158020" y="56864"/>
                      </a:lnTo>
                      <a:cubicBezTo>
                        <a:pt x="158020" y="130683"/>
                        <a:pt x="204692" y="193548"/>
                        <a:pt x="270224" y="217551"/>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429" name="Google Shape;429;p27"/>
          <p:cNvGrpSpPr/>
          <p:nvPr/>
        </p:nvGrpSpPr>
        <p:grpSpPr>
          <a:xfrm>
            <a:off x="7505700" y="1502549"/>
            <a:ext cx="1152198" cy="1699607"/>
            <a:chOff x="9030400" y="2100487"/>
            <a:chExt cx="1152198" cy="1699607"/>
          </a:xfrm>
        </p:grpSpPr>
        <p:grpSp>
          <p:nvGrpSpPr>
            <p:cNvPr id="430" name="Google Shape;430;p27"/>
            <p:cNvGrpSpPr/>
            <p:nvPr/>
          </p:nvGrpSpPr>
          <p:grpSpPr>
            <a:xfrm>
              <a:off x="9030400" y="2100487"/>
              <a:ext cx="1152198" cy="1699607"/>
              <a:chOff x="6900403" y="2898829"/>
              <a:chExt cx="974704" cy="1437786"/>
            </a:xfrm>
          </p:grpSpPr>
          <p:sp>
            <p:nvSpPr>
              <p:cNvPr id="431" name="Google Shape;431;p27"/>
              <p:cNvSpPr/>
              <p:nvPr/>
            </p:nvSpPr>
            <p:spPr>
              <a:xfrm>
                <a:off x="7047863" y="4214450"/>
                <a:ext cx="679668" cy="98725"/>
              </a:xfrm>
              <a:custGeom>
                <a:rect b="b" l="l" r="r" t="t"/>
                <a:pathLst>
                  <a:path extrusionOk="0" h="60198" w="414432">
                    <a:moveTo>
                      <a:pt x="384334" y="60198"/>
                    </a:moveTo>
                    <a:lnTo>
                      <a:pt x="30099" y="60198"/>
                    </a:lnTo>
                    <a:cubicBezTo>
                      <a:pt x="13526" y="60198"/>
                      <a:pt x="0" y="46673"/>
                      <a:pt x="0" y="30099"/>
                    </a:cubicBezTo>
                    <a:lnTo>
                      <a:pt x="0" y="30099"/>
                    </a:lnTo>
                    <a:cubicBezTo>
                      <a:pt x="0" y="13525"/>
                      <a:pt x="13526" y="0"/>
                      <a:pt x="30099" y="0"/>
                    </a:cubicBezTo>
                    <a:lnTo>
                      <a:pt x="384334" y="0"/>
                    </a:lnTo>
                    <a:cubicBezTo>
                      <a:pt x="400908" y="0"/>
                      <a:pt x="414433" y="13525"/>
                      <a:pt x="414433" y="30099"/>
                    </a:cubicBezTo>
                    <a:lnTo>
                      <a:pt x="414433" y="30099"/>
                    </a:lnTo>
                    <a:cubicBezTo>
                      <a:pt x="414433" y="46673"/>
                      <a:pt x="400908" y="60198"/>
                      <a:pt x="384334" y="6019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27"/>
              <p:cNvSpPr/>
              <p:nvPr/>
            </p:nvSpPr>
            <p:spPr>
              <a:xfrm>
                <a:off x="7024440" y="4191027"/>
                <a:ext cx="726531" cy="145588"/>
              </a:xfrm>
              <a:custGeom>
                <a:rect b="b" l="l" r="r" t="t"/>
                <a:pathLst>
                  <a:path extrusionOk="0" h="88773" w="443007">
                    <a:moveTo>
                      <a:pt x="398621" y="88773"/>
                    </a:moveTo>
                    <a:lnTo>
                      <a:pt x="44387" y="88773"/>
                    </a:lnTo>
                    <a:cubicBezTo>
                      <a:pt x="19908" y="88773"/>
                      <a:pt x="0" y="68866"/>
                      <a:pt x="0" y="44387"/>
                    </a:cubicBezTo>
                    <a:cubicBezTo>
                      <a:pt x="0" y="19907"/>
                      <a:pt x="19908" y="0"/>
                      <a:pt x="44387" y="0"/>
                    </a:cubicBezTo>
                    <a:lnTo>
                      <a:pt x="398621" y="0"/>
                    </a:lnTo>
                    <a:cubicBezTo>
                      <a:pt x="423101" y="0"/>
                      <a:pt x="443008" y="19907"/>
                      <a:pt x="443008" y="44387"/>
                    </a:cubicBezTo>
                    <a:cubicBezTo>
                      <a:pt x="443008" y="68866"/>
                      <a:pt x="423101" y="88773"/>
                      <a:pt x="398621" y="88773"/>
                    </a:cubicBezTo>
                    <a:close/>
                    <a:moveTo>
                      <a:pt x="44387" y="28575"/>
                    </a:moveTo>
                    <a:cubicBezTo>
                      <a:pt x="35624" y="28575"/>
                      <a:pt x="28575" y="35719"/>
                      <a:pt x="28575" y="44387"/>
                    </a:cubicBezTo>
                    <a:cubicBezTo>
                      <a:pt x="28575" y="53054"/>
                      <a:pt x="35719" y="60198"/>
                      <a:pt x="44387" y="60198"/>
                    </a:cubicBezTo>
                    <a:lnTo>
                      <a:pt x="398621" y="60198"/>
                    </a:lnTo>
                    <a:cubicBezTo>
                      <a:pt x="407384" y="60198"/>
                      <a:pt x="414433" y="53054"/>
                      <a:pt x="414433" y="44387"/>
                    </a:cubicBezTo>
                    <a:cubicBezTo>
                      <a:pt x="414433" y="35719"/>
                      <a:pt x="407289" y="28575"/>
                      <a:pt x="398621" y="28575"/>
                    </a:cubicBezTo>
                    <a:lnTo>
                      <a:pt x="44387"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27"/>
              <p:cNvSpPr/>
              <p:nvPr/>
            </p:nvSpPr>
            <p:spPr>
              <a:xfrm>
                <a:off x="6923886" y="2922253"/>
                <a:ext cx="927740" cy="1306696"/>
              </a:xfrm>
              <a:custGeom>
                <a:rect b="b" l="l" r="r" t="t"/>
                <a:pathLst>
                  <a:path extrusionOk="0" h="796766" w="565695">
                    <a:moveTo>
                      <a:pt x="560348" y="681228"/>
                    </a:moveTo>
                    <a:lnTo>
                      <a:pt x="409282" y="263366"/>
                    </a:lnTo>
                    <a:lnTo>
                      <a:pt x="512533" y="0"/>
                    </a:lnTo>
                    <a:lnTo>
                      <a:pt x="53047" y="0"/>
                    </a:lnTo>
                    <a:lnTo>
                      <a:pt x="163822" y="263842"/>
                    </a:lnTo>
                    <a:lnTo>
                      <a:pt x="5803" y="679228"/>
                    </a:lnTo>
                    <a:cubicBezTo>
                      <a:pt x="-14200" y="731901"/>
                      <a:pt x="19614" y="791909"/>
                      <a:pt x="74954" y="796481"/>
                    </a:cubicBezTo>
                    <a:cubicBezTo>
                      <a:pt x="77336" y="796671"/>
                      <a:pt x="79717" y="796766"/>
                      <a:pt x="82098" y="796766"/>
                    </a:cubicBezTo>
                    <a:lnTo>
                      <a:pt x="482815" y="796766"/>
                    </a:lnTo>
                    <a:cubicBezTo>
                      <a:pt x="492530" y="796766"/>
                      <a:pt x="501770" y="795147"/>
                      <a:pt x="510532" y="792194"/>
                    </a:cubicBezTo>
                    <a:cubicBezTo>
                      <a:pt x="554824" y="777145"/>
                      <a:pt x="576541" y="725900"/>
                      <a:pt x="560348" y="68122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7"/>
              <p:cNvSpPr/>
              <p:nvPr/>
            </p:nvSpPr>
            <p:spPr>
              <a:xfrm>
                <a:off x="6900403" y="2898829"/>
                <a:ext cx="974704" cy="1353559"/>
              </a:xfrm>
              <a:custGeom>
                <a:rect b="b" l="l" r="r" t="t"/>
                <a:pathLst>
                  <a:path extrusionOk="0" h="825341" w="594332">
                    <a:moveTo>
                      <a:pt x="497139" y="825341"/>
                    </a:moveTo>
                    <a:lnTo>
                      <a:pt x="96422" y="825341"/>
                    </a:lnTo>
                    <a:cubicBezTo>
                      <a:pt x="93660" y="825341"/>
                      <a:pt x="90802" y="825246"/>
                      <a:pt x="88040" y="824960"/>
                    </a:cubicBezTo>
                    <a:cubicBezTo>
                      <a:pt x="58513" y="822484"/>
                      <a:pt x="32223" y="806291"/>
                      <a:pt x="15936" y="780479"/>
                    </a:cubicBezTo>
                    <a:cubicBezTo>
                      <a:pt x="-1304" y="753047"/>
                      <a:pt x="-4829" y="718661"/>
                      <a:pt x="6697" y="688372"/>
                    </a:cubicBezTo>
                    <a:lnTo>
                      <a:pt x="162716" y="278321"/>
                    </a:lnTo>
                    <a:lnTo>
                      <a:pt x="54226" y="19812"/>
                    </a:lnTo>
                    <a:cubicBezTo>
                      <a:pt x="52416" y="15431"/>
                      <a:pt x="52893" y="10382"/>
                      <a:pt x="55464" y="6382"/>
                    </a:cubicBezTo>
                    <a:cubicBezTo>
                      <a:pt x="58131" y="2381"/>
                      <a:pt x="62608" y="0"/>
                      <a:pt x="67371" y="0"/>
                    </a:cubicBezTo>
                    <a:lnTo>
                      <a:pt x="526857" y="0"/>
                    </a:lnTo>
                    <a:cubicBezTo>
                      <a:pt x="531619" y="0"/>
                      <a:pt x="536001" y="2381"/>
                      <a:pt x="538668" y="6191"/>
                    </a:cubicBezTo>
                    <a:cubicBezTo>
                      <a:pt x="541335" y="10096"/>
                      <a:pt x="541906" y="15050"/>
                      <a:pt x="540192" y="19431"/>
                    </a:cubicBezTo>
                    <a:lnTo>
                      <a:pt x="438941" y="277749"/>
                    </a:lnTo>
                    <a:lnTo>
                      <a:pt x="588198" y="690563"/>
                    </a:lnTo>
                    <a:lnTo>
                      <a:pt x="588198" y="690563"/>
                    </a:lnTo>
                    <a:cubicBezTo>
                      <a:pt x="597628" y="716661"/>
                      <a:pt x="596104" y="745808"/>
                      <a:pt x="584197" y="770763"/>
                    </a:cubicBezTo>
                    <a:cubicBezTo>
                      <a:pt x="572863" y="794290"/>
                      <a:pt x="553431" y="811721"/>
                      <a:pt x="529524" y="819912"/>
                    </a:cubicBezTo>
                    <a:cubicBezTo>
                      <a:pt x="519046" y="823532"/>
                      <a:pt x="508188" y="825341"/>
                      <a:pt x="497139" y="825341"/>
                    </a:cubicBezTo>
                    <a:close/>
                    <a:moveTo>
                      <a:pt x="88993" y="28670"/>
                    </a:moveTo>
                    <a:lnTo>
                      <a:pt x="191386" y="272606"/>
                    </a:lnTo>
                    <a:cubicBezTo>
                      <a:pt x="192815" y="276035"/>
                      <a:pt x="192910" y="279749"/>
                      <a:pt x="191577" y="283178"/>
                    </a:cubicBezTo>
                    <a:lnTo>
                      <a:pt x="33557" y="698564"/>
                    </a:lnTo>
                    <a:cubicBezTo>
                      <a:pt x="25175" y="720471"/>
                      <a:pt x="27747" y="745427"/>
                      <a:pt x="40224" y="765239"/>
                    </a:cubicBezTo>
                    <a:cubicBezTo>
                      <a:pt x="51655" y="783431"/>
                      <a:pt x="69943" y="794766"/>
                      <a:pt x="90516" y="796481"/>
                    </a:cubicBezTo>
                    <a:cubicBezTo>
                      <a:pt x="92517" y="796671"/>
                      <a:pt x="94517" y="796766"/>
                      <a:pt x="96517" y="796766"/>
                    </a:cubicBezTo>
                    <a:lnTo>
                      <a:pt x="497234" y="796766"/>
                    </a:lnTo>
                    <a:cubicBezTo>
                      <a:pt x="505140" y="796766"/>
                      <a:pt x="512855" y="795528"/>
                      <a:pt x="520285" y="792956"/>
                    </a:cubicBezTo>
                    <a:cubicBezTo>
                      <a:pt x="536953" y="787337"/>
                      <a:pt x="550479" y="775049"/>
                      <a:pt x="558385" y="758476"/>
                    </a:cubicBezTo>
                    <a:cubicBezTo>
                      <a:pt x="567052" y="740474"/>
                      <a:pt x="568100" y="719233"/>
                      <a:pt x="561242" y="700373"/>
                    </a:cubicBezTo>
                    <a:lnTo>
                      <a:pt x="410176" y="282512"/>
                    </a:lnTo>
                    <a:cubicBezTo>
                      <a:pt x="409032" y="279273"/>
                      <a:pt x="409032" y="275654"/>
                      <a:pt x="410271" y="272415"/>
                    </a:cubicBezTo>
                    <a:lnTo>
                      <a:pt x="505902" y="28575"/>
                    </a:lnTo>
                    <a:lnTo>
                      <a:pt x="88993"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7"/>
              <p:cNvSpPr/>
              <p:nvPr/>
            </p:nvSpPr>
            <p:spPr>
              <a:xfrm>
                <a:off x="6923886" y="3777210"/>
                <a:ext cx="927604" cy="455664"/>
              </a:xfrm>
              <a:custGeom>
                <a:rect b="b" l="l" r="r" t="t"/>
                <a:pathLst>
                  <a:path extrusionOk="0" h="277844" w="565612">
                    <a:moveTo>
                      <a:pt x="510532" y="273272"/>
                    </a:moveTo>
                    <a:cubicBezTo>
                      <a:pt x="501865" y="276320"/>
                      <a:pt x="492530" y="277844"/>
                      <a:pt x="482815" y="277844"/>
                    </a:cubicBezTo>
                    <a:lnTo>
                      <a:pt x="82098" y="277844"/>
                    </a:lnTo>
                    <a:cubicBezTo>
                      <a:pt x="79717" y="277844"/>
                      <a:pt x="77336" y="277749"/>
                      <a:pt x="74954" y="277559"/>
                    </a:cubicBezTo>
                    <a:cubicBezTo>
                      <a:pt x="19614" y="272987"/>
                      <a:pt x="-14200" y="212979"/>
                      <a:pt x="5803" y="160306"/>
                    </a:cubicBezTo>
                    <a:lnTo>
                      <a:pt x="66763" y="0"/>
                    </a:lnTo>
                    <a:lnTo>
                      <a:pt x="501674" y="0"/>
                    </a:lnTo>
                    <a:lnTo>
                      <a:pt x="560253" y="162211"/>
                    </a:lnTo>
                    <a:cubicBezTo>
                      <a:pt x="576446" y="206883"/>
                      <a:pt x="554824" y="258128"/>
                      <a:pt x="510532" y="27327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7"/>
              <p:cNvSpPr/>
              <p:nvPr/>
            </p:nvSpPr>
            <p:spPr>
              <a:xfrm>
                <a:off x="6900480" y="3753632"/>
                <a:ext cx="974209" cy="502527"/>
              </a:xfrm>
              <a:custGeom>
                <a:rect b="b" l="l" r="r" t="t"/>
                <a:pathLst>
                  <a:path extrusionOk="0" h="306419" w="594030">
                    <a:moveTo>
                      <a:pt x="497092" y="306419"/>
                    </a:moveTo>
                    <a:lnTo>
                      <a:pt x="96375" y="306419"/>
                    </a:lnTo>
                    <a:cubicBezTo>
                      <a:pt x="93613" y="306419"/>
                      <a:pt x="90946" y="306324"/>
                      <a:pt x="88183" y="306134"/>
                    </a:cubicBezTo>
                    <a:cubicBezTo>
                      <a:pt x="58561" y="303657"/>
                      <a:pt x="32272" y="287464"/>
                      <a:pt x="15984" y="261652"/>
                    </a:cubicBezTo>
                    <a:cubicBezTo>
                      <a:pt x="-1351" y="234220"/>
                      <a:pt x="-4781" y="199834"/>
                      <a:pt x="6649" y="169545"/>
                    </a:cubicBezTo>
                    <a:lnTo>
                      <a:pt x="67609" y="9239"/>
                    </a:lnTo>
                    <a:cubicBezTo>
                      <a:pt x="69705" y="3715"/>
                      <a:pt x="75039" y="0"/>
                      <a:pt x="80944" y="0"/>
                    </a:cubicBezTo>
                    <a:lnTo>
                      <a:pt x="515856" y="0"/>
                    </a:lnTo>
                    <a:cubicBezTo>
                      <a:pt x="521857" y="0"/>
                      <a:pt x="527286" y="3810"/>
                      <a:pt x="529286" y="9430"/>
                    </a:cubicBezTo>
                    <a:lnTo>
                      <a:pt x="587865" y="171736"/>
                    </a:lnTo>
                    <a:cubicBezTo>
                      <a:pt x="597295" y="197834"/>
                      <a:pt x="595866" y="227076"/>
                      <a:pt x="583865" y="252031"/>
                    </a:cubicBezTo>
                    <a:cubicBezTo>
                      <a:pt x="572530" y="275558"/>
                      <a:pt x="553194" y="292989"/>
                      <a:pt x="529191" y="301180"/>
                    </a:cubicBezTo>
                    <a:cubicBezTo>
                      <a:pt x="519190" y="304705"/>
                      <a:pt x="508236" y="306419"/>
                      <a:pt x="497092" y="306419"/>
                    </a:cubicBezTo>
                    <a:close/>
                    <a:moveTo>
                      <a:pt x="90946" y="28670"/>
                    </a:moveTo>
                    <a:lnTo>
                      <a:pt x="33510" y="179737"/>
                    </a:lnTo>
                    <a:cubicBezTo>
                      <a:pt x="25223" y="201644"/>
                      <a:pt x="27700" y="226600"/>
                      <a:pt x="40273" y="246412"/>
                    </a:cubicBezTo>
                    <a:cubicBezTo>
                      <a:pt x="51703" y="264605"/>
                      <a:pt x="70086" y="275939"/>
                      <a:pt x="90469" y="277654"/>
                    </a:cubicBezTo>
                    <a:cubicBezTo>
                      <a:pt x="92374" y="277749"/>
                      <a:pt x="94375" y="277844"/>
                      <a:pt x="96375" y="277844"/>
                    </a:cubicBezTo>
                    <a:lnTo>
                      <a:pt x="497092" y="277844"/>
                    </a:lnTo>
                    <a:cubicBezTo>
                      <a:pt x="505188" y="277844"/>
                      <a:pt x="512903" y="276606"/>
                      <a:pt x="520142" y="274034"/>
                    </a:cubicBezTo>
                    <a:cubicBezTo>
                      <a:pt x="520142" y="274034"/>
                      <a:pt x="520142" y="274034"/>
                      <a:pt x="520238" y="274034"/>
                    </a:cubicBezTo>
                    <a:cubicBezTo>
                      <a:pt x="536811" y="268414"/>
                      <a:pt x="550337" y="256127"/>
                      <a:pt x="558338" y="239554"/>
                    </a:cubicBezTo>
                    <a:cubicBezTo>
                      <a:pt x="567005" y="221551"/>
                      <a:pt x="568053" y="200311"/>
                      <a:pt x="561195" y="181356"/>
                    </a:cubicBezTo>
                    <a:lnTo>
                      <a:pt x="505950" y="28480"/>
                    </a:lnTo>
                    <a:lnTo>
                      <a:pt x="90946" y="2848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27"/>
              <p:cNvSpPr/>
              <p:nvPr/>
            </p:nvSpPr>
            <p:spPr>
              <a:xfrm>
                <a:off x="7071911" y="3156644"/>
                <a:ext cx="631556" cy="197448"/>
              </a:xfrm>
              <a:custGeom>
                <a:rect b="b" l="l" r="r" t="t"/>
                <a:pathLst>
                  <a:path extrusionOk="0" h="120395" w="385095">
                    <a:moveTo>
                      <a:pt x="0" y="0"/>
                    </a:moveTo>
                    <a:lnTo>
                      <a:pt x="385096" y="0"/>
                    </a:lnTo>
                    <a:lnTo>
                      <a:pt x="329851" y="120396"/>
                    </a:lnTo>
                    <a:lnTo>
                      <a:pt x="46577" y="12039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27"/>
              <p:cNvSpPr/>
              <p:nvPr/>
            </p:nvSpPr>
            <p:spPr>
              <a:xfrm>
                <a:off x="7048295" y="3133064"/>
                <a:ext cx="678565" cy="244468"/>
              </a:xfrm>
              <a:custGeom>
                <a:rect b="b" l="l" r="r" t="t"/>
                <a:pathLst>
                  <a:path extrusionOk="0" h="149066" w="413759">
                    <a:moveTo>
                      <a:pt x="344256" y="149066"/>
                    </a:moveTo>
                    <a:lnTo>
                      <a:pt x="60887" y="149066"/>
                    </a:lnTo>
                    <a:cubicBezTo>
                      <a:pt x="54982" y="149066"/>
                      <a:pt x="49648" y="145447"/>
                      <a:pt x="47552" y="139922"/>
                    </a:cubicBezTo>
                    <a:lnTo>
                      <a:pt x="975" y="19431"/>
                    </a:lnTo>
                    <a:cubicBezTo>
                      <a:pt x="-740" y="15050"/>
                      <a:pt x="-168" y="10096"/>
                      <a:pt x="2499" y="6191"/>
                    </a:cubicBezTo>
                    <a:cubicBezTo>
                      <a:pt x="5166" y="2286"/>
                      <a:pt x="9547" y="0"/>
                      <a:pt x="14310" y="0"/>
                    </a:cubicBezTo>
                    <a:lnTo>
                      <a:pt x="399501" y="0"/>
                    </a:lnTo>
                    <a:cubicBezTo>
                      <a:pt x="404358" y="0"/>
                      <a:pt x="408931" y="2477"/>
                      <a:pt x="411502" y="6572"/>
                    </a:cubicBezTo>
                    <a:cubicBezTo>
                      <a:pt x="414169" y="10668"/>
                      <a:pt x="414455" y="15812"/>
                      <a:pt x="412455" y="20288"/>
                    </a:cubicBezTo>
                    <a:lnTo>
                      <a:pt x="357210" y="140779"/>
                    </a:lnTo>
                    <a:cubicBezTo>
                      <a:pt x="354924" y="145828"/>
                      <a:pt x="349875" y="149066"/>
                      <a:pt x="344256" y="149066"/>
                    </a:cubicBezTo>
                    <a:close/>
                    <a:moveTo>
                      <a:pt x="70698" y="120491"/>
                    </a:moveTo>
                    <a:lnTo>
                      <a:pt x="335016" y="120491"/>
                    </a:lnTo>
                    <a:lnTo>
                      <a:pt x="377212" y="28575"/>
                    </a:lnTo>
                    <a:lnTo>
                      <a:pt x="35169" y="28575"/>
                    </a:lnTo>
                    <a:lnTo>
                      <a:pt x="70698" y="120491"/>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7"/>
              <p:cNvSpPr/>
              <p:nvPr/>
            </p:nvSpPr>
            <p:spPr>
              <a:xfrm>
                <a:off x="7071911" y="3354026"/>
                <a:ext cx="631556" cy="197605"/>
              </a:xfrm>
              <a:custGeom>
                <a:rect b="b" l="l" r="r" t="t"/>
                <a:pathLst>
                  <a:path extrusionOk="0" h="120491" w="385095">
                    <a:moveTo>
                      <a:pt x="0" y="120491"/>
                    </a:moveTo>
                    <a:lnTo>
                      <a:pt x="385096" y="120491"/>
                    </a:lnTo>
                    <a:lnTo>
                      <a:pt x="329851" y="0"/>
                    </a:lnTo>
                    <a:lnTo>
                      <a:pt x="46577"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7"/>
              <p:cNvSpPr/>
              <p:nvPr/>
            </p:nvSpPr>
            <p:spPr>
              <a:xfrm>
                <a:off x="7048295" y="3330759"/>
                <a:ext cx="678516" cy="244311"/>
              </a:xfrm>
              <a:custGeom>
                <a:rect b="b" l="l" r="r" t="t"/>
                <a:pathLst>
                  <a:path extrusionOk="0" h="148970" w="413729">
                    <a:moveTo>
                      <a:pt x="399501" y="148971"/>
                    </a:moveTo>
                    <a:lnTo>
                      <a:pt x="14310" y="148971"/>
                    </a:lnTo>
                    <a:cubicBezTo>
                      <a:pt x="9642" y="148971"/>
                      <a:pt x="5166" y="146685"/>
                      <a:pt x="2499" y="142780"/>
                    </a:cubicBezTo>
                    <a:cubicBezTo>
                      <a:pt x="-168" y="138875"/>
                      <a:pt x="-740" y="133921"/>
                      <a:pt x="975" y="129540"/>
                    </a:cubicBezTo>
                    <a:lnTo>
                      <a:pt x="47552" y="9144"/>
                    </a:lnTo>
                    <a:cubicBezTo>
                      <a:pt x="49648" y="3620"/>
                      <a:pt x="54982" y="0"/>
                      <a:pt x="60887" y="0"/>
                    </a:cubicBezTo>
                    <a:lnTo>
                      <a:pt x="344256" y="0"/>
                    </a:lnTo>
                    <a:cubicBezTo>
                      <a:pt x="349875" y="0"/>
                      <a:pt x="354924" y="3238"/>
                      <a:pt x="357210" y="8287"/>
                    </a:cubicBezTo>
                    <a:lnTo>
                      <a:pt x="412455" y="128683"/>
                    </a:lnTo>
                    <a:cubicBezTo>
                      <a:pt x="414455" y="133064"/>
                      <a:pt x="414074" y="138303"/>
                      <a:pt x="411502" y="142399"/>
                    </a:cubicBezTo>
                    <a:cubicBezTo>
                      <a:pt x="408931" y="146495"/>
                      <a:pt x="404454" y="148971"/>
                      <a:pt x="399501" y="148971"/>
                    </a:cubicBezTo>
                    <a:close/>
                    <a:moveTo>
                      <a:pt x="35265" y="120396"/>
                    </a:moveTo>
                    <a:lnTo>
                      <a:pt x="377308" y="120396"/>
                    </a:lnTo>
                    <a:lnTo>
                      <a:pt x="335112" y="28575"/>
                    </a:lnTo>
                    <a:lnTo>
                      <a:pt x="70698" y="28575"/>
                    </a:lnTo>
                    <a:lnTo>
                      <a:pt x="35265" y="12039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7"/>
              <p:cNvSpPr/>
              <p:nvPr/>
            </p:nvSpPr>
            <p:spPr>
              <a:xfrm>
                <a:off x="7608606" y="3276778"/>
                <a:ext cx="229580" cy="158191"/>
              </a:xfrm>
              <a:custGeom>
                <a:rect b="b" l="l" r="r" t="t"/>
                <a:pathLst>
                  <a:path extrusionOk="0" h="96458" w="139988">
                    <a:moveTo>
                      <a:pt x="102498" y="96458"/>
                    </a:moveTo>
                    <a:cubicBezTo>
                      <a:pt x="89258" y="96458"/>
                      <a:pt x="72589" y="91315"/>
                      <a:pt x="50396" y="80552"/>
                    </a:cubicBezTo>
                    <a:cubicBezTo>
                      <a:pt x="21440" y="66550"/>
                      <a:pt x="1723" y="49024"/>
                      <a:pt x="104" y="36070"/>
                    </a:cubicBezTo>
                    <a:cubicBezTo>
                      <a:pt x="-277" y="32927"/>
                      <a:pt x="199" y="28164"/>
                      <a:pt x="4771" y="23211"/>
                    </a:cubicBezTo>
                    <a:cubicBezTo>
                      <a:pt x="17916" y="9209"/>
                      <a:pt x="63160" y="-1840"/>
                      <a:pt x="99926" y="256"/>
                    </a:cubicBezTo>
                    <a:cubicBezTo>
                      <a:pt x="111451" y="923"/>
                      <a:pt x="123167" y="2732"/>
                      <a:pt x="131359" y="11781"/>
                    </a:cubicBezTo>
                    <a:cubicBezTo>
                      <a:pt x="146503" y="28640"/>
                      <a:pt x="138026" y="55691"/>
                      <a:pt x="133549" y="70265"/>
                    </a:cubicBezTo>
                    <a:cubicBezTo>
                      <a:pt x="130120" y="81599"/>
                      <a:pt x="127739" y="88934"/>
                      <a:pt x="120119" y="92648"/>
                    </a:cubicBezTo>
                    <a:cubicBezTo>
                      <a:pt x="114880" y="95220"/>
                      <a:pt x="109070" y="96458"/>
                      <a:pt x="102498" y="96458"/>
                    </a:cubicBezTo>
                    <a:lnTo>
                      <a:pt x="102498" y="96458"/>
                    </a:lnTo>
                    <a:close/>
                    <a:moveTo>
                      <a:pt x="22107" y="35594"/>
                    </a:moveTo>
                    <a:cubicBezTo>
                      <a:pt x="25917" y="40547"/>
                      <a:pt x="36585" y="50929"/>
                      <a:pt x="59350" y="61978"/>
                    </a:cubicBezTo>
                    <a:cubicBezTo>
                      <a:pt x="84400" y="74075"/>
                      <a:pt x="100974" y="78170"/>
                      <a:pt x="110213" y="74456"/>
                    </a:cubicBezTo>
                    <a:cubicBezTo>
                      <a:pt x="111166" y="72741"/>
                      <a:pt x="112499" y="68169"/>
                      <a:pt x="113833" y="64169"/>
                    </a:cubicBezTo>
                    <a:cubicBezTo>
                      <a:pt x="116690" y="55025"/>
                      <a:pt x="123262" y="33689"/>
                      <a:pt x="116023" y="25592"/>
                    </a:cubicBezTo>
                    <a:cubicBezTo>
                      <a:pt x="113928" y="23211"/>
                      <a:pt x="110213" y="21497"/>
                      <a:pt x="98878" y="20925"/>
                    </a:cubicBezTo>
                    <a:cubicBezTo>
                      <a:pt x="64684" y="19115"/>
                      <a:pt x="31727" y="29307"/>
                      <a:pt x="22107" y="35594"/>
                    </a:cubicBezTo>
                    <a:lnTo>
                      <a:pt x="22107" y="35594"/>
                    </a:lnTo>
                    <a:close/>
                    <a:moveTo>
                      <a:pt x="20583" y="33593"/>
                    </a:moveTo>
                    <a:lnTo>
                      <a:pt x="20583" y="33593"/>
                    </a:lnTo>
                    <a:lnTo>
                      <a:pt x="20583" y="33593"/>
                    </a:lnTo>
                    <a:lnTo>
                      <a:pt x="20583" y="33593"/>
                    </a:lnTo>
                    <a:lnTo>
                      <a:pt x="20583" y="33593"/>
                    </a:lnTo>
                    <a:close/>
                    <a:moveTo>
                      <a:pt x="20487" y="33022"/>
                    </a:moveTo>
                    <a:lnTo>
                      <a:pt x="20487" y="33022"/>
                    </a:lnTo>
                    <a:lnTo>
                      <a:pt x="20487" y="33022"/>
                    </a:lnTo>
                    <a:lnTo>
                      <a:pt x="20487" y="33022"/>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27"/>
              <p:cNvSpPr/>
              <p:nvPr/>
            </p:nvSpPr>
            <p:spPr>
              <a:xfrm>
                <a:off x="7375396" y="3264705"/>
                <a:ext cx="221200" cy="146211"/>
              </a:xfrm>
              <a:custGeom>
                <a:rect b="b" l="l" r="r" t="t"/>
                <a:pathLst>
                  <a:path extrusionOk="0" h="89153" w="134878">
                    <a:moveTo>
                      <a:pt x="59106" y="89154"/>
                    </a:moveTo>
                    <a:cubicBezTo>
                      <a:pt x="38151" y="89154"/>
                      <a:pt x="5671" y="80581"/>
                      <a:pt x="623" y="56673"/>
                    </a:cubicBezTo>
                    <a:cubicBezTo>
                      <a:pt x="-4235" y="33432"/>
                      <a:pt x="20339" y="12287"/>
                      <a:pt x="39389" y="4667"/>
                    </a:cubicBezTo>
                    <a:cubicBezTo>
                      <a:pt x="68060" y="-6858"/>
                      <a:pt x="103397" y="3333"/>
                      <a:pt x="131782" y="31146"/>
                    </a:cubicBezTo>
                    <a:cubicBezTo>
                      <a:pt x="135306" y="34575"/>
                      <a:pt x="135878" y="40005"/>
                      <a:pt x="133211" y="44100"/>
                    </a:cubicBezTo>
                    <a:cubicBezTo>
                      <a:pt x="128353" y="51625"/>
                      <a:pt x="101969" y="88868"/>
                      <a:pt x="59582" y="89154"/>
                    </a:cubicBezTo>
                    <a:cubicBezTo>
                      <a:pt x="59487" y="89154"/>
                      <a:pt x="59297" y="89154"/>
                      <a:pt x="59106" y="89154"/>
                    </a:cubicBezTo>
                    <a:lnTo>
                      <a:pt x="59106" y="89154"/>
                    </a:lnTo>
                    <a:close/>
                    <a:moveTo>
                      <a:pt x="63773" y="20669"/>
                    </a:moveTo>
                    <a:cubicBezTo>
                      <a:pt x="57963" y="20669"/>
                      <a:pt x="52343" y="21621"/>
                      <a:pt x="47200" y="23717"/>
                    </a:cubicBezTo>
                    <a:cubicBezTo>
                      <a:pt x="33770" y="29051"/>
                      <a:pt x="19006" y="43053"/>
                      <a:pt x="21006" y="52387"/>
                    </a:cubicBezTo>
                    <a:cubicBezTo>
                      <a:pt x="22911" y="61436"/>
                      <a:pt x="43009" y="68389"/>
                      <a:pt x="59106" y="68389"/>
                    </a:cubicBezTo>
                    <a:cubicBezTo>
                      <a:pt x="59201" y="68389"/>
                      <a:pt x="59297" y="68389"/>
                      <a:pt x="59487" y="68389"/>
                    </a:cubicBezTo>
                    <a:cubicBezTo>
                      <a:pt x="83966" y="68199"/>
                      <a:pt x="101969" y="50482"/>
                      <a:pt x="110637" y="39719"/>
                    </a:cubicBezTo>
                    <a:cubicBezTo>
                      <a:pt x="95587" y="27432"/>
                      <a:pt x="78918" y="20669"/>
                      <a:pt x="63773" y="20669"/>
                    </a:cubicBezTo>
                    <a:lnTo>
                      <a:pt x="63773" y="20669"/>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27"/>
              <p:cNvSpPr/>
              <p:nvPr/>
            </p:nvSpPr>
            <p:spPr>
              <a:xfrm>
                <a:off x="7545847" y="3323699"/>
                <a:ext cx="64011" cy="206699"/>
              </a:xfrm>
              <a:custGeom>
                <a:rect b="b" l="l" r="r" t="t"/>
                <a:pathLst>
                  <a:path extrusionOk="0" h="126036" w="39031">
                    <a:moveTo>
                      <a:pt x="12668" y="126036"/>
                    </a:moveTo>
                    <a:cubicBezTo>
                      <a:pt x="7715" y="126036"/>
                      <a:pt x="3429" y="122417"/>
                      <a:pt x="2572" y="117464"/>
                    </a:cubicBezTo>
                    <a:cubicBezTo>
                      <a:pt x="-857" y="97461"/>
                      <a:pt x="-857" y="77268"/>
                      <a:pt x="2572" y="57266"/>
                    </a:cubicBezTo>
                    <a:cubicBezTo>
                      <a:pt x="5620" y="39359"/>
                      <a:pt x="11335" y="21928"/>
                      <a:pt x="19621" y="5640"/>
                    </a:cubicBezTo>
                    <a:cubicBezTo>
                      <a:pt x="22193" y="592"/>
                      <a:pt x="28385" y="-1504"/>
                      <a:pt x="33433" y="1163"/>
                    </a:cubicBezTo>
                    <a:cubicBezTo>
                      <a:pt x="38481" y="3735"/>
                      <a:pt x="40481" y="10022"/>
                      <a:pt x="37910" y="15070"/>
                    </a:cubicBezTo>
                    <a:cubicBezTo>
                      <a:pt x="30575" y="29453"/>
                      <a:pt x="25527" y="44788"/>
                      <a:pt x="22860" y="60695"/>
                    </a:cubicBezTo>
                    <a:cubicBezTo>
                      <a:pt x="19907" y="78316"/>
                      <a:pt x="19907" y="96223"/>
                      <a:pt x="22860" y="113939"/>
                    </a:cubicBezTo>
                    <a:cubicBezTo>
                      <a:pt x="23813" y="119559"/>
                      <a:pt x="20003" y="124893"/>
                      <a:pt x="14383" y="125941"/>
                    </a:cubicBezTo>
                    <a:cubicBezTo>
                      <a:pt x="13811" y="126036"/>
                      <a:pt x="13240" y="126036"/>
                      <a:pt x="12668" y="126036"/>
                    </a:cubicBezTo>
                    <a:lnTo>
                      <a:pt x="12668" y="126036"/>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7"/>
              <p:cNvSpPr/>
              <p:nvPr/>
            </p:nvSpPr>
            <p:spPr>
              <a:xfrm>
                <a:off x="7589330" y="3323648"/>
                <a:ext cx="74845" cy="313128"/>
              </a:xfrm>
              <a:custGeom>
                <a:rect b="b" l="l" r="r" t="t"/>
                <a:pathLst>
                  <a:path extrusionOk="0" h="190932" w="45637">
                    <a:moveTo>
                      <a:pt x="26626" y="190933"/>
                    </a:moveTo>
                    <a:cubicBezTo>
                      <a:pt x="25674" y="190933"/>
                      <a:pt x="24721" y="190837"/>
                      <a:pt x="23864" y="190552"/>
                    </a:cubicBezTo>
                    <a:cubicBezTo>
                      <a:pt x="18340" y="189028"/>
                      <a:pt x="15101" y="183313"/>
                      <a:pt x="16625" y="177788"/>
                    </a:cubicBezTo>
                    <a:cubicBezTo>
                      <a:pt x="23674" y="152452"/>
                      <a:pt x="26245" y="126353"/>
                      <a:pt x="24340" y="100255"/>
                    </a:cubicBezTo>
                    <a:cubicBezTo>
                      <a:pt x="22245" y="70537"/>
                      <a:pt x="14339" y="41866"/>
                      <a:pt x="1099" y="15006"/>
                    </a:cubicBezTo>
                    <a:cubicBezTo>
                      <a:pt x="-1472" y="9862"/>
                      <a:pt x="623" y="3671"/>
                      <a:pt x="5766" y="1099"/>
                    </a:cubicBezTo>
                    <a:cubicBezTo>
                      <a:pt x="10910" y="-1472"/>
                      <a:pt x="17101" y="623"/>
                      <a:pt x="19673" y="5767"/>
                    </a:cubicBezTo>
                    <a:cubicBezTo>
                      <a:pt x="34151" y="35008"/>
                      <a:pt x="42724" y="66346"/>
                      <a:pt x="45010" y="98731"/>
                    </a:cubicBezTo>
                    <a:cubicBezTo>
                      <a:pt x="47010" y="127210"/>
                      <a:pt x="44248" y="155595"/>
                      <a:pt x="36532" y="183217"/>
                    </a:cubicBezTo>
                    <a:cubicBezTo>
                      <a:pt x="35294" y="187980"/>
                      <a:pt x="31103" y="190933"/>
                      <a:pt x="26626" y="190933"/>
                    </a:cubicBezTo>
                    <a:lnTo>
                      <a:pt x="26626" y="19093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7"/>
              <p:cNvSpPr/>
              <p:nvPr/>
            </p:nvSpPr>
            <p:spPr>
              <a:xfrm>
                <a:off x="7551882" y="3274230"/>
                <a:ext cx="102584" cy="101536"/>
              </a:xfrm>
              <a:custGeom>
                <a:rect b="b" l="l" r="r" t="t"/>
                <a:pathLst>
                  <a:path extrusionOk="0" h="61912" w="62551">
                    <a:moveTo>
                      <a:pt x="31276" y="61913"/>
                    </a:moveTo>
                    <a:cubicBezTo>
                      <a:pt x="47659" y="61913"/>
                      <a:pt x="63375" y="47720"/>
                      <a:pt x="62518" y="30956"/>
                    </a:cubicBezTo>
                    <a:cubicBezTo>
                      <a:pt x="61756" y="14192"/>
                      <a:pt x="48706" y="0"/>
                      <a:pt x="31276" y="0"/>
                    </a:cubicBezTo>
                    <a:cubicBezTo>
                      <a:pt x="14893" y="0"/>
                      <a:pt x="-824" y="14192"/>
                      <a:pt x="34" y="30956"/>
                    </a:cubicBezTo>
                    <a:cubicBezTo>
                      <a:pt x="796" y="47720"/>
                      <a:pt x="13750" y="61913"/>
                      <a:pt x="31276" y="61913"/>
                    </a:cubicBezTo>
                    <a:lnTo>
                      <a:pt x="31276" y="61913"/>
                    </a:lnTo>
                    <a:lnTo>
                      <a:pt x="31276" y="61913"/>
                    </a:lnTo>
                    <a:lnTo>
                      <a:pt x="31276" y="6191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7"/>
              <p:cNvSpPr/>
              <p:nvPr/>
            </p:nvSpPr>
            <p:spPr>
              <a:xfrm>
                <a:off x="6920232" y="2943491"/>
                <a:ext cx="407601" cy="1391205"/>
              </a:xfrm>
              <a:custGeom>
                <a:rect b="b" l="l" r="r" t="t"/>
                <a:pathLst>
                  <a:path extrusionOk="0" h="848296" w="248537">
                    <a:moveTo>
                      <a:pt x="229964" y="383762"/>
                    </a:moveTo>
                    <a:lnTo>
                      <a:pt x="201961" y="383762"/>
                    </a:lnTo>
                    <a:lnTo>
                      <a:pt x="248538" y="263271"/>
                    </a:lnTo>
                    <a:lnTo>
                      <a:pt x="201961" y="142875"/>
                    </a:lnTo>
                    <a:lnTo>
                      <a:pt x="224821" y="142875"/>
                    </a:lnTo>
                    <a:lnTo>
                      <a:pt x="164813" y="0"/>
                    </a:lnTo>
                    <a:lnTo>
                      <a:pt x="53085" y="0"/>
                    </a:lnTo>
                    <a:lnTo>
                      <a:pt x="113092" y="142875"/>
                    </a:lnTo>
                    <a:lnTo>
                      <a:pt x="90232" y="142875"/>
                    </a:lnTo>
                    <a:lnTo>
                      <a:pt x="136715" y="263271"/>
                    </a:lnTo>
                    <a:lnTo>
                      <a:pt x="90232" y="383762"/>
                    </a:lnTo>
                    <a:lnTo>
                      <a:pt x="118141" y="383762"/>
                    </a:lnTo>
                    <a:lnTo>
                      <a:pt x="5746" y="679228"/>
                    </a:lnTo>
                    <a:cubicBezTo>
                      <a:pt x="1840" y="689705"/>
                      <a:pt x="31" y="700373"/>
                      <a:pt x="31" y="710946"/>
                    </a:cubicBezTo>
                    <a:cubicBezTo>
                      <a:pt x="-1112" y="754571"/>
                      <a:pt x="29749" y="795338"/>
                      <a:pt x="74992" y="798957"/>
                    </a:cubicBezTo>
                    <a:cubicBezTo>
                      <a:pt x="76802" y="799148"/>
                      <a:pt x="78517" y="799148"/>
                      <a:pt x="80326" y="799243"/>
                    </a:cubicBezTo>
                    <a:cubicBezTo>
                      <a:pt x="77374" y="803434"/>
                      <a:pt x="75564" y="808482"/>
                      <a:pt x="75564" y="814007"/>
                    </a:cubicBezTo>
                    <a:lnTo>
                      <a:pt x="75564" y="822484"/>
                    </a:lnTo>
                    <a:cubicBezTo>
                      <a:pt x="75564" y="836676"/>
                      <a:pt x="87184" y="848297"/>
                      <a:pt x="101472" y="848297"/>
                    </a:cubicBezTo>
                    <a:lnTo>
                      <a:pt x="213295" y="848297"/>
                    </a:lnTo>
                    <a:cubicBezTo>
                      <a:pt x="199103" y="848297"/>
                      <a:pt x="187483" y="836676"/>
                      <a:pt x="187483" y="822484"/>
                    </a:cubicBezTo>
                    <a:lnTo>
                      <a:pt x="187483" y="814007"/>
                    </a:lnTo>
                    <a:cubicBezTo>
                      <a:pt x="187483" y="808482"/>
                      <a:pt x="189292" y="803434"/>
                      <a:pt x="192245" y="799243"/>
                    </a:cubicBezTo>
                    <a:cubicBezTo>
                      <a:pt x="190435" y="799148"/>
                      <a:pt x="188626" y="799148"/>
                      <a:pt x="186816" y="798957"/>
                    </a:cubicBezTo>
                    <a:cubicBezTo>
                      <a:pt x="141667" y="795242"/>
                      <a:pt x="110807" y="754475"/>
                      <a:pt x="111949" y="710946"/>
                    </a:cubicBezTo>
                    <a:cubicBezTo>
                      <a:pt x="111949" y="700373"/>
                      <a:pt x="113759" y="689705"/>
                      <a:pt x="117665" y="679228"/>
                    </a:cubicBezTo>
                    <a:lnTo>
                      <a:pt x="229964" y="383762"/>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7" name="Google Shape;447;p27"/>
            <p:cNvGrpSpPr/>
            <p:nvPr/>
          </p:nvGrpSpPr>
          <p:grpSpPr>
            <a:xfrm>
              <a:off x="9030400" y="2100487"/>
              <a:ext cx="1152198" cy="1699607"/>
              <a:chOff x="6900403" y="2898829"/>
              <a:chExt cx="974704" cy="1437786"/>
            </a:xfrm>
          </p:grpSpPr>
          <p:sp>
            <p:nvSpPr>
              <p:cNvPr id="448" name="Google Shape;448;p27"/>
              <p:cNvSpPr/>
              <p:nvPr/>
            </p:nvSpPr>
            <p:spPr>
              <a:xfrm>
                <a:off x="7047863" y="4214450"/>
                <a:ext cx="679668" cy="98725"/>
              </a:xfrm>
              <a:custGeom>
                <a:rect b="b" l="l" r="r" t="t"/>
                <a:pathLst>
                  <a:path extrusionOk="0" h="60198" w="414432">
                    <a:moveTo>
                      <a:pt x="384334" y="60198"/>
                    </a:moveTo>
                    <a:lnTo>
                      <a:pt x="30099" y="60198"/>
                    </a:lnTo>
                    <a:cubicBezTo>
                      <a:pt x="13526" y="60198"/>
                      <a:pt x="0" y="46673"/>
                      <a:pt x="0" y="30099"/>
                    </a:cubicBezTo>
                    <a:lnTo>
                      <a:pt x="0" y="30099"/>
                    </a:lnTo>
                    <a:cubicBezTo>
                      <a:pt x="0" y="13525"/>
                      <a:pt x="13526" y="0"/>
                      <a:pt x="30099" y="0"/>
                    </a:cubicBezTo>
                    <a:lnTo>
                      <a:pt x="384334" y="0"/>
                    </a:lnTo>
                    <a:cubicBezTo>
                      <a:pt x="400908" y="0"/>
                      <a:pt x="414433" y="13525"/>
                      <a:pt x="414433" y="30099"/>
                    </a:cubicBezTo>
                    <a:lnTo>
                      <a:pt x="414433" y="30099"/>
                    </a:lnTo>
                    <a:cubicBezTo>
                      <a:pt x="414433" y="46673"/>
                      <a:pt x="400908" y="60198"/>
                      <a:pt x="384334" y="60198"/>
                    </a:cubicBezTo>
                    <a:close/>
                  </a:path>
                </a:pathLst>
              </a:custGeom>
              <a:solidFill>
                <a:srgbClr val="B8B8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7"/>
              <p:cNvSpPr/>
              <p:nvPr/>
            </p:nvSpPr>
            <p:spPr>
              <a:xfrm>
                <a:off x="7024440" y="4191027"/>
                <a:ext cx="726531" cy="145588"/>
              </a:xfrm>
              <a:custGeom>
                <a:rect b="b" l="l" r="r" t="t"/>
                <a:pathLst>
                  <a:path extrusionOk="0" h="88773" w="443007">
                    <a:moveTo>
                      <a:pt x="398621" y="88773"/>
                    </a:moveTo>
                    <a:lnTo>
                      <a:pt x="44387" y="88773"/>
                    </a:lnTo>
                    <a:cubicBezTo>
                      <a:pt x="19908" y="88773"/>
                      <a:pt x="0" y="68866"/>
                      <a:pt x="0" y="44387"/>
                    </a:cubicBezTo>
                    <a:cubicBezTo>
                      <a:pt x="0" y="19907"/>
                      <a:pt x="19908" y="0"/>
                      <a:pt x="44387" y="0"/>
                    </a:cubicBezTo>
                    <a:lnTo>
                      <a:pt x="398621" y="0"/>
                    </a:lnTo>
                    <a:cubicBezTo>
                      <a:pt x="423101" y="0"/>
                      <a:pt x="443008" y="19907"/>
                      <a:pt x="443008" y="44387"/>
                    </a:cubicBezTo>
                    <a:cubicBezTo>
                      <a:pt x="443008" y="68866"/>
                      <a:pt x="423101" y="88773"/>
                      <a:pt x="398621" y="88773"/>
                    </a:cubicBezTo>
                    <a:close/>
                    <a:moveTo>
                      <a:pt x="44387" y="28575"/>
                    </a:moveTo>
                    <a:cubicBezTo>
                      <a:pt x="35624" y="28575"/>
                      <a:pt x="28575" y="35719"/>
                      <a:pt x="28575" y="44387"/>
                    </a:cubicBezTo>
                    <a:cubicBezTo>
                      <a:pt x="28575" y="53054"/>
                      <a:pt x="35719" y="60198"/>
                      <a:pt x="44387" y="60198"/>
                    </a:cubicBezTo>
                    <a:lnTo>
                      <a:pt x="398621" y="60198"/>
                    </a:lnTo>
                    <a:cubicBezTo>
                      <a:pt x="407384" y="60198"/>
                      <a:pt x="414433" y="53054"/>
                      <a:pt x="414433" y="44387"/>
                    </a:cubicBezTo>
                    <a:cubicBezTo>
                      <a:pt x="414433" y="35719"/>
                      <a:pt x="407289" y="28575"/>
                      <a:pt x="398621" y="28575"/>
                    </a:cubicBezTo>
                    <a:lnTo>
                      <a:pt x="44387"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7"/>
              <p:cNvSpPr/>
              <p:nvPr/>
            </p:nvSpPr>
            <p:spPr>
              <a:xfrm>
                <a:off x="6923886" y="2922253"/>
                <a:ext cx="927740" cy="1306696"/>
              </a:xfrm>
              <a:custGeom>
                <a:rect b="b" l="l" r="r" t="t"/>
                <a:pathLst>
                  <a:path extrusionOk="0" h="796766" w="565695">
                    <a:moveTo>
                      <a:pt x="560348" y="681228"/>
                    </a:moveTo>
                    <a:lnTo>
                      <a:pt x="409282" y="263366"/>
                    </a:lnTo>
                    <a:lnTo>
                      <a:pt x="512533" y="0"/>
                    </a:lnTo>
                    <a:lnTo>
                      <a:pt x="53047" y="0"/>
                    </a:lnTo>
                    <a:lnTo>
                      <a:pt x="163822" y="263842"/>
                    </a:lnTo>
                    <a:lnTo>
                      <a:pt x="5803" y="679228"/>
                    </a:lnTo>
                    <a:cubicBezTo>
                      <a:pt x="-14200" y="731901"/>
                      <a:pt x="19614" y="791909"/>
                      <a:pt x="74954" y="796481"/>
                    </a:cubicBezTo>
                    <a:cubicBezTo>
                      <a:pt x="77336" y="796671"/>
                      <a:pt x="79717" y="796766"/>
                      <a:pt x="82098" y="796766"/>
                    </a:cubicBezTo>
                    <a:lnTo>
                      <a:pt x="482815" y="796766"/>
                    </a:lnTo>
                    <a:cubicBezTo>
                      <a:pt x="492530" y="796766"/>
                      <a:pt x="501770" y="795147"/>
                      <a:pt x="510532" y="792194"/>
                    </a:cubicBezTo>
                    <a:cubicBezTo>
                      <a:pt x="554824" y="777145"/>
                      <a:pt x="576541" y="725900"/>
                      <a:pt x="560348" y="681228"/>
                    </a:cubicBezTo>
                    <a:close/>
                  </a:path>
                </a:pathLst>
              </a:custGeom>
              <a:solidFill>
                <a:srgbClr val="EFF2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7"/>
              <p:cNvSpPr/>
              <p:nvPr/>
            </p:nvSpPr>
            <p:spPr>
              <a:xfrm>
                <a:off x="6900403" y="2898829"/>
                <a:ext cx="974704" cy="1353559"/>
              </a:xfrm>
              <a:custGeom>
                <a:rect b="b" l="l" r="r" t="t"/>
                <a:pathLst>
                  <a:path extrusionOk="0" h="825341" w="594332">
                    <a:moveTo>
                      <a:pt x="497139" y="825341"/>
                    </a:moveTo>
                    <a:lnTo>
                      <a:pt x="96422" y="825341"/>
                    </a:lnTo>
                    <a:cubicBezTo>
                      <a:pt x="93660" y="825341"/>
                      <a:pt x="90802" y="825246"/>
                      <a:pt x="88040" y="824960"/>
                    </a:cubicBezTo>
                    <a:cubicBezTo>
                      <a:pt x="58513" y="822484"/>
                      <a:pt x="32223" y="806291"/>
                      <a:pt x="15936" y="780479"/>
                    </a:cubicBezTo>
                    <a:cubicBezTo>
                      <a:pt x="-1304" y="753047"/>
                      <a:pt x="-4829" y="718661"/>
                      <a:pt x="6697" y="688372"/>
                    </a:cubicBezTo>
                    <a:lnTo>
                      <a:pt x="162716" y="278321"/>
                    </a:lnTo>
                    <a:lnTo>
                      <a:pt x="54226" y="19812"/>
                    </a:lnTo>
                    <a:cubicBezTo>
                      <a:pt x="52416" y="15431"/>
                      <a:pt x="52893" y="10382"/>
                      <a:pt x="55464" y="6382"/>
                    </a:cubicBezTo>
                    <a:cubicBezTo>
                      <a:pt x="58131" y="2381"/>
                      <a:pt x="62608" y="0"/>
                      <a:pt x="67371" y="0"/>
                    </a:cubicBezTo>
                    <a:lnTo>
                      <a:pt x="526857" y="0"/>
                    </a:lnTo>
                    <a:cubicBezTo>
                      <a:pt x="531619" y="0"/>
                      <a:pt x="536001" y="2381"/>
                      <a:pt x="538668" y="6191"/>
                    </a:cubicBezTo>
                    <a:cubicBezTo>
                      <a:pt x="541335" y="10096"/>
                      <a:pt x="541906" y="15050"/>
                      <a:pt x="540192" y="19431"/>
                    </a:cubicBezTo>
                    <a:lnTo>
                      <a:pt x="438941" y="277749"/>
                    </a:lnTo>
                    <a:lnTo>
                      <a:pt x="588198" y="690563"/>
                    </a:lnTo>
                    <a:lnTo>
                      <a:pt x="588198" y="690563"/>
                    </a:lnTo>
                    <a:cubicBezTo>
                      <a:pt x="597628" y="716661"/>
                      <a:pt x="596104" y="745808"/>
                      <a:pt x="584197" y="770763"/>
                    </a:cubicBezTo>
                    <a:cubicBezTo>
                      <a:pt x="572863" y="794290"/>
                      <a:pt x="553431" y="811721"/>
                      <a:pt x="529524" y="819912"/>
                    </a:cubicBezTo>
                    <a:cubicBezTo>
                      <a:pt x="519046" y="823532"/>
                      <a:pt x="508188" y="825341"/>
                      <a:pt x="497139" y="825341"/>
                    </a:cubicBezTo>
                    <a:close/>
                    <a:moveTo>
                      <a:pt x="88993" y="28670"/>
                    </a:moveTo>
                    <a:lnTo>
                      <a:pt x="191386" y="272606"/>
                    </a:lnTo>
                    <a:cubicBezTo>
                      <a:pt x="192815" y="276035"/>
                      <a:pt x="192910" y="279749"/>
                      <a:pt x="191577" y="283178"/>
                    </a:cubicBezTo>
                    <a:lnTo>
                      <a:pt x="33557" y="698564"/>
                    </a:lnTo>
                    <a:cubicBezTo>
                      <a:pt x="25175" y="720471"/>
                      <a:pt x="27747" y="745427"/>
                      <a:pt x="40224" y="765239"/>
                    </a:cubicBezTo>
                    <a:cubicBezTo>
                      <a:pt x="51655" y="783431"/>
                      <a:pt x="69943" y="794766"/>
                      <a:pt x="90516" y="796481"/>
                    </a:cubicBezTo>
                    <a:cubicBezTo>
                      <a:pt x="92517" y="796671"/>
                      <a:pt x="94517" y="796766"/>
                      <a:pt x="96517" y="796766"/>
                    </a:cubicBezTo>
                    <a:lnTo>
                      <a:pt x="497234" y="796766"/>
                    </a:lnTo>
                    <a:cubicBezTo>
                      <a:pt x="505140" y="796766"/>
                      <a:pt x="512855" y="795528"/>
                      <a:pt x="520285" y="792956"/>
                    </a:cubicBezTo>
                    <a:cubicBezTo>
                      <a:pt x="536953" y="787337"/>
                      <a:pt x="550479" y="775049"/>
                      <a:pt x="558385" y="758476"/>
                    </a:cubicBezTo>
                    <a:cubicBezTo>
                      <a:pt x="567052" y="740474"/>
                      <a:pt x="568100" y="719233"/>
                      <a:pt x="561242" y="700373"/>
                    </a:cubicBezTo>
                    <a:lnTo>
                      <a:pt x="410176" y="282512"/>
                    </a:lnTo>
                    <a:cubicBezTo>
                      <a:pt x="409032" y="279273"/>
                      <a:pt x="409032" y="275654"/>
                      <a:pt x="410271" y="272415"/>
                    </a:cubicBezTo>
                    <a:lnTo>
                      <a:pt x="505902" y="28575"/>
                    </a:lnTo>
                    <a:lnTo>
                      <a:pt x="88993"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27"/>
              <p:cNvSpPr/>
              <p:nvPr/>
            </p:nvSpPr>
            <p:spPr>
              <a:xfrm>
                <a:off x="6923886" y="3777210"/>
                <a:ext cx="927604" cy="455664"/>
              </a:xfrm>
              <a:custGeom>
                <a:rect b="b" l="l" r="r" t="t"/>
                <a:pathLst>
                  <a:path extrusionOk="0" h="277844" w="565612">
                    <a:moveTo>
                      <a:pt x="510532" y="273272"/>
                    </a:moveTo>
                    <a:cubicBezTo>
                      <a:pt x="501865" y="276320"/>
                      <a:pt x="492530" y="277844"/>
                      <a:pt x="482815" y="277844"/>
                    </a:cubicBezTo>
                    <a:lnTo>
                      <a:pt x="82098" y="277844"/>
                    </a:lnTo>
                    <a:cubicBezTo>
                      <a:pt x="79717" y="277844"/>
                      <a:pt x="77336" y="277749"/>
                      <a:pt x="74954" y="277559"/>
                    </a:cubicBezTo>
                    <a:cubicBezTo>
                      <a:pt x="19614" y="272987"/>
                      <a:pt x="-14200" y="212979"/>
                      <a:pt x="5803" y="160306"/>
                    </a:cubicBezTo>
                    <a:lnTo>
                      <a:pt x="66763" y="0"/>
                    </a:lnTo>
                    <a:lnTo>
                      <a:pt x="501674" y="0"/>
                    </a:lnTo>
                    <a:lnTo>
                      <a:pt x="560253" y="162211"/>
                    </a:lnTo>
                    <a:cubicBezTo>
                      <a:pt x="576446" y="206883"/>
                      <a:pt x="554824" y="258128"/>
                      <a:pt x="510532" y="273272"/>
                    </a:cubicBezTo>
                    <a:close/>
                  </a:path>
                </a:pathLst>
              </a:custGeom>
              <a:solidFill>
                <a:srgbClr val="4B38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7"/>
              <p:cNvSpPr/>
              <p:nvPr/>
            </p:nvSpPr>
            <p:spPr>
              <a:xfrm>
                <a:off x="6900480" y="3753632"/>
                <a:ext cx="974209" cy="502527"/>
              </a:xfrm>
              <a:custGeom>
                <a:rect b="b" l="l" r="r" t="t"/>
                <a:pathLst>
                  <a:path extrusionOk="0" h="306419" w="594030">
                    <a:moveTo>
                      <a:pt x="497092" y="306419"/>
                    </a:moveTo>
                    <a:lnTo>
                      <a:pt x="96375" y="306419"/>
                    </a:lnTo>
                    <a:cubicBezTo>
                      <a:pt x="93613" y="306419"/>
                      <a:pt x="90946" y="306324"/>
                      <a:pt x="88183" y="306134"/>
                    </a:cubicBezTo>
                    <a:cubicBezTo>
                      <a:pt x="58561" y="303657"/>
                      <a:pt x="32272" y="287464"/>
                      <a:pt x="15984" y="261652"/>
                    </a:cubicBezTo>
                    <a:cubicBezTo>
                      <a:pt x="-1351" y="234220"/>
                      <a:pt x="-4781" y="199834"/>
                      <a:pt x="6649" y="169545"/>
                    </a:cubicBezTo>
                    <a:lnTo>
                      <a:pt x="67609" y="9239"/>
                    </a:lnTo>
                    <a:cubicBezTo>
                      <a:pt x="69705" y="3715"/>
                      <a:pt x="75039" y="0"/>
                      <a:pt x="80944" y="0"/>
                    </a:cubicBezTo>
                    <a:lnTo>
                      <a:pt x="515856" y="0"/>
                    </a:lnTo>
                    <a:cubicBezTo>
                      <a:pt x="521857" y="0"/>
                      <a:pt x="527286" y="3810"/>
                      <a:pt x="529286" y="9430"/>
                    </a:cubicBezTo>
                    <a:lnTo>
                      <a:pt x="587865" y="171736"/>
                    </a:lnTo>
                    <a:cubicBezTo>
                      <a:pt x="597295" y="197834"/>
                      <a:pt x="595866" y="227076"/>
                      <a:pt x="583865" y="252031"/>
                    </a:cubicBezTo>
                    <a:cubicBezTo>
                      <a:pt x="572530" y="275558"/>
                      <a:pt x="553194" y="292989"/>
                      <a:pt x="529191" y="301180"/>
                    </a:cubicBezTo>
                    <a:cubicBezTo>
                      <a:pt x="519190" y="304705"/>
                      <a:pt x="508236" y="306419"/>
                      <a:pt x="497092" y="306419"/>
                    </a:cubicBezTo>
                    <a:close/>
                    <a:moveTo>
                      <a:pt x="90946" y="28670"/>
                    </a:moveTo>
                    <a:lnTo>
                      <a:pt x="33510" y="179737"/>
                    </a:lnTo>
                    <a:cubicBezTo>
                      <a:pt x="25223" y="201644"/>
                      <a:pt x="27700" y="226600"/>
                      <a:pt x="40273" y="246412"/>
                    </a:cubicBezTo>
                    <a:cubicBezTo>
                      <a:pt x="51703" y="264605"/>
                      <a:pt x="70086" y="275939"/>
                      <a:pt x="90469" y="277654"/>
                    </a:cubicBezTo>
                    <a:cubicBezTo>
                      <a:pt x="92374" y="277749"/>
                      <a:pt x="94375" y="277844"/>
                      <a:pt x="96375" y="277844"/>
                    </a:cubicBezTo>
                    <a:lnTo>
                      <a:pt x="497092" y="277844"/>
                    </a:lnTo>
                    <a:cubicBezTo>
                      <a:pt x="505188" y="277844"/>
                      <a:pt x="512903" y="276606"/>
                      <a:pt x="520142" y="274034"/>
                    </a:cubicBezTo>
                    <a:cubicBezTo>
                      <a:pt x="520142" y="274034"/>
                      <a:pt x="520142" y="274034"/>
                      <a:pt x="520238" y="274034"/>
                    </a:cubicBezTo>
                    <a:cubicBezTo>
                      <a:pt x="536811" y="268414"/>
                      <a:pt x="550337" y="256127"/>
                      <a:pt x="558338" y="239554"/>
                    </a:cubicBezTo>
                    <a:cubicBezTo>
                      <a:pt x="567005" y="221551"/>
                      <a:pt x="568053" y="200311"/>
                      <a:pt x="561195" y="181356"/>
                    </a:cubicBezTo>
                    <a:lnTo>
                      <a:pt x="505950" y="28480"/>
                    </a:lnTo>
                    <a:lnTo>
                      <a:pt x="90946" y="2848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7"/>
              <p:cNvSpPr/>
              <p:nvPr/>
            </p:nvSpPr>
            <p:spPr>
              <a:xfrm>
                <a:off x="7071911" y="3156644"/>
                <a:ext cx="631556" cy="197448"/>
              </a:xfrm>
              <a:custGeom>
                <a:rect b="b" l="l" r="r" t="t"/>
                <a:pathLst>
                  <a:path extrusionOk="0" h="120395" w="385095">
                    <a:moveTo>
                      <a:pt x="0" y="0"/>
                    </a:moveTo>
                    <a:lnTo>
                      <a:pt x="385096" y="0"/>
                    </a:lnTo>
                    <a:lnTo>
                      <a:pt x="329851" y="120396"/>
                    </a:lnTo>
                    <a:lnTo>
                      <a:pt x="46577" y="120396"/>
                    </a:lnTo>
                    <a:close/>
                  </a:path>
                </a:pathLst>
              </a:custGeom>
              <a:solidFill>
                <a:srgbClr val="997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7"/>
              <p:cNvSpPr/>
              <p:nvPr/>
            </p:nvSpPr>
            <p:spPr>
              <a:xfrm>
                <a:off x="7048295" y="3133064"/>
                <a:ext cx="678565" cy="244468"/>
              </a:xfrm>
              <a:custGeom>
                <a:rect b="b" l="l" r="r" t="t"/>
                <a:pathLst>
                  <a:path extrusionOk="0" h="149066" w="413759">
                    <a:moveTo>
                      <a:pt x="344256" y="149066"/>
                    </a:moveTo>
                    <a:lnTo>
                      <a:pt x="60887" y="149066"/>
                    </a:lnTo>
                    <a:cubicBezTo>
                      <a:pt x="54982" y="149066"/>
                      <a:pt x="49648" y="145447"/>
                      <a:pt x="47552" y="139922"/>
                    </a:cubicBezTo>
                    <a:lnTo>
                      <a:pt x="975" y="19431"/>
                    </a:lnTo>
                    <a:cubicBezTo>
                      <a:pt x="-740" y="15050"/>
                      <a:pt x="-168" y="10096"/>
                      <a:pt x="2499" y="6191"/>
                    </a:cubicBezTo>
                    <a:cubicBezTo>
                      <a:pt x="5166" y="2286"/>
                      <a:pt x="9547" y="0"/>
                      <a:pt x="14310" y="0"/>
                    </a:cubicBezTo>
                    <a:lnTo>
                      <a:pt x="399501" y="0"/>
                    </a:lnTo>
                    <a:cubicBezTo>
                      <a:pt x="404358" y="0"/>
                      <a:pt x="408931" y="2477"/>
                      <a:pt x="411502" y="6572"/>
                    </a:cubicBezTo>
                    <a:cubicBezTo>
                      <a:pt x="414169" y="10668"/>
                      <a:pt x="414455" y="15812"/>
                      <a:pt x="412455" y="20288"/>
                    </a:cubicBezTo>
                    <a:lnTo>
                      <a:pt x="357210" y="140779"/>
                    </a:lnTo>
                    <a:cubicBezTo>
                      <a:pt x="354924" y="145828"/>
                      <a:pt x="349875" y="149066"/>
                      <a:pt x="344256" y="149066"/>
                    </a:cubicBezTo>
                    <a:close/>
                    <a:moveTo>
                      <a:pt x="70698" y="120491"/>
                    </a:moveTo>
                    <a:lnTo>
                      <a:pt x="335016" y="120491"/>
                    </a:lnTo>
                    <a:lnTo>
                      <a:pt x="377212" y="28575"/>
                    </a:lnTo>
                    <a:lnTo>
                      <a:pt x="35169" y="28575"/>
                    </a:lnTo>
                    <a:lnTo>
                      <a:pt x="70698" y="120491"/>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7"/>
              <p:cNvSpPr/>
              <p:nvPr/>
            </p:nvSpPr>
            <p:spPr>
              <a:xfrm>
                <a:off x="7071911" y="3354026"/>
                <a:ext cx="631556" cy="197605"/>
              </a:xfrm>
              <a:custGeom>
                <a:rect b="b" l="l" r="r" t="t"/>
                <a:pathLst>
                  <a:path extrusionOk="0" h="120491" w="385095">
                    <a:moveTo>
                      <a:pt x="0" y="120491"/>
                    </a:moveTo>
                    <a:lnTo>
                      <a:pt x="385096" y="120491"/>
                    </a:lnTo>
                    <a:lnTo>
                      <a:pt x="329851" y="0"/>
                    </a:lnTo>
                    <a:lnTo>
                      <a:pt x="46577" y="0"/>
                    </a:lnTo>
                    <a:close/>
                  </a:path>
                </a:pathLst>
              </a:custGeom>
              <a:solidFill>
                <a:srgbClr val="997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7"/>
              <p:cNvSpPr/>
              <p:nvPr/>
            </p:nvSpPr>
            <p:spPr>
              <a:xfrm>
                <a:off x="7048295" y="3330759"/>
                <a:ext cx="678516" cy="244311"/>
              </a:xfrm>
              <a:custGeom>
                <a:rect b="b" l="l" r="r" t="t"/>
                <a:pathLst>
                  <a:path extrusionOk="0" h="148970" w="413729">
                    <a:moveTo>
                      <a:pt x="399501" y="148971"/>
                    </a:moveTo>
                    <a:lnTo>
                      <a:pt x="14310" y="148971"/>
                    </a:lnTo>
                    <a:cubicBezTo>
                      <a:pt x="9642" y="148971"/>
                      <a:pt x="5166" y="146685"/>
                      <a:pt x="2499" y="142780"/>
                    </a:cubicBezTo>
                    <a:cubicBezTo>
                      <a:pt x="-168" y="138875"/>
                      <a:pt x="-740" y="133921"/>
                      <a:pt x="975" y="129540"/>
                    </a:cubicBezTo>
                    <a:lnTo>
                      <a:pt x="47552" y="9144"/>
                    </a:lnTo>
                    <a:cubicBezTo>
                      <a:pt x="49648" y="3620"/>
                      <a:pt x="54982" y="0"/>
                      <a:pt x="60887" y="0"/>
                    </a:cubicBezTo>
                    <a:lnTo>
                      <a:pt x="344256" y="0"/>
                    </a:lnTo>
                    <a:cubicBezTo>
                      <a:pt x="349875" y="0"/>
                      <a:pt x="354924" y="3238"/>
                      <a:pt x="357210" y="8287"/>
                    </a:cubicBezTo>
                    <a:lnTo>
                      <a:pt x="412455" y="128683"/>
                    </a:lnTo>
                    <a:cubicBezTo>
                      <a:pt x="414455" y="133064"/>
                      <a:pt x="414074" y="138303"/>
                      <a:pt x="411502" y="142399"/>
                    </a:cubicBezTo>
                    <a:cubicBezTo>
                      <a:pt x="408931" y="146495"/>
                      <a:pt x="404454" y="148971"/>
                      <a:pt x="399501" y="148971"/>
                    </a:cubicBezTo>
                    <a:close/>
                    <a:moveTo>
                      <a:pt x="35265" y="120396"/>
                    </a:moveTo>
                    <a:lnTo>
                      <a:pt x="377308" y="120396"/>
                    </a:lnTo>
                    <a:lnTo>
                      <a:pt x="335112" y="28575"/>
                    </a:lnTo>
                    <a:lnTo>
                      <a:pt x="70698" y="28575"/>
                    </a:lnTo>
                    <a:lnTo>
                      <a:pt x="35265" y="120396"/>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7"/>
              <p:cNvSpPr/>
              <p:nvPr/>
            </p:nvSpPr>
            <p:spPr>
              <a:xfrm>
                <a:off x="7608606" y="3276778"/>
                <a:ext cx="229580" cy="158191"/>
              </a:xfrm>
              <a:custGeom>
                <a:rect b="b" l="l" r="r" t="t"/>
                <a:pathLst>
                  <a:path extrusionOk="0" h="96458" w="139988">
                    <a:moveTo>
                      <a:pt x="102498" y="96458"/>
                    </a:moveTo>
                    <a:cubicBezTo>
                      <a:pt x="89258" y="96458"/>
                      <a:pt x="72589" y="91315"/>
                      <a:pt x="50396" y="80552"/>
                    </a:cubicBezTo>
                    <a:cubicBezTo>
                      <a:pt x="21440" y="66550"/>
                      <a:pt x="1723" y="49024"/>
                      <a:pt x="104" y="36070"/>
                    </a:cubicBezTo>
                    <a:cubicBezTo>
                      <a:pt x="-277" y="32927"/>
                      <a:pt x="199" y="28164"/>
                      <a:pt x="4771" y="23211"/>
                    </a:cubicBezTo>
                    <a:cubicBezTo>
                      <a:pt x="17916" y="9209"/>
                      <a:pt x="63160" y="-1840"/>
                      <a:pt x="99926" y="256"/>
                    </a:cubicBezTo>
                    <a:cubicBezTo>
                      <a:pt x="111451" y="923"/>
                      <a:pt x="123167" y="2732"/>
                      <a:pt x="131359" y="11781"/>
                    </a:cubicBezTo>
                    <a:cubicBezTo>
                      <a:pt x="146503" y="28640"/>
                      <a:pt x="138026" y="55691"/>
                      <a:pt x="133549" y="70265"/>
                    </a:cubicBezTo>
                    <a:cubicBezTo>
                      <a:pt x="130120" y="81599"/>
                      <a:pt x="127739" y="88934"/>
                      <a:pt x="120119" y="92648"/>
                    </a:cubicBezTo>
                    <a:cubicBezTo>
                      <a:pt x="114880" y="95220"/>
                      <a:pt x="109070" y="96458"/>
                      <a:pt x="102498" y="96458"/>
                    </a:cubicBezTo>
                    <a:lnTo>
                      <a:pt x="102498" y="96458"/>
                    </a:lnTo>
                    <a:close/>
                    <a:moveTo>
                      <a:pt x="22107" y="35594"/>
                    </a:moveTo>
                    <a:cubicBezTo>
                      <a:pt x="25917" y="40547"/>
                      <a:pt x="36585" y="50929"/>
                      <a:pt x="59350" y="61978"/>
                    </a:cubicBezTo>
                    <a:cubicBezTo>
                      <a:pt x="84400" y="74075"/>
                      <a:pt x="100974" y="78170"/>
                      <a:pt x="110213" y="74456"/>
                    </a:cubicBezTo>
                    <a:cubicBezTo>
                      <a:pt x="111166" y="72741"/>
                      <a:pt x="112499" y="68169"/>
                      <a:pt x="113833" y="64169"/>
                    </a:cubicBezTo>
                    <a:cubicBezTo>
                      <a:pt x="116690" y="55025"/>
                      <a:pt x="123262" y="33689"/>
                      <a:pt x="116023" y="25592"/>
                    </a:cubicBezTo>
                    <a:cubicBezTo>
                      <a:pt x="113928" y="23211"/>
                      <a:pt x="110213" y="21497"/>
                      <a:pt x="98878" y="20925"/>
                    </a:cubicBezTo>
                    <a:cubicBezTo>
                      <a:pt x="64684" y="19115"/>
                      <a:pt x="31727" y="29307"/>
                      <a:pt x="22107" y="35594"/>
                    </a:cubicBezTo>
                    <a:lnTo>
                      <a:pt x="22107" y="35594"/>
                    </a:lnTo>
                    <a:close/>
                    <a:moveTo>
                      <a:pt x="20583" y="33593"/>
                    </a:moveTo>
                    <a:lnTo>
                      <a:pt x="20583" y="33593"/>
                    </a:lnTo>
                    <a:lnTo>
                      <a:pt x="20583" y="33593"/>
                    </a:lnTo>
                    <a:lnTo>
                      <a:pt x="20583" y="33593"/>
                    </a:lnTo>
                    <a:lnTo>
                      <a:pt x="20583" y="33593"/>
                    </a:lnTo>
                    <a:close/>
                    <a:moveTo>
                      <a:pt x="20487" y="33022"/>
                    </a:moveTo>
                    <a:lnTo>
                      <a:pt x="20487" y="33022"/>
                    </a:lnTo>
                    <a:lnTo>
                      <a:pt x="20487" y="33022"/>
                    </a:lnTo>
                    <a:lnTo>
                      <a:pt x="20487" y="33022"/>
                    </a:lnTo>
                    <a:close/>
                  </a:path>
                </a:pathLst>
              </a:custGeom>
              <a:solidFill>
                <a:srgbClr val="B08B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7"/>
              <p:cNvSpPr/>
              <p:nvPr/>
            </p:nvSpPr>
            <p:spPr>
              <a:xfrm>
                <a:off x="7375396" y="3264705"/>
                <a:ext cx="221200" cy="146211"/>
              </a:xfrm>
              <a:custGeom>
                <a:rect b="b" l="l" r="r" t="t"/>
                <a:pathLst>
                  <a:path extrusionOk="0" h="89153" w="134878">
                    <a:moveTo>
                      <a:pt x="59106" y="89154"/>
                    </a:moveTo>
                    <a:cubicBezTo>
                      <a:pt x="38151" y="89154"/>
                      <a:pt x="5671" y="80581"/>
                      <a:pt x="623" y="56673"/>
                    </a:cubicBezTo>
                    <a:cubicBezTo>
                      <a:pt x="-4235" y="33432"/>
                      <a:pt x="20339" y="12287"/>
                      <a:pt x="39389" y="4667"/>
                    </a:cubicBezTo>
                    <a:cubicBezTo>
                      <a:pt x="68060" y="-6858"/>
                      <a:pt x="103397" y="3333"/>
                      <a:pt x="131782" y="31146"/>
                    </a:cubicBezTo>
                    <a:cubicBezTo>
                      <a:pt x="135306" y="34575"/>
                      <a:pt x="135878" y="40005"/>
                      <a:pt x="133211" y="44100"/>
                    </a:cubicBezTo>
                    <a:cubicBezTo>
                      <a:pt x="128353" y="51625"/>
                      <a:pt x="101969" y="88868"/>
                      <a:pt x="59582" y="89154"/>
                    </a:cubicBezTo>
                    <a:cubicBezTo>
                      <a:pt x="59487" y="89154"/>
                      <a:pt x="59297" y="89154"/>
                      <a:pt x="59106" y="89154"/>
                    </a:cubicBezTo>
                    <a:lnTo>
                      <a:pt x="59106" y="89154"/>
                    </a:lnTo>
                    <a:close/>
                    <a:moveTo>
                      <a:pt x="63773" y="20669"/>
                    </a:moveTo>
                    <a:cubicBezTo>
                      <a:pt x="57963" y="20669"/>
                      <a:pt x="52343" y="21621"/>
                      <a:pt x="47200" y="23717"/>
                    </a:cubicBezTo>
                    <a:cubicBezTo>
                      <a:pt x="33770" y="29051"/>
                      <a:pt x="19006" y="43053"/>
                      <a:pt x="21006" y="52387"/>
                    </a:cubicBezTo>
                    <a:cubicBezTo>
                      <a:pt x="22911" y="61436"/>
                      <a:pt x="43009" y="68389"/>
                      <a:pt x="59106" y="68389"/>
                    </a:cubicBezTo>
                    <a:cubicBezTo>
                      <a:pt x="59201" y="68389"/>
                      <a:pt x="59297" y="68389"/>
                      <a:pt x="59487" y="68389"/>
                    </a:cubicBezTo>
                    <a:cubicBezTo>
                      <a:pt x="83966" y="68199"/>
                      <a:pt x="101969" y="50482"/>
                      <a:pt x="110637" y="39719"/>
                    </a:cubicBezTo>
                    <a:cubicBezTo>
                      <a:pt x="95587" y="27432"/>
                      <a:pt x="78918" y="20669"/>
                      <a:pt x="63773" y="20669"/>
                    </a:cubicBezTo>
                    <a:lnTo>
                      <a:pt x="63773" y="20669"/>
                    </a:lnTo>
                    <a:close/>
                  </a:path>
                </a:pathLst>
              </a:custGeom>
              <a:solidFill>
                <a:srgbClr val="B08B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7"/>
              <p:cNvSpPr/>
              <p:nvPr/>
            </p:nvSpPr>
            <p:spPr>
              <a:xfrm>
                <a:off x="7545847" y="3323699"/>
                <a:ext cx="64011" cy="206699"/>
              </a:xfrm>
              <a:custGeom>
                <a:rect b="b" l="l" r="r" t="t"/>
                <a:pathLst>
                  <a:path extrusionOk="0" h="126036" w="39031">
                    <a:moveTo>
                      <a:pt x="12668" y="126036"/>
                    </a:moveTo>
                    <a:cubicBezTo>
                      <a:pt x="7715" y="126036"/>
                      <a:pt x="3429" y="122417"/>
                      <a:pt x="2572" y="117464"/>
                    </a:cubicBezTo>
                    <a:cubicBezTo>
                      <a:pt x="-857" y="97461"/>
                      <a:pt x="-857" y="77268"/>
                      <a:pt x="2572" y="57266"/>
                    </a:cubicBezTo>
                    <a:cubicBezTo>
                      <a:pt x="5620" y="39359"/>
                      <a:pt x="11335" y="21928"/>
                      <a:pt x="19621" y="5640"/>
                    </a:cubicBezTo>
                    <a:cubicBezTo>
                      <a:pt x="22193" y="592"/>
                      <a:pt x="28385" y="-1504"/>
                      <a:pt x="33433" y="1163"/>
                    </a:cubicBezTo>
                    <a:cubicBezTo>
                      <a:pt x="38481" y="3735"/>
                      <a:pt x="40481" y="10022"/>
                      <a:pt x="37910" y="15070"/>
                    </a:cubicBezTo>
                    <a:cubicBezTo>
                      <a:pt x="30575" y="29453"/>
                      <a:pt x="25527" y="44788"/>
                      <a:pt x="22860" y="60695"/>
                    </a:cubicBezTo>
                    <a:cubicBezTo>
                      <a:pt x="19907" y="78316"/>
                      <a:pt x="19907" y="96223"/>
                      <a:pt x="22860" y="113939"/>
                    </a:cubicBezTo>
                    <a:cubicBezTo>
                      <a:pt x="23813" y="119559"/>
                      <a:pt x="20003" y="124893"/>
                      <a:pt x="14383" y="125941"/>
                    </a:cubicBezTo>
                    <a:cubicBezTo>
                      <a:pt x="13811" y="126036"/>
                      <a:pt x="13240" y="126036"/>
                      <a:pt x="12668" y="126036"/>
                    </a:cubicBezTo>
                    <a:lnTo>
                      <a:pt x="12668" y="126036"/>
                    </a:lnTo>
                    <a:close/>
                  </a:path>
                </a:pathLst>
              </a:custGeom>
              <a:solidFill>
                <a:srgbClr val="B08B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7"/>
              <p:cNvSpPr/>
              <p:nvPr/>
            </p:nvSpPr>
            <p:spPr>
              <a:xfrm>
                <a:off x="7589330" y="3323648"/>
                <a:ext cx="74845" cy="313128"/>
              </a:xfrm>
              <a:custGeom>
                <a:rect b="b" l="l" r="r" t="t"/>
                <a:pathLst>
                  <a:path extrusionOk="0" h="190932" w="45637">
                    <a:moveTo>
                      <a:pt x="26626" y="190933"/>
                    </a:moveTo>
                    <a:cubicBezTo>
                      <a:pt x="25674" y="190933"/>
                      <a:pt x="24721" y="190837"/>
                      <a:pt x="23864" y="190552"/>
                    </a:cubicBezTo>
                    <a:cubicBezTo>
                      <a:pt x="18340" y="189028"/>
                      <a:pt x="15101" y="183313"/>
                      <a:pt x="16625" y="177788"/>
                    </a:cubicBezTo>
                    <a:cubicBezTo>
                      <a:pt x="23674" y="152452"/>
                      <a:pt x="26245" y="126353"/>
                      <a:pt x="24340" y="100255"/>
                    </a:cubicBezTo>
                    <a:cubicBezTo>
                      <a:pt x="22245" y="70537"/>
                      <a:pt x="14339" y="41866"/>
                      <a:pt x="1099" y="15006"/>
                    </a:cubicBezTo>
                    <a:cubicBezTo>
                      <a:pt x="-1472" y="9862"/>
                      <a:pt x="623" y="3671"/>
                      <a:pt x="5766" y="1099"/>
                    </a:cubicBezTo>
                    <a:cubicBezTo>
                      <a:pt x="10910" y="-1472"/>
                      <a:pt x="17101" y="623"/>
                      <a:pt x="19673" y="5767"/>
                    </a:cubicBezTo>
                    <a:cubicBezTo>
                      <a:pt x="34151" y="35008"/>
                      <a:pt x="42724" y="66346"/>
                      <a:pt x="45010" y="98731"/>
                    </a:cubicBezTo>
                    <a:cubicBezTo>
                      <a:pt x="47010" y="127210"/>
                      <a:pt x="44248" y="155595"/>
                      <a:pt x="36532" y="183217"/>
                    </a:cubicBezTo>
                    <a:cubicBezTo>
                      <a:pt x="35294" y="187980"/>
                      <a:pt x="31103" y="190933"/>
                      <a:pt x="26626" y="190933"/>
                    </a:cubicBezTo>
                    <a:lnTo>
                      <a:pt x="26626" y="190933"/>
                    </a:lnTo>
                    <a:close/>
                  </a:path>
                </a:pathLst>
              </a:custGeom>
              <a:solidFill>
                <a:srgbClr val="B08B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7"/>
              <p:cNvSpPr/>
              <p:nvPr/>
            </p:nvSpPr>
            <p:spPr>
              <a:xfrm>
                <a:off x="7551882" y="3274230"/>
                <a:ext cx="102584" cy="101536"/>
              </a:xfrm>
              <a:custGeom>
                <a:rect b="b" l="l" r="r" t="t"/>
                <a:pathLst>
                  <a:path extrusionOk="0" h="61912" w="62551">
                    <a:moveTo>
                      <a:pt x="31276" y="61913"/>
                    </a:moveTo>
                    <a:cubicBezTo>
                      <a:pt x="47659" y="61913"/>
                      <a:pt x="63375" y="47720"/>
                      <a:pt x="62518" y="30956"/>
                    </a:cubicBezTo>
                    <a:cubicBezTo>
                      <a:pt x="61756" y="14192"/>
                      <a:pt x="48706" y="0"/>
                      <a:pt x="31276" y="0"/>
                    </a:cubicBezTo>
                    <a:cubicBezTo>
                      <a:pt x="14893" y="0"/>
                      <a:pt x="-824" y="14192"/>
                      <a:pt x="34" y="30956"/>
                    </a:cubicBezTo>
                    <a:cubicBezTo>
                      <a:pt x="796" y="47720"/>
                      <a:pt x="13750" y="61913"/>
                      <a:pt x="31276" y="61913"/>
                    </a:cubicBezTo>
                    <a:lnTo>
                      <a:pt x="31276" y="61913"/>
                    </a:lnTo>
                    <a:lnTo>
                      <a:pt x="31276" y="61913"/>
                    </a:lnTo>
                    <a:lnTo>
                      <a:pt x="31276" y="61913"/>
                    </a:lnTo>
                    <a:close/>
                  </a:path>
                </a:pathLst>
              </a:custGeom>
              <a:solidFill>
                <a:srgbClr val="B08B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7"/>
              <p:cNvSpPr/>
              <p:nvPr/>
            </p:nvSpPr>
            <p:spPr>
              <a:xfrm>
                <a:off x="6920232" y="2943491"/>
                <a:ext cx="407601" cy="1391205"/>
              </a:xfrm>
              <a:custGeom>
                <a:rect b="b" l="l" r="r" t="t"/>
                <a:pathLst>
                  <a:path extrusionOk="0" h="848296" w="248537">
                    <a:moveTo>
                      <a:pt x="229964" y="383762"/>
                    </a:moveTo>
                    <a:lnTo>
                      <a:pt x="201961" y="383762"/>
                    </a:lnTo>
                    <a:lnTo>
                      <a:pt x="248538" y="263271"/>
                    </a:lnTo>
                    <a:lnTo>
                      <a:pt x="201961" y="142875"/>
                    </a:lnTo>
                    <a:lnTo>
                      <a:pt x="224821" y="142875"/>
                    </a:lnTo>
                    <a:lnTo>
                      <a:pt x="164813" y="0"/>
                    </a:lnTo>
                    <a:lnTo>
                      <a:pt x="53085" y="0"/>
                    </a:lnTo>
                    <a:lnTo>
                      <a:pt x="113092" y="142875"/>
                    </a:lnTo>
                    <a:lnTo>
                      <a:pt x="90232" y="142875"/>
                    </a:lnTo>
                    <a:lnTo>
                      <a:pt x="136715" y="263271"/>
                    </a:lnTo>
                    <a:lnTo>
                      <a:pt x="90232" y="383762"/>
                    </a:lnTo>
                    <a:lnTo>
                      <a:pt x="118141" y="383762"/>
                    </a:lnTo>
                    <a:lnTo>
                      <a:pt x="5746" y="679228"/>
                    </a:lnTo>
                    <a:cubicBezTo>
                      <a:pt x="1840" y="689705"/>
                      <a:pt x="31" y="700373"/>
                      <a:pt x="31" y="710946"/>
                    </a:cubicBezTo>
                    <a:cubicBezTo>
                      <a:pt x="-1112" y="754571"/>
                      <a:pt x="29749" y="795338"/>
                      <a:pt x="74992" y="798957"/>
                    </a:cubicBezTo>
                    <a:cubicBezTo>
                      <a:pt x="76802" y="799148"/>
                      <a:pt x="78517" y="799148"/>
                      <a:pt x="80326" y="799243"/>
                    </a:cubicBezTo>
                    <a:cubicBezTo>
                      <a:pt x="77374" y="803434"/>
                      <a:pt x="75564" y="808482"/>
                      <a:pt x="75564" y="814007"/>
                    </a:cubicBezTo>
                    <a:lnTo>
                      <a:pt x="75564" y="822484"/>
                    </a:lnTo>
                    <a:cubicBezTo>
                      <a:pt x="75564" y="836676"/>
                      <a:pt x="87184" y="848297"/>
                      <a:pt x="101472" y="848297"/>
                    </a:cubicBezTo>
                    <a:lnTo>
                      <a:pt x="213295" y="848297"/>
                    </a:lnTo>
                    <a:cubicBezTo>
                      <a:pt x="199103" y="848297"/>
                      <a:pt x="187483" y="836676"/>
                      <a:pt x="187483" y="822484"/>
                    </a:cubicBezTo>
                    <a:lnTo>
                      <a:pt x="187483" y="814007"/>
                    </a:lnTo>
                    <a:cubicBezTo>
                      <a:pt x="187483" y="808482"/>
                      <a:pt x="189292" y="803434"/>
                      <a:pt x="192245" y="799243"/>
                    </a:cubicBezTo>
                    <a:cubicBezTo>
                      <a:pt x="190435" y="799148"/>
                      <a:pt x="188626" y="799148"/>
                      <a:pt x="186816" y="798957"/>
                    </a:cubicBezTo>
                    <a:cubicBezTo>
                      <a:pt x="141667" y="795242"/>
                      <a:pt x="110807" y="754475"/>
                      <a:pt x="111949" y="710946"/>
                    </a:cubicBezTo>
                    <a:cubicBezTo>
                      <a:pt x="111949" y="700373"/>
                      <a:pt x="113759" y="689705"/>
                      <a:pt x="117665" y="679228"/>
                    </a:cubicBezTo>
                    <a:lnTo>
                      <a:pt x="229964" y="383762"/>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64" name="Google Shape;464;p27"/>
          <p:cNvGrpSpPr/>
          <p:nvPr/>
        </p:nvGrpSpPr>
        <p:grpSpPr>
          <a:xfrm>
            <a:off x="9241842" y="522873"/>
            <a:ext cx="1567350" cy="1411829"/>
            <a:chOff x="9177467" y="1226411"/>
            <a:chExt cx="1567350" cy="1411829"/>
          </a:xfrm>
        </p:grpSpPr>
        <p:grpSp>
          <p:nvGrpSpPr>
            <p:cNvPr id="465" name="Google Shape;465;p27"/>
            <p:cNvGrpSpPr/>
            <p:nvPr/>
          </p:nvGrpSpPr>
          <p:grpSpPr>
            <a:xfrm>
              <a:off x="9177467" y="1226411"/>
              <a:ext cx="1567350" cy="1411829"/>
              <a:chOff x="6705880" y="944059"/>
              <a:chExt cx="1567350" cy="1411829"/>
            </a:xfrm>
          </p:grpSpPr>
          <p:sp>
            <p:nvSpPr>
              <p:cNvPr id="466" name="Google Shape;466;p27"/>
              <p:cNvSpPr/>
              <p:nvPr/>
            </p:nvSpPr>
            <p:spPr>
              <a:xfrm>
                <a:off x="6797232" y="967482"/>
                <a:ext cx="999744" cy="171831"/>
              </a:xfrm>
              <a:custGeom>
                <a:rect b="b" l="l" r="r" t="t"/>
                <a:pathLst>
                  <a:path extrusionOk="0" h="104775" w="609600">
                    <a:moveTo>
                      <a:pt x="609600" y="104775"/>
                    </a:moveTo>
                    <a:lnTo>
                      <a:pt x="104775" y="104775"/>
                    </a:lnTo>
                    <a:cubicBezTo>
                      <a:pt x="46863" y="104775"/>
                      <a:pt x="0" y="57912"/>
                      <a:pt x="0" y="0"/>
                    </a:cubicBezTo>
                    <a:lnTo>
                      <a:pt x="0" y="0"/>
                    </a:lnTo>
                    <a:lnTo>
                      <a:pt x="609600" y="0"/>
                    </a:lnTo>
                    <a:lnTo>
                      <a:pt x="609600" y="1047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7"/>
              <p:cNvSpPr/>
              <p:nvPr/>
            </p:nvSpPr>
            <p:spPr>
              <a:xfrm>
                <a:off x="6773809" y="944059"/>
                <a:ext cx="1046607" cy="218694"/>
              </a:xfrm>
              <a:custGeom>
                <a:rect b="b" l="l" r="r" t="t"/>
                <a:pathLst>
                  <a:path extrusionOk="0" h="133350" w="638175">
                    <a:moveTo>
                      <a:pt x="623888" y="133350"/>
                    </a:moveTo>
                    <a:lnTo>
                      <a:pt x="119063" y="133350"/>
                    </a:lnTo>
                    <a:cubicBezTo>
                      <a:pt x="53435" y="133350"/>
                      <a:pt x="0" y="79915"/>
                      <a:pt x="0" y="14288"/>
                    </a:cubicBezTo>
                    <a:cubicBezTo>
                      <a:pt x="0" y="6382"/>
                      <a:pt x="6382" y="0"/>
                      <a:pt x="14288" y="0"/>
                    </a:cubicBezTo>
                    <a:lnTo>
                      <a:pt x="623888" y="0"/>
                    </a:lnTo>
                    <a:cubicBezTo>
                      <a:pt x="631793" y="0"/>
                      <a:pt x="638175" y="6382"/>
                      <a:pt x="638175" y="14288"/>
                    </a:cubicBezTo>
                    <a:lnTo>
                      <a:pt x="638175" y="119063"/>
                    </a:lnTo>
                    <a:cubicBezTo>
                      <a:pt x="638175" y="126968"/>
                      <a:pt x="631793" y="133350"/>
                      <a:pt x="623888" y="133350"/>
                    </a:cubicBezTo>
                    <a:close/>
                    <a:moveTo>
                      <a:pt x="29718" y="28575"/>
                    </a:moveTo>
                    <a:cubicBezTo>
                      <a:pt x="36576" y="71723"/>
                      <a:pt x="74009" y="104775"/>
                      <a:pt x="119063" y="104775"/>
                    </a:cubicBezTo>
                    <a:lnTo>
                      <a:pt x="609600" y="104775"/>
                    </a:lnTo>
                    <a:lnTo>
                      <a:pt x="609600" y="28575"/>
                    </a:lnTo>
                    <a:lnTo>
                      <a:pt x="29718"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7"/>
              <p:cNvSpPr/>
              <p:nvPr/>
            </p:nvSpPr>
            <p:spPr>
              <a:xfrm>
                <a:off x="6729303" y="1217333"/>
                <a:ext cx="1327785" cy="1093470"/>
              </a:xfrm>
              <a:custGeom>
                <a:rect b="b" l="l" r="r" t="t"/>
                <a:pathLst>
                  <a:path extrusionOk="0" h="666750" w="809625">
                    <a:moveTo>
                      <a:pt x="809625" y="328613"/>
                    </a:moveTo>
                    <a:cubicBezTo>
                      <a:pt x="809625" y="469964"/>
                      <a:pt x="737140" y="594360"/>
                      <a:pt x="627412" y="666750"/>
                    </a:cubicBezTo>
                    <a:lnTo>
                      <a:pt x="182213" y="666750"/>
                    </a:lnTo>
                    <a:cubicBezTo>
                      <a:pt x="72485" y="594360"/>
                      <a:pt x="0" y="469964"/>
                      <a:pt x="0" y="328613"/>
                    </a:cubicBezTo>
                    <a:cubicBezTo>
                      <a:pt x="0" y="193358"/>
                      <a:pt x="66389" y="73533"/>
                      <a:pt x="168402" y="0"/>
                    </a:cubicBezTo>
                    <a:lnTo>
                      <a:pt x="641223" y="0"/>
                    </a:lnTo>
                    <a:cubicBezTo>
                      <a:pt x="743236" y="73533"/>
                      <a:pt x="809625" y="193358"/>
                      <a:pt x="809625" y="32861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7"/>
              <p:cNvSpPr/>
              <p:nvPr/>
            </p:nvSpPr>
            <p:spPr>
              <a:xfrm>
                <a:off x="6705880" y="1193910"/>
                <a:ext cx="1374648" cy="1140333"/>
              </a:xfrm>
              <a:custGeom>
                <a:rect b="b" l="l" r="r" t="t"/>
                <a:pathLst>
                  <a:path extrusionOk="0" h="695325" w="838200">
                    <a:moveTo>
                      <a:pt x="641699" y="695325"/>
                    </a:moveTo>
                    <a:lnTo>
                      <a:pt x="196501" y="695325"/>
                    </a:lnTo>
                    <a:cubicBezTo>
                      <a:pt x="193738" y="695325"/>
                      <a:pt x="190976" y="694468"/>
                      <a:pt x="188595" y="692944"/>
                    </a:cubicBezTo>
                    <a:cubicBezTo>
                      <a:pt x="70485" y="615029"/>
                      <a:pt x="0" y="484156"/>
                      <a:pt x="0" y="342900"/>
                    </a:cubicBezTo>
                    <a:cubicBezTo>
                      <a:pt x="0" y="208597"/>
                      <a:pt x="65151" y="81344"/>
                      <a:pt x="174308" y="2667"/>
                    </a:cubicBezTo>
                    <a:cubicBezTo>
                      <a:pt x="176689" y="953"/>
                      <a:pt x="179642" y="0"/>
                      <a:pt x="182689" y="0"/>
                    </a:cubicBezTo>
                    <a:lnTo>
                      <a:pt x="655511" y="0"/>
                    </a:lnTo>
                    <a:cubicBezTo>
                      <a:pt x="658463" y="0"/>
                      <a:pt x="661416" y="953"/>
                      <a:pt x="663893" y="2667"/>
                    </a:cubicBezTo>
                    <a:cubicBezTo>
                      <a:pt x="773049" y="81344"/>
                      <a:pt x="838200" y="208502"/>
                      <a:pt x="838200" y="342900"/>
                    </a:cubicBezTo>
                    <a:cubicBezTo>
                      <a:pt x="838200" y="484156"/>
                      <a:pt x="767715" y="615029"/>
                      <a:pt x="649605" y="692944"/>
                    </a:cubicBezTo>
                    <a:cubicBezTo>
                      <a:pt x="647224" y="694563"/>
                      <a:pt x="644462" y="695325"/>
                      <a:pt x="641699" y="695325"/>
                    </a:cubicBezTo>
                    <a:close/>
                    <a:moveTo>
                      <a:pt x="200787" y="666750"/>
                    </a:moveTo>
                    <a:lnTo>
                      <a:pt x="637318" y="666750"/>
                    </a:lnTo>
                    <a:cubicBezTo>
                      <a:pt x="745236" y="593884"/>
                      <a:pt x="809530" y="473107"/>
                      <a:pt x="809530" y="342900"/>
                    </a:cubicBezTo>
                    <a:cubicBezTo>
                      <a:pt x="809530" y="219266"/>
                      <a:pt x="750284" y="102108"/>
                      <a:pt x="650748" y="28575"/>
                    </a:cubicBezTo>
                    <a:lnTo>
                      <a:pt x="187262" y="28575"/>
                    </a:lnTo>
                    <a:cubicBezTo>
                      <a:pt x="87725" y="102108"/>
                      <a:pt x="28480" y="219266"/>
                      <a:pt x="28480" y="342900"/>
                    </a:cubicBezTo>
                    <a:cubicBezTo>
                      <a:pt x="28575" y="473202"/>
                      <a:pt x="92869" y="593884"/>
                      <a:pt x="200787" y="66675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7"/>
              <p:cNvSpPr/>
              <p:nvPr/>
            </p:nvSpPr>
            <p:spPr>
              <a:xfrm>
                <a:off x="6906697" y="1123171"/>
                <a:ext cx="1343249" cy="750900"/>
              </a:xfrm>
              <a:custGeom>
                <a:rect b="b" l="l" r="r" t="t"/>
                <a:pathLst>
                  <a:path extrusionOk="0" h="457866" w="819054">
                    <a:moveTo>
                      <a:pt x="95" y="0"/>
                    </a:moveTo>
                    <a:lnTo>
                      <a:pt x="0" y="66675"/>
                    </a:lnTo>
                    <a:lnTo>
                      <a:pt x="622268" y="67151"/>
                    </a:lnTo>
                    <a:cubicBezTo>
                      <a:pt x="694182" y="67247"/>
                      <a:pt x="752475" y="125540"/>
                      <a:pt x="752380" y="197453"/>
                    </a:cubicBezTo>
                    <a:lnTo>
                      <a:pt x="752189" y="457772"/>
                    </a:lnTo>
                    <a:lnTo>
                      <a:pt x="818864" y="457867"/>
                    </a:lnTo>
                    <a:lnTo>
                      <a:pt x="819055" y="191167"/>
                    </a:lnTo>
                    <a:cubicBezTo>
                      <a:pt x="819150" y="105442"/>
                      <a:pt x="771525" y="667"/>
                      <a:pt x="619125" y="476"/>
                    </a:cubicBezTo>
                    <a:lnTo>
                      <a:pt x="9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7"/>
              <p:cNvSpPr/>
              <p:nvPr/>
            </p:nvSpPr>
            <p:spPr>
              <a:xfrm>
                <a:off x="6883274" y="1099747"/>
                <a:ext cx="1389956" cy="797763"/>
              </a:xfrm>
              <a:custGeom>
                <a:rect b="b" l="l" r="r" t="t"/>
                <a:pathLst>
                  <a:path extrusionOk="0" h="486441" w="847534">
                    <a:moveTo>
                      <a:pt x="833152" y="486442"/>
                    </a:moveTo>
                    <a:lnTo>
                      <a:pt x="833152" y="486442"/>
                    </a:lnTo>
                    <a:lnTo>
                      <a:pt x="766477" y="486442"/>
                    </a:lnTo>
                    <a:cubicBezTo>
                      <a:pt x="762667" y="486442"/>
                      <a:pt x="759047" y="484918"/>
                      <a:pt x="756380" y="482251"/>
                    </a:cubicBezTo>
                    <a:cubicBezTo>
                      <a:pt x="753713" y="479584"/>
                      <a:pt x="752189" y="475964"/>
                      <a:pt x="752189" y="472154"/>
                    </a:cubicBezTo>
                    <a:lnTo>
                      <a:pt x="752380" y="211741"/>
                    </a:lnTo>
                    <a:cubicBezTo>
                      <a:pt x="752380" y="180785"/>
                      <a:pt x="740378" y="151638"/>
                      <a:pt x="718471" y="129730"/>
                    </a:cubicBezTo>
                    <a:cubicBezTo>
                      <a:pt x="696563" y="107823"/>
                      <a:pt x="667512" y="95726"/>
                      <a:pt x="636556" y="95726"/>
                    </a:cubicBezTo>
                    <a:lnTo>
                      <a:pt x="14288" y="95250"/>
                    </a:lnTo>
                    <a:cubicBezTo>
                      <a:pt x="6382" y="95250"/>
                      <a:pt x="0" y="88868"/>
                      <a:pt x="0" y="80963"/>
                    </a:cubicBezTo>
                    <a:lnTo>
                      <a:pt x="0" y="14288"/>
                    </a:lnTo>
                    <a:cubicBezTo>
                      <a:pt x="0" y="10477"/>
                      <a:pt x="1524" y="6858"/>
                      <a:pt x="4191" y="4191"/>
                    </a:cubicBezTo>
                    <a:cubicBezTo>
                      <a:pt x="6858" y="1524"/>
                      <a:pt x="10477" y="0"/>
                      <a:pt x="14288" y="0"/>
                    </a:cubicBezTo>
                    <a:lnTo>
                      <a:pt x="14288" y="0"/>
                    </a:lnTo>
                    <a:lnTo>
                      <a:pt x="633413" y="476"/>
                    </a:lnTo>
                    <a:cubicBezTo>
                      <a:pt x="705993" y="572"/>
                      <a:pt x="764096" y="24194"/>
                      <a:pt x="801433" y="68771"/>
                    </a:cubicBezTo>
                    <a:cubicBezTo>
                      <a:pt x="831151" y="104299"/>
                      <a:pt x="847534" y="152876"/>
                      <a:pt x="847534" y="205359"/>
                    </a:cubicBezTo>
                    <a:lnTo>
                      <a:pt x="847344" y="472059"/>
                    </a:lnTo>
                    <a:cubicBezTo>
                      <a:pt x="847439" y="479965"/>
                      <a:pt x="841057" y="486442"/>
                      <a:pt x="833152" y="486442"/>
                    </a:cubicBezTo>
                    <a:close/>
                    <a:moveTo>
                      <a:pt x="780764" y="457772"/>
                    </a:moveTo>
                    <a:lnTo>
                      <a:pt x="818864" y="457772"/>
                    </a:lnTo>
                    <a:lnTo>
                      <a:pt x="819055" y="205359"/>
                    </a:lnTo>
                    <a:cubicBezTo>
                      <a:pt x="819055" y="178784"/>
                      <a:pt x="814006" y="128111"/>
                      <a:pt x="779621" y="87154"/>
                    </a:cubicBezTo>
                    <a:cubicBezTo>
                      <a:pt x="747331" y="48673"/>
                      <a:pt x="698182" y="29147"/>
                      <a:pt x="633413" y="29051"/>
                    </a:cubicBezTo>
                    <a:lnTo>
                      <a:pt x="28575" y="28575"/>
                    </a:lnTo>
                    <a:lnTo>
                      <a:pt x="28575" y="66675"/>
                    </a:lnTo>
                    <a:lnTo>
                      <a:pt x="636556" y="67151"/>
                    </a:lnTo>
                    <a:cubicBezTo>
                      <a:pt x="675132" y="67151"/>
                      <a:pt x="711422" y="82201"/>
                      <a:pt x="738664" y="109538"/>
                    </a:cubicBezTo>
                    <a:cubicBezTo>
                      <a:pt x="765905" y="136874"/>
                      <a:pt x="780955" y="173165"/>
                      <a:pt x="780955" y="211741"/>
                    </a:cubicBezTo>
                    <a:lnTo>
                      <a:pt x="780764" y="457772"/>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7"/>
              <p:cNvSpPr/>
              <p:nvPr/>
            </p:nvSpPr>
            <p:spPr>
              <a:xfrm>
                <a:off x="6742577" y="1873192"/>
                <a:ext cx="1296543" cy="459256"/>
              </a:xfrm>
              <a:custGeom>
                <a:rect b="b" l="l" r="r" t="t"/>
                <a:pathLst>
                  <a:path extrusionOk="0" h="280034" w="790575">
                    <a:moveTo>
                      <a:pt x="790575" y="0"/>
                    </a:moveTo>
                    <a:cubicBezTo>
                      <a:pt x="774002" y="116967"/>
                      <a:pt x="708088" y="217742"/>
                      <a:pt x="614934" y="280035"/>
                    </a:cubicBezTo>
                    <a:lnTo>
                      <a:pt x="175641" y="280035"/>
                    </a:lnTo>
                    <a:cubicBezTo>
                      <a:pt x="82487" y="217742"/>
                      <a:pt x="16573" y="116967"/>
                      <a:pt x="0" y="0"/>
                    </a:cubicBezTo>
                    <a:lnTo>
                      <a:pt x="79057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7"/>
              <p:cNvSpPr/>
              <p:nvPr/>
            </p:nvSpPr>
            <p:spPr>
              <a:xfrm>
                <a:off x="6719241" y="1849769"/>
                <a:ext cx="1343229" cy="506119"/>
              </a:xfrm>
              <a:custGeom>
                <a:rect b="b" l="l" r="r" t="t"/>
                <a:pathLst>
                  <a:path extrusionOk="0" h="308609" w="819042">
                    <a:moveTo>
                      <a:pt x="629168" y="308610"/>
                    </a:moveTo>
                    <a:lnTo>
                      <a:pt x="189875" y="308610"/>
                    </a:lnTo>
                    <a:cubicBezTo>
                      <a:pt x="187018" y="308610"/>
                      <a:pt x="184255" y="307753"/>
                      <a:pt x="181969" y="306229"/>
                    </a:cubicBezTo>
                    <a:cubicBezTo>
                      <a:pt x="83100" y="240125"/>
                      <a:pt x="16806" y="134398"/>
                      <a:pt x="137" y="16288"/>
                    </a:cubicBezTo>
                    <a:cubicBezTo>
                      <a:pt x="-435" y="12192"/>
                      <a:pt x="804" y="8001"/>
                      <a:pt x="3471" y="4953"/>
                    </a:cubicBezTo>
                    <a:cubicBezTo>
                      <a:pt x="6233" y="1810"/>
                      <a:pt x="10138" y="0"/>
                      <a:pt x="14234" y="0"/>
                    </a:cubicBezTo>
                    <a:lnTo>
                      <a:pt x="804809" y="0"/>
                    </a:lnTo>
                    <a:cubicBezTo>
                      <a:pt x="808905" y="0"/>
                      <a:pt x="812905" y="1810"/>
                      <a:pt x="815572" y="4953"/>
                    </a:cubicBezTo>
                    <a:cubicBezTo>
                      <a:pt x="818239" y="8096"/>
                      <a:pt x="819478" y="12192"/>
                      <a:pt x="818906" y="16288"/>
                    </a:cubicBezTo>
                    <a:cubicBezTo>
                      <a:pt x="802237" y="134398"/>
                      <a:pt x="735943" y="240030"/>
                      <a:pt x="637074" y="306229"/>
                    </a:cubicBezTo>
                    <a:cubicBezTo>
                      <a:pt x="634788" y="307848"/>
                      <a:pt x="632025" y="308610"/>
                      <a:pt x="629168" y="308610"/>
                    </a:cubicBezTo>
                    <a:close/>
                    <a:moveTo>
                      <a:pt x="194256" y="280035"/>
                    </a:moveTo>
                    <a:lnTo>
                      <a:pt x="624787" y="280035"/>
                    </a:lnTo>
                    <a:cubicBezTo>
                      <a:pt x="710416" y="221361"/>
                      <a:pt x="769186" y="130588"/>
                      <a:pt x="788045" y="28575"/>
                    </a:cubicBezTo>
                    <a:lnTo>
                      <a:pt x="31093" y="28575"/>
                    </a:lnTo>
                    <a:cubicBezTo>
                      <a:pt x="49857" y="130683"/>
                      <a:pt x="108627" y="221456"/>
                      <a:pt x="194256" y="28003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7"/>
              <p:cNvSpPr/>
              <p:nvPr/>
            </p:nvSpPr>
            <p:spPr>
              <a:xfrm>
                <a:off x="6984620" y="1420337"/>
                <a:ext cx="155428" cy="15621"/>
              </a:xfrm>
              <a:custGeom>
                <a:rect b="b" l="l" r="r" t="t"/>
                <a:pathLst>
                  <a:path extrusionOk="0" h="9525" w="94773">
                    <a:moveTo>
                      <a:pt x="0" y="0"/>
                    </a:moveTo>
                    <a:lnTo>
                      <a:pt x="94774" y="0"/>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7"/>
              <p:cNvSpPr/>
              <p:nvPr/>
            </p:nvSpPr>
            <p:spPr>
              <a:xfrm>
                <a:off x="6961197" y="1396914"/>
                <a:ext cx="202291" cy="46863"/>
              </a:xfrm>
              <a:custGeom>
                <a:rect b="b" l="l" r="r" t="t"/>
                <a:pathLst>
                  <a:path extrusionOk="0" h="28575" w="123348">
                    <a:moveTo>
                      <a:pt x="109061" y="28575"/>
                    </a:moveTo>
                    <a:lnTo>
                      <a:pt x="14288" y="28575"/>
                    </a:lnTo>
                    <a:cubicBezTo>
                      <a:pt x="6382" y="28575"/>
                      <a:pt x="0" y="22193"/>
                      <a:pt x="0" y="14288"/>
                    </a:cubicBezTo>
                    <a:cubicBezTo>
                      <a:pt x="0" y="6382"/>
                      <a:pt x="6382" y="0"/>
                      <a:pt x="14288" y="0"/>
                    </a:cubicBezTo>
                    <a:lnTo>
                      <a:pt x="109061" y="0"/>
                    </a:lnTo>
                    <a:cubicBezTo>
                      <a:pt x="116967" y="0"/>
                      <a:pt x="123349" y="6382"/>
                      <a:pt x="123349" y="14288"/>
                    </a:cubicBezTo>
                    <a:cubicBezTo>
                      <a:pt x="123349" y="22193"/>
                      <a:pt x="116967" y="28575"/>
                      <a:pt x="109061"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7"/>
              <p:cNvSpPr/>
              <p:nvPr/>
            </p:nvSpPr>
            <p:spPr>
              <a:xfrm>
                <a:off x="6875310" y="1529647"/>
                <a:ext cx="264775" cy="15621"/>
              </a:xfrm>
              <a:custGeom>
                <a:rect b="b" l="l" r="r" t="t"/>
                <a:pathLst>
                  <a:path extrusionOk="0" h="9525" w="161448">
                    <a:moveTo>
                      <a:pt x="0" y="0"/>
                    </a:moveTo>
                    <a:lnTo>
                      <a:pt x="161449" y="0"/>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7"/>
              <p:cNvSpPr/>
              <p:nvPr/>
            </p:nvSpPr>
            <p:spPr>
              <a:xfrm>
                <a:off x="6851887" y="1506224"/>
                <a:ext cx="311638" cy="46863"/>
              </a:xfrm>
              <a:custGeom>
                <a:rect b="b" l="l" r="r" t="t"/>
                <a:pathLst>
                  <a:path extrusionOk="0" h="28575" w="190023">
                    <a:moveTo>
                      <a:pt x="175736" y="28575"/>
                    </a:moveTo>
                    <a:lnTo>
                      <a:pt x="14288" y="28575"/>
                    </a:lnTo>
                    <a:cubicBezTo>
                      <a:pt x="6382" y="28575"/>
                      <a:pt x="0" y="22193"/>
                      <a:pt x="0" y="14288"/>
                    </a:cubicBezTo>
                    <a:cubicBezTo>
                      <a:pt x="0" y="6382"/>
                      <a:pt x="6382" y="0"/>
                      <a:pt x="14288" y="0"/>
                    </a:cubicBezTo>
                    <a:lnTo>
                      <a:pt x="175736" y="0"/>
                    </a:lnTo>
                    <a:cubicBezTo>
                      <a:pt x="183642" y="0"/>
                      <a:pt x="190024" y="6382"/>
                      <a:pt x="190024" y="14288"/>
                    </a:cubicBezTo>
                    <a:cubicBezTo>
                      <a:pt x="190024" y="22193"/>
                      <a:pt x="183642" y="28575"/>
                      <a:pt x="175736"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27"/>
              <p:cNvSpPr/>
              <p:nvPr/>
            </p:nvSpPr>
            <p:spPr>
              <a:xfrm>
                <a:off x="6984620" y="1638956"/>
                <a:ext cx="155428" cy="15621"/>
              </a:xfrm>
              <a:custGeom>
                <a:rect b="b" l="l" r="r" t="t"/>
                <a:pathLst>
                  <a:path extrusionOk="0" h="9525" w="94773">
                    <a:moveTo>
                      <a:pt x="0" y="0"/>
                    </a:moveTo>
                    <a:lnTo>
                      <a:pt x="94774" y="0"/>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7"/>
              <p:cNvSpPr/>
              <p:nvPr/>
            </p:nvSpPr>
            <p:spPr>
              <a:xfrm>
                <a:off x="6961197" y="1615533"/>
                <a:ext cx="202291" cy="46863"/>
              </a:xfrm>
              <a:custGeom>
                <a:rect b="b" l="l" r="r" t="t"/>
                <a:pathLst>
                  <a:path extrusionOk="0" h="28575" w="123348">
                    <a:moveTo>
                      <a:pt x="109061" y="28575"/>
                    </a:moveTo>
                    <a:lnTo>
                      <a:pt x="14288" y="28575"/>
                    </a:lnTo>
                    <a:cubicBezTo>
                      <a:pt x="6382" y="28575"/>
                      <a:pt x="0" y="22193"/>
                      <a:pt x="0" y="14288"/>
                    </a:cubicBezTo>
                    <a:cubicBezTo>
                      <a:pt x="0" y="6382"/>
                      <a:pt x="6382" y="0"/>
                      <a:pt x="14288" y="0"/>
                    </a:cubicBezTo>
                    <a:lnTo>
                      <a:pt x="109061" y="0"/>
                    </a:lnTo>
                    <a:cubicBezTo>
                      <a:pt x="116967" y="0"/>
                      <a:pt x="123349" y="6382"/>
                      <a:pt x="123349" y="14288"/>
                    </a:cubicBezTo>
                    <a:cubicBezTo>
                      <a:pt x="123349" y="22193"/>
                      <a:pt x="116967" y="28575"/>
                      <a:pt x="109061"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7"/>
              <p:cNvSpPr/>
              <p:nvPr/>
            </p:nvSpPr>
            <p:spPr>
              <a:xfrm>
                <a:off x="6875310" y="1748266"/>
                <a:ext cx="264775" cy="15621"/>
              </a:xfrm>
              <a:custGeom>
                <a:rect b="b" l="l" r="r" t="t"/>
                <a:pathLst>
                  <a:path extrusionOk="0" h="9525" w="161448">
                    <a:moveTo>
                      <a:pt x="0" y="0"/>
                    </a:moveTo>
                    <a:lnTo>
                      <a:pt x="161449" y="0"/>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7"/>
              <p:cNvSpPr/>
              <p:nvPr/>
            </p:nvSpPr>
            <p:spPr>
              <a:xfrm>
                <a:off x="6851887" y="1724843"/>
                <a:ext cx="311638" cy="46863"/>
              </a:xfrm>
              <a:custGeom>
                <a:rect b="b" l="l" r="r" t="t"/>
                <a:pathLst>
                  <a:path extrusionOk="0" h="28575" w="190023">
                    <a:moveTo>
                      <a:pt x="175736" y="28575"/>
                    </a:moveTo>
                    <a:lnTo>
                      <a:pt x="14288" y="28575"/>
                    </a:lnTo>
                    <a:cubicBezTo>
                      <a:pt x="6382" y="28575"/>
                      <a:pt x="0" y="22193"/>
                      <a:pt x="0" y="14288"/>
                    </a:cubicBezTo>
                    <a:cubicBezTo>
                      <a:pt x="0" y="6382"/>
                      <a:pt x="6382" y="0"/>
                      <a:pt x="14288" y="0"/>
                    </a:cubicBezTo>
                    <a:lnTo>
                      <a:pt x="175736" y="0"/>
                    </a:lnTo>
                    <a:cubicBezTo>
                      <a:pt x="183642" y="0"/>
                      <a:pt x="190024" y="6382"/>
                      <a:pt x="190024" y="14288"/>
                    </a:cubicBezTo>
                    <a:cubicBezTo>
                      <a:pt x="190024" y="22193"/>
                      <a:pt x="183642" y="28575"/>
                      <a:pt x="175736"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7"/>
              <p:cNvSpPr/>
              <p:nvPr/>
            </p:nvSpPr>
            <p:spPr>
              <a:xfrm>
                <a:off x="6716654" y="954989"/>
                <a:ext cx="551265" cy="1365275"/>
              </a:xfrm>
              <a:custGeom>
                <a:rect b="b" l="l" r="r" t="t"/>
                <a:pathLst>
                  <a:path extrusionOk="0" h="832485" w="336137">
                    <a:moveTo>
                      <a:pt x="336137" y="832485"/>
                    </a:moveTo>
                    <a:lnTo>
                      <a:pt x="183737" y="832485"/>
                    </a:lnTo>
                    <a:cubicBezTo>
                      <a:pt x="102013" y="777812"/>
                      <a:pt x="41243" y="693515"/>
                      <a:pt x="16383" y="594646"/>
                    </a:cubicBezTo>
                    <a:cubicBezTo>
                      <a:pt x="5905" y="558546"/>
                      <a:pt x="0" y="520446"/>
                      <a:pt x="0" y="481013"/>
                    </a:cubicBezTo>
                    <a:cubicBezTo>
                      <a:pt x="0" y="351187"/>
                      <a:pt x="61246" y="235744"/>
                      <a:pt x="156305" y="161639"/>
                    </a:cubicBezTo>
                    <a:lnTo>
                      <a:pt x="108299" y="161639"/>
                    </a:lnTo>
                    <a:lnTo>
                      <a:pt x="108299" y="97536"/>
                    </a:lnTo>
                    <a:cubicBezTo>
                      <a:pt x="88773" y="89916"/>
                      <a:pt x="72009" y="76676"/>
                      <a:pt x="60198" y="59817"/>
                    </a:cubicBezTo>
                    <a:cubicBezTo>
                      <a:pt x="48387" y="42863"/>
                      <a:pt x="41434" y="22289"/>
                      <a:pt x="41434" y="0"/>
                    </a:cubicBezTo>
                    <a:lnTo>
                      <a:pt x="193834" y="0"/>
                    </a:lnTo>
                    <a:cubicBezTo>
                      <a:pt x="193834" y="22289"/>
                      <a:pt x="200787" y="42863"/>
                      <a:pt x="212598" y="59817"/>
                    </a:cubicBezTo>
                    <a:cubicBezTo>
                      <a:pt x="224409" y="76676"/>
                      <a:pt x="241173" y="89916"/>
                      <a:pt x="260699" y="97536"/>
                    </a:cubicBezTo>
                    <a:lnTo>
                      <a:pt x="260699" y="161639"/>
                    </a:lnTo>
                    <a:lnTo>
                      <a:pt x="308705" y="161639"/>
                    </a:lnTo>
                    <a:cubicBezTo>
                      <a:pt x="213646" y="235744"/>
                      <a:pt x="152400" y="351187"/>
                      <a:pt x="152400" y="481013"/>
                    </a:cubicBezTo>
                    <a:cubicBezTo>
                      <a:pt x="152400" y="520446"/>
                      <a:pt x="158305" y="558546"/>
                      <a:pt x="168783" y="594646"/>
                    </a:cubicBezTo>
                    <a:cubicBezTo>
                      <a:pt x="193643" y="693515"/>
                      <a:pt x="254413" y="777812"/>
                      <a:pt x="336137" y="83248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3" name="Google Shape;483;p27"/>
            <p:cNvGrpSpPr/>
            <p:nvPr/>
          </p:nvGrpSpPr>
          <p:grpSpPr>
            <a:xfrm>
              <a:off x="9177467" y="1226411"/>
              <a:ext cx="1567350" cy="1411829"/>
              <a:chOff x="6705880" y="944059"/>
              <a:chExt cx="1567350" cy="1411829"/>
            </a:xfrm>
          </p:grpSpPr>
          <p:sp>
            <p:nvSpPr>
              <p:cNvPr id="484" name="Google Shape;484;p27"/>
              <p:cNvSpPr/>
              <p:nvPr/>
            </p:nvSpPr>
            <p:spPr>
              <a:xfrm>
                <a:off x="6797232" y="967482"/>
                <a:ext cx="999744" cy="171831"/>
              </a:xfrm>
              <a:custGeom>
                <a:rect b="b" l="l" r="r" t="t"/>
                <a:pathLst>
                  <a:path extrusionOk="0" h="104775" w="609600">
                    <a:moveTo>
                      <a:pt x="609600" y="104775"/>
                    </a:moveTo>
                    <a:lnTo>
                      <a:pt x="104775" y="104775"/>
                    </a:lnTo>
                    <a:cubicBezTo>
                      <a:pt x="46863" y="104775"/>
                      <a:pt x="0" y="57912"/>
                      <a:pt x="0" y="0"/>
                    </a:cubicBezTo>
                    <a:lnTo>
                      <a:pt x="0" y="0"/>
                    </a:lnTo>
                    <a:lnTo>
                      <a:pt x="609600" y="0"/>
                    </a:lnTo>
                    <a:lnTo>
                      <a:pt x="609600" y="104775"/>
                    </a:lnTo>
                    <a:close/>
                  </a:path>
                </a:pathLst>
              </a:custGeom>
              <a:solidFill>
                <a:srgbClr val="F5F5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7"/>
              <p:cNvSpPr/>
              <p:nvPr/>
            </p:nvSpPr>
            <p:spPr>
              <a:xfrm>
                <a:off x="6773809" y="944059"/>
                <a:ext cx="1046607" cy="218694"/>
              </a:xfrm>
              <a:custGeom>
                <a:rect b="b" l="l" r="r" t="t"/>
                <a:pathLst>
                  <a:path extrusionOk="0" h="133350" w="638175">
                    <a:moveTo>
                      <a:pt x="623888" y="133350"/>
                    </a:moveTo>
                    <a:lnTo>
                      <a:pt x="119063" y="133350"/>
                    </a:lnTo>
                    <a:cubicBezTo>
                      <a:pt x="53435" y="133350"/>
                      <a:pt x="0" y="79915"/>
                      <a:pt x="0" y="14288"/>
                    </a:cubicBezTo>
                    <a:cubicBezTo>
                      <a:pt x="0" y="6382"/>
                      <a:pt x="6382" y="0"/>
                      <a:pt x="14288" y="0"/>
                    </a:cubicBezTo>
                    <a:lnTo>
                      <a:pt x="623888" y="0"/>
                    </a:lnTo>
                    <a:cubicBezTo>
                      <a:pt x="631793" y="0"/>
                      <a:pt x="638175" y="6382"/>
                      <a:pt x="638175" y="14288"/>
                    </a:cubicBezTo>
                    <a:lnTo>
                      <a:pt x="638175" y="119063"/>
                    </a:lnTo>
                    <a:cubicBezTo>
                      <a:pt x="638175" y="126968"/>
                      <a:pt x="631793" y="133350"/>
                      <a:pt x="623888" y="133350"/>
                    </a:cubicBezTo>
                    <a:close/>
                    <a:moveTo>
                      <a:pt x="29718" y="28575"/>
                    </a:moveTo>
                    <a:cubicBezTo>
                      <a:pt x="36576" y="71723"/>
                      <a:pt x="74009" y="104775"/>
                      <a:pt x="119063" y="104775"/>
                    </a:cubicBezTo>
                    <a:lnTo>
                      <a:pt x="609600" y="104775"/>
                    </a:lnTo>
                    <a:lnTo>
                      <a:pt x="609600" y="28575"/>
                    </a:lnTo>
                    <a:lnTo>
                      <a:pt x="29718"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7"/>
              <p:cNvSpPr/>
              <p:nvPr/>
            </p:nvSpPr>
            <p:spPr>
              <a:xfrm>
                <a:off x="6729303" y="1217333"/>
                <a:ext cx="1327785" cy="1093470"/>
              </a:xfrm>
              <a:custGeom>
                <a:rect b="b" l="l" r="r" t="t"/>
                <a:pathLst>
                  <a:path extrusionOk="0" h="666750" w="809625">
                    <a:moveTo>
                      <a:pt x="809625" y="328613"/>
                    </a:moveTo>
                    <a:cubicBezTo>
                      <a:pt x="809625" y="469964"/>
                      <a:pt x="737140" y="594360"/>
                      <a:pt x="627412" y="666750"/>
                    </a:cubicBezTo>
                    <a:lnTo>
                      <a:pt x="182213" y="666750"/>
                    </a:lnTo>
                    <a:cubicBezTo>
                      <a:pt x="72485" y="594360"/>
                      <a:pt x="0" y="469964"/>
                      <a:pt x="0" y="328613"/>
                    </a:cubicBezTo>
                    <a:cubicBezTo>
                      <a:pt x="0" y="193358"/>
                      <a:pt x="66389" y="73533"/>
                      <a:pt x="168402" y="0"/>
                    </a:cubicBezTo>
                    <a:lnTo>
                      <a:pt x="641223" y="0"/>
                    </a:lnTo>
                    <a:cubicBezTo>
                      <a:pt x="743236" y="73533"/>
                      <a:pt x="809625" y="193358"/>
                      <a:pt x="809625" y="328613"/>
                    </a:cubicBezTo>
                    <a:close/>
                  </a:path>
                </a:pathLst>
              </a:custGeom>
              <a:solidFill>
                <a:srgbClr val="F3F5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7"/>
              <p:cNvSpPr/>
              <p:nvPr/>
            </p:nvSpPr>
            <p:spPr>
              <a:xfrm>
                <a:off x="6705880" y="1193910"/>
                <a:ext cx="1374648" cy="1140333"/>
              </a:xfrm>
              <a:custGeom>
                <a:rect b="b" l="l" r="r" t="t"/>
                <a:pathLst>
                  <a:path extrusionOk="0" h="695325" w="838200">
                    <a:moveTo>
                      <a:pt x="641699" y="695325"/>
                    </a:moveTo>
                    <a:lnTo>
                      <a:pt x="196501" y="695325"/>
                    </a:lnTo>
                    <a:cubicBezTo>
                      <a:pt x="193738" y="695325"/>
                      <a:pt x="190976" y="694468"/>
                      <a:pt x="188595" y="692944"/>
                    </a:cubicBezTo>
                    <a:cubicBezTo>
                      <a:pt x="70485" y="615029"/>
                      <a:pt x="0" y="484156"/>
                      <a:pt x="0" y="342900"/>
                    </a:cubicBezTo>
                    <a:cubicBezTo>
                      <a:pt x="0" y="208597"/>
                      <a:pt x="65151" y="81344"/>
                      <a:pt x="174308" y="2667"/>
                    </a:cubicBezTo>
                    <a:cubicBezTo>
                      <a:pt x="176689" y="953"/>
                      <a:pt x="179642" y="0"/>
                      <a:pt x="182689" y="0"/>
                    </a:cubicBezTo>
                    <a:lnTo>
                      <a:pt x="655511" y="0"/>
                    </a:lnTo>
                    <a:cubicBezTo>
                      <a:pt x="658463" y="0"/>
                      <a:pt x="661416" y="953"/>
                      <a:pt x="663893" y="2667"/>
                    </a:cubicBezTo>
                    <a:cubicBezTo>
                      <a:pt x="773049" y="81344"/>
                      <a:pt x="838200" y="208502"/>
                      <a:pt x="838200" y="342900"/>
                    </a:cubicBezTo>
                    <a:cubicBezTo>
                      <a:pt x="838200" y="484156"/>
                      <a:pt x="767715" y="615029"/>
                      <a:pt x="649605" y="692944"/>
                    </a:cubicBezTo>
                    <a:cubicBezTo>
                      <a:pt x="647224" y="694563"/>
                      <a:pt x="644462" y="695325"/>
                      <a:pt x="641699" y="695325"/>
                    </a:cubicBezTo>
                    <a:close/>
                    <a:moveTo>
                      <a:pt x="200787" y="666750"/>
                    </a:moveTo>
                    <a:lnTo>
                      <a:pt x="637318" y="666750"/>
                    </a:lnTo>
                    <a:cubicBezTo>
                      <a:pt x="745236" y="593884"/>
                      <a:pt x="809530" y="473107"/>
                      <a:pt x="809530" y="342900"/>
                    </a:cubicBezTo>
                    <a:cubicBezTo>
                      <a:pt x="809530" y="219266"/>
                      <a:pt x="750284" y="102108"/>
                      <a:pt x="650748" y="28575"/>
                    </a:cubicBezTo>
                    <a:lnTo>
                      <a:pt x="187262" y="28575"/>
                    </a:lnTo>
                    <a:cubicBezTo>
                      <a:pt x="87725" y="102108"/>
                      <a:pt x="28480" y="219266"/>
                      <a:pt x="28480" y="342900"/>
                    </a:cubicBezTo>
                    <a:cubicBezTo>
                      <a:pt x="28575" y="473202"/>
                      <a:pt x="92869" y="593884"/>
                      <a:pt x="200787" y="66675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7"/>
              <p:cNvSpPr/>
              <p:nvPr/>
            </p:nvSpPr>
            <p:spPr>
              <a:xfrm>
                <a:off x="6906697" y="1123171"/>
                <a:ext cx="1343249" cy="750900"/>
              </a:xfrm>
              <a:custGeom>
                <a:rect b="b" l="l" r="r" t="t"/>
                <a:pathLst>
                  <a:path extrusionOk="0" h="457866" w="819054">
                    <a:moveTo>
                      <a:pt x="95" y="0"/>
                    </a:moveTo>
                    <a:lnTo>
                      <a:pt x="0" y="66675"/>
                    </a:lnTo>
                    <a:lnTo>
                      <a:pt x="622268" y="67151"/>
                    </a:lnTo>
                    <a:cubicBezTo>
                      <a:pt x="694182" y="67247"/>
                      <a:pt x="752475" y="125540"/>
                      <a:pt x="752380" y="197453"/>
                    </a:cubicBezTo>
                    <a:lnTo>
                      <a:pt x="752189" y="457772"/>
                    </a:lnTo>
                    <a:lnTo>
                      <a:pt x="818864" y="457867"/>
                    </a:lnTo>
                    <a:lnTo>
                      <a:pt x="819055" y="191167"/>
                    </a:lnTo>
                    <a:cubicBezTo>
                      <a:pt x="819150" y="105442"/>
                      <a:pt x="771525" y="667"/>
                      <a:pt x="619125" y="476"/>
                    </a:cubicBezTo>
                    <a:lnTo>
                      <a:pt x="95" y="0"/>
                    </a:lnTo>
                    <a:close/>
                  </a:path>
                </a:pathLst>
              </a:custGeom>
              <a:solidFill>
                <a:srgbClr val="C0A0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7"/>
              <p:cNvSpPr/>
              <p:nvPr/>
            </p:nvSpPr>
            <p:spPr>
              <a:xfrm>
                <a:off x="6883274" y="1099747"/>
                <a:ext cx="1389956" cy="797763"/>
              </a:xfrm>
              <a:custGeom>
                <a:rect b="b" l="l" r="r" t="t"/>
                <a:pathLst>
                  <a:path extrusionOk="0" h="486441" w="847534">
                    <a:moveTo>
                      <a:pt x="833152" y="486442"/>
                    </a:moveTo>
                    <a:lnTo>
                      <a:pt x="833152" y="486442"/>
                    </a:lnTo>
                    <a:lnTo>
                      <a:pt x="766477" y="486442"/>
                    </a:lnTo>
                    <a:cubicBezTo>
                      <a:pt x="762667" y="486442"/>
                      <a:pt x="759047" y="484918"/>
                      <a:pt x="756380" y="482251"/>
                    </a:cubicBezTo>
                    <a:cubicBezTo>
                      <a:pt x="753713" y="479584"/>
                      <a:pt x="752189" y="475964"/>
                      <a:pt x="752189" y="472154"/>
                    </a:cubicBezTo>
                    <a:lnTo>
                      <a:pt x="752380" y="211741"/>
                    </a:lnTo>
                    <a:cubicBezTo>
                      <a:pt x="752380" y="180785"/>
                      <a:pt x="740378" y="151638"/>
                      <a:pt x="718471" y="129730"/>
                    </a:cubicBezTo>
                    <a:cubicBezTo>
                      <a:pt x="696563" y="107823"/>
                      <a:pt x="667512" y="95726"/>
                      <a:pt x="636556" y="95726"/>
                    </a:cubicBezTo>
                    <a:lnTo>
                      <a:pt x="14288" y="95250"/>
                    </a:lnTo>
                    <a:cubicBezTo>
                      <a:pt x="6382" y="95250"/>
                      <a:pt x="0" y="88868"/>
                      <a:pt x="0" y="80963"/>
                    </a:cubicBezTo>
                    <a:lnTo>
                      <a:pt x="0" y="14288"/>
                    </a:lnTo>
                    <a:cubicBezTo>
                      <a:pt x="0" y="10477"/>
                      <a:pt x="1524" y="6858"/>
                      <a:pt x="4191" y="4191"/>
                    </a:cubicBezTo>
                    <a:cubicBezTo>
                      <a:pt x="6858" y="1524"/>
                      <a:pt x="10477" y="0"/>
                      <a:pt x="14288" y="0"/>
                    </a:cubicBezTo>
                    <a:lnTo>
                      <a:pt x="14288" y="0"/>
                    </a:lnTo>
                    <a:lnTo>
                      <a:pt x="633413" y="476"/>
                    </a:lnTo>
                    <a:cubicBezTo>
                      <a:pt x="705993" y="572"/>
                      <a:pt x="764096" y="24194"/>
                      <a:pt x="801433" y="68771"/>
                    </a:cubicBezTo>
                    <a:cubicBezTo>
                      <a:pt x="831151" y="104299"/>
                      <a:pt x="847534" y="152876"/>
                      <a:pt x="847534" y="205359"/>
                    </a:cubicBezTo>
                    <a:lnTo>
                      <a:pt x="847344" y="472059"/>
                    </a:lnTo>
                    <a:cubicBezTo>
                      <a:pt x="847439" y="479965"/>
                      <a:pt x="841057" y="486442"/>
                      <a:pt x="833152" y="486442"/>
                    </a:cubicBezTo>
                    <a:close/>
                    <a:moveTo>
                      <a:pt x="780764" y="457772"/>
                    </a:moveTo>
                    <a:lnTo>
                      <a:pt x="818864" y="457772"/>
                    </a:lnTo>
                    <a:lnTo>
                      <a:pt x="819055" y="205359"/>
                    </a:lnTo>
                    <a:cubicBezTo>
                      <a:pt x="819055" y="178784"/>
                      <a:pt x="814006" y="128111"/>
                      <a:pt x="779621" y="87154"/>
                    </a:cubicBezTo>
                    <a:cubicBezTo>
                      <a:pt x="747331" y="48673"/>
                      <a:pt x="698182" y="29147"/>
                      <a:pt x="633413" y="29051"/>
                    </a:cubicBezTo>
                    <a:lnTo>
                      <a:pt x="28575" y="28575"/>
                    </a:lnTo>
                    <a:lnTo>
                      <a:pt x="28575" y="66675"/>
                    </a:lnTo>
                    <a:lnTo>
                      <a:pt x="636556" y="67151"/>
                    </a:lnTo>
                    <a:cubicBezTo>
                      <a:pt x="675132" y="67151"/>
                      <a:pt x="711422" y="82201"/>
                      <a:pt x="738664" y="109538"/>
                    </a:cubicBezTo>
                    <a:cubicBezTo>
                      <a:pt x="765905" y="136874"/>
                      <a:pt x="780955" y="173165"/>
                      <a:pt x="780955" y="211741"/>
                    </a:cubicBezTo>
                    <a:lnTo>
                      <a:pt x="780764" y="457772"/>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7"/>
              <p:cNvSpPr/>
              <p:nvPr/>
            </p:nvSpPr>
            <p:spPr>
              <a:xfrm>
                <a:off x="6742577" y="1873192"/>
                <a:ext cx="1296543" cy="459256"/>
              </a:xfrm>
              <a:custGeom>
                <a:rect b="b" l="l" r="r" t="t"/>
                <a:pathLst>
                  <a:path extrusionOk="0" h="280034" w="790575">
                    <a:moveTo>
                      <a:pt x="790575" y="0"/>
                    </a:moveTo>
                    <a:cubicBezTo>
                      <a:pt x="774002" y="116967"/>
                      <a:pt x="708088" y="217742"/>
                      <a:pt x="614934" y="280035"/>
                    </a:cubicBezTo>
                    <a:lnTo>
                      <a:pt x="175641" y="280035"/>
                    </a:lnTo>
                    <a:cubicBezTo>
                      <a:pt x="82487" y="217742"/>
                      <a:pt x="16573" y="116967"/>
                      <a:pt x="0" y="0"/>
                    </a:cubicBezTo>
                    <a:lnTo>
                      <a:pt x="790575" y="0"/>
                    </a:lnTo>
                    <a:close/>
                  </a:path>
                </a:pathLst>
              </a:custGeom>
              <a:solidFill>
                <a:srgbClr val="503A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7"/>
              <p:cNvSpPr/>
              <p:nvPr/>
            </p:nvSpPr>
            <p:spPr>
              <a:xfrm>
                <a:off x="6719241" y="1849769"/>
                <a:ext cx="1343229" cy="506119"/>
              </a:xfrm>
              <a:custGeom>
                <a:rect b="b" l="l" r="r" t="t"/>
                <a:pathLst>
                  <a:path extrusionOk="0" h="308609" w="819042">
                    <a:moveTo>
                      <a:pt x="629168" y="308610"/>
                    </a:moveTo>
                    <a:lnTo>
                      <a:pt x="189875" y="308610"/>
                    </a:lnTo>
                    <a:cubicBezTo>
                      <a:pt x="187018" y="308610"/>
                      <a:pt x="184255" y="307753"/>
                      <a:pt x="181969" y="306229"/>
                    </a:cubicBezTo>
                    <a:cubicBezTo>
                      <a:pt x="83100" y="240125"/>
                      <a:pt x="16806" y="134398"/>
                      <a:pt x="137" y="16288"/>
                    </a:cubicBezTo>
                    <a:cubicBezTo>
                      <a:pt x="-435" y="12192"/>
                      <a:pt x="804" y="8001"/>
                      <a:pt x="3471" y="4953"/>
                    </a:cubicBezTo>
                    <a:cubicBezTo>
                      <a:pt x="6233" y="1810"/>
                      <a:pt x="10138" y="0"/>
                      <a:pt x="14234" y="0"/>
                    </a:cubicBezTo>
                    <a:lnTo>
                      <a:pt x="804809" y="0"/>
                    </a:lnTo>
                    <a:cubicBezTo>
                      <a:pt x="808905" y="0"/>
                      <a:pt x="812905" y="1810"/>
                      <a:pt x="815572" y="4953"/>
                    </a:cubicBezTo>
                    <a:cubicBezTo>
                      <a:pt x="818239" y="8096"/>
                      <a:pt x="819478" y="12192"/>
                      <a:pt x="818906" y="16288"/>
                    </a:cubicBezTo>
                    <a:cubicBezTo>
                      <a:pt x="802237" y="134398"/>
                      <a:pt x="735943" y="240030"/>
                      <a:pt x="637074" y="306229"/>
                    </a:cubicBezTo>
                    <a:cubicBezTo>
                      <a:pt x="634788" y="307848"/>
                      <a:pt x="632025" y="308610"/>
                      <a:pt x="629168" y="308610"/>
                    </a:cubicBezTo>
                    <a:close/>
                    <a:moveTo>
                      <a:pt x="194256" y="280035"/>
                    </a:moveTo>
                    <a:lnTo>
                      <a:pt x="624787" y="280035"/>
                    </a:lnTo>
                    <a:cubicBezTo>
                      <a:pt x="710416" y="221361"/>
                      <a:pt x="769186" y="130588"/>
                      <a:pt x="788045" y="28575"/>
                    </a:cubicBezTo>
                    <a:lnTo>
                      <a:pt x="31093" y="28575"/>
                    </a:lnTo>
                    <a:cubicBezTo>
                      <a:pt x="49857" y="130683"/>
                      <a:pt x="108627" y="221456"/>
                      <a:pt x="194256" y="28003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7"/>
              <p:cNvSpPr/>
              <p:nvPr/>
            </p:nvSpPr>
            <p:spPr>
              <a:xfrm>
                <a:off x="6984620" y="1420337"/>
                <a:ext cx="155428" cy="15621"/>
              </a:xfrm>
              <a:custGeom>
                <a:rect b="b" l="l" r="r" t="t"/>
                <a:pathLst>
                  <a:path extrusionOk="0" h="9525" w="94773">
                    <a:moveTo>
                      <a:pt x="0" y="0"/>
                    </a:moveTo>
                    <a:lnTo>
                      <a:pt x="94774"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7"/>
              <p:cNvSpPr/>
              <p:nvPr/>
            </p:nvSpPr>
            <p:spPr>
              <a:xfrm>
                <a:off x="6961197" y="1396914"/>
                <a:ext cx="202291" cy="46863"/>
              </a:xfrm>
              <a:custGeom>
                <a:rect b="b" l="l" r="r" t="t"/>
                <a:pathLst>
                  <a:path extrusionOk="0" h="28575" w="123348">
                    <a:moveTo>
                      <a:pt x="109061" y="28575"/>
                    </a:moveTo>
                    <a:lnTo>
                      <a:pt x="14288" y="28575"/>
                    </a:lnTo>
                    <a:cubicBezTo>
                      <a:pt x="6382" y="28575"/>
                      <a:pt x="0" y="22193"/>
                      <a:pt x="0" y="14288"/>
                    </a:cubicBezTo>
                    <a:cubicBezTo>
                      <a:pt x="0" y="6382"/>
                      <a:pt x="6382" y="0"/>
                      <a:pt x="14288" y="0"/>
                    </a:cubicBezTo>
                    <a:lnTo>
                      <a:pt x="109061" y="0"/>
                    </a:lnTo>
                    <a:cubicBezTo>
                      <a:pt x="116967" y="0"/>
                      <a:pt x="123349" y="6382"/>
                      <a:pt x="123349" y="14288"/>
                    </a:cubicBezTo>
                    <a:cubicBezTo>
                      <a:pt x="123349" y="22193"/>
                      <a:pt x="116967" y="28575"/>
                      <a:pt x="109061"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7"/>
              <p:cNvSpPr/>
              <p:nvPr/>
            </p:nvSpPr>
            <p:spPr>
              <a:xfrm>
                <a:off x="6875310" y="1529647"/>
                <a:ext cx="264775" cy="15621"/>
              </a:xfrm>
              <a:custGeom>
                <a:rect b="b" l="l" r="r" t="t"/>
                <a:pathLst>
                  <a:path extrusionOk="0" h="9525" w="161448">
                    <a:moveTo>
                      <a:pt x="0" y="0"/>
                    </a:moveTo>
                    <a:lnTo>
                      <a:pt x="161449"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7"/>
              <p:cNvSpPr/>
              <p:nvPr/>
            </p:nvSpPr>
            <p:spPr>
              <a:xfrm>
                <a:off x="6851887" y="1506224"/>
                <a:ext cx="311638" cy="46863"/>
              </a:xfrm>
              <a:custGeom>
                <a:rect b="b" l="l" r="r" t="t"/>
                <a:pathLst>
                  <a:path extrusionOk="0" h="28575" w="190023">
                    <a:moveTo>
                      <a:pt x="175736" y="28575"/>
                    </a:moveTo>
                    <a:lnTo>
                      <a:pt x="14288" y="28575"/>
                    </a:lnTo>
                    <a:cubicBezTo>
                      <a:pt x="6382" y="28575"/>
                      <a:pt x="0" y="22193"/>
                      <a:pt x="0" y="14288"/>
                    </a:cubicBezTo>
                    <a:cubicBezTo>
                      <a:pt x="0" y="6382"/>
                      <a:pt x="6382" y="0"/>
                      <a:pt x="14288" y="0"/>
                    </a:cubicBezTo>
                    <a:lnTo>
                      <a:pt x="175736" y="0"/>
                    </a:lnTo>
                    <a:cubicBezTo>
                      <a:pt x="183642" y="0"/>
                      <a:pt x="190024" y="6382"/>
                      <a:pt x="190024" y="14288"/>
                    </a:cubicBezTo>
                    <a:cubicBezTo>
                      <a:pt x="190024" y="22193"/>
                      <a:pt x="183642" y="28575"/>
                      <a:pt x="175736"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7"/>
              <p:cNvSpPr/>
              <p:nvPr/>
            </p:nvSpPr>
            <p:spPr>
              <a:xfrm>
                <a:off x="6984620" y="1638956"/>
                <a:ext cx="155428" cy="15621"/>
              </a:xfrm>
              <a:custGeom>
                <a:rect b="b" l="l" r="r" t="t"/>
                <a:pathLst>
                  <a:path extrusionOk="0" h="9525" w="94773">
                    <a:moveTo>
                      <a:pt x="0" y="0"/>
                    </a:moveTo>
                    <a:lnTo>
                      <a:pt x="94774"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7"/>
              <p:cNvSpPr/>
              <p:nvPr/>
            </p:nvSpPr>
            <p:spPr>
              <a:xfrm>
                <a:off x="6961197" y="1615533"/>
                <a:ext cx="202291" cy="46863"/>
              </a:xfrm>
              <a:custGeom>
                <a:rect b="b" l="l" r="r" t="t"/>
                <a:pathLst>
                  <a:path extrusionOk="0" h="28575" w="123348">
                    <a:moveTo>
                      <a:pt x="109061" y="28575"/>
                    </a:moveTo>
                    <a:lnTo>
                      <a:pt x="14288" y="28575"/>
                    </a:lnTo>
                    <a:cubicBezTo>
                      <a:pt x="6382" y="28575"/>
                      <a:pt x="0" y="22193"/>
                      <a:pt x="0" y="14288"/>
                    </a:cubicBezTo>
                    <a:cubicBezTo>
                      <a:pt x="0" y="6382"/>
                      <a:pt x="6382" y="0"/>
                      <a:pt x="14288" y="0"/>
                    </a:cubicBezTo>
                    <a:lnTo>
                      <a:pt x="109061" y="0"/>
                    </a:lnTo>
                    <a:cubicBezTo>
                      <a:pt x="116967" y="0"/>
                      <a:pt x="123349" y="6382"/>
                      <a:pt x="123349" y="14288"/>
                    </a:cubicBezTo>
                    <a:cubicBezTo>
                      <a:pt x="123349" y="22193"/>
                      <a:pt x="116967" y="28575"/>
                      <a:pt x="109061"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7"/>
              <p:cNvSpPr/>
              <p:nvPr/>
            </p:nvSpPr>
            <p:spPr>
              <a:xfrm>
                <a:off x="6875310" y="1748266"/>
                <a:ext cx="264775" cy="15621"/>
              </a:xfrm>
              <a:custGeom>
                <a:rect b="b" l="l" r="r" t="t"/>
                <a:pathLst>
                  <a:path extrusionOk="0" h="9525" w="161448">
                    <a:moveTo>
                      <a:pt x="0" y="0"/>
                    </a:moveTo>
                    <a:lnTo>
                      <a:pt x="161449"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7"/>
              <p:cNvSpPr/>
              <p:nvPr/>
            </p:nvSpPr>
            <p:spPr>
              <a:xfrm>
                <a:off x="6851887" y="1724843"/>
                <a:ext cx="311638" cy="46863"/>
              </a:xfrm>
              <a:custGeom>
                <a:rect b="b" l="l" r="r" t="t"/>
                <a:pathLst>
                  <a:path extrusionOk="0" h="28575" w="190023">
                    <a:moveTo>
                      <a:pt x="175736" y="28575"/>
                    </a:moveTo>
                    <a:lnTo>
                      <a:pt x="14288" y="28575"/>
                    </a:lnTo>
                    <a:cubicBezTo>
                      <a:pt x="6382" y="28575"/>
                      <a:pt x="0" y="22193"/>
                      <a:pt x="0" y="14288"/>
                    </a:cubicBezTo>
                    <a:cubicBezTo>
                      <a:pt x="0" y="6382"/>
                      <a:pt x="6382" y="0"/>
                      <a:pt x="14288" y="0"/>
                    </a:cubicBezTo>
                    <a:lnTo>
                      <a:pt x="175736" y="0"/>
                    </a:lnTo>
                    <a:cubicBezTo>
                      <a:pt x="183642" y="0"/>
                      <a:pt x="190024" y="6382"/>
                      <a:pt x="190024" y="14288"/>
                    </a:cubicBezTo>
                    <a:cubicBezTo>
                      <a:pt x="190024" y="22193"/>
                      <a:pt x="183642" y="28575"/>
                      <a:pt x="175736"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7"/>
              <p:cNvSpPr/>
              <p:nvPr/>
            </p:nvSpPr>
            <p:spPr>
              <a:xfrm>
                <a:off x="6716654" y="954989"/>
                <a:ext cx="551265" cy="1365275"/>
              </a:xfrm>
              <a:custGeom>
                <a:rect b="b" l="l" r="r" t="t"/>
                <a:pathLst>
                  <a:path extrusionOk="0" h="832485" w="336137">
                    <a:moveTo>
                      <a:pt x="336137" y="832485"/>
                    </a:moveTo>
                    <a:lnTo>
                      <a:pt x="183737" y="832485"/>
                    </a:lnTo>
                    <a:cubicBezTo>
                      <a:pt x="102013" y="777812"/>
                      <a:pt x="41243" y="693515"/>
                      <a:pt x="16383" y="594646"/>
                    </a:cubicBezTo>
                    <a:cubicBezTo>
                      <a:pt x="5905" y="558546"/>
                      <a:pt x="0" y="520446"/>
                      <a:pt x="0" y="481013"/>
                    </a:cubicBezTo>
                    <a:cubicBezTo>
                      <a:pt x="0" y="351187"/>
                      <a:pt x="61246" y="235744"/>
                      <a:pt x="156305" y="161639"/>
                    </a:cubicBezTo>
                    <a:lnTo>
                      <a:pt x="108299" y="161639"/>
                    </a:lnTo>
                    <a:lnTo>
                      <a:pt x="108299" y="97536"/>
                    </a:lnTo>
                    <a:cubicBezTo>
                      <a:pt x="88773" y="89916"/>
                      <a:pt x="72009" y="76676"/>
                      <a:pt x="60198" y="59817"/>
                    </a:cubicBezTo>
                    <a:cubicBezTo>
                      <a:pt x="48387" y="42863"/>
                      <a:pt x="41434" y="22289"/>
                      <a:pt x="41434" y="0"/>
                    </a:cubicBezTo>
                    <a:lnTo>
                      <a:pt x="193834" y="0"/>
                    </a:lnTo>
                    <a:cubicBezTo>
                      <a:pt x="193834" y="22289"/>
                      <a:pt x="200787" y="42863"/>
                      <a:pt x="212598" y="59817"/>
                    </a:cubicBezTo>
                    <a:cubicBezTo>
                      <a:pt x="224409" y="76676"/>
                      <a:pt x="241173" y="89916"/>
                      <a:pt x="260699" y="97536"/>
                    </a:cubicBezTo>
                    <a:lnTo>
                      <a:pt x="260699" y="161639"/>
                    </a:lnTo>
                    <a:lnTo>
                      <a:pt x="308705" y="161639"/>
                    </a:lnTo>
                    <a:cubicBezTo>
                      <a:pt x="213646" y="235744"/>
                      <a:pt x="152400" y="351187"/>
                      <a:pt x="152400" y="481013"/>
                    </a:cubicBezTo>
                    <a:cubicBezTo>
                      <a:pt x="152400" y="520446"/>
                      <a:pt x="158305" y="558546"/>
                      <a:pt x="168783" y="594646"/>
                    </a:cubicBezTo>
                    <a:cubicBezTo>
                      <a:pt x="193643" y="693515"/>
                      <a:pt x="254413" y="777812"/>
                      <a:pt x="336137" y="832485"/>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8"/>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06" name="Google Shape;506;p28"/>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507" name="Google Shape;507;p28"/>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508" name="Google Shape;508;p28"/>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509" name="Google Shape;509;p28"/>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lt2"/>
                </a:solidFill>
              </a:rPr>
              <a:t>Clearly, animals know more than we think, and think a great deal more than we know.</a:t>
            </a:r>
            <a:endParaRPr>
              <a:solidFill>
                <a:schemeClr val="lt2"/>
              </a:solidFill>
            </a:endParaRPr>
          </a:p>
        </p:txBody>
      </p:sp>
      <p:sp>
        <p:nvSpPr>
          <p:cNvPr id="515" name="Google Shape;515;p2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0"/>
          <p:cNvSpPr txBox="1"/>
          <p:nvPr>
            <p:ph type="title"/>
          </p:nvPr>
        </p:nvSpPr>
        <p:spPr>
          <a:xfrm>
            <a:off x="415600" y="593375"/>
            <a:ext cx="3813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21" name="Google Shape;521;p30"/>
          <p:cNvSpPr txBox="1"/>
          <p:nvPr>
            <p:ph idx="1" type="subTitle"/>
          </p:nvPr>
        </p:nvSpPr>
        <p:spPr>
          <a:xfrm>
            <a:off x="4903806" y="8917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22" name="Google Shape;522;p30"/>
          <p:cNvSpPr txBox="1"/>
          <p:nvPr>
            <p:ph idx="5" type="body"/>
          </p:nvPr>
        </p:nvSpPr>
        <p:spPr>
          <a:xfrm>
            <a:off x="4903800" y="29231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23" name="Google Shape;523;p30"/>
          <p:cNvSpPr txBox="1"/>
          <p:nvPr>
            <p:ph idx="2" type="subTitle"/>
          </p:nvPr>
        </p:nvSpPr>
        <p:spPr>
          <a:xfrm>
            <a:off x="4903800" y="2496675"/>
            <a:ext cx="6774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524" name="Google Shape;524;p30"/>
          <p:cNvSpPr txBox="1"/>
          <p:nvPr>
            <p:ph idx="6" type="body"/>
          </p:nvPr>
        </p:nvSpPr>
        <p:spPr>
          <a:xfrm>
            <a:off x="4903800" y="45148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25" name="Google Shape;525;p30"/>
          <p:cNvSpPr txBox="1"/>
          <p:nvPr>
            <p:ph idx="3" type="subTitle"/>
          </p:nvPr>
        </p:nvSpPr>
        <p:spPr>
          <a:xfrm>
            <a:off x="4903806" y="41015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26" name="Google Shape;526;p30"/>
          <p:cNvSpPr txBox="1"/>
          <p:nvPr>
            <p:ph idx="4" type="body"/>
          </p:nvPr>
        </p:nvSpPr>
        <p:spPr>
          <a:xfrm>
            <a:off x="4903800" y="13297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grpSp>
        <p:nvGrpSpPr>
          <p:cNvPr id="527" name="Google Shape;527;p30"/>
          <p:cNvGrpSpPr/>
          <p:nvPr/>
        </p:nvGrpSpPr>
        <p:grpSpPr>
          <a:xfrm rot="-780888">
            <a:off x="320350" y="4667833"/>
            <a:ext cx="1155002" cy="1423568"/>
            <a:chOff x="9191295" y="4764984"/>
            <a:chExt cx="1155016" cy="1423585"/>
          </a:xfrm>
        </p:grpSpPr>
        <p:grpSp>
          <p:nvGrpSpPr>
            <p:cNvPr id="528" name="Google Shape;528;p30"/>
            <p:cNvGrpSpPr/>
            <p:nvPr/>
          </p:nvGrpSpPr>
          <p:grpSpPr>
            <a:xfrm>
              <a:off x="9191295" y="4764984"/>
              <a:ext cx="1155016" cy="1423585"/>
              <a:chOff x="7016787" y="4650283"/>
              <a:chExt cx="1155016" cy="1423585"/>
            </a:xfrm>
          </p:grpSpPr>
          <p:sp>
            <p:nvSpPr>
              <p:cNvPr id="529" name="Google Shape;529;p30"/>
              <p:cNvSpPr/>
              <p:nvPr/>
            </p:nvSpPr>
            <p:spPr>
              <a:xfrm>
                <a:off x="7152644" y="4673707"/>
                <a:ext cx="883366" cy="128248"/>
              </a:xfrm>
              <a:custGeom>
                <a:rect b="b" l="l" r="r" t="t"/>
                <a:pathLst>
                  <a:path extrusionOk="0" h="78200" w="538638">
                    <a:moveTo>
                      <a:pt x="0" y="0"/>
                    </a:moveTo>
                    <a:lnTo>
                      <a:pt x="538639" y="0"/>
                    </a:lnTo>
                    <a:lnTo>
                      <a:pt x="538639" y="78200"/>
                    </a:lnTo>
                    <a:lnTo>
                      <a:pt x="0" y="782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30"/>
              <p:cNvSpPr/>
              <p:nvPr/>
            </p:nvSpPr>
            <p:spPr>
              <a:xfrm>
                <a:off x="7129064" y="4650283"/>
                <a:ext cx="930229" cy="175111"/>
              </a:xfrm>
              <a:custGeom>
                <a:rect b="b" l="l" r="r" t="t"/>
                <a:pathLst>
                  <a:path extrusionOk="0" h="106775" w="567213">
                    <a:moveTo>
                      <a:pt x="552926" y="106775"/>
                    </a:moveTo>
                    <a:lnTo>
                      <a:pt x="14288" y="106775"/>
                    </a:lnTo>
                    <a:cubicBezTo>
                      <a:pt x="6382" y="106775"/>
                      <a:pt x="0" y="100393"/>
                      <a:pt x="0" y="92488"/>
                    </a:cubicBezTo>
                    <a:lnTo>
                      <a:pt x="0" y="14288"/>
                    </a:lnTo>
                    <a:cubicBezTo>
                      <a:pt x="0" y="6382"/>
                      <a:pt x="6382" y="0"/>
                      <a:pt x="14288" y="0"/>
                    </a:cubicBezTo>
                    <a:lnTo>
                      <a:pt x="552926" y="0"/>
                    </a:lnTo>
                    <a:cubicBezTo>
                      <a:pt x="560832" y="0"/>
                      <a:pt x="567214" y="6382"/>
                      <a:pt x="567214" y="14288"/>
                    </a:cubicBezTo>
                    <a:lnTo>
                      <a:pt x="567214" y="92488"/>
                    </a:lnTo>
                    <a:cubicBezTo>
                      <a:pt x="567214" y="100393"/>
                      <a:pt x="560832" y="106775"/>
                      <a:pt x="552926" y="106775"/>
                    </a:cubicBezTo>
                    <a:close/>
                    <a:moveTo>
                      <a:pt x="28670" y="78200"/>
                    </a:moveTo>
                    <a:lnTo>
                      <a:pt x="538734" y="78200"/>
                    </a:lnTo>
                    <a:lnTo>
                      <a:pt x="538734" y="28575"/>
                    </a:lnTo>
                    <a:lnTo>
                      <a:pt x="28670" y="28575"/>
                    </a:lnTo>
                    <a:lnTo>
                      <a:pt x="28670" y="782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30"/>
              <p:cNvSpPr/>
              <p:nvPr/>
            </p:nvSpPr>
            <p:spPr>
              <a:xfrm>
                <a:off x="7039900" y="4801912"/>
                <a:ext cx="1108465" cy="1119869"/>
              </a:xfrm>
              <a:custGeom>
                <a:rect b="b" l="l" r="r" t="t"/>
                <a:pathLst>
                  <a:path extrusionOk="0" h="682847" w="675893">
                    <a:moveTo>
                      <a:pt x="675894" y="341376"/>
                    </a:moveTo>
                    <a:cubicBezTo>
                      <a:pt x="675894" y="345662"/>
                      <a:pt x="675799" y="350139"/>
                      <a:pt x="675799" y="354425"/>
                    </a:cubicBezTo>
                    <a:lnTo>
                      <a:pt x="675704" y="354425"/>
                    </a:lnTo>
                    <a:cubicBezTo>
                      <a:pt x="673894" y="473012"/>
                      <a:pt x="648176" y="584549"/>
                      <a:pt x="603980" y="682466"/>
                    </a:cubicBezTo>
                    <a:cubicBezTo>
                      <a:pt x="603885" y="682562"/>
                      <a:pt x="603885" y="682752"/>
                      <a:pt x="603790" y="682847"/>
                    </a:cubicBezTo>
                    <a:lnTo>
                      <a:pt x="72104" y="682847"/>
                    </a:lnTo>
                    <a:cubicBezTo>
                      <a:pt x="72009" y="682752"/>
                      <a:pt x="72009" y="682562"/>
                      <a:pt x="71914" y="682466"/>
                    </a:cubicBezTo>
                    <a:cubicBezTo>
                      <a:pt x="27718" y="584549"/>
                      <a:pt x="2000" y="473012"/>
                      <a:pt x="190" y="354425"/>
                    </a:cubicBezTo>
                    <a:lnTo>
                      <a:pt x="95" y="354425"/>
                    </a:lnTo>
                    <a:cubicBezTo>
                      <a:pt x="0" y="350139"/>
                      <a:pt x="0" y="345662"/>
                      <a:pt x="0" y="341376"/>
                    </a:cubicBezTo>
                    <a:cubicBezTo>
                      <a:pt x="0" y="337090"/>
                      <a:pt x="95" y="332613"/>
                      <a:pt x="95" y="328327"/>
                    </a:cubicBezTo>
                    <a:lnTo>
                      <a:pt x="190" y="328327"/>
                    </a:lnTo>
                    <a:cubicBezTo>
                      <a:pt x="2000" y="210026"/>
                      <a:pt x="27527" y="98679"/>
                      <a:pt x="71533" y="953"/>
                    </a:cubicBezTo>
                    <a:cubicBezTo>
                      <a:pt x="71723" y="571"/>
                      <a:pt x="71818" y="286"/>
                      <a:pt x="72009" y="0"/>
                    </a:cubicBezTo>
                    <a:lnTo>
                      <a:pt x="603695" y="0"/>
                    </a:lnTo>
                    <a:cubicBezTo>
                      <a:pt x="603885" y="381"/>
                      <a:pt x="603980" y="667"/>
                      <a:pt x="604171" y="953"/>
                    </a:cubicBezTo>
                    <a:cubicBezTo>
                      <a:pt x="648176" y="98679"/>
                      <a:pt x="673798" y="210026"/>
                      <a:pt x="675608" y="328327"/>
                    </a:cubicBezTo>
                    <a:lnTo>
                      <a:pt x="675704" y="328327"/>
                    </a:lnTo>
                    <a:cubicBezTo>
                      <a:pt x="675799" y="332708"/>
                      <a:pt x="675894" y="337090"/>
                      <a:pt x="675894" y="34137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30"/>
              <p:cNvSpPr/>
              <p:nvPr/>
            </p:nvSpPr>
            <p:spPr>
              <a:xfrm>
                <a:off x="7016787" y="4778489"/>
                <a:ext cx="1155016" cy="1166575"/>
              </a:xfrm>
              <a:custGeom>
                <a:rect b="b" l="l" r="r" t="t"/>
                <a:pathLst>
                  <a:path extrusionOk="0" h="711326" w="704278">
                    <a:moveTo>
                      <a:pt x="617982" y="711327"/>
                    </a:moveTo>
                    <a:lnTo>
                      <a:pt x="86296" y="711327"/>
                    </a:lnTo>
                    <a:cubicBezTo>
                      <a:pt x="81248" y="711327"/>
                      <a:pt x="76581" y="708660"/>
                      <a:pt x="74009" y="704374"/>
                    </a:cubicBezTo>
                    <a:cubicBezTo>
                      <a:pt x="73628" y="703707"/>
                      <a:pt x="73152" y="702755"/>
                      <a:pt x="72866" y="701992"/>
                    </a:cubicBezTo>
                    <a:cubicBezTo>
                      <a:pt x="27337" y="601218"/>
                      <a:pt x="2191" y="486537"/>
                      <a:pt x="190" y="370618"/>
                    </a:cubicBezTo>
                    <a:cubicBezTo>
                      <a:pt x="95" y="370046"/>
                      <a:pt x="95" y="369475"/>
                      <a:pt x="95" y="368808"/>
                    </a:cubicBezTo>
                    <a:cubicBezTo>
                      <a:pt x="95" y="364426"/>
                      <a:pt x="0" y="359950"/>
                      <a:pt x="0" y="355663"/>
                    </a:cubicBezTo>
                    <a:cubicBezTo>
                      <a:pt x="0" y="351377"/>
                      <a:pt x="0" y="346805"/>
                      <a:pt x="95" y="342519"/>
                    </a:cubicBezTo>
                    <a:cubicBezTo>
                      <a:pt x="95" y="341947"/>
                      <a:pt x="190" y="341281"/>
                      <a:pt x="190" y="340709"/>
                    </a:cubicBezTo>
                    <a:cubicBezTo>
                      <a:pt x="2191" y="225076"/>
                      <a:pt x="27242" y="110585"/>
                      <a:pt x="72771" y="9430"/>
                    </a:cubicBezTo>
                    <a:cubicBezTo>
                      <a:pt x="75057" y="4286"/>
                      <a:pt x="80677" y="0"/>
                      <a:pt x="86296" y="0"/>
                    </a:cubicBezTo>
                    <a:lnTo>
                      <a:pt x="617982" y="0"/>
                    </a:lnTo>
                    <a:cubicBezTo>
                      <a:pt x="623792" y="0"/>
                      <a:pt x="629031" y="3524"/>
                      <a:pt x="631222" y="8954"/>
                    </a:cubicBezTo>
                    <a:cubicBezTo>
                      <a:pt x="677037" y="110776"/>
                      <a:pt x="702183" y="225457"/>
                      <a:pt x="704088" y="341281"/>
                    </a:cubicBezTo>
                    <a:cubicBezTo>
                      <a:pt x="704088" y="341662"/>
                      <a:pt x="704183" y="342043"/>
                      <a:pt x="704183" y="342519"/>
                    </a:cubicBezTo>
                    <a:cubicBezTo>
                      <a:pt x="704279" y="346900"/>
                      <a:pt x="704279" y="351377"/>
                      <a:pt x="704279" y="355759"/>
                    </a:cubicBezTo>
                    <a:cubicBezTo>
                      <a:pt x="704279" y="360140"/>
                      <a:pt x="704279" y="364617"/>
                      <a:pt x="704183" y="368998"/>
                    </a:cubicBezTo>
                    <a:cubicBezTo>
                      <a:pt x="704183" y="369380"/>
                      <a:pt x="704183" y="369761"/>
                      <a:pt x="704088" y="370237"/>
                    </a:cubicBezTo>
                    <a:cubicBezTo>
                      <a:pt x="702183" y="486346"/>
                      <a:pt x="676942" y="601313"/>
                      <a:pt x="631127" y="702755"/>
                    </a:cubicBezTo>
                    <a:cubicBezTo>
                      <a:pt x="628840" y="707707"/>
                      <a:pt x="623602" y="711327"/>
                      <a:pt x="617982" y="711327"/>
                    </a:cubicBezTo>
                    <a:close/>
                    <a:moveTo>
                      <a:pt x="95631" y="682752"/>
                    </a:moveTo>
                    <a:lnTo>
                      <a:pt x="608743" y="682752"/>
                    </a:lnTo>
                    <a:cubicBezTo>
                      <a:pt x="650843" y="586549"/>
                      <a:pt x="673989" y="478060"/>
                      <a:pt x="675608" y="368427"/>
                    </a:cubicBezTo>
                    <a:cubicBezTo>
                      <a:pt x="675608" y="368046"/>
                      <a:pt x="675608" y="367665"/>
                      <a:pt x="675704" y="367284"/>
                    </a:cubicBezTo>
                    <a:cubicBezTo>
                      <a:pt x="675704" y="363379"/>
                      <a:pt x="675799" y="359473"/>
                      <a:pt x="675799" y="355568"/>
                    </a:cubicBezTo>
                    <a:cubicBezTo>
                      <a:pt x="675799" y="351663"/>
                      <a:pt x="675799" y="347758"/>
                      <a:pt x="675704" y="343853"/>
                    </a:cubicBezTo>
                    <a:cubicBezTo>
                      <a:pt x="675704" y="343471"/>
                      <a:pt x="675608" y="343090"/>
                      <a:pt x="675608" y="342709"/>
                    </a:cubicBezTo>
                    <a:cubicBezTo>
                      <a:pt x="673894" y="233172"/>
                      <a:pt x="650843" y="124682"/>
                      <a:pt x="608743" y="28384"/>
                    </a:cubicBezTo>
                    <a:lnTo>
                      <a:pt x="95631" y="28384"/>
                    </a:lnTo>
                    <a:cubicBezTo>
                      <a:pt x="53435" y="124873"/>
                      <a:pt x="30480" y="233267"/>
                      <a:pt x="28765" y="342709"/>
                    </a:cubicBezTo>
                    <a:cubicBezTo>
                      <a:pt x="28765" y="343281"/>
                      <a:pt x="28765" y="343853"/>
                      <a:pt x="28670" y="344329"/>
                    </a:cubicBezTo>
                    <a:cubicBezTo>
                      <a:pt x="28670" y="348044"/>
                      <a:pt x="28575" y="351758"/>
                      <a:pt x="28575" y="355473"/>
                    </a:cubicBezTo>
                    <a:cubicBezTo>
                      <a:pt x="28575" y="359188"/>
                      <a:pt x="28575" y="362903"/>
                      <a:pt x="28670" y="366617"/>
                    </a:cubicBezTo>
                    <a:cubicBezTo>
                      <a:pt x="28765" y="367189"/>
                      <a:pt x="28765" y="367665"/>
                      <a:pt x="28765" y="368237"/>
                    </a:cubicBezTo>
                    <a:cubicBezTo>
                      <a:pt x="30385" y="478060"/>
                      <a:pt x="53435" y="586454"/>
                      <a:pt x="95631" y="682752"/>
                    </a:cubicBezTo>
                    <a:close/>
                    <a:moveTo>
                      <a:pt x="689896" y="368713"/>
                    </a:moveTo>
                    <a:lnTo>
                      <a:pt x="689896" y="368713"/>
                    </a:lnTo>
                    <a:lnTo>
                      <a:pt x="689896" y="368713"/>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30"/>
              <p:cNvSpPr/>
              <p:nvPr/>
            </p:nvSpPr>
            <p:spPr>
              <a:xfrm>
                <a:off x="7152644" y="5922337"/>
                <a:ext cx="883366" cy="128248"/>
              </a:xfrm>
              <a:custGeom>
                <a:rect b="b" l="l" r="r" t="t"/>
                <a:pathLst>
                  <a:path extrusionOk="0" h="78200" w="538638">
                    <a:moveTo>
                      <a:pt x="0" y="0"/>
                    </a:moveTo>
                    <a:lnTo>
                      <a:pt x="538639" y="0"/>
                    </a:lnTo>
                    <a:lnTo>
                      <a:pt x="538639" y="78200"/>
                    </a:lnTo>
                    <a:lnTo>
                      <a:pt x="0" y="782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30"/>
              <p:cNvSpPr/>
              <p:nvPr/>
            </p:nvSpPr>
            <p:spPr>
              <a:xfrm>
                <a:off x="7129064" y="5898757"/>
                <a:ext cx="930229" cy="175111"/>
              </a:xfrm>
              <a:custGeom>
                <a:rect b="b" l="l" r="r" t="t"/>
                <a:pathLst>
                  <a:path extrusionOk="0" h="106775" w="567213">
                    <a:moveTo>
                      <a:pt x="552926" y="106775"/>
                    </a:moveTo>
                    <a:lnTo>
                      <a:pt x="14288" y="106775"/>
                    </a:lnTo>
                    <a:cubicBezTo>
                      <a:pt x="6382" y="106775"/>
                      <a:pt x="0" y="100394"/>
                      <a:pt x="0" y="92488"/>
                    </a:cubicBezTo>
                    <a:lnTo>
                      <a:pt x="0" y="14288"/>
                    </a:lnTo>
                    <a:cubicBezTo>
                      <a:pt x="0" y="6382"/>
                      <a:pt x="6382" y="0"/>
                      <a:pt x="14288" y="0"/>
                    </a:cubicBezTo>
                    <a:lnTo>
                      <a:pt x="552926" y="0"/>
                    </a:lnTo>
                    <a:cubicBezTo>
                      <a:pt x="560832" y="0"/>
                      <a:pt x="567214" y="6382"/>
                      <a:pt x="567214" y="14288"/>
                    </a:cubicBezTo>
                    <a:lnTo>
                      <a:pt x="567214" y="92488"/>
                    </a:lnTo>
                    <a:cubicBezTo>
                      <a:pt x="567214" y="100394"/>
                      <a:pt x="560832" y="106775"/>
                      <a:pt x="552926" y="106775"/>
                    </a:cubicBezTo>
                    <a:close/>
                    <a:moveTo>
                      <a:pt x="28670" y="78200"/>
                    </a:moveTo>
                    <a:lnTo>
                      <a:pt x="538734" y="78200"/>
                    </a:lnTo>
                    <a:lnTo>
                      <a:pt x="538734" y="28575"/>
                    </a:lnTo>
                    <a:lnTo>
                      <a:pt x="28670" y="28575"/>
                    </a:lnTo>
                    <a:lnTo>
                      <a:pt x="28670" y="782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30"/>
              <p:cNvSpPr/>
              <p:nvPr/>
            </p:nvSpPr>
            <p:spPr>
              <a:xfrm>
                <a:off x="7048018" y="4803474"/>
                <a:ext cx="248061" cy="1118306"/>
              </a:xfrm>
              <a:custGeom>
                <a:rect b="b" l="l" r="r" t="t"/>
                <a:pathLst>
                  <a:path extrusionOk="0" h="681894" w="151257">
                    <a:moveTo>
                      <a:pt x="151257" y="341471"/>
                    </a:moveTo>
                    <a:cubicBezTo>
                      <a:pt x="151257" y="345757"/>
                      <a:pt x="151162" y="350234"/>
                      <a:pt x="151162" y="354521"/>
                    </a:cubicBezTo>
                    <a:lnTo>
                      <a:pt x="151067" y="354521"/>
                    </a:lnTo>
                    <a:cubicBezTo>
                      <a:pt x="149162" y="472821"/>
                      <a:pt x="123635" y="584168"/>
                      <a:pt x="79629" y="681895"/>
                    </a:cubicBezTo>
                    <a:lnTo>
                      <a:pt x="72104" y="681895"/>
                    </a:lnTo>
                    <a:cubicBezTo>
                      <a:pt x="72009" y="681799"/>
                      <a:pt x="72009" y="681609"/>
                      <a:pt x="71914" y="681514"/>
                    </a:cubicBezTo>
                    <a:cubicBezTo>
                      <a:pt x="27718" y="583597"/>
                      <a:pt x="2000" y="472059"/>
                      <a:pt x="190" y="353473"/>
                    </a:cubicBezTo>
                    <a:lnTo>
                      <a:pt x="95" y="353473"/>
                    </a:lnTo>
                    <a:cubicBezTo>
                      <a:pt x="0" y="349186"/>
                      <a:pt x="0" y="344710"/>
                      <a:pt x="0" y="340423"/>
                    </a:cubicBezTo>
                    <a:cubicBezTo>
                      <a:pt x="0" y="336137"/>
                      <a:pt x="95" y="331660"/>
                      <a:pt x="95" y="327374"/>
                    </a:cubicBezTo>
                    <a:lnTo>
                      <a:pt x="190" y="327374"/>
                    </a:lnTo>
                    <a:cubicBezTo>
                      <a:pt x="2000" y="209074"/>
                      <a:pt x="27527" y="97726"/>
                      <a:pt x="71533" y="0"/>
                    </a:cubicBezTo>
                    <a:lnTo>
                      <a:pt x="78962" y="0"/>
                    </a:lnTo>
                    <a:cubicBezTo>
                      <a:pt x="123349" y="98012"/>
                      <a:pt x="149066" y="209645"/>
                      <a:pt x="150876" y="328327"/>
                    </a:cubicBezTo>
                    <a:lnTo>
                      <a:pt x="150971" y="328327"/>
                    </a:lnTo>
                    <a:cubicBezTo>
                      <a:pt x="151162" y="332708"/>
                      <a:pt x="151257" y="337090"/>
                      <a:pt x="151257" y="341471"/>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30"/>
              <p:cNvSpPr/>
              <p:nvPr/>
            </p:nvSpPr>
            <p:spPr>
              <a:xfrm>
                <a:off x="7897980" y="4803630"/>
                <a:ext cx="242125" cy="1118150"/>
              </a:xfrm>
              <a:custGeom>
                <a:rect b="b" l="l" r="r" t="t"/>
                <a:pathLst>
                  <a:path extrusionOk="0" h="681799" w="147637">
                    <a:moveTo>
                      <a:pt x="147638" y="340328"/>
                    </a:moveTo>
                    <a:cubicBezTo>
                      <a:pt x="147638" y="344615"/>
                      <a:pt x="147542" y="349091"/>
                      <a:pt x="147542" y="353378"/>
                    </a:cubicBezTo>
                    <a:lnTo>
                      <a:pt x="147447" y="353378"/>
                    </a:lnTo>
                    <a:cubicBezTo>
                      <a:pt x="145637" y="471964"/>
                      <a:pt x="119920" y="583502"/>
                      <a:pt x="75724" y="681419"/>
                    </a:cubicBezTo>
                    <a:cubicBezTo>
                      <a:pt x="75629" y="681514"/>
                      <a:pt x="75629" y="681704"/>
                      <a:pt x="75533" y="681800"/>
                    </a:cubicBezTo>
                    <a:lnTo>
                      <a:pt x="71533" y="681800"/>
                    </a:lnTo>
                    <a:cubicBezTo>
                      <a:pt x="27527" y="584073"/>
                      <a:pt x="1905" y="472726"/>
                      <a:pt x="191" y="354425"/>
                    </a:cubicBezTo>
                    <a:lnTo>
                      <a:pt x="95" y="354425"/>
                    </a:lnTo>
                    <a:cubicBezTo>
                      <a:pt x="0" y="350139"/>
                      <a:pt x="0" y="345662"/>
                      <a:pt x="0" y="341376"/>
                    </a:cubicBezTo>
                    <a:cubicBezTo>
                      <a:pt x="0" y="337090"/>
                      <a:pt x="95" y="332613"/>
                      <a:pt x="95" y="328327"/>
                    </a:cubicBezTo>
                    <a:lnTo>
                      <a:pt x="191" y="328327"/>
                    </a:lnTo>
                    <a:cubicBezTo>
                      <a:pt x="2000" y="209645"/>
                      <a:pt x="27718" y="97917"/>
                      <a:pt x="72104" y="0"/>
                    </a:cubicBezTo>
                    <a:lnTo>
                      <a:pt x="76105" y="0"/>
                    </a:lnTo>
                    <a:cubicBezTo>
                      <a:pt x="120110" y="97727"/>
                      <a:pt x="145733" y="209074"/>
                      <a:pt x="147542" y="327374"/>
                    </a:cubicBezTo>
                    <a:lnTo>
                      <a:pt x="147638" y="327374"/>
                    </a:lnTo>
                    <a:cubicBezTo>
                      <a:pt x="147542" y="331661"/>
                      <a:pt x="147638" y="336042"/>
                      <a:pt x="147638" y="34032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0"/>
              <p:cNvSpPr/>
              <p:nvPr/>
            </p:nvSpPr>
            <p:spPr>
              <a:xfrm>
                <a:off x="7979634" y="5854348"/>
                <a:ext cx="73749" cy="89880"/>
              </a:xfrm>
              <a:custGeom>
                <a:rect b="b" l="l" r="r" t="t"/>
                <a:pathLst>
                  <a:path extrusionOk="0" h="54805" w="44969">
                    <a:moveTo>
                      <a:pt x="30776" y="54806"/>
                    </a:moveTo>
                    <a:lnTo>
                      <a:pt x="25632" y="54806"/>
                    </a:lnTo>
                    <a:cubicBezTo>
                      <a:pt x="20012" y="54806"/>
                      <a:pt x="14964" y="51567"/>
                      <a:pt x="12583" y="46424"/>
                    </a:cubicBezTo>
                    <a:cubicBezTo>
                      <a:pt x="8582" y="37661"/>
                      <a:pt x="4772" y="28707"/>
                      <a:pt x="1058" y="19754"/>
                    </a:cubicBezTo>
                    <a:cubicBezTo>
                      <a:pt x="-1895" y="12419"/>
                      <a:pt x="1534" y="4133"/>
                      <a:pt x="8868" y="1084"/>
                    </a:cubicBezTo>
                    <a:cubicBezTo>
                      <a:pt x="16203" y="-1963"/>
                      <a:pt x="24489" y="1656"/>
                      <a:pt x="27537" y="8895"/>
                    </a:cubicBezTo>
                    <a:cubicBezTo>
                      <a:pt x="30014" y="14991"/>
                      <a:pt x="32586" y="20992"/>
                      <a:pt x="35157" y="26993"/>
                    </a:cubicBezTo>
                    <a:cubicBezTo>
                      <a:pt x="40872" y="28898"/>
                      <a:pt x="44968" y="34232"/>
                      <a:pt x="44968" y="40613"/>
                    </a:cubicBezTo>
                    <a:cubicBezTo>
                      <a:pt x="45063" y="48329"/>
                      <a:pt x="38681" y="54806"/>
                      <a:pt x="30776" y="5480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30"/>
              <p:cNvSpPr/>
              <p:nvPr/>
            </p:nvSpPr>
            <p:spPr>
              <a:xfrm>
                <a:off x="7889563" y="5497734"/>
                <a:ext cx="105206" cy="316963"/>
              </a:xfrm>
              <a:custGeom>
                <a:rect b="b" l="l" r="r" t="t"/>
                <a:pathLst>
                  <a:path extrusionOk="0" h="193270" w="64150">
                    <a:moveTo>
                      <a:pt x="49902" y="193271"/>
                    </a:moveTo>
                    <a:cubicBezTo>
                      <a:pt x="43901" y="193271"/>
                      <a:pt x="38282" y="189461"/>
                      <a:pt x="36282" y="183460"/>
                    </a:cubicBezTo>
                    <a:cubicBezTo>
                      <a:pt x="30376" y="165362"/>
                      <a:pt x="25042" y="146884"/>
                      <a:pt x="20375" y="128501"/>
                    </a:cubicBezTo>
                    <a:cubicBezTo>
                      <a:pt x="18470" y="120881"/>
                      <a:pt x="23042" y="113070"/>
                      <a:pt x="30757" y="111165"/>
                    </a:cubicBezTo>
                    <a:cubicBezTo>
                      <a:pt x="38377" y="109260"/>
                      <a:pt x="46187" y="113832"/>
                      <a:pt x="48092" y="121548"/>
                    </a:cubicBezTo>
                    <a:cubicBezTo>
                      <a:pt x="52569" y="139359"/>
                      <a:pt x="57713" y="157171"/>
                      <a:pt x="63428" y="174602"/>
                    </a:cubicBezTo>
                    <a:cubicBezTo>
                      <a:pt x="65904" y="182126"/>
                      <a:pt x="61808" y="190127"/>
                      <a:pt x="54284" y="192604"/>
                    </a:cubicBezTo>
                    <a:cubicBezTo>
                      <a:pt x="52855" y="192985"/>
                      <a:pt x="51426" y="193271"/>
                      <a:pt x="49902" y="193271"/>
                    </a:cubicBezTo>
                    <a:close/>
                    <a:moveTo>
                      <a:pt x="22375" y="84209"/>
                    </a:moveTo>
                    <a:cubicBezTo>
                      <a:pt x="15612" y="84209"/>
                      <a:pt x="9611" y="79352"/>
                      <a:pt x="8373" y="72494"/>
                    </a:cubicBezTo>
                    <a:cubicBezTo>
                      <a:pt x="5040" y="53920"/>
                      <a:pt x="2182" y="34870"/>
                      <a:pt x="86" y="15915"/>
                    </a:cubicBezTo>
                    <a:cubicBezTo>
                      <a:pt x="-771" y="8105"/>
                      <a:pt x="4849" y="961"/>
                      <a:pt x="12659" y="104"/>
                    </a:cubicBezTo>
                    <a:cubicBezTo>
                      <a:pt x="20470" y="-849"/>
                      <a:pt x="27614" y="4866"/>
                      <a:pt x="28471" y="12677"/>
                    </a:cubicBezTo>
                    <a:cubicBezTo>
                      <a:pt x="30566" y="30965"/>
                      <a:pt x="33233" y="49443"/>
                      <a:pt x="36472" y="67350"/>
                    </a:cubicBezTo>
                    <a:cubicBezTo>
                      <a:pt x="37901" y="75066"/>
                      <a:pt x="32757" y="82590"/>
                      <a:pt x="24947" y="83924"/>
                    </a:cubicBezTo>
                    <a:cubicBezTo>
                      <a:pt x="24090" y="84209"/>
                      <a:pt x="23232" y="84209"/>
                      <a:pt x="22375" y="8420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0"/>
              <p:cNvSpPr/>
              <p:nvPr/>
            </p:nvSpPr>
            <p:spPr>
              <a:xfrm>
                <a:off x="7880179" y="5269105"/>
                <a:ext cx="48608" cy="183573"/>
              </a:xfrm>
              <a:custGeom>
                <a:rect b="b" l="l" r="r" t="t"/>
                <a:pathLst>
                  <a:path extrusionOk="0" h="111935" w="29639">
                    <a:moveTo>
                      <a:pt x="15335" y="111936"/>
                    </a:moveTo>
                    <a:cubicBezTo>
                      <a:pt x="7715" y="111936"/>
                      <a:pt x="1429" y="105935"/>
                      <a:pt x="1048" y="98315"/>
                    </a:cubicBezTo>
                    <a:cubicBezTo>
                      <a:pt x="667" y="89266"/>
                      <a:pt x="286" y="80122"/>
                      <a:pt x="190" y="70978"/>
                    </a:cubicBezTo>
                    <a:cubicBezTo>
                      <a:pt x="95" y="70407"/>
                      <a:pt x="95" y="69835"/>
                      <a:pt x="95" y="69169"/>
                    </a:cubicBezTo>
                    <a:lnTo>
                      <a:pt x="95" y="67454"/>
                    </a:lnTo>
                    <a:cubicBezTo>
                      <a:pt x="95" y="63644"/>
                      <a:pt x="0" y="59834"/>
                      <a:pt x="0" y="56024"/>
                    </a:cubicBezTo>
                    <a:cubicBezTo>
                      <a:pt x="0" y="52214"/>
                      <a:pt x="0" y="48309"/>
                      <a:pt x="95" y="44499"/>
                    </a:cubicBezTo>
                    <a:lnTo>
                      <a:pt x="95" y="42784"/>
                    </a:lnTo>
                    <a:cubicBezTo>
                      <a:pt x="95" y="42213"/>
                      <a:pt x="190" y="41546"/>
                      <a:pt x="190" y="40975"/>
                    </a:cubicBezTo>
                    <a:cubicBezTo>
                      <a:pt x="381" y="31830"/>
                      <a:pt x="667" y="22686"/>
                      <a:pt x="1048" y="13638"/>
                    </a:cubicBezTo>
                    <a:cubicBezTo>
                      <a:pt x="1429" y="5732"/>
                      <a:pt x="8287" y="-364"/>
                      <a:pt x="16002" y="17"/>
                    </a:cubicBezTo>
                    <a:cubicBezTo>
                      <a:pt x="23908" y="398"/>
                      <a:pt x="30004" y="7066"/>
                      <a:pt x="29623" y="14971"/>
                    </a:cubicBezTo>
                    <a:cubicBezTo>
                      <a:pt x="29146" y="24306"/>
                      <a:pt x="28861" y="33640"/>
                      <a:pt x="28765" y="43070"/>
                    </a:cubicBezTo>
                    <a:cubicBezTo>
                      <a:pt x="28765" y="43642"/>
                      <a:pt x="28765" y="44213"/>
                      <a:pt x="28670" y="44689"/>
                    </a:cubicBezTo>
                    <a:cubicBezTo>
                      <a:pt x="28670" y="48404"/>
                      <a:pt x="28575" y="52119"/>
                      <a:pt x="28575" y="55834"/>
                    </a:cubicBezTo>
                    <a:cubicBezTo>
                      <a:pt x="28575" y="59548"/>
                      <a:pt x="28575" y="63263"/>
                      <a:pt x="28670" y="66978"/>
                    </a:cubicBezTo>
                    <a:lnTo>
                      <a:pt x="28670" y="66978"/>
                    </a:lnTo>
                    <a:cubicBezTo>
                      <a:pt x="28765" y="67549"/>
                      <a:pt x="28765" y="68026"/>
                      <a:pt x="28765" y="68597"/>
                    </a:cubicBezTo>
                    <a:cubicBezTo>
                      <a:pt x="28861" y="78027"/>
                      <a:pt x="29146" y="87361"/>
                      <a:pt x="29623" y="96696"/>
                    </a:cubicBezTo>
                    <a:cubicBezTo>
                      <a:pt x="30004" y="104602"/>
                      <a:pt x="23908" y="111269"/>
                      <a:pt x="16002" y="111650"/>
                    </a:cubicBezTo>
                    <a:cubicBezTo>
                      <a:pt x="15812" y="111936"/>
                      <a:pt x="15621" y="111936"/>
                      <a:pt x="15335" y="11193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30"/>
              <p:cNvSpPr/>
              <p:nvPr/>
            </p:nvSpPr>
            <p:spPr>
              <a:xfrm>
                <a:off x="7889378" y="4907382"/>
                <a:ext cx="105390" cy="317040"/>
              </a:xfrm>
              <a:custGeom>
                <a:rect b="b" l="l" r="r" t="t"/>
                <a:pathLst>
                  <a:path extrusionOk="0" h="193317" w="64262">
                    <a:moveTo>
                      <a:pt x="14296" y="193318"/>
                    </a:moveTo>
                    <a:cubicBezTo>
                      <a:pt x="13724" y="193318"/>
                      <a:pt x="13248" y="193318"/>
                      <a:pt x="12677" y="193223"/>
                    </a:cubicBezTo>
                    <a:cubicBezTo>
                      <a:pt x="4866" y="192365"/>
                      <a:pt x="-849" y="185222"/>
                      <a:pt x="104" y="177411"/>
                    </a:cubicBezTo>
                    <a:cubicBezTo>
                      <a:pt x="2199" y="158647"/>
                      <a:pt x="5057" y="139597"/>
                      <a:pt x="8390" y="120833"/>
                    </a:cubicBezTo>
                    <a:cubicBezTo>
                      <a:pt x="9819" y="113022"/>
                      <a:pt x="17249" y="107879"/>
                      <a:pt x="24964" y="109307"/>
                    </a:cubicBezTo>
                    <a:cubicBezTo>
                      <a:pt x="32774" y="110736"/>
                      <a:pt x="37918" y="118166"/>
                      <a:pt x="36489" y="125881"/>
                    </a:cubicBezTo>
                    <a:cubicBezTo>
                      <a:pt x="33251" y="143978"/>
                      <a:pt x="30489" y="162457"/>
                      <a:pt x="28488" y="180650"/>
                    </a:cubicBezTo>
                    <a:cubicBezTo>
                      <a:pt x="27631" y="187889"/>
                      <a:pt x="21440" y="193318"/>
                      <a:pt x="14296" y="193318"/>
                    </a:cubicBezTo>
                    <a:close/>
                    <a:moveTo>
                      <a:pt x="34394" y="82637"/>
                    </a:moveTo>
                    <a:cubicBezTo>
                      <a:pt x="33251" y="82637"/>
                      <a:pt x="32012" y="82542"/>
                      <a:pt x="30869" y="82161"/>
                    </a:cubicBezTo>
                    <a:cubicBezTo>
                      <a:pt x="23249" y="80256"/>
                      <a:pt x="18582" y="72446"/>
                      <a:pt x="20487" y="64826"/>
                    </a:cubicBezTo>
                    <a:cubicBezTo>
                      <a:pt x="25154" y="46252"/>
                      <a:pt x="30489" y="27773"/>
                      <a:pt x="36394" y="9867"/>
                    </a:cubicBezTo>
                    <a:cubicBezTo>
                      <a:pt x="38870" y="2342"/>
                      <a:pt x="46871" y="-1754"/>
                      <a:pt x="54396" y="722"/>
                    </a:cubicBezTo>
                    <a:cubicBezTo>
                      <a:pt x="61921" y="3199"/>
                      <a:pt x="66017" y="11295"/>
                      <a:pt x="63540" y="18725"/>
                    </a:cubicBezTo>
                    <a:cubicBezTo>
                      <a:pt x="57825" y="35965"/>
                      <a:pt x="52682" y="53872"/>
                      <a:pt x="48205" y="71779"/>
                    </a:cubicBezTo>
                    <a:cubicBezTo>
                      <a:pt x="46586" y="78351"/>
                      <a:pt x="40775" y="82637"/>
                      <a:pt x="34394" y="82637"/>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30"/>
              <p:cNvSpPr/>
              <p:nvPr/>
            </p:nvSpPr>
            <p:spPr>
              <a:xfrm>
                <a:off x="7979790" y="4778007"/>
                <a:ext cx="65529" cy="89833"/>
              </a:xfrm>
              <a:custGeom>
                <a:rect b="b" l="l" r="r" t="t"/>
                <a:pathLst>
                  <a:path extrusionOk="0" h="54776" w="39957">
                    <a:moveTo>
                      <a:pt x="14297" y="54776"/>
                    </a:moveTo>
                    <a:cubicBezTo>
                      <a:pt x="12488" y="54776"/>
                      <a:pt x="10678" y="54395"/>
                      <a:pt x="8868" y="53728"/>
                    </a:cubicBezTo>
                    <a:cubicBezTo>
                      <a:pt x="1534" y="50776"/>
                      <a:pt x="-1895" y="42394"/>
                      <a:pt x="1058" y="35059"/>
                    </a:cubicBezTo>
                    <a:cubicBezTo>
                      <a:pt x="4677" y="26201"/>
                      <a:pt x="8487" y="17438"/>
                      <a:pt x="12392" y="8770"/>
                    </a:cubicBezTo>
                    <a:cubicBezTo>
                      <a:pt x="12488" y="8580"/>
                      <a:pt x="12583" y="8294"/>
                      <a:pt x="12773" y="8104"/>
                    </a:cubicBezTo>
                    <a:cubicBezTo>
                      <a:pt x="16012" y="1341"/>
                      <a:pt x="23917" y="-1802"/>
                      <a:pt x="30966" y="1055"/>
                    </a:cubicBezTo>
                    <a:cubicBezTo>
                      <a:pt x="38300" y="4008"/>
                      <a:pt x="41825" y="12295"/>
                      <a:pt x="38967" y="19629"/>
                    </a:cubicBezTo>
                    <a:cubicBezTo>
                      <a:pt x="38872" y="20010"/>
                      <a:pt x="38586" y="20391"/>
                      <a:pt x="38396" y="20867"/>
                    </a:cubicBezTo>
                    <a:cubicBezTo>
                      <a:pt x="34681" y="29154"/>
                      <a:pt x="31061" y="37536"/>
                      <a:pt x="27632" y="46013"/>
                    </a:cubicBezTo>
                    <a:cubicBezTo>
                      <a:pt x="25251" y="51442"/>
                      <a:pt x="19917" y="54776"/>
                      <a:pt x="14297" y="54776"/>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30"/>
              <p:cNvSpPr/>
              <p:nvPr/>
            </p:nvSpPr>
            <p:spPr>
              <a:xfrm>
                <a:off x="7144105" y="4777914"/>
                <a:ext cx="65418" cy="89926"/>
              </a:xfrm>
              <a:custGeom>
                <a:rect b="b" l="l" r="r" t="t"/>
                <a:pathLst>
                  <a:path extrusionOk="0" h="54833" w="39889">
                    <a:moveTo>
                      <a:pt x="25592" y="54833"/>
                    </a:moveTo>
                    <a:cubicBezTo>
                      <a:pt x="19973" y="54833"/>
                      <a:pt x="14639" y="51499"/>
                      <a:pt x="12353" y="45975"/>
                    </a:cubicBezTo>
                    <a:cubicBezTo>
                      <a:pt x="8924" y="37498"/>
                      <a:pt x="5304" y="29116"/>
                      <a:pt x="1590" y="20829"/>
                    </a:cubicBezTo>
                    <a:cubicBezTo>
                      <a:pt x="1208" y="20162"/>
                      <a:pt x="923" y="19495"/>
                      <a:pt x="732" y="18829"/>
                    </a:cubicBezTo>
                    <a:cubicBezTo>
                      <a:pt x="-1744" y="11304"/>
                      <a:pt x="2256" y="3208"/>
                      <a:pt x="9781" y="731"/>
                    </a:cubicBezTo>
                    <a:cubicBezTo>
                      <a:pt x="16734" y="-1555"/>
                      <a:pt x="24164" y="1683"/>
                      <a:pt x="27212" y="8161"/>
                    </a:cubicBezTo>
                    <a:cubicBezTo>
                      <a:pt x="27307" y="8351"/>
                      <a:pt x="27402" y="8637"/>
                      <a:pt x="27498" y="8827"/>
                    </a:cubicBezTo>
                    <a:cubicBezTo>
                      <a:pt x="31403" y="17495"/>
                      <a:pt x="35213" y="26258"/>
                      <a:pt x="38832" y="35116"/>
                    </a:cubicBezTo>
                    <a:cubicBezTo>
                      <a:pt x="41785" y="42450"/>
                      <a:pt x="38356" y="50737"/>
                      <a:pt x="31022" y="53785"/>
                    </a:cubicBezTo>
                    <a:cubicBezTo>
                      <a:pt x="29212" y="54452"/>
                      <a:pt x="27307" y="54833"/>
                      <a:pt x="25592" y="5483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0"/>
              <p:cNvSpPr/>
              <p:nvPr/>
            </p:nvSpPr>
            <p:spPr>
              <a:xfrm>
                <a:off x="7194247" y="4907540"/>
                <a:ext cx="105518" cy="316728"/>
              </a:xfrm>
              <a:custGeom>
                <a:rect b="b" l="l" r="r" t="t"/>
                <a:pathLst>
                  <a:path extrusionOk="0" h="193127" w="64340">
                    <a:moveTo>
                      <a:pt x="50062" y="193128"/>
                    </a:moveTo>
                    <a:cubicBezTo>
                      <a:pt x="42918" y="193128"/>
                      <a:pt x="36727" y="187698"/>
                      <a:pt x="35870" y="180459"/>
                    </a:cubicBezTo>
                    <a:cubicBezTo>
                      <a:pt x="33774" y="162266"/>
                      <a:pt x="31107" y="143788"/>
                      <a:pt x="27773" y="125786"/>
                    </a:cubicBezTo>
                    <a:cubicBezTo>
                      <a:pt x="26345" y="118071"/>
                      <a:pt x="31488" y="110546"/>
                      <a:pt x="39299" y="109212"/>
                    </a:cubicBezTo>
                    <a:cubicBezTo>
                      <a:pt x="47014" y="107783"/>
                      <a:pt x="54539" y="112927"/>
                      <a:pt x="55872" y="120738"/>
                    </a:cubicBezTo>
                    <a:cubicBezTo>
                      <a:pt x="59301" y="139407"/>
                      <a:pt x="62064" y="158457"/>
                      <a:pt x="64254" y="177316"/>
                    </a:cubicBezTo>
                    <a:cubicBezTo>
                      <a:pt x="65112" y="185126"/>
                      <a:pt x="59492" y="192270"/>
                      <a:pt x="51681" y="193128"/>
                    </a:cubicBezTo>
                    <a:cubicBezTo>
                      <a:pt x="51205" y="193128"/>
                      <a:pt x="50633" y="193128"/>
                      <a:pt x="50062" y="193128"/>
                    </a:cubicBezTo>
                    <a:close/>
                    <a:moveTo>
                      <a:pt x="29964" y="82542"/>
                    </a:moveTo>
                    <a:cubicBezTo>
                      <a:pt x="23582" y="82542"/>
                      <a:pt x="17772" y="78256"/>
                      <a:pt x="16153" y="71779"/>
                    </a:cubicBezTo>
                    <a:cubicBezTo>
                      <a:pt x="11676" y="53967"/>
                      <a:pt x="6438" y="36060"/>
                      <a:pt x="722" y="18725"/>
                    </a:cubicBezTo>
                    <a:cubicBezTo>
                      <a:pt x="-1754" y="11200"/>
                      <a:pt x="2342" y="3199"/>
                      <a:pt x="9866" y="723"/>
                    </a:cubicBezTo>
                    <a:cubicBezTo>
                      <a:pt x="17391" y="-1754"/>
                      <a:pt x="25392" y="2342"/>
                      <a:pt x="27869" y="9866"/>
                    </a:cubicBezTo>
                    <a:cubicBezTo>
                      <a:pt x="33774" y="27869"/>
                      <a:pt x="39108" y="46347"/>
                      <a:pt x="43775" y="64826"/>
                    </a:cubicBezTo>
                    <a:cubicBezTo>
                      <a:pt x="45681" y="72446"/>
                      <a:pt x="41108" y="80256"/>
                      <a:pt x="33393" y="82161"/>
                    </a:cubicBezTo>
                    <a:cubicBezTo>
                      <a:pt x="32346" y="82447"/>
                      <a:pt x="31107" y="82542"/>
                      <a:pt x="29964" y="8254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30"/>
              <p:cNvSpPr/>
              <p:nvPr/>
            </p:nvSpPr>
            <p:spPr>
              <a:xfrm>
                <a:off x="7260365" y="5269248"/>
                <a:ext cx="48608" cy="183432"/>
              </a:xfrm>
              <a:custGeom>
                <a:rect b="b" l="l" r="r" t="t"/>
                <a:pathLst>
                  <a:path extrusionOk="0" h="111849" w="29639">
                    <a:moveTo>
                      <a:pt x="14304" y="111849"/>
                    </a:moveTo>
                    <a:cubicBezTo>
                      <a:pt x="14114" y="111849"/>
                      <a:pt x="13828" y="111849"/>
                      <a:pt x="13638" y="111849"/>
                    </a:cubicBezTo>
                    <a:cubicBezTo>
                      <a:pt x="5732" y="111468"/>
                      <a:pt x="-364" y="104801"/>
                      <a:pt x="17" y="96895"/>
                    </a:cubicBezTo>
                    <a:cubicBezTo>
                      <a:pt x="493" y="87561"/>
                      <a:pt x="779" y="78226"/>
                      <a:pt x="874" y="68796"/>
                    </a:cubicBezTo>
                    <a:cubicBezTo>
                      <a:pt x="874" y="68415"/>
                      <a:pt x="874" y="67939"/>
                      <a:pt x="969" y="67558"/>
                    </a:cubicBezTo>
                    <a:cubicBezTo>
                      <a:pt x="969" y="63748"/>
                      <a:pt x="1065" y="59843"/>
                      <a:pt x="1065" y="55937"/>
                    </a:cubicBezTo>
                    <a:cubicBezTo>
                      <a:pt x="1065" y="52127"/>
                      <a:pt x="1065" y="48222"/>
                      <a:pt x="969" y="44317"/>
                    </a:cubicBezTo>
                    <a:cubicBezTo>
                      <a:pt x="969" y="43936"/>
                      <a:pt x="874" y="43555"/>
                      <a:pt x="874" y="43079"/>
                    </a:cubicBezTo>
                    <a:cubicBezTo>
                      <a:pt x="779" y="33649"/>
                      <a:pt x="493" y="24314"/>
                      <a:pt x="17" y="14980"/>
                    </a:cubicBezTo>
                    <a:cubicBezTo>
                      <a:pt x="-364" y="7074"/>
                      <a:pt x="5732" y="407"/>
                      <a:pt x="13638" y="26"/>
                    </a:cubicBezTo>
                    <a:cubicBezTo>
                      <a:pt x="21448" y="-450"/>
                      <a:pt x="28211" y="5741"/>
                      <a:pt x="28592" y="13646"/>
                    </a:cubicBezTo>
                    <a:cubicBezTo>
                      <a:pt x="29068" y="22886"/>
                      <a:pt x="29354" y="32125"/>
                      <a:pt x="29449" y="41460"/>
                    </a:cubicBezTo>
                    <a:cubicBezTo>
                      <a:pt x="29449" y="41936"/>
                      <a:pt x="29544" y="42317"/>
                      <a:pt x="29544" y="42793"/>
                    </a:cubicBezTo>
                    <a:cubicBezTo>
                      <a:pt x="29544" y="47175"/>
                      <a:pt x="29640" y="51651"/>
                      <a:pt x="29640" y="55937"/>
                    </a:cubicBezTo>
                    <a:cubicBezTo>
                      <a:pt x="29640" y="60319"/>
                      <a:pt x="29640" y="64796"/>
                      <a:pt x="29544" y="69082"/>
                    </a:cubicBezTo>
                    <a:cubicBezTo>
                      <a:pt x="29544" y="69558"/>
                      <a:pt x="29544" y="69939"/>
                      <a:pt x="29449" y="70416"/>
                    </a:cubicBezTo>
                    <a:cubicBezTo>
                      <a:pt x="29259" y="79750"/>
                      <a:pt x="28973" y="88989"/>
                      <a:pt x="28592" y="98228"/>
                    </a:cubicBezTo>
                    <a:cubicBezTo>
                      <a:pt x="28211" y="105849"/>
                      <a:pt x="21924" y="111849"/>
                      <a:pt x="14304" y="11184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30"/>
              <p:cNvSpPr/>
              <p:nvPr/>
            </p:nvSpPr>
            <p:spPr>
              <a:xfrm>
                <a:off x="7194247" y="5497734"/>
                <a:ext cx="105703" cy="316963"/>
              </a:xfrm>
              <a:custGeom>
                <a:rect b="b" l="l" r="r" t="t"/>
                <a:pathLst>
                  <a:path extrusionOk="0" h="193270" w="64453">
                    <a:moveTo>
                      <a:pt x="14343" y="193271"/>
                    </a:moveTo>
                    <a:cubicBezTo>
                      <a:pt x="12914" y="193271"/>
                      <a:pt x="11390" y="193080"/>
                      <a:pt x="9866" y="192604"/>
                    </a:cubicBezTo>
                    <a:cubicBezTo>
                      <a:pt x="2342" y="190127"/>
                      <a:pt x="-1754" y="182031"/>
                      <a:pt x="722" y="174602"/>
                    </a:cubicBezTo>
                    <a:cubicBezTo>
                      <a:pt x="6438" y="157266"/>
                      <a:pt x="11581" y="139359"/>
                      <a:pt x="16153" y="121548"/>
                    </a:cubicBezTo>
                    <a:cubicBezTo>
                      <a:pt x="18058" y="113927"/>
                      <a:pt x="25869" y="109260"/>
                      <a:pt x="33489" y="111165"/>
                    </a:cubicBezTo>
                    <a:cubicBezTo>
                      <a:pt x="41108" y="113070"/>
                      <a:pt x="45776" y="120881"/>
                      <a:pt x="43871" y="128501"/>
                    </a:cubicBezTo>
                    <a:cubicBezTo>
                      <a:pt x="39204" y="146979"/>
                      <a:pt x="33870" y="165458"/>
                      <a:pt x="27964" y="183460"/>
                    </a:cubicBezTo>
                    <a:cubicBezTo>
                      <a:pt x="25964" y="189461"/>
                      <a:pt x="20344" y="193271"/>
                      <a:pt x="14343" y="193271"/>
                    </a:cubicBezTo>
                    <a:close/>
                    <a:moveTo>
                      <a:pt x="41966" y="84209"/>
                    </a:moveTo>
                    <a:cubicBezTo>
                      <a:pt x="41108" y="84209"/>
                      <a:pt x="40251" y="84114"/>
                      <a:pt x="39394" y="84019"/>
                    </a:cubicBezTo>
                    <a:cubicBezTo>
                      <a:pt x="31583" y="82590"/>
                      <a:pt x="26440" y="75161"/>
                      <a:pt x="27869" y="67445"/>
                    </a:cubicBezTo>
                    <a:cubicBezTo>
                      <a:pt x="31107" y="49348"/>
                      <a:pt x="33870" y="30965"/>
                      <a:pt x="35965" y="12677"/>
                    </a:cubicBezTo>
                    <a:cubicBezTo>
                      <a:pt x="36822" y="4866"/>
                      <a:pt x="43871" y="-849"/>
                      <a:pt x="51776" y="104"/>
                    </a:cubicBezTo>
                    <a:cubicBezTo>
                      <a:pt x="59587" y="961"/>
                      <a:pt x="65302" y="8105"/>
                      <a:pt x="64349" y="15915"/>
                    </a:cubicBezTo>
                    <a:cubicBezTo>
                      <a:pt x="62254" y="34775"/>
                      <a:pt x="59397" y="53825"/>
                      <a:pt x="55967" y="72494"/>
                    </a:cubicBezTo>
                    <a:cubicBezTo>
                      <a:pt x="54729" y="79447"/>
                      <a:pt x="48729" y="84209"/>
                      <a:pt x="41966" y="84209"/>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30"/>
              <p:cNvSpPr/>
              <p:nvPr/>
            </p:nvSpPr>
            <p:spPr>
              <a:xfrm>
                <a:off x="7143431" y="5854327"/>
                <a:ext cx="66158" cy="89902"/>
              </a:xfrm>
              <a:custGeom>
                <a:rect b="b" l="l" r="r" t="t"/>
                <a:pathLst>
                  <a:path extrusionOk="0" h="54818" w="40340">
                    <a:moveTo>
                      <a:pt x="14668" y="54818"/>
                    </a:moveTo>
                    <a:cubicBezTo>
                      <a:pt x="6763" y="54818"/>
                      <a:pt x="0" y="48437"/>
                      <a:pt x="0" y="40531"/>
                    </a:cubicBezTo>
                    <a:cubicBezTo>
                      <a:pt x="0" y="37007"/>
                      <a:pt x="1143" y="33863"/>
                      <a:pt x="3143" y="31387"/>
                    </a:cubicBezTo>
                    <a:cubicBezTo>
                      <a:pt x="6477" y="23958"/>
                      <a:pt x="9620" y="16528"/>
                      <a:pt x="12763" y="8908"/>
                    </a:cubicBezTo>
                    <a:cubicBezTo>
                      <a:pt x="15716" y="1574"/>
                      <a:pt x="24098" y="-1950"/>
                      <a:pt x="31432" y="1097"/>
                    </a:cubicBezTo>
                    <a:cubicBezTo>
                      <a:pt x="38767" y="4050"/>
                      <a:pt x="42291" y="12432"/>
                      <a:pt x="39243" y="19767"/>
                    </a:cubicBezTo>
                    <a:cubicBezTo>
                      <a:pt x="35528" y="28815"/>
                      <a:pt x="31718" y="37674"/>
                      <a:pt x="27717" y="46532"/>
                    </a:cubicBezTo>
                    <a:cubicBezTo>
                      <a:pt x="25336" y="51485"/>
                      <a:pt x="20288" y="54818"/>
                      <a:pt x="14668" y="54818"/>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30"/>
              <p:cNvSpPr/>
              <p:nvPr/>
            </p:nvSpPr>
            <p:spPr>
              <a:xfrm rot="-2268820">
                <a:off x="7439548" y="5238177"/>
                <a:ext cx="319129" cy="241689"/>
              </a:xfrm>
              <a:custGeom>
                <a:rect b="b" l="l" r="r" t="t"/>
                <a:pathLst>
                  <a:path extrusionOk="0" h="147441" w="194683">
                    <a:moveTo>
                      <a:pt x="194683" y="73721"/>
                    </a:moveTo>
                    <a:cubicBezTo>
                      <a:pt x="194683" y="114435"/>
                      <a:pt x="151102" y="147441"/>
                      <a:pt x="97342" y="147441"/>
                    </a:cubicBezTo>
                    <a:cubicBezTo>
                      <a:pt x="43581" y="147441"/>
                      <a:pt x="0" y="114435"/>
                      <a:pt x="0" y="73721"/>
                    </a:cubicBezTo>
                    <a:cubicBezTo>
                      <a:pt x="0" y="33006"/>
                      <a:pt x="43581" y="0"/>
                      <a:pt x="97342" y="0"/>
                    </a:cubicBezTo>
                    <a:cubicBezTo>
                      <a:pt x="151102" y="0"/>
                      <a:pt x="194683" y="33006"/>
                      <a:pt x="194683" y="73721"/>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30"/>
              <p:cNvSpPr/>
              <p:nvPr/>
            </p:nvSpPr>
            <p:spPr>
              <a:xfrm>
                <a:off x="7429598" y="5198394"/>
                <a:ext cx="339098" cy="320543"/>
              </a:xfrm>
              <a:custGeom>
                <a:rect b="b" l="l" r="r" t="t"/>
                <a:pathLst>
                  <a:path extrusionOk="0" h="195453" w="206767">
                    <a:moveTo>
                      <a:pt x="80051" y="195453"/>
                    </a:moveTo>
                    <a:cubicBezTo>
                      <a:pt x="53000" y="195453"/>
                      <a:pt x="30045" y="185071"/>
                      <a:pt x="15377" y="166211"/>
                    </a:cubicBezTo>
                    <a:cubicBezTo>
                      <a:pt x="518" y="147066"/>
                      <a:pt x="-3768" y="121825"/>
                      <a:pt x="3375" y="95060"/>
                    </a:cubicBezTo>
                    <a:cubicBezTo>
                      <a:pt x="10138" y="69818"/>
                      <a:pt x="26521" y="46006"/>
                      <a:pt x="49476" y="28194"/>
                    </a:cubicBezTo>
                    <a:cubicBezTo>
                      <a:pt x="72432" y="10382"/>
                      <a:pt x="99483" y="381"/>
                      <a:pt x="125676" y="0"/>
                    </a:cubicBezTo>
                    <a:cubicBezTo>
                      <a:pt x="126057" y="0"/>
                      <a:pt x="126533" y="0"/>
                      <a:pt x="126915" y="0"/>
                    </a:cubicBezTo>
                    <a:cubicBezTo>
                      <a:pt x="153966" y="0"/>
                      <a:pt x="176921" y="10382"/>
                      <a:pt x="191589" y="29242"/>
                    </a:cubicBezTo>
                    <a:cubicBezTo>
                      <a:pt x="221307" y="67532"/>
                      <a:pt x="206067" y="129445"/>
                      <a:pt x="157394" y="167259"/>
                    </a:cubicBezTo>
                    <a:lnTo>
                      <a:pt x="157394" y="167259"/>
                    </a:lnTo>
                    <a:cubicBezTo>
                      <a:pt x="134439" y="185071"/>
                      <a:pt x="107388" y="195072"/>
                      <a:pt x="81194" y="195453"/>
                    </a:cubicBezTo>
                    <a:cubicBezTo>
                      <a:pt x="80909" y="195453"/>
                      <a:pt x="80528" y="195453"/>
                      <a:pt x="80051" y="195453"/>
                    </a:cubicBezTo>
                    <a:close/>
                    <a:moveTo>
                      <a:pt x="127010" y="28670"/>
                    </a:moveTo>
                    <a:cubicBezTo>
                      <a:pt x="126724" y="28670"/>
                      <a:pt x="126438" y="28670"/>
                      <a:pt x="126057" y="28670"/>
                    </a:cubicBezTo>
                    <a:cubicBezTo>
                      <a:pt x="106055" y="28956"/>
                      <a:pt x="85100" y="36767"/>
                      <a:pt x="67002" y="50863"/>
                    </a:cubicBezTo>
                    <a:cubicBezTo>
                      <a:pt x="48905" y="64865"/>
                      <a:pt x="36141" y="83249"/>
                      <a:pt x="30902" y="102584"/>
                    </a:cubicBezTo>
                    <a:cubicBezTo>
                      <a:pt x="26140" y="120396"/>
                      <a:pt x="28616" y="136874"/>
                      <a:pt x="37856" y="148780"/>
                    </a:cubicBezTo>
                    <a:cubicBezTo>
                      <a:pt x="47000" y="160496"/>
                      <a:pt x="61954" y="166973"/>
                      <a:pt x="79956" y="166973"/>
                    </a:cubicBezTo>
                    <a:cubicBezTo>
                      <a:pt x="80242" y="166973"/>
                      <a:pt x="80528" y="166973"/>
                      <a:pt x="80909" y="166973"/>
                    </a:cubicBezTo>
                    <a:cubicBezTo>
                      <a:pt x="100911" y="166688"/>
                      <a:pt x="121866" y="158877"/>
                      <a:pt x="139964" y="144780"/>
                    </a:cubicBezTo>
                    <a:lnTo>
                      <a:pt x="139964" y="144780"/>
                    </a:lnTo>
                    <a:cubicBezTo>
                      <a:pt x="176159" y="116681"/>
                      <a:pt x="189208" y="72771"/>
                      <a:pt x="169110" y="46863"/>
                    </a:cubicBezTo>
                    <a:cubicBezTo>
                      <a:pt x="160061" y="35147"/>
                      <a:pt x="145107" y="28670"/>
                      <a:pt x="127010" y="2867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30"/>
              <p:cNvSpPr/>
              <p:nvPr/>
            </p:nvSpPr>
            <p:spPr>
              <a:xfrm>
                <a:off x="7464784" y="5254317"/>
                <a:ext cx="279697" cy="237889"/>
              </a:xfrm>
              <a:custGeom>
                <a:rect b="b" l="l" r="r" t="t"/>
                <a:pathLst>
                  <a:path extrusionOk="0" h="145054" w="170547">
                    <a:moveTo>
                      <a:pt x="14298" y="145054"/>
                    </a:moveTo>
                    <a:cubicBezTo>
                      <a:pt x="8583" y="145054"/>
                      <a:pt x="3154" y="141530"/>
                      <a:pt x="964" y="135910"/>
                    </a:cubicBezTo>
                    <a:cubicBezTo>
                      <a:pt x="-1894" y="128576"/>
                      <a:pt x="1821" y="120289"/>
                      <a:pt x="9250" y="117432"/>
                    </a:cubicBezTo>
                    <a:cubicBezTo>
                      <a:pt x="31920" y="108764"/>
                      <a:pt x="46302" y="96953"/>
                      <a:pt x="53256" y="81427"/>
                    </a:cubicBezTo>
                    <a:cubicBezTo>
                      <a:pt x="55923" y="75426"/>
                      <a:pt x="57256" y="69330"/>
                      <a:pt x="58685" y="62854"/>
                    </a:cubicBezTo>
                    <a:cubicBezTo>
                      <a:pt x="61352" y="50852"/>
                      <a:pt x="64305" y="37326"/>
                      <a:pt x="76021" y="24468"/>
                    </a:cubicBezTo>
                    <a:cubicBezTo>
                      <a:pt x="93165" y="5799"/>
                      <a:pt x="120598" y="-2298"/>
                      <a:pt x="157364" y="560"/>
                    </a:cubicBezTo>
                    <a:cubicBezTo>
                      <a:pt x="165270" y="1131"/>
                      <a:pt x="171080" y="8085"/>
                      <a:pt x="170508" y="15895"/>
                    </a:cubicBezTo>
                    <a:cubicBezTo>
                      <a:pt x="169937" y="23706"/>
                      <a:pt x="162889" y="29706"/>
                      <a:pt x="155173" y="29040"/>
                    </a:cubicBezTo>
                    <a:cubicBezTo>
                      <a:pt x="127551" y="26944"/>
                      <a:pt x="108024" y="31802"/>
                      <a:pt x="97166" y="43708"/>
                    </a:cubicBezTo>
                    <a:cubicBezTo>
                      <a:pt x="90594" y="50852"/>
                      <a:pt x="88879" y="58472"/>
                      <a:pt x="86593" y="68949"/>
                    </a:cubicBezTo>
                    <a:cubicBezTo>
                      <a:pt x="84974" y="76189"/>
                      <a:pt x="83259" y="84380"/>
                      <a:pt x="79354" y="92952"/>
                    </a:cubicBezTo>
                    <a:cubicBezTo>
                      <a:pt x="69353" y="115527"/>
                      <a:pt x="49160" y="132672"/>
                      <a:pt x="19442" y="144102"/>
                    </a:cubicBezTo>
                    <a:cubicBezTo>
                      <a:pt x="17727" y="144768"/>
                      <a:pt x="16013" y="145054"/>
                      <a:pt x="14298" y="145054"/>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0" name="Google Shape;550;p30"/>
            <p:cNvGrpSpPr/>
            <p:nvPr/>
          </p:nvGrpSpPr>
          <p:grpSpPr>
            <a:xfrm>
              <a:off x="9191295" y="4764984"/>
              <a:ext cx="1155016" cy="1423585"/>
              <a:chOff x="7016787" y="4650283"/>
              <a:chExt cx="1155016" cy="1423585"/>
            </a:xfrm>
          </p:grpSpPr>
          <p:sp>
            <p:nvSpPr>
              <p:cNvPr id="551" name="Google Shape;551;p30"/>
              <p:cNvSpPr/>
              <p:nvPr/>
            </p:nvSpPr>
            <p:spPr>
              <a:xfrm>
                <a:off x="7152644" y="4673707"/>
                <a:ext cx="883366" cy="128248"/>
              </a:xfrm>
              <a:custGeom>
                <a:rect b="b" l="l" r="r" t="t"/>
                <a:pathLst>
                  <a:path extrusionOk="0" h="78200" w="538638">
                    <a:moveTo>
                      <a:pt x="0" y="0"/>
                    </a:moveTo>
                    <a:lnTo>
                      <a:pt x="538639" y="0"/>
                    </a:lnTo>
                    <a:lnTo>
                      <a:pt x="538639" y="78200"/>
                    </a:lnTo>
                    <a:lnTo>
                      <a:pt x="0" y="78200"/>
                    </a:lnTo>
                    <a:close/>
                  </a:path>
                </a:pathLst>
              </a:custGeom>
              <a:solidFill>
                <a:srgbClr val="A081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30"/>
              <p:cNvSpPr/>
              <p:nvPr/>
            </p:nvSpPr>
            <p:spPr>
              <a:xfrm>
                <a:off x="7129064" y="4650283"/>
                <a:ext cx="930229" cy="175111"/>
              </a:xfrm>
              <a:custGeom>
                <a:rect b="b" l="l" r="r" t="t"/>
                <a:pathLst>
                  <a:path extrusionOk="0" h="106775" w="567213">
                    <a:moveTo>
                      <a:pt x="552926" y="106775"/>
                    </a:moveTo>
                    <a:lnTo>
                      <a:pt x="14288" y="106775"/>
                    </a:lnTo>
                    <a:cubicBezTo>
                      <a:pt x="6382" y="106775"/>
                      <a:pt x="0" y="100393"/>
                      <a:pt x="0" y="92488"/>
                    </a:cubicBezTo>
                    <a:lnTo>
                      <a:pt x="0" y="14288"/>
                    </a:lnTo>
                    <a:cubicBezTo>
                      <a:pt x="0" y="6382"/>
                      <a:pt x="6382" y="0"/>
                      <a:pt x="14288" y="0"/>
                    </a:cubicBezTo>
                    <a:lnTo>
                      <a:pt x="552926" y="0"/>
                    </a:lnTo>
                    <a:cubicBezTo>
                      <a:pt x="560832" y="0"/>
                      <a:pt x="567214" y="6382"/>
                      <a:pt x="567214" y="14288"/>
                    </a:cubicBezTo>
                    <a:lnTo>
                      <a:pt x="567214" y="92488"/>
                    </a:lnTo>
                    <a:cubicBezTo>
                      <a:pt x="567214" y="100393"/>
                      <a:pt x="560832" y="106775"/>
                      <a:pt x="552926" y="106775"/>
                    </a:cubicBezTo>
                    <a:close/>
                    <a:moveTo>
                      <a:pt x="28670" y="78200"/>
                    </a:moveTo>
                    <a:lnTo>
                      <a:pt x="538734" y="78200"/>
                    </a:lnTo>
                    <a:lnTo>
                      <a:pt x="538734" y="28575"/>
                    </a:lnTo>
                    <a:lnTo>
                      <a:pt x="28670" y="28575"/>
                    </a:lnTo>
                    <a:lnTo>
                      <a:pt x="28670" y="782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30"/>
              <p:cNvSpPr/>
              <p:nvPr/>
            </p:nvSpPr>
            <p:spPr>
              <a:xfrm>
                <a:off x="7039900" y="4801912"/>
                <a:ext cx="1108465" cy="1119869"/>
              </a:xfrm>
              <a:custGeom>
                <a:rect b="b" l="l" r="r" t="t"/>
                <a:pathLst>
                  <a:path extrusionOk="0" h="682847" w="675893">
                    <a:moveTo>
                      <a:pt x="675894" y="341376"/>
                    </a:moveTo>
                    <a:cubicBezTo>
                      <a:pt x="675894" y="345662"/>
                      <a:pt x="675799" y="350139"/>
                      <a:pt x="675799" y="354425"/>
                    </a:cubicBezTo>
                    <a:lnTo>
                      <a:pt x="675704" y="354425"/>
                    </a:lnTo>
                    <a:cubicBezTo>
                      <a:pt x="673894" y="473012"/>
                      <a:pt x="648176" y="584549"/>
                      <a:pt x="603980" y="682466"/>
                    </a:cubicBezTo>
                    <a:cubicBezTo>
                      <a:pt x="603885" y="682562"/>
                      <a:pt x="603885" y="682752"/>
                      <a:pt x="603790" y="682847"/>
                    </a:cubicBezTo>
                    <a:lnTo>
                      <a:pt x="72104" y="682847"/>
                    </a:lnTo>
                    <a:cubicBezTo>
                      <a:pt x="72009" y="682752"/>
                      <a:pt x="72009" y="682562"/>
                      <a:pt x="71914" y="682466"/>
                    </a:cubicBezTo>
                    <a:cubicBezTo>
                      <a:pt x="27718" y="584549"/>
                      <a:pt x="2000" y="473012"/>
                      <a:pt x="190" y="354425"/>
                    </a:cubicBezTo>
                    <a:lnTo>
                      <a:pt x="95" y="354425"/>
                    </a:lnTo>
                    <a:cubicBezTo>
                      <a:pt x="0" y="350139"/>
                      <a:pt x="0" y="345662"/>
                      <a:pt x="0" y="341376"/>
                    </a:cubicBezTo>
                    <a:cubicBezTo>
                      <a:pt x="0" y="337090"/>
                      <a:pt x="95" y="332613"/>
                      <a:pt x="95" y="328327"/>
                    </a:cubicBezTo>
                    <a:lnTo>
                      <a:pt x="190" y="328327"/>
                    </a:lnTo>
                    <a:cubicBezTo>
                      <a:pt x="2000" y="210026"/>
                      <a:pt x="27527" y="98679"/>
                      <a:pt x="71533" y="953"/>
                    </a:cubicBezTo>
                    <a:cubicBezTo>
                      <a:pt x="71723" y="571"/>
                      <a:pt x="71818" y="286"/>
                      <a:pt x="72009" y="0"/>
                    </a:cubicBezTo>
                    <a:lnTo>
                      <a:pt x="603695" y="0"/>
                    </a:lnTo>
                    <a:cubicBezTo>
                      <a:pt x="603885" y="381"/>
                      <a:pt x="603980" y="667"/>
                      <a:pt x="604171" y="953"/>
                    </a:cubicBezTo>
                    <a:cubicBezTo>
                      <a:pt x="648176" y="98679"/>
                      <a:pt x="673798" y="210026"/>
                      <a:pt x="675608" y="328327"/>
                    </a:cubicBezTo>
                    <a:lnTo>
                      <a:pt x="675704" y="328327"/>
                    </a:lnTo>
                    <a:cubicBezTo>
                      <a:pt x="675799" y="332708"/>
                      <a:pt x="675894" y="337090"/>
                      <a:pt x="675894" y="341376"/>
                    </a:cubicBezTo>
                    <a:close/>
                  </a:path>
                </a:pathLst>
              </a:custGeom>
              <a:solidFill>
                <a:srgbClr val="F0DD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30"/>
              <p:cNvSpPr/>
              <p:nvPr/>
            </p:nvSpPr>
            <p:spPr>
              <a:xfrm>
                <a:off x="7016787" y="4778489"/>
                <a:ext cx="1155016" cy="1166575"/>
              </a:xfrm>
              <a:custGeom>
                <a:rect b="b" l="l" r="r" t="t"/>
                <a:pathLst>
                  <a:path extrusionOk="0" h="711326" w="704278">
                    <a:moveTo>
                      <a:pt x="617982" y="711327"/>
                    </a:moveTo>
                    <a:lnTo>
                      <a:pt x="86296" y="711327"/>
                    </a:lnTo>
                    <a:cubicBezTo>
                      <a:pt x="81248" y="711327"/>
                      <a:pt x="76581" y="708660"/>
                      <a:pt x="74009" y="704374"/>
                    </a:cubicBezTo>
                    <a:cubicBezTo>
                      <a:pt x="73628" y="703707"/>
                      <a:pt x="73152" y="702755"/>
                      <a:pt x="72866" y="701992"/>
                    </a:cubicBezTo>
                    <a:cubicBezTo>
                      <a:pt x="27337" y="601218"/>
                      <a:pt x="2191" y="486537"/>
                      <a:pt x="190" y="370618"/>
                    </a:cubicBezTo>
                    <a:cubicBezTo>
                      <a:pt x="95" y="370046"/>
                      <a:pt x="95" y="369475"/>
                      <a:pt x="95" y="368808"/>
                    </a:cubicBezTo>
                    <a:cubicBezTo>
                      <a:pt x="95" y="364426"/>
                      <a:pt x="0" y="359950"/>
                      <a:pt x="0" y="355663"/>
                    </a:cubicBezTo>
                    <a:cubicBezTo>
                      <a:pt x="0" y="351377"/>
                      <a:pt x="0" y="346805"/>
                      <a:pt x="95" y="342519"/>
                    </a:cubicBezTo>
                    <a:cubicBezTo>
                      <a:pt x="95" y="341947"/>
                      <a:pt x="190" y="341281"/>
                      <a:pt x="190" y="340709"/>
                    </a:cubicBezTo>
                    <a:cubicBezTo>
                      <a:pt x="2191" y="225076"/>
                      <a:pt x="27242" y="110585"/>
                      <a:pt x="72771" y="9430"/>
                    </a:cubicBezTo>
                    <a:cubicBezTo>
                      <a:pt x="75057" y="4286"/>
                      <a:pt x="80677" y="0"/>
                      <a:pt x="86296" y="0"/>
                    </a:cubicBezTo>
                    <a:lnTo>
                      <a:pt x="617982" y="0"/>
                    </a:lnTo>
                    <a:cubicBezTo>
                      <a:pt x="623792" y="0"/>
                      <a:pt x="629031" y="3524"/>
                      <a:pt x="631222" y="8954"/>
                    </a:cubicBezTo>
                    <a:cubicBezTo>
                      <a:pt x="677037" y="110776"/>
                      <a:pt x="702183" y="225457"/>
                      <a:pt x="704088" y="341281"/>
                    </a:cubicBezTo>
                    <a:cubicBezTo>
                      <a:pt x="704088" y="341662"/>
                      <a:pt x="704183" y="342043"/>
                      <a:pt x="704183" y="342519"/>
                    </a:cubicBezTo>
                    <a:cubicBezTo>
                      <a:pt x="704279" y="346900"/>
                      <a:pt x="704279" y="351377"/>
                      <a:pt x="704279" y="355759"/>
                    </a:cubicBezTo>
                    <a:cubicBezTo>
                      <a:pt x="704279" y="360140"/>
                      <a:pt x="704279" y="364617"/>
                      <a:pt x="704183" y="368998"/>
                    </a:cubicBezTo>
                    <a:cubicBezTo>
                      <a:pt x="704183" y="369380"/>
                      <a:pt x="704183" y="369761"/>
                      <a:pt x="704088" y="370237"/>
                    </a:cubicBezTo>
                    <a:cubicBezTo>
                      <a:pt x="702183" y="486346"/>
                      <a:pt x="676942" y="601313"/>
                      <a:pt x="631127" y="702755"/>
                    </a:cubicBezTo>
                    <a:cubicBezTo>
                      <a:pt x="628840" y="707707"/>
                      <a:pt x="623602" y="711327"/>
                      <a:pt x="617982" y="711327"/>
                    </a:cubicBezTo>
                    <a:close/>
                    <a:moveTo>
                      <a:pt x="95631" y="682752"/>
                    </a:moveTo>
                    <a:lnTo>
                      <a:pt x="608743" y="682752"/>
                    </a:lnTo>
                    <a:cubicBezTo>
                      <a:pt x="650843" y="586549"/>
                      <a:pt x="673989" y="478060"/>
                      <a:pt x="675608" y="368427"/>
                    </a:cubicBezTo>
                    <a:cubicBezTo>
                      <a:pt x="675608" y="368046"/>
                      <a:pt x="675608" y="367665"/>
                      <a:pt x="675704" y="367284"/>
                    </a:cubicBezTo>
                    <a:cubicBezTo>
                      <a:pt x="675704" y="363379"/>
                      <a:pt x="675799" y="359473"/>
                      <a:pt x="675799" y="355568"/>
                    </a:cubicBezTo>
                    <a:cubicBezTo>
                      <a:pt x="675799" y="351663"/>
                      <a:pt x="675799" y="347758"/>
                      <a:pt x="675704" y="343853"/>
                    </a:cubicBezTo>
                    <a:cubicBezTo>
                      <a:pt x="675704" y="343471"/>
                      <a:pt x="675608" y="343090"/>
                      <a:pt x="675608" y="342709"/>
                    </a:cubicBezTo>
                    <a:cubicBezTo>
                      <a:pt x="673894" y="233172"/>
                      <a:pt x="650843" y="124682"/>
                      <a:pt x="608743" y="28384"/>
                    </a:cubicBezTo>
                    <a:lnTo>
                      <a:pt x="95631" y="28384"/>
                    </a:lnTo>
                    <a:cubicBezTo>
                      <a:pt x="53435" y="124873"/>
                      <a:pt x="30480" y="233267"/>
                      <a:pt x="28765" y="342709"/>
                    </a:cubicBezTo>
                    <a:cubicBezTo>
                      <a:pt x="28765" y="343281"/>
                      <a:pt x="28765" y="343853"/>
                      <a:pt x="28670" y="344329"/>
                    </a:cubicBezTo>
                    <a:cubicBezTo>
                      <a:pt x="28670" y="348044"/>
                      <a:pt x="28575" y="351758"/>
                      <a:pt x="28575" y="355473"/>
                    </a:cubicBezTo>
                    <a:cubicBezTo>
                      <a:pt x="28575" y="359188"/>
                      <a:pt x="28575" y="362903"/>
                      <a:pt x="28670" y="366617"/>
                    </a:cubicBezTo>
                    <a:cubicBezTo>
                      <a:pt x="28765" y="367189"/>
                      <a:pt x="28765" y="367665"/>
                      <a:pt x="28765" y="368237"/>
                    </a:cubicBezTo>
                    <a:cubicBezTo>
                      <a:pt x="30385" y="478060"/>
                      <a:pt x="53435" y="586454"/>
                      <a:pt x="95631" y="682752"/>
                    </a:cubicBezTo>
                    <a:close/>
                    <a:moveTo>
                      <a:pt x="689896" y="368713"/>
                    </a:moveTo>
                    <a:lnTo>
                      <a:pt x="689896" y="368713"/>
                    </a:lnTo>
                    <a:lnTo>
                      <a:pt x="689896" y="368713"/>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30"/>
              <p:cNvSpPr/>
              <p:nvPr/>
            </p:nvSpPr>
            <p:spPr>
              <a:xfrm>
                <a:off x="7152644" y="5922337"/>
                <a:ext cx="883366" cy="128248"/>
              </a:xfrm>
              <a:custGeom>
                <a:rect b="b" l="l" r="r" t="t"/>
                <a:pathLst>
                  <a:path extrusionOk="0" h="78200" w="538638">
                    <a:moveTo>
                      <a:pt x="0" y="0"/>
                    </a:moveTo>
                    <a:lnTo>
                      <a:pt x="538639" y="0"/>
                    </a:lnTo>
                    <a:lnTo>
                      <a:pt x="538639" y="78200"/>
                    </a:lnTo>
                    <a:lnTo>
                      <a:pt x="0" y="78200"/>
                    </a:lnTo>
                    <a:close/>
                  </a:path>
                </a:pathLst>
              </a:custGeom>
              <a:solidFill>
                <a:srgbClr val="A081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30"/>
              <p:cNvSpPr/>
              <p:nvPr/>
            </p:nvSpPr>
            <p:spPr>
              <a:xfrm>
                <a:off x="7129064" y="5898757"/>
                <a:ext cx="930229" cy="175111"/>
              </a:xfrm>
              <a:custGeom>
                <a:rect b="b" l="l" r="r" t="t"/>
                <a:pathLst>
                  <a:path extrusionOk="0" h="106775" w="567213">
                    <a:moveTo>
                      <a:pt x="552926" y="106775"/>
                    </a:moveTo>
                    <a:lnTo>
                      <a:pt x="14288" y="106775"/>
                    </a:lnTo>
                    <a:cubicBezTo>
                      <a:pt x="6382" y="106775"/>
                      <a:pt x="0" y="100394"/>
                      <a:pt x="0" y="92488"/>
                    </a:cubicBezTo>
                    <a:lnTo>
                      <a:pt x="0" y="14288"/>
                    </a:lnTo>
                    <a:cubicBezTo>
                      <a:pt x="0" y="6382"/>
                      <a:pt x="6382" y="0"/>
                      <a:pt x="14288" y="0"/>
                    </a:cubicBezTo>
                    <a:lnTo>
                      <a:pt x="552926" y="0"/>
                    </a:lnTo>
                    <a:cubicBezTo>
                      <a:pt x="560832" y="0"/>
                      <a:pt x="567214" y="6382"/>
                      <a:pt x="567214" y="14288"/>
                    </a:cubicBezTo>
                    <a:lnTo>
                      <a:pt x="567214" y="92488"/>
                    </a:lnTo>
                    <a:cubicBezTo>
                      <a:pt x="567214" y="100394"/>
                      <a:pt x="560832" y="106775"/>
                      <a:pt x="552926" y="106775"/>
                    </a:cubicBezTo>
                    <a:close/>
                    <a:moveTo>
                      <a:pt x="28670" y="78200"/>
                    </a:moveTo>
                    <a:lnTo>
                      <a:pt x="538734" y="78200"/>
                    </a:lnTo>
                    <a:lnTo>
                      <a:pt x="538734" y="28575"/>
                    </a:lnTo>
                    <a:lnTo>
                      <a:pt x="28670" y="28575"/>
                    </a:lnTo>
                    <a:lnTo>
                      <a:pt x="28670" y="782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30"/>
              <p:cNvSpPr/>
              <p:nvPr/>
            </p:nvSpPr>
            <p:spPr>
              <a:xfrm>
                <a:off x="7048018" y="4803474"/>
                <a:ext cx="248061" cy="1118306"/>
              </a:xfrm>
              <a:custGeom>
                <a:rect b="b" l="l" r="r" t="t"/>
                <a:pathLst>
                  <a:path extrusionOk="0" h="681894" w="151257">
                    <a:moveTo>
                      <a:pt x="151257" y="341471"/>
                    </a:moveTo>
                    <a:cubicBezTo>
                      <a:pt x="151257" y="345757"/>
                      <a:pt x="151162" y="350234"/>
                      <a:pt x="151162" y="354521"/>
                    </a:cubicBezTo>
                    <a:lnTo>
                      <a:pt x="151067" y="354521"/>
                    </a:lnTo>
                    <a:cubicBezTo>
                      <a:pt x="149162" y="472821"/>
                      <a:pt x="123635" y="584168"/>
                      <a:pt x="79629" y="681895"/>
                    </a:cubicBezTo>
                    <a:lnTo>
                      <a:pt x="72104" y="681895"/>
                    </a:lnTo>
                    <a:cubicBezTo>
                      <a:pt x="72009" y="681799"/>
                      <a:pt x="72009" y="681609"/>
                      <a:pt x="71914" y="681514"/>
                    </a:cubicBezTo>
                    <a:cubicBezTo>
                      <a:pt x="27718" y="583597"/>
                      <a:pt x="2000" y="472059"/>
                      <a:pt x="190" y="353473"/>
                    </a:cubicBezTo>
                    <a:lnTo>
                      <a:pt x="95" y="353473"/>
                    </a:lnTo>
                    <a:cubicBezTo>
                      <a:pt x="0" y="349186"/>
                      <a:pt x="0" y="344710"/>
                      <a:pt x="0" y="340423"/>
                    </a:cubicBezTo>
                    <a:cubicBezTo>
                      <a:pt x="0" y="336137"/>
                      <a:pt x="95" y="331660"/>
                      <a:pt x="95" y="327374"/>
                    </a:cubicBezTo>
                    <a:lnTo>
                      <a:pt x="190" y="327374"/>
                    </a:lnTo>
                    <a:cubicBezTo>
                      <a:pt x="2000" y="209074"/>
                      <a:pt x="27527" y="97726"/>
                      <a:pt x="71533" y="0"/>
                    </a:cubicBezTo>
                    <a:lnTo>
                      <a:pt x="78962" y="0"/>
                    </a:lnTo>
                    <a:cubicBezTo>
                      <a:pt x="123349" y="98012"/>
                      <a:pt x="149066" y="209645"/>
                      <a:pt x="150876" y="328327"/>
                    </a:cubicBezTo>
                    <a:lnTo>
                      <a:pt x="150971" y="328327"/>
                    </a:lnTo>
                    <a:cubicBezTo>
                      <a:pt x="151162" y="332708"/>
                      <a:pt x="151257" y="337090"/>
                      <a:pt x="151257" y="341471"/>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30"/>
              <p:cNvSpPr/>
              <p:nvPr/>
            </p:nvSpPr>
            <p:spPr>
              <a:xfrm>
                <a:off x="7897980" y="4803630"/>
                <a:ext cx="242125" cy="1118150"/>
              </a:xfrm>
              <a:custGeom>
                <a:rect b="b" l="l" r="r" t="t"/>
                <a:pathLst>
                  <a:path extrusionOk="0" h="681799" w="147637">
                    <a:moveTo>
                      <a:pt x="147638" y="340328"/>
                    </a:moveTo>
                    <a:cubicBezTo>
                      <a:pt x="147638" y="344615"/>
                      <a:pt x="147542" y="349091"/>
                      <a:pt x="147542" y="353378"/>
                    </a:cubicBezTo>
                    <a:lnTo>
                      <a:pt x="147447" y="353378"/>
                    </a:lnTo>
                    <a:cubicBezTo>
                      <a:pt x="145637" y="471964"/>
                      <a:pt x="119920" y="583502"/>
                      <a:pt x="75724" y="681419"/>
                    </a:cubicBezTo>
                    <a:cubicBezTo>
                      <a:pt x="75629" y="681514"/>
                      <a:pt x="75629" y="681704"/>
                      <a:pt x="75533" y="681800"/>
                    </a:cubicBezTo>
                    <a:lnTo>
                      <a:pt x="71533" y="681800"/>
                    </a:lnTo>
                    <a:cubicBezTo>
                      <a:pt x="27527" y="584073"/>
                      <a:pt x="1905" y="472726"/>
                      <a:pt x="191" y="354425"/>
                    </a:cubicBezTo>
                    <a:lnTo>
                      <a:pt x="95" y="354425"/>
                    </a:lnTo>
                    <a:cubicBezTo>
                      <a:pt x="0" y="350139"/>
                      <a:pt x="0" y="345662"/>
                      <a:pt x="0" y="341376"/>
                    </a:cubicBezTo>
                    <a:cubicBezTo>
                      <a:pt x="0" y="337090"/>
                      <a:pt x="95" y="332613"/>
                      <a:pt x="95" y="328327"/>
                    </a:cubicBezTo>
                    <a:lnTo>
                      <a:pt x="191" y="328327"/>
                    </a:lnTo>
                    <a:cubicBezTo>
                      <a:pt x="2000" y="209645"/>
                      <a:pt x="27718" y="97917"/>
                      <a:pt x="72104" y="0"/>
                    </a:cubicBezTo>
                    <a:lnTo>
                      <a:pt x="76105" y="0"/>
                    </a:lnTo>
                    <a:cubicBezTo>
                      <a:pt x="120110" y="97727"/>
                      <a:pt x="145733" y="209074"/>
                      <a:pt x="147542" y="327374"/>
                    </a:cubicBezTo>
                    <a:lnTo>
                      <a:pt x="147638" y="327374"/>
                    </a:lnTo>
                    <a:cubicBezTo>
                      <a:pt x="147542" y="331661"/>
                      <a:pt x="147638" y="336042"/>
                      <a:pt x="147638" y="340328"/>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30"/>
              <p:cNvSpPr/>
              <p:nvPr/>
            </p:nvSpPr>
            <p:spPr>
              <a:xfrm>
                <a:off x="7979634" y="5854348"/>
                <a:ext cx="73749" cy="89880"/>
              </a:xfrm>
              <a:custGeom>
                <a:rect b="b" l="l" r="r" t="t"/>
                <a:pathLst>
                  <a:path extrusionOk="0" h="54805" w="44969">
                    <a:moveTo>
                      <a:pt x="30776" y="54806"/>
                    </a:moveTo>
                    <a:lnTo>
                      <a:pt x="25632" y="54806"/>
                    </a:lnTo>
                    <a:cubicBezTo>
                      <a:pt x="20012" y="54806"/>
                      <a:pt x="14964" y="51567"/>
                      <a:pt x="12583" y="46424"/>
                    </a:cubicBezTo>
                    <a:cubicBezTo>
                      <a:pt x="8582" y="37661"/>
                      <a:pt x="4772" y="28707"/>
                      <a:pt x="1058" y="19754"/>
                    </a:cubicBezTo>
                    <a:cubicBezTo>
                      <a:pt x="-1895" y="12419"/>
                      <a:pt x="1534" y="4133"/>
                      <a:pt x="8868" y="1084"/>
                    </a:cubicBezTo>
                    <a:cubicBezTo>
                      <a:pt x="16203" y="-1963"/>
                      <a:pt x="24489" y="1656"/>
                      <a:pt x="27537" y="8895"/>
                    </a:cubicBezTo>
                    <a:cubicBezTo>
                      <a:pt x="30014" y="14991"/>
                      <a:pt x="32586" y="20992"/>
                      <a:pt x="35157" y="26993"/>
                    </a:cubicBezTo>
                    <a:cubicBezTo>
                      <a:pt x="40872" y="28898"/>
                      <a:pt x="44968" y="34232"/>
                      <a:pt x="44968" y="40613"/>
                    </a:cubicBezTo>
                    <a:cubicBezTo>
                      <a:pt x="45063" y="48329"/>
                      <a:pt x="38681" y="54806"/>
                      <a:pt x="30776" y="54806"/>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30"/>
              <p:cNvSpPr/>
              <p:nvPr/>
            </p:nvSpPr>
            <p:spPr>
              <a:xfrm>
                <a:off x="7889563" y="5497734"/>
                <a:ext cx="105206" cy="316963"/>
              </a:xfrm>
              <a:custGeom>
                <a:rect b="b" l="l" r="r" t="t"/>
                <a:pathLst>
                  <a:path extrusionOk="0" h="193270" w="64150">
                    <a:moveTo>
                      <a:pt x="49902" y="193271"/>
                    </a:moveTo>
                    <a:cubicBezTo>
                      <a:pt x="43901" y="193271"/>
                      <a:pt x="38282" y="189461"/>
                      <a:pt x="36282" y="183460"/>
                    </a:cubicBezTo>
                    <a:cubicBezTo>
                      <a:pt x="30376" y="165362"/>
                      <a:pt x="25042" y="146884"/>
                      <a:pt x="20375" y="128501"/>
                    </a:cubicBezTo>
                    <a:cubicBezTo>
                      <a:pt x="18470" y="120881"/>
                      <a:pt x="23042" y="113070"/>
                      <a:pt x="30757" y="111165"/>
                    </a:cubicBezTo>
                    <a:cubicBezTo>
                      <a:pt x="38377" y="109260"/>
                      <a:pt x="46187" y="113832"/>
                      <a:pt x="48092" y="121548"/>
                    </a:cubicBezTo>
                    <a:cubicBezTo>
                      <a:pt x="52569" y="139359"/>
                      <a:pt x="57713" y="157171"/>
                      <a:pt x="63428" y="174602"/>
                    </a:cubicBezTo>
                    <a:cubicBezTo>
                      <a:pt x="65904" y="182126"/>
                      <a:pt x="61808" y="190127"/>
                      <a:pt x="54284" y="192604"/>
                    </a:cubicBezTo>
                    <a:cubicBezTo>
                      <a:pt x="52855" y="192985"/>
                      <a:pt x="51426" y="193271"/>
                      <a:pt x="49902" y="193271"/>
                    </a:cubicBezTo>
                    <a:close/>
                    <a:moveTo>
                      <a:pt x="22375" y="84209"/>
                    </a:moveTo>
                    <a:cubicBezTo>
                      <a:pt x="15612" y="84209"/>
                      <a:pt x="9611" y="79352"/>
                      <a:pt x="8373" y="72494"/>
                    </a:cubicBezTo>
                    <a:cubicBezTo>
                      <a:pt x="5040" y="53920"/>
                      <a:pt x="2182" y="34870"/>
                      <a:pt x="86" y="15915"/>
                    </a:cubicBezTo>
                    <a:cubicBezTo>
                      <a:pt x="-771" y="8105"/>
                      <a:pt x="4849" y="961"/>
                      <a:pt x="12659" y="104"/>
                    </a:cubicBezTo>
                    <a:cubicBezTo>
                      <a:pt x="20470" y="-849"/>
                      <a:pt x="27614" y="4866"/>
                      <a:pt x="28471" y="12677"/>
                    </a:cubicBezTo>
                    <a:cubicBezTo>
                      <a:pt x="30566" y="30965"/>
                      <a:pt x="33233" y="49443"/>
                      <a:pt x="36472" y="67350"/>
                    </a:cubicBezTo>
                    <a:cubicBezTo>
                      <a:pt x="37901" y="75066"/>
                      <a:pt x="32757" y="82590"/>
                      <a:pt x="24947" y="83924"/>
                    </a:cubicBezTo>
                    <a:cubicBezTo>
                      <a:pt x="24090" y="84209"/>
                      <a:pt x="23232" y="84209"/>
                      <a:pt x="22375" y="84209"/>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30"/>
              <p:cNvSpPr/>
              <p:nvPr/>
            </p:nvSpPr>
            <p:spPr>
              <a:xfrm>
                <a:off x="7880179" y="5269105"/>
                <a:ext cx="48608" cy="183573"/>
              </a:xfrm>
              <a:custGeom>
                <a:rect b="b" l="l" r="r" t="t"/>
                <a:pathLst>
                  <a:path extrusionOk="0" h="111935" w="29639">
                    <a:moveTo>
                      <a:pt x="15335" y="111936"/>
                    </a:moveTo>
                    <a:cubicBezTo>
                      <a:pt x="7715" y="111936"/>
                      <a:pt x="1429" y="105935"/>
                      <a:pt x="1048" y="98315"/>
                    </a:cubicBezTo>
                    <a:cubicBezTo>
                      <a:pt x="667" y="89266"/>
                      <a:pt x="286" y="80122"/>
                      <a:pt x="190" y="70978"/>
                    </a:cubicBezTo>
                    <a:cubicBezTo>
                      <a:pt x="95" y="70407"/>
                      <a:pt x="95" y="69835"/>
                      <a:pt x="95" y="69169"/>
                    </a:cubicBezTo>
                    <a:lnTo>
                      <a:pt x="95" y="67454"/>
                    </a:lnTo>
                    <a:cubicBezTo>
                      <a:pt x="95" y="63644"/>
                      <a:pt x="0" y="59834"/>
                      <a:pt x="0" y="56024"/>
                    </a:cubicBezTo>
                    <a:cubicBezTo>
                      <a:pt x="0" y="52214"/>
                      <a:pt x="0" y="48309"/>
                      <a:pt x="95" y="44499"/>
                    </a:cubicBezTo>
                    <a:lnTo>
                      <a:pt x="95" y="42784"/>
                    </a:lnTo>
                    <a:cubicBezTo>
                      <a:pt x="95" y="42213"/>
                      <a:pt x="190" y="41546"/>
                      <a:pt x="190" y="40975"/>
                    </a:cubicBezTo>
                    <a:cubicBezTo>
                      <a:pt x="381" y="31830"/>
                      <a:pt x="667" y="22686"/>
                      <a:pt x="1048" y="13638"/>
                    </a:cubicBezTo>
                    <a:cubicBezTo>
                      <a:pt x="1429" y="5732"/>
                      <a:pt x="8287" y="-364"/>
                      <a:pt x="16002" y="17"/>
                    </a:cubicBezTo>
                    <a:cubicBezTo>
                      <a:pt x="23908" y="398"/>
                      <a:pt x="30004" y="7066"/>
                      <a:pt x="29623" y="14971"/>
                    </a:cubicBezTo>
                    <a:cubicBezTo>
                      <a:pt x="29146" y="24306"/>
                      <a:pt x="28861" y="33640"/>
                      <a:pt x="28765" y="43070"/>
                    </a:cubicBezTo>
                    <a:cubicBezTo>
                      <a:pt x="28765" y="43642"/>
                      <a:pt x="28765" y="44213"/>
                      <a:pt x="28670" y="44689"/>
                    </a:cubicBezTo>
                    <a:cubicBezTo>
                      <a:pt x="28670" y="48404"/>
                      <a:pt x="28575" y="52119"/>
                      <a:pt x="28575" y="55834"/>
                    </a:cubicBezTo>
                    <a:cubicBezTo>
                      <a:pt x="28575" y="59548"/>
                      <a:pt x="28575" y="63263"/>
                      <a:pt x="28670" y="66978"/>
                    </a:cubicBezTo>
                    <a:lnTo>
                      <a:pt x="28670" y="66978"/>
                    </a:lnTo>
                    <a:cubicBezTo>
                      <a:pt x="28765" y="67549"/>
                      <a:pt x="28765" y="68026"/>
                      <a:pt x="28765" y="68597"/>
                    </a:cubicBezTo>
                    <a:cubicBezTo>
                      <a:pt x="28861" y="78027"/>
                      <a:pt x="29146" y="87361"/>
                      <a:pt x="29623" y="96696"/>
                    </a:cubicBezTo>
                    <a:cubicBezTo>
                      <a:pt x="30004" y="104602"/>
                      <a:pt x="23908" y="111269"/>
                      <a:pt x="16002" y="111650"/>
                    </a:cubicBezTo>
                    <a:cubicBezTo>
                      <a:pt x="15812" y="111936"/>
                      <a:pt x="15621" y="111936"/>
                      <a:pt x="15335" y="111936"/>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30"/>
              <p:cNvSpPr/>
              <p:nvPr/>
            </p:nvSpPr>
            <p:spPr>
              <a:xfrm>
                <a:off x="7889378" y="4907382"/>
                <a:ext cx="105390" cy="317040"/>
              </a:xfrm>
              <a:custGeom>
                <a:rect b="b" l="l" r="r" t="t"/>
                <a:pathLst>
                  <a:path extrusionOk="0" h="193317" w="64262">
                    <a:moveTo>
                      <a:pt x="14296" y="193318"/>
                    </a:moveTo>
                    <a:cubicBezTo>
                      <a:pt x="13724" y="193318"/>
                      <a:pt x="13248" y="193318"/>
                      <a:pt x="12677" y="193223"/>
                    </a:cubicBezTo>
                    <a:cubicBezTo>
                      <a:pt x="4866" y="192365"/>
                      <a:pt x="-849" y="185222"/>
                      <a:pt x="104" y="177411"/>
                    </a:cubicBezTo>
                    <a:cubicBezTo>
                      <a:pt x="2199" y="158647"/>
                      <a:pt x="5057" y="139597"/>
                      <a:pt x="8390" y="120833"/>
                    </a:cubicBezTo>
                    <a:cubicBezTo>
                      <a:pt x="9819" y="113022"/>
                      <a:pt x="17249" y="107879"/>
                      <a:pt x="24964" y="109307"/>
                    </a:cubicBezTo>
                    <a:cubicBezTo>
                      <a:pt x="32774" y="110736"/>
                      <a:pt x="37918" y="118166"/>
                      <a:pt x="36489" y="125881"/>
                    </a:cubicBezTo>
                    <a:cubicBezTo>
                      <a:pt x="33251" y="143978"/>
                      <a:pt x="30489" y="162457"/>
                      <a:pt x="28488" y="180650"/>
                    </a:cubicBezTo>
                    <a:cubicBezTo>
                      <a:pt x="27631" y="187889"/>
                      <a:pt x="21440" y="193318"/>
                      <a:pt x="14296" y="193318"/>
                    </a:cubicBezTo>
                    <a:close/>
                    <a:moveTo>
                      <a:pt x="34394" y="82637"/>
                    </a:moveTo>
                    <a:cubicBezTo>
                      <a:pt x="33251" y="82637"/>
                      <a:pt x="32012" y="82542"/>
                      <a:pt x="30869" y="82161"/>
                    </a:cubicBezTo>
                    <a:cubicBezTo>
                      <a:pt x="23249" y="80256"/>
                      <a:pt x="18582" y="72446"/>
                      <a:pt x="20487" y="64826"/>
                    </a:cubicBezTo>
                    <a:cubicBezTo>
                      <a:pt x="25154" y="46252"/>
                      <a:pt x="30489" y="27773"/>
                      <a:pt x="36394" y="9867"/>
                    </a:cubicBezTo>
                    <a:cubicBezTo>
                      <a:pt x="38870" y="2342"/>
                      <a:pt x="46871" y="-1754"/>
                      <a:pt x="54396" y="722"/>
                    </a:cubicBezTo>
                    <a:cubicBezTo>
                      <a:pt x="61921" y="3199"/>
                      <a:pt x="66017" y="11295"/>
                      <a:pt x="63540" y="18725"/>
                    </a:cubicBezTo>
                    <a:cubicBezTo>
                      <a:pt x="57825" y="35965"/>
                      <a:pt x="52682" y="53872"/>
                      <a:pt x="48205" y="71779"/>
                    </a:cubicBezTo>
                    <a:cubicBezTo>
                      <a:pt x="46586" y="78351"/>
                      <a:pt x="40775" y="82637"/>
                      <a:pt x="34394" y="82637"/>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30"/>
              <p:cNvSpPr/>
              <p:nvPr/>
            </p:nvSpPr>
            <p:spPr>
              <a:xfrm>
                <a:off x="7979790" y="4778007"/>
                <a:ext cx="65529" cy="89833"/>
              </a:xfrm>
              <a:custGeom>
                <a:rect b="b" l="l" r="r" t="t"/>
                <a:pathLst>
                  <a:path extrusionOk="0" h="54776" w="39957">
                    <a:moveTo>
                      <a:pt x="14297" y="54776"/>
                    </a:moveTo>
                    <a:cubicBezTo>
                      <a:pt x="12488" y="54776"/>
                      <a:pt x="10678" y="54395"/>
                      <a:pt x="8868" y="53728"/>
                    </a:cubicBezTo>
                    <a:cubicBezTo>
                      <a:pt x="1534" y="50776"/>
                      <a:pt x="-1895" y="42394"/>
                      <a:pt x="1058" y="35059"/>
                    </a:cubicBezTo>
                    <a:cubicBezTo>
                      <a:pt x="4677" y="26201"/>
                      <a:pt x="8487" y="17438"/>
                      <a:pt x="12392" y="8770"/>
                    </a:cubicBezTo>
                    <a:cubicBezTo>
                      <a:pt x="12488" y="8580"/>
                      <a:pt x="12583" y="8294"/>
                      <a:pt x="12773" y="8104"/>
                    </a:cubicBezTo>
                    <a:cubicBezTo>
                      <a:pt x="16012" y="1341"/>
                      <a:pt x="23917" y="-1802"/>
                      <a:pt x="30966" y="1055"/>
                    </a:cubicBezTo>
                    <a:cubicBezTo>
                      <a:pt x="38300" y="4008"/>
                      <a:pt x="41825" y="12295"/>
                      <a:pt x="38967" y="19629"/>
                    </a:cubicBezTo>
                    <a:cubicBezTo>
                      <a:pt x="38872" y="20010"/>
                      <a:pt x="38586" y="20391"/>
                      <a:pt x="38396" y="20867"/>
                    </a:cubicBezTo>
                    <a:cubicBezTo>
                      <a:pt x="34681" y="29154"/>
                      <a:pt x="31061" y="37536"/>
                      <a:pt x="27632" y="46013"/>
                    </a:cubicBezTo>
                    <a:cubicBezTo>
                      <a:pt x="25251" y="51442"/>
                      <a:pt x="19917" y="54776"/>
                      <a:pt x="14297" y="54776"/>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30"/>
              <p:cNvSpPr/>
              <p:nvPr/>
            </p:nvSpPr>
            <p:spPr>
              <a:xfrm>
                <a:off x="7144105" y="4777914"/>
                <a:ext cx="65418" cy="89926"/>
              </a:xfrm>
              <a:custGeom>
                <a:rect b="b" l="l" r="r" t="t"/>
                <a:pathLst>
                  <a:path extrusionOk="0" h="54833" w="39889">
                    <a:moveTo>
                      <a:pt x="25592" y="54833"/>
                    </a:moveTo>
                    <a:cubicBezTo>
                      <a:pt x="19973" y="54833"/>
                      <a:pt x="14639" y="51499"/>
                      <a:pt x="12353" y="45975"/>
                    </a:cubicBezTo>
                    <a:cubicBezTo>
                      <a:pt x="8924" y="37498"/>
                      <a:pt x="5304" y="29116"/>
                      <a:pt x="1590" y="20829"/>
                    </a:cubicBezTo>
                    <a:cubicBezTo>
                      <a:pt x="1208" y="20162"/>
                      <a:pt x="923" y="19495"/>
                      <a:pt x="732" y="18829"/>
                    </a:cubicBezTo>
                    <a:cubicBezTo>
                      <a:pt x="-1744" y="11304"/>
                      <a:pt x="2256" y="3208"/>
                      <a:pt x="9781" y="731"/>
                    </a:cubicBezTo>
                    <a:cubicBezTo>
                      <a:pt x="16734" y="-1555"/>
                      <a:pt x="24164" y="1683"/>
                      <a:pt x="27212" y="8161"/>
                    </a:cubicBezTo>
                    <a:cubicBezTo>
                      <a:pt x="27307" y="8351"/>
                      <a:pt x="27402" y="8637"/>
                      <a:pt x="27498" y="8827"/>
                    </a:cubicBezTo>
                    <a:cubicBezTo>
                      <a:pt x="31403" y="17495"/>
                      <a:pt x="35213" y="26258"/>
                      <a:pt x="38832" y="35116"/>
                    </a:cubicBezTo>
                    <a:cubicBezTo>
                      <a:pt x="41785" y="42450"/>
                      <a:pt x="38356" y="50737"/>
                      <a:pt x="31022" y="53785"/>
                    </a:cubicBezTo>
                    <a:cubicBezTo>
                      <a:pt x="29212" y="54452"/>
                      <a:pt x="27307" y="54833"/>
                      <a:pt x="25592" y="54833"/>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30"/>
              <p:cNvSpPr/>
              <p:nvPr/>
            </p:nvSpPr>
            <p:spPr>
              <a:xfrm>
                <a:off x="7194247" y="4907540"/>
                <a:ext cx="105518" cy="316728"/>
              </a:xfrm>
              <a:custGeom>
                <a:rect b="b" l="l" r="r" t="t"/>
                <a:pathLst>
                  <a:path extrusionOk="0" h="193127" w="64340">
                    <a:moveTo>
                      <a:pt x="50062" y="193128"/>
                    </a:moveTo>
                    <a:cubicBezTo>
                      <a:pt x="42918" y="193128"/>
                      <a:pt x="36727" y="187698"/>
                      <a:pt x="35870" y="180459"/>
                    </a:cubicBezTo>
                    <a:cubicBezTo>
                      <a:pt x="33774" y="162266"/>
                      <a:pt x="31107" y="143788"/>
                      <a:pt x="27773" y="125786"/>
                    </a:cubicBezTo>
                    <a:cubicBezTo>
                      <a:pt x="26345" y="118071"/>
                      <a:pt x="31488" y="110546"/>
                      <a:pt x="39299" y="109212"/>
                    </a:cubicBezTo>
                    <a:cubicBezTo>
                      <a:pt x="47014" y="107783"/>
                      <a:pt x="54539" y="112927"/>
                      <a:pt x="55872" y="120738"/>
                    </a:cubicBezTo>
                    <a:cubicBezTo>
                      <a:pt x="59301" y="139407"/>
                      <a:pt x="62064" y="158457"/>
                      <a:pt x="64254" y="177316"/>
                    </a:cubicBezTo>
                    <a:cubicBezTo>
                      <a:pt x="65112" y="185126"/>
                      <a:pt x="59492" y="192270"/>
                      <a:pt x="51681" y="193128"/>
                    </a:cubicBezTo>
                    <a:cubicBezTo>
                      <a:pt x="51205" y="193128"/>
                      <a:pt x="50633" y="193128"/>
                      <a:pt x="50062" y="193128"/>
                    </a:cubicBezTo>
                    <a:close/>
                    <a:moveTo>
                      <a:pt x="29964" y="82542"/>
                    </a:moveTo>
                    <a:cubicBezTo>
                      <a:pt x="23582" y="82542"/>
                      <a:pt x="17772" y="78256"/>
                      <a:pt x="16153" y="71779"/>
                    </a:cubicBezTo>
                    <a:cubicBezTo>
                      <a:pt x="11676" y="53967"/>
                      <a:pt x="6438" y="36060"/>
                      <a:pt x="722" y="18725"/>
                    </a:cubicBezTo>
                    <a:cubicBezTo>
                      <a:pt x="-1754" y="11200"/>
                      <a:pt x="2342" y="3199"/>
                      <a:pt x="9866" y="723"/>
                    </a:cubicBezTo>
                    <a:cubicBezTo>
                      <a:pt x="17391" y="-1754"/>
                      <a:pt x="25392" y="2342"/>
                      <a:pt x="27869" y="9866"/>
                    </a:cubicBezTo>
                    <a:cubicBezTo>
                      <a:pt x="33774" y="27869"/>
                      <a:pt x="39108" y="46347"/>
                      <a:pt x="43775" y="64826"/>
                    </a:cubicBezTo>
                    <a:cubicBezTo>
                      <a:pt x="45681" y="72446"/>
                      <a:pt x="41108" y="80256"/>
                      <a:pt x="33393" y="82161"/>
                    </a:cubicBezTo>
                    <a:cubicBezTo>
                      <a:pt x="32346" y="82447"/>
                      <a:pt x="31107" y="82542"/>
                      <a:pt x="29964" y="82542"/>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30"/>
              <p:cNvSpPr/>
              <p:nvPr/>
            </p:nvSpPr>
            <p:spPr>
              <a:xfrm>
                <a:off x="7260365" y="5269248"/>
                <a:ext cx="48608" cy="183432"/>
              </a:xfrm>
              <a:custGeom>
                <a:rect b="b" l="l" r="r" t="t"/>
                <a:pathLst>
                  <a:path extrusionOk="0" h="111849" w="29639">
                    <a:moveTo>
                      <a:pt x="14304" y="111849"/>
                    </a:moveTo>
                    <a:cubicBezTo>
                      <a:pt x="14114" y="111849"/>
                      <a:pt x="13828" y="111849"/>
                      <a:pt x="13638" y="111849"/>
                    </a:cubicBezTo>
                    <a:cubicBezTo>
                      <a:pt x="5732" y="111468"/>
                      <a:pt x="-364" y="104801"/>
                      <a:pt x="17" y="96895"/>
                    </a:cubicBezTo>
                    <a:cubicBezTo>
                      <a:pt x="493" y="87561"/>
                      <a:pt x="779" y="78226"/>
                      <a:pt x="874" y="68796"/>
                    </a:cubicBezTo>
                    <a:cubicBezTo>
                      <a:pt x="874" y="68415"/>
                      <a:pt x="874" y="67939"/>
                      <a:pt x="969" y="67558"/>
                    </a:cubicBezTo>
                    <a:cubicBezTo>
                      <a:pt x="969" y="63748"/>
                      <a:pt x="1065" y="59843"/>
                      <a:pt x="1065" y="55937"/>
                    </a:cubicBezTo>
                    <a:cubicBezTo>
                      <a:pt x="1065" y="52127"/>
                      <a:pt x="1065" y="48222"/>
                      <a:pt x="969" y="44317"/>
                    </a:cubicBezTo>
                    <a:cubicBezTo>
                      <a:pt x="969" y="43936"/>
                      <a:pt x="874" y="43555"/>
                      <a:pt x="874" y="43079"/>
                    </a:cubicBezTo>
                    <a:cubicBezTo>
                      <a:pt x="779" y="33649"/>
                      <a:pt x="493" y="24314"/>
                      <a:pt x="17" y="14980"/>
                    </a:cubicBezTo>
                    <a:cubicBezTo>
                      <a:pt x="-364" y="7074"/>
                      <a:pt x="5732" y="407"/>
                      <a:pt x="13638" y="26"/>
                    </a:cubicBezTo>
                    <a:cubicBezTo>
                      <a:pt x="21448" y="-450"/>
                      <a:pt x="28211" y="5741"/>
                      <a:pt x="28592" y="13646"/>
                    </a:cubicBezTo>
                    <a:cubicBezTo>
                      <a:pt x="29068" y="22886"/>
                      <a:pt x="29354" y="32125"/>
                      <a:pt x="29449" y="41460"/>
                    </a:cubicBezTo>
                    <a:cubicBezTo>
                      <a:pt x="29449" y="41936"/>
                      <a:pt x="29544" y="42317"/>
                      <a:pt x="29544" y="42793"/>
                    </a:cubicBezTo>
                    <a:cubicBezTo>
                      <a:pt x="29544" y="47175"/>
                      <a:pt x="29640" y="51651"/>
                      <a:pt x="29640" y="55937"/>
                    </a:cubicBezTo>
                    <a:cubicBezTo>
                      <a:pt x="29640" y="60319"/>
                      <a:pt x="29640" y="64796"/>
                      <a:pt x="29544" y="69082"/>
                    </a:cubicBezTo>
                    <a:cubicBezTo>
                      <a:pt x="29544" y="69558"/>
                      <a:pt x="29544" y="69939"/>
                      <a:pt x="29449" y="70416"/>
                    </a:cubicBezTo>
                    <a:cubicBezTo>
                      <a:pt x="29259" y="79750"/>
                      <a:pt x="28973" y="88989"/>
                      <a:pt x="28592" y="98228"/>
                    </a:cubicBezTo>
                    <a:cubicBezTo>
                      <a:pt x="28211" y="105849"/>
                      <a:pt x="21924" y="111849"/>
                      <a:pt x="14304" y="111849"/>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30"/>
              <p:cNvSpPr/>
              <p:nvPr/>
            </p:nvSpPr>
            <p:spPr>
              <a:xfrm>
                <a:off x="7194247" y="5497734"/>
                <a:ext cx="105703" cy="316963"/>
              </a:xfrm>
              <a:custGeom>
                <a:rect b="b" l="l" r="r" t="t"/>
                <a:pathLst>
                  <a:path extrusionOk="0" h="193270" w="64453">
                    <a:moveTo>
                      <a:pt x="14343" y="193271"/>
                    </a:moveTo>
                    <a:cubicBezTo>
                      <a:pt x="12914" y="193271"/>
                      <a:pt x="11390" y="193080"/>
                      <a:pt x="9866" y="192604"/>
                    </a:cubicBezTo>
                    <a:cubicBezTo>
                      <a:pt x="2342" y="190127"/>
                      <a:pt x="-1754" y="182031"/>
                      <a:pt x="722" y="174602"/>
                    </a:cubicBezTo>
                    <a:cubicBezTo>
                      <a:pt x="6438" y="157266"/>
                      <a:pt x="11581" y="139359"/>
                      <a:pt x="16153" y="121548"/>
                    </a:cubicBezTo>
                    <a:cubicBezTo>
                      <a:pt x="18058" y="113927"/>
                      <a:pt x="25869" y="109260"/>
                      <a:pt x="33489" y="111165"/>
                    </a:cubicBezTo>
                    <a:cubicBezTo>
                      <a:pt x="41108" y="113070"/>
                      <a:pt x="45776" y="120881"/>
                      <a:pt x="43871" y="128501"/>
                    </a:cubicBezTo>
                    <a:cubicBezTo>
                      <a:pt x="39204" y="146979"/>
                      <a:pt x="33870" y="165458"/>
                      <a:pt x="27964" y="183460"/>
                    </a:cubicBezTo>
                    <a:cubicBezTo>
                      <a:pt x="25964" y="189461"/>
                      <a:pt x="20344" y="193271"/>
                      <a:pt x="14343" y="193271"/>
                    </a:cubicBezTo>
                    <a:close/>
                    <a:moveTo>
                      <a:pt x="41966" y="84209"/>
                    </a:moveTo>
                    <a:cubicBezTo>
                      <a:pt x="41108" y="84209"/>
                      <a:pt x="40251" y="84114"/>
                      <a:pt x="39394" y="84019"/>
                    </a:cubicBezTo>
                    <a:cubicBezTo>
                      <a:pt x="31583" y="82590"/>
                      <a:pt x="26440" y="75161"/>
                      <a:pt x="27869" y="67445"/>
                    </a:cubicBezTo>
                    <a:cubicBezTo>
                      <a:pt x="31107" y="49348"/>
                      <a:pt x="33870" y="30965"/>
                      <a:pt x="35965" y="12677"/>
                    </a:cubicBezTo>
                    <a:cubicBezTo>
                      <a:pt x="36822" y="4866"/>
                      <a:pt x="43871" y="-849"/>
                      <a:pt x="51776" y="104"/>
                    </a:cubicBezTo>
                    <a:cubicBezTo>
                      <a:pt x="59587" y="961"/>
                      <a:pt x="65302" y="8105"/>
                      <a:pt x="64349" y="15915"/>
                    </a:cubicBezTo>
                    <a:cubicBezTo>
                      <a:pt x="62254" y="34775"/>
                      <a:pt x="59397" y="53825"/>
                      <a:pt x="55967" y="72494"/>
                    </a:cubicBezTo>
                    <a:cubicBezTo>
                      <a:pt x="54729" y="79447"/>
                      <a:pt x="48729" y="84209"/>
                      <a:pt x="41966" y="84209"/>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30"/>
              <p:cNvSpPr/>
              <p:nvPr/>
            </p:nvSpPr>
            <p:spPr>
              <a:xfrm>
                <a:off x="7143431" y="5854327"/>
                <a:ext cx="66158" cy="89902"/>
              </a:xfrm>
              <a:custGeom>
                <a:rect b="b" l="l" r="r" t="t"/>
                <a:pathLst>
                  <a:path extrusionOk="0" h="54818" w="40340">
                    <a:moveTo>
                      <a:pt x="14668" y="54818"/>
                    </a:moveTo>
                    <a:cubicBezTo>
                      <a:pt x="6763" y="54818"/>
                      <a:pt x="0" y="48437"/>
                      <a:pt x="0" y="40531"/>
                    </a:cubicBezTo>
                    <a:cubicBezTo>
                      <a:pt x="0" y="37007"/>
                      <a:pt x="1143" y="33863"/>
                      <a:pt x="3143" y="31387"/>
                    </a:cubicBezTo>
                    <a:cubicBezTo>
                      <a:pt x="6477" y="23958"/>
                      <a:pt x="9620" y="16528"/>
                      <a:pt x="12763" y="8908"/>
                    </a:cubicBezTo>
                    <a:cubicBezTo>
                      <a:pt x="15716" y="1574"/>
                      <a:pt x="24098" y="-1950"/>
                      <a:pt x="31432" y="1097"/>
                    </a:cubicBezTo>
                    <a:cubicBezTo>
                      <a:pt x="38767" y="4050"/>
                      <a:pt x="42291" y="12432"/>
                      <a:pt x="39243" y="19767"/>
                    </a:cubicBezTo>
                    <a:cubicBezTo>
                      <a:pt x="35528" y="28815"/>
                      <a:pt x="31718" y="37674"/>
                      <a:pt x="27717" y="46532"/>
                    </a:cubicBezTo>
                    <a:cubicBezTo>
                      <a:pt x="25336" y="51485"/>
                      <a:pt x="20288" y="54818"/>
                      <a:pt x="14668" y="54818"/>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30"/>
              <p:cNvSpPr/>
              <p:nvPr/>
            </p:nvSpPr>
            <p:spPr>
              <a:xfrm rot="-2268820">
                <a:off x="7439548" y="5238177"/>
                <a:ext cx="319129" cy="241689"/>
              </a:xfrm>
              <a:custGeom>
                <a:rect b="b" l="l" r="r" t="t"/>
                <a:pathLst>
                  <a:path extrusionOk="0" h="147441" w="194683">
                    <a:moveTo>
                      <a:pt x="194683" y="73721"/>
                    </a:moveTo>
                    <a:cubicBezTo>
                      <a:pt x="194683" y="114435"/>
                      <a:pt x="151102" y="147441"/>
                      <a:pt x="97342" y="147441"/>
                    </a:cubicBezTo>
                    <a:cubicBezTo>
                      <a:pt x="43581" y="147441"/>
                      <a:pt x="0" y="114435"/>
                      <a:pt x="0" y="73721"/>
                    </a:cubicBezTo>
                    <a:cubicBezTo>
                      <a:pt x="0" y="33006"/>
                      <a:pt x="43581" y="0"/>
                      <a:pt x="97342" y="0"/>
                    </a:cubicBezTo>
                    <a:cubicBezTo>
                      <a:pt x="151102" y="0"/>
                      <a:pt x="194683" y="33006"/>
                      <a:pt x="194683" y="73721"/>
                    </a:cubicBezTo>
                    <a:close/>
                  </a:path>
                </a:pathLst>
              </a:custGeom>
              <a:solidFill>
                <a:srgbClr val="B273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30"/>
              <p:cNvSpPr/>
              <p:nvPr/>
            </p:nvSpPr>
            <p:spPr>
              <a:xfrm>
                <a:off x="7429598" y="5198394"/>
                <a:ext cx="339098" cy="320543"/>
              </a:xfrm>
              <a:custGeom>
                <a:rect b="b" l="l" r="r" t="t"/>
                <a:pathLst>
                  <a:path extrusionOk="0" h="195453" w="206767">
                    <a:moveTo>
                      <a:pt x="80051" y="195453"/>
                    </a:moveTo>
                    <a:cubicBezTo>
                      <a:pt x="53000" y="195453"/>
                      <a:pt x="30045" y="185071"/>
                      <a:pt x="15377" y="166211"/>
                    </a:cubicBezTo>
                    <a:cubicBezTo>
                      <a:pt x="518" y="147066"/>
                      <a:pt x="-3768" y="121825"/>
                      <a:pt x="3375" y="95060"/>
                    </a:cubicBezTo>
                    <a:cubicBezTo>
                      <a:pt x="10138" y="69818"/>
                      <a:pt x="26521" y="46006"/>
                      <a:pt x="49476" y="28194"/>
                    </a:cubicBezTo>
                    <a:cubicBezTo>
                      <a:pt x="72432" y="10382"/>
                      <a:pt x="99483" y="381"/>
                      <a:pt x="125676" y="0"/>
                    </a:cubicBezTo>
                    <a:cubicBezTo>
                      <a:pt x="126057" y="0"/>
                      <a:pt x="126533" y="0"/>
                      <a:pt x="126915" y="0"/>
                    </a:cubicBezTo>
                    <a:cubicBezTo>
                      <a:pt x="153966" y="0"/>
                      <a:pt x="176921" y="10382"/>
                      <a:pt x="191589" y="29242"/>
                    </a:cubicBezTo>
                    <a:cubicBezTo>
                      <a:pt x="221307" y="67532"/>
                      <a:pt x="206067" y="129445"/>
                      <a:pt x="157394" y="167259"/>
                    </a:cubicBezTo>
                    <a:lnTo>
                      <a:pt x="157394" y="167259"/>
                    </a:lnTo>
                    <a:cubicBezTo>
                      <a:pt x="134439" y="185071"/>
                      <a:pt x="107388" y="195072"/>
                      <a:pt x="81194" y="195453"/>
                    </a:cubicBezTo>
                    <a:cubicBezTo>
                      <a:pt x="80909" y="195453"/>
                      <a:pt x="80528" y="195453"/>
                      <a:pt x="80051" y="195453"/>
                    </a:cubicBezTo>
                    <a:close/>
                    <a:moveTo>
                      <a:pt x="127010" y="28670"/>
                    </a:moveTo>
                    <a:cubicBezTo>
                      <a:pt x="126724" y="28670"/>
                      <a:pt x="126438" y="28670"/>
                      <a:pt x="126057" y="28670"/>
                    </a:cubicBezTo>
                    <a:cubicBezTo>
                      <a:pt x="106055" y="28956"/>
                      <a:pt x="85100" y="36767"/>
                      <a:pt x="67002" y="50863"/>
                    </a:cubicBezTo>
                    <a:cubicBezTo>
                      <a:pt x="48905" y="64865"/>
                      <a:pt x="36141" y="83249"/>
                      <a:pt x="30902" y="102584"/>
                    </a:cubicBezTo>
                    <a:cubicBezTo>
                      <a:pt x="26140" y="120396"/>
                      <a:pt x="28616" y="136874"/>
                      <a:pt x="37856" y="148780"/>
                    </a:cubicBezTo>
                    <a:cubicBezTo>
                      <a:pt x="47000" y="160496"/>
                      <a:pt x="61954" y="166973"/>
                      <a:pt x="79956" y="166973"/>
                    </a:cubicBezTo>
                    <a:cubicBezTo>
                      <a:pt x="80242" y="166973"/>
                      <a:pt x="80528" y="166973"/>
                      <a:pt x="80909" y="166973"/>
                    </a:cubicBezTo>
                    <a:cubicBezTo>
                      <a:pt x="100911" y="166688"/>
                      <a:pt x="121866" y="158877"/>
                      <a:pt x="139964" y="144780"/>
                    </a:cubicBezTo>
                    <a:lnTo>
                      <a:pt x="139964" y="144780"/>
                    </a:lnTo>
                    <a:cubicBezTo>
                      <a:pt x="176159" y="116681"/>
                      <a:pt x="189208" y="72771"/>
                      <a:pt x="169110" y="46863"/>
                    </a:cubicBezTo>
                    <a:cubicBezTo>
                      <a:pt x="160061" y="35147"/>
                      <a:pt x="145107" y="28670"/>
                      <a:pt x="127010" y="2867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30"/>
              <p:cNvSpPr/>
              <p:nvPr/>
            </p:nvSpPr>
            <p:spPr>
              <a:xfrm>
                <a:off x="7464784" y="5254317"/>
                <a:ext cx="279697" cy="237889"/>
              </a:xfrm>
              <a:custGeom>
                <a:rect b="b" l="l" r="r" t="t"/>
                <a:pathLst>
                  <a:path extrusionOk="0" h="145054" w="170547">
                    <a:moveTo>
                      <a:pt x="14298" y="145054"/>
                    </a:moveTo>
                    <a:cubicBezTo>
                      <a:pt x="8583" y="145054"/>
                      <a:pt x="3154" y="141530"/>
                      <a:pt x="964" y="135910"/>
                    </a:cubicBezTo>
                    <a:cubicBezTo>
                      <a:pt x="-1894" y="128576"/>
                      <a:pt x="1821" y="120289"/>
                      <a:pt x="9250" y="117432"/>
                    </a:cubicBezTo>
                    <a:cubicBezTo>
                      <a:pt x="31920" y="108764"/>
                      <a:pt x="46302" y="96953"/>
                      <a:pt x="53256" y="81427"/>
                    </a:cubicBezTo>
                    <a:cubicBezTo>
                      <a:pt x="55923" y="75426"/>
                      <a:pt x="57256" y="69330"/>
                      <a:pt x="58685" y="62854"/>
                    </a:cubicBezTo>
                    <a:cubicBezTo>
                      <a:pt x="61352" y="50852"/>
                      <a:pt x="64305" y="37326"/>
                      <a:pt x="76021" y="24468"/>
                    </a:cubicBezTo>
                    <a:cubicBezTo>
                      <a:pt x="93165" y="5799"/>
                      <a:pt x="120598" y="-2298"/>
                      <a:pt x="157364" y="560"/>
                    </a:cubicBezTo>
                    <a:cubicBezTo>
                      <a:pt x="165270" y="1131"/>
                      <a:pt x="171080" y="8085"/>
                      <a:pt x="170508" y="15895"/>
                    </a:cubicBezTo>
                    <a:cubicBezTo>
                      <a:pt x="169937" y="23706"/>
                      <a:pt x="162889" y="29706"/>
                      <a:pt x="155173" y="29040"/>
                    </a:cubicBezTo>
                    <a:cubicBezTo>
                      <a:pt x="127551" y="26944"/>
                      <a:pt x="108024" y="31802"/>
                      <a:pt x="97166" y="43708"/>
                    </a:cubicBezTo>
                    <a:cubicBezTo>
                      <a:pt x="90594" y="50852"/>
                      <a:pt x="88879" y="58472"/>
                      <a:pt x="86593" y="68949"/>
                    </a:cubicBezTo>
                    <a:cubicBezTo>
                      <a:pt x="84974" y="76189"/>
                      <a:pt x="83259" y="84380"/>
                      <a:pt x="79354" y="92952"/>
                    </a:cubicBezTo>
                    <a:cubicBezTo>
                      <a:pt x="69353" y="115527"/>
                      <a:pt x="49160" y="132672"/>
                      <a:pt x="19442" y="144102"/>
                    </a:cubicBezTo>
                    <a:cubicBezTo>
                      <a:pt x="17727" y="144768"/>
                      <a:pt x="16013" y="145054"/>
                      <a:pt x="14298" y="145054"/>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72" name="Google Shape;572;p30"/>
          <p:cNvGrpSpPr/>
          <p:nvPr/>
        </p:nvGrpSpPr>
        <p:grpSpPr>
          <a:xfrm>
            <a:off x="1786639" y="4018818"/>
            <a:ext cx="1249366" cy="1610663"/>
            <a:chOff x="1843789" y="4551280"/>
            <a:chExt cx="1249366" cy="1610663"/>
          </a:xfrm>
        </p:grpSpPr>
        <p:grpSp>
          <p:nvGrpSpPr>
            <p:cNvPr id="573" name="Google Shape;573;p30"/>
            <p:cNvGrpSpPr/>
            <p:nvPr/>
          </p:nvGrpSpPr>
          <p:grpSpPr>
            <a:xfrm>
              <a:off x="1843789" y="4551280"/>
              <a:ext cx="1249366" cy="1610663"/>
              <a:chOff x="1948564" y="4551280"/>
              <a:chExt cx="1249366" cy="1610663"/>
            </a:xfrm>
          </p:grpSpPr>
          <p:sp>
            <p:nvSpPr>
              <p:cNvPr id="574" name="Google Shape;574;p30"/>
              <p:cNvSpPr/>
              <p:nvPr/>
            </p:nvSpPr>
            <p:spPr>
              <a:xfrm>
                <a:off x="2893312" y="5058789"/>
                <a:ext cx="281178" cy="937260"/>
              </a:xfrm>
              <a:custGeom>
                <a:rect b="b" l="l" r="r" t="t"/>
                <a:pathLst>
                  <a:path extrusionOk="0" h="571500" w="171450">
                    <a:moveTo>
                      <a:pt x="171450" y="114300"/>
                    </a:moveTo>
                    <a:lnTo>
                      <a:pt x="171450" y="457200"/>
                    </a:lnTo>
                    <a:cubicBezTo>
                      <a:pt x="171450" y="520065"/>
                      <a:pt x="120015" y="571500"/>
                      <a:pt x="57150" y="571500"/>
                    </a:cubicBezTo>
                    <a:lnTo>
                      <a:pt x="0" y="571500"/>
                    </a:lnTo>
                    <a:lnTo>
                      <a:pt x="0" y="495300"/>
                    </a:lnTo>
                    <a:lnTo>
                      <a:pt x="56293" y="495300"/>
                    </a:lnTo>
                    <a:cubicBezTo>
                      <a:pt x="77724" y="495300"/>
                      <a:pt x="95250" y="477774"/>
                      <a:pt x="95250" y="456343"/>
                    </a:cubicBezTo>
                    <a:lnTo>
                      <a:pt x="95250" y="124587"/>
                    </a:lnTo>
                    <a:cubicBezTo>
                      <a:pt x="95250" y="98012"/>
                      <a:pt x="73533" y="76200"/>
                      <a:pt x="46863" y="76200"/>
                    </a:cubicBezTo>
                    <a:lnTo>
                      <a:pt x="0" y="76200"/>
                    </a:lnTo>
                    <a:lnTo>
                      <a:pt x="0" y="0"/>
                    </a:lnTo>
                    <a:lnTo>
                      <a:pt x="57150" y="0"/>
                    </a:lnTo>
                    <a:cubicBezTo>
                      <a:pt x="120015" y="0"/>
                      <a:pt x="171450" y="51435"/>
                      <a:pt x="171450" y="11430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30"/>
              <p:cNvSpPr/>
              <p:nvPr/>
            </p:nvSpPr>
            <p:spPr>
              <a:xfrm>
                <a:off x="2869889" y="5035366"/>
                <a:ext cx="328041" cy="984123"/>
              </a:xfrm>
              <a:custGeom>
                <a:rect b="b" l="l" r="r" t="t"/>
                <a:pathLst>
                  <a:path extrusionOk="0" h="600075" w="200025">
                    <a:moveTo>
                      <a:pt x="71438" y="600075"/>
                    </a:moveTo>
                    <a:lnTo>
                      <a:pt x="14288" y="600075"/>
                    </a:lnTo>
                    <a:cubicBezTo>
                      <a:pt x="6382" y="600075"/>
                      <a:pt x="0" y="593693"/>
                      <a:pt x="0" y="585788"/>
                    </a:cubicBezTo>
                    <a:lnTo>
                      <a:pt x="0" y="509588"/>
                    </a:lnTo>
                    <a:cubicBezTo>
                      <a:pt x="0" y="501682"/>
                      <a:pt x="6382" y="495300"/>
                      <a:pt x="14288" y="495300"/>
                    </a:cubicBezTo>
                    <a:lnTo>
                      <a:pt x="70580" y="495300"/>
                    </a:lnTo>
                    <a:cubicBezTo>
                      <a:pt x="84201" y="495300"/>
                      <a:pt x="95250" y="484251"/>
                      <a:pt x="95250" y="470630"/>
                    </a:cubicBezTo>
                    <a:lnTo>
                      <a:pt x="95250" y="138875"/>
                    </a:lnTo>
                    <a:cubicBezTo>
                      <a:pt x="95250" y="120110"/>
                      <a:pt x="80010" y="104775"/>
                      <a:pt x="61150" y="104775"/>
                    </a:cubicBezTo>
                    <a:lnTo>
                      <a:pt x="14288" y="104775"/>
                    </a:lnTo>
                    <a:cubicBezTo>
                      <a:pt x="6382" y="104775"/>
                      <a:pt x="0" y="98393"/>
                      <a:pt x="0" y="90488"/>
                    </a:cubicBezTo>
                    <a:lnTo>
                      <a:pt x="0" y="14288"/>
                    </a:lnTo>
                    <a:cubicBezTo>
                      <a:pt x="0" y="6382"/>
                      <a:pt x="6382" y="0"/>
                      <a:pt x="14288" y="0"/>
                    </a:cubicBezTo>
                    <a:lnTo>
                      <a:pt x="71438" y="0"/>
                    </a:lnTo>
                    <a:cubicBezTo>
                      <a:pt x="142304" y="0"/>
                      <a:pt x="200025" y="57721"/>
                      <a:pt x="200025" y="128588"/>
                    </a:cubicBezTo>
                    <a:lnTo>
                      <a:pt x="200025" y="471488"/>
                    </a:lnTo>
                    <a:cubicBezTo>
                      <a:pt x="200025" y="542449"/>
                      <a:pt x="142304" y="600075"/>
                      <a:pt x="71438" y="600075"/>
                    </a:cubicBezTo>
                    <a:close/>
                    <a:moveTo>
                      <a:pt x="28575" y="571500"/>
                    </a:moveTo>
                    <a:lnTo>
                      <a:pt x="71438" y="571500"/>
                    </a:lnTo>
                    <a:cubicBezTo>
                      <a:pt x="126587" y="571500"/>
                      <a:pt x="171450" y="526637"/>
                      <a:pt x="171450" y="471488"/>
                    </a:cubicBezTo>
                    <a:lnTo>
                      <a:pt x="171450" y="128588"/>
                    </a:lnTo>
                    <a:cubicBezTo>
                      <a:pt x="171450" y="73438"/>
                      <a:pt x="126587" y="28575"/>
                      <a:pt x="71438" y="28575"/>
                    </a:cubicBezTo>
                    <a:lnTo>
                      <a:pt x="28575" y="28575"/>
                    </a:lnTo>
                    <a:lnTo>
                      <a:pt x="28575" y="76200"/>
                    </a:lnTo>
                    <a:lnTo>
                      <a:pt x="61150" y="76200"/>
                    </a:lnTo>
                    <a:cubicBezTo>
                      <a:pt x="95726" y="76200"/>
                      <a:pt x="123825" y="104299"/>
                      <a:pt x="123825" y="138875"/>
                    </a:cubicBezTo>
                    <a:lnTo>
                      <a:pt x="123825" y="470630"/>
                    </a:lnTo>
                    <a:cubicBezTo>
                      <a:pt x="123825" y="499967"/>
                      <a:pt x="99917" y="523875"/>
                      <a:pt x="70580" y="523875"/>
                    </a:cubicBezTo>
                    <a:lnTo>
                      <a:pt x="28575" y="523875"/>
                    </a:lnTo>
                    <a:lnTo>
                      <a:pt x="28575" y="57150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30"/>
              <p:cNvSpPr/>
              <p:nvPr/>
            </p:nvSpPr>
            <p:spPr>
              <a:xfrm>
                <a:off x="2065681" y="5011942"/>
                <a:ext cx="859155" cy="1124712"/>
              </a:xfrm>
              <a:custGeom>
                <a:rect b="b" l="l" r="r" t="t"/>
                <a:pathLst>
                  <a:path extrusionOk="0" h="685800" w="523875">
                    <a:moveTo>
                      <a:pt x="409575" y="685800"/>
                    </a:moveTo>
                    <a:lnTo>
                      <a:pt x="114300" y="685800"/>
                    </a:lnTo>
                    <a:cubicBezTo>
                      <a:pt x="51435" y="685800"/>
                      <a:pt x="0" y="634365"/>
                      <a:pt x="0" y="571500"/>
                    </a:cubicBezTo>
                    <a:lnTo>
                      <a:pt x="0" y="0"/>
                    </a:lnTo>
                    <a:lnTo>
                      <a:pt x="523875" y="0"/>
                    </a:lnTo>
                    <a:lnTo>
                      <a:pt x="523875" y="571500"/>
                    </a:lnTo>
                    <a:cubicBezTo>
                      <a:pt x="523875" y="634365"/>
                      <a:pt x="472440" y="685800"/>
                      <a:pt x="409575" y="68580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30"/>
              <p:cNvSpPr/>
              <p:nvPr/>
            </p:nvSpPr>
            <p:spPr>
              <a:xfrm>
                <a:off x="2042258" y="4988519"/>
                <a:ext cx="906018" cy="1171575"/>
              </a:xfrm>
              <a:custGeom>
                <a:rect b="b" l="l" r="r" t="t"/>
                <a:pathLst>
                  <a:path extrusionOk="0" h="714375" w="552450">
                    <a:moveTo>
                      <a:pt x="423863" y="714375"/>
                    </a:moveTo>
                    <a:lnTo>
                      <a:pt x="128588" y="714375"/>
                    </a:lnTo>
                    <a:cubicBezTo>
                      <a:pt x="57722" y="714375"/>
                      <a:pt x="0" y="656654"/>
                      <a:pt x="0" y="585788"/>
                    </a:cubicBezTo>
                    <a:lnTo>
                      <a:pt x="0" y="14288"/>
                    </a:lnTo>
                    <a:cubicBezTo>
                      <a:pt x="0" y="6382"/>
                      <a:pt x="6382" y="0"/>
                      <a:pt x="14288" y="0"/>
                    </a:cubicBezTo>
                    <a:lnTo>
                      <a:pt x="538163" y="0"/>
                    </a:lnTo>
                    <a:cubicBezTo>
                      <a:pt x="546068" y="0"/>
                      <a:pt x="552450" y="6382"/>
                      <a:pt x="552450" y="14288"/>
                    </a:cubicBezTo>
                    <a:lnTo>
                      <a:pt x="552450" y="585788"/>
                    </a:lnTo>
                    <a:cubicBezTo>
                      <a:pt x="552450" y="656749"/>
                      <a:pt x="494729" y="714375"/>
                      <a:pt x="423863" y="714375"/>
                    </a:cubicBezTo>
                    <a:close/>
                    <a:moveTo>
                      <a:pt x="28575" y="28575"/>
                    </a:moveTo>
                    <a:lnTo>
                      <a:pt x="28575" y="585788"/>
                    </a:lnTo>
                    <a:cubicBezTo>
                      <a:pt x="28575" y="640937"/>
                      <a:pt x="73438" y="685800"/>
                      <a:pt x="128588" y="685800"/>
                    </a:cubicBezTo>
                    <a:lnTo>
                      <a:pt x="423863" y="685800"/>
                    </a:lnTo>
                    <a:cubicBezTo>
                      <a:pt x="479012" y="685800"/>
                      <a:pt x="523875" y="640937"/>
                      <a:pt x="523875" y="585788"/>
                    </a:cubicBezTo>
                    <a:lnTo>
                      <a:pt x="523875" y="28575"/>
                    </a:lnTo>
                    <a:lnTo>
                      <a:pt x="28575"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0"/>
              <p:cNvSpPr/>
              <p:nvPr/>
            </p:nvSpPr>
            <p:spPr>
              <a:xfrm>
                <a:off x="1971987" y="4871401"/>
                <a:ext cx="952881" cy="140589"/>
              </a:xfrm>
              <a:custGeom>
                <a:rect b="b" l="l" r="r" t="t"/>
                <a:pathLst>
                  <a:path extrusionOk="0" h="85725" w="581025">
                    <a:moveTo>
                      <a:pt x="581025" y="85725"/>
                    </a:moveTo>
                    <a:lnTo>
                      <a:pt x="63437" y="85725"/>
                    </a:lnTo>
                    <a:cubicBezTo>
                      <a:pt x="28385" y="85725"/>
                      <a:pt x="0" y="57341"/>
                      <a:pt x="0" y="22289"/>
                    </a:cubicBezTo>
                    <a:lnTo>
                      <a:pt x="0" y="0"/>
                    </a:lnTo>
                    <a:lnTo>
                      <a:pt x="581025" y="0"/>
                    </a:lnTo>
                    <a:lnTo>
                      <a:pt x="581025" y="8572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30"/>
              <p:cNvSpPr/>
              <p:nvPr/>
            </p:nvSpPr>
            <p:spPr>
              <a:xfrm>
                <a:off x="1948564" y="4847978"/>
                <a:ext cx="999744" cy="187452"/>
              </a:xfrm>
              <a:custGeom>
                <a:rect b="b" l="l" r="r" t="t"/>
                <a:pathLst>
                  <a:path extrusionOk="0" h="114300" w="609600">
                    <a:moveTo>
                      <a:pt x="595313" y="114300"/>
                    </a:moveTo>
                    <a:lnTo>
                      <a:pt x="77724" y="114300"/>
                    </a:lnTo>
                    <a:cubicBezTo>
                      <a:pt x="34862" y="114300"/>
                      <a:pt x="0" y="79439"/>
                      <a:pt x="0" y="36576"/>
                    </a:cubicBezTo>
                    <a:lnTo>
                      <a:pt x="0" y="14288"/>
                    </a:lnTo>
                    <a:cubicBezTo>
                      <a:pt x="0" y="6382"/>
                      <a:pt x="6382" y="0"/>
                      <a:pt x="14288" y="0"/>
                    </a:cubicBezTo>
                    <a:lnTo>
                      <a:pt x="595313" y="0"/>
                    </a:lnTo>
                    <a:cubicBezTo>
                      <a:pt x="603218" y="0"/>
                      <a:pt x="609600" y="6382"/>
                      <a:pt x="609600" y="14288"/>
                    </a:cubicBezTo>
                    <a:lnTo>
                      <a:pt x="609600" y="100013"/>
                    </a:lnTo>
                    <a:cubicBezTo>
                      <a:pt x="609600" y="107918"/>
                      <a:pt x="603218" y="114300"/>
                      <a:pt x="595313" y="114300"/>
                    </a:cubicBezTo>
                    <a:close/>
                    <a:moveTo>
                      <a:pt x="28575" y="28575"/>
                    </a:moveTo>
                    <a:lnTo>
                      <a:pt x="28575" y="36576"/>
                    </a:lnTo>
                    <a:cubicBezTo>
                      <a:pt x="28575" y="63722"/>
                      <a:pt x="50673" y="85725"/>
                      <a:pt x="77724" y="85725"/>
                    </a:cubicBezTo>
                    <a:lnTo>
                      <a:pt x="581025" y="85725"/>
                    </a:lnTo>
                    <a:lnTo>
                      <a:pt x="581025" y="28575"/>
                    </a:lnTo>
                    <a:lnTo>
                      <a:pt x="28575"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30"/>
              <p:cNvSpPr/>
              <p:nvPr/>
            </p:nvSpPr>
            <p:spPr>
              <a:xfrm>
                <a:off x="2065681" y="4715244"/>
                <a:ext cx="859155" cy="156210"/>
              </a:xfrm>
              <a:custGeom>
                <a:rect b="b" l="l" r="r" t="t"/>
                <a:pathLst>
                  <a:path extrusionOk="0" h="95250" w="523875">
                    <a:moveTo>
                      <a:pt x="448342" y="0"/>
                    </a:moveTo>
                    <a:lnTo>
                      <a:pt x="75533" y="0"/>
                    </a:lnTo>
                    <a:cubicBezTo>
                      <a:pt x="33814" y="0"/>
                      <a:pt x="0" y="33814"/>
                      <a:pt x="0" y="75533"/>
                    </a:cubicBezTo>
                    <a:lnTo>
                      <a:pt x="0" y="95250"/>
                    </a:lnTo>
                    <a:lnTo>
                      <a:pt x="523875" y="95250"/>
                    </a:lnTo>
                    <a:lnTo>
                      <a:pt x="523875" y="75533"/>
                    </a:lnTo>
                    <a:cubicBezTo>
                      <a:pt x="523875" y="33814"/>
                      <a:pt x="490061" y="0"/>
                      <a:pt x="448342" y="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0"/>
              <p:cNvSpPr/>
              <p:nvPr/>
            </p:nvSpPr>
            <p:spPr>
              <a:xfrm>
                <a:off x="2042258" y="4691821"/>
                <a:ext cx="906018" cy="203073"/>
              </a:xfrm>
              <a:custGeom>
                <a:rect b="b" l="l" r="r" t="t"/>
                <a:pathLst>
                  <a:path extrusionOk="0" h="123825" w="552450">
                    <a:moveTo>
                      <a:pt x="538163" y="123825"/>
                    </a:moveTo>
                    <a:lnTo>
                      <a:pt x="14288" y="123825"/>
                    </a:lnTo>
                    <a:cubicBezTo>
                      <a:pt x="6382" y="123825"/>
                      <a:pt x="0" y="117443"/>
                      <a:pt x="0" y="109538"/>
                    </a:cubicBezTo>
                    <a:lnTo>
                      <a:pt x="0" y="89821"/>
                    </a:lnTo>
                    <a:cubicBezTo>
                      <a:pt x="0" y="40291"/>
                      <a:pt x="40291" y="0"/>
                      <a:pt x="89821" y="0"/>
                    </a:cubicBezTo>
                    <a:lnTo>
                      <a:pt x="462629" y="0"/>
                    </a:lnTo>
                    <a:cubicBezTo>
                      <a:pt x="512159" y="0"/>
                      <a:pt x="552450" y="40291"/>
                      <a:pt x="552450" y="89821"/>
                    </a:cubicBezTo>
                    <a:lnTo>
                      <a:pt x="552450" y="109538"/>
                    </a:lnTo>
                    <a:cubicBezTo>
                      <a:pt x="552450" y="117443"/>
                      <a:pt x="546068" y="123825"/>
                      <a:pt x="538163" y="123825"/>
                    </a:cubicBezTo>
                    <a:close/>
                    <a:moveTo>
                      <a:pt x="28575" y="95250"/>
                    </a:moveTo>
                    <a:lnTo>
                      <a:pt x="523875" y="95250"/>
                    </a:lnTo>
                    <a:lnTo>
                      <a:pt x="523875" y="89821"/>
                    </a:lnTo>
                    <a:cubicBezTo>
                      <a:pt x="523875" y="56007"/>
                      <a:pt x="496443" y="28575"/>
                      <a:pt x="462629" y="28575"/>
                    </a:cubicBezTo>
                    <a:lnTo>
                      <a:pt x="89821" y="28575"/>
                    </a:lnTo>
                    <a:cubicBezTo>
                      <a:pt x="56007" y="28575"/>
                      <a:pt x="28575" y="56007"/>
                      <a:pt x="28575" y="89821"/>
                    </a:cubicBezTo>
                    <a:lnTo>
                      <a:pt x="28575" y="952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0"/>
              <p:cNvSpPr/>
              <p:nvPr/>
            </p:nvSpPr>
            <p:spPr>
              <a:xfrm>
                <a:off x="2409226" y="4574703"/>
                <a:ext cx="140589" cy="140589"/>
              </a:xfrm>
              <a:custGeom>
                <a:rect b="b" l="l" r="r" t="t"/>
                <a:pathLst>
                  <a:path extrusionOk="0" h="85725" w="85725">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0"/>
              <p:cNvSpPr/>
              <p:nvPr/>
            </p:nvSpPr>
            <p:spPr>
              <a:xfrm>
                <a:off x="2385803" y="4551280"/>
                <a:ext cx="187452" cy="187452"/>
              </a:xfrm>
              <a:custGeom>
                <a:rect b="b" l="l" r="r" t="t"/>
                <a:pathLst>
                  <a:path extrusionOk="0" h="114300" w="114300">
                    <a:moveTo>
                      <a:pt x="57150" y="114300"/>
                    </a:moveTo>
                    <a:cubicBezTo>
                      <a:pt x="25622" y="114300"/>
                      <a:pt x="0" y="88678"/>
                      <a:pt x="0" y="57150"/>
                    </a:cubicBezTo>
                    <a:cubicBezTo>
                      <a:pt x="0" y="25622"/>
                      <a:pt x="25622" y="0"/>
                      <a:pt x="57150" y="0"/>
                    </a:cubicBezTo>
                    <a:cubicBezTo>
                      <a:pt x="88678" y="0"/>
                      <a:pt x="114300" y="25622"/>
                      <a:pt x="114300" y="57150"/>
                    </a:cubicBezTo>
                    <a:cubicBezTo>
                      <a:pt x="114300" y="88678"/>
                      <a:pt x="88678" y="114300"/>
                      <a:pt x="57150" y="114300"/>
                    </a:cubicBezTo>
                    <a:close/>
                    <a:moveTo>
                      <a:pt x="57150" y="28575"/>
                    </a:moveTo>
                    <a:cubicBezTo>
                      <a:pt x="41434" y="28575"/>
                      <a:pt x="28575" y="41434"/>
                      <a:pt x="28575" y="57150"/>
                    </a:cubicBezTo>
                    <a:cubicBezTo>
                      <a:pt x="28575" y="72866"/>
                      <a:pt x="41434" y="85725"/>
                      <a:pt x="57150" y="85725"/>
                    </a:cubicBezTo>
                    <a:cubicBezTo>
                      <a:pt x="72866" y="85725"/>
                      <a:pt x="85725" y="72866"/>
                      <a:pt x="85725" y="57150"/>
                    </a:cubicBezTo>
                    <a:cubicBezTo>
                      <a:pt x="85725" y="41434"/>
                      <a:pt x="72866" y="28575"/>
                      <a:pt x="57150" y="28575"/>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30"/>
              <p:cNvSpPr/>
              <p:nvPr/>
            </p:nvSpPr>
            <p:spPr>
              <a:xfrm>
                <a:off x="2061464" y="5542875"/>
                <a:ext cx="859153" cy="595628"/>
              </a:xfrm>
              <a:custGeom>
                <a:rect b="b" l="l" r="r" t="t"/>
                <a:pathLst>
                  <a:path extrusionOk="0" h="363188" w="523874">
                    <a:moveTo>
                      <a:pt x="523875" y="0"/>
                    </a:moveTo>
                    <a:lnTo>
                      <a:pt x="523875" y="248888"/>
                    </a:lnTo>
                    <a:cubicBezTo>
                      <a:pt x="523875" y="311753"/>
                      <a:pt x="472440" y="363188"/>
                      <a:pt x="409575" y="363188"/>
                    </a:cubicBezTo>
                    <a:lnTo>
                      <a:pt x="114300" y="363188"/>
                    </a:lnTo>
                    <a:cubicBezTo>
                      <a:pt x="51435" y="363188"/>
                      <a:pt x="0" y="311753"/>
                      <a:pt x="0" y="248888"/>
                    </a:cubicBezTo>
                    <a:lnTo>
                      <a:pt x="0" y="0"/>
                    </a:lnTo>
                    <a:lnTo>
                      <a:pt x="52387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30"/>
              <p:cNvSpPr/>
              <p:nvPr/>
            </p:nvSpPr>
            <p:spPr>
              <a:xfrm>
                <a:off x="2038041" y="5519452"/>
                <a:ext cx="906016" cy="642491"/>
              </a:xfrm>
              <a:custGeom>
                <a:rect b="b" l="l" r="r" t="t"/>
                <a:pathLst>
                  <a:path extrusionOk="0" h="391763" w="552449">
                    <a:moveTo>
                      <a:pt x="423863" y="391763"/>
                    </a:moveTo>
                    <a:lnTo>
                      <a:pt x="128587" y="391763"/>
                    </a:lnTo>
                    <a:cubicBezTo>
                      <a:pt x="57722" y="391763"/>
                      <a:pt x="0" y="334042"/>
                      <a:pt x="0" y="263176"/>
                    </a:cubicBezTo>
                    <a:lnTo>
                      <a:pt x="0" y="14288"/>
                    </a:lnTo>
                    <a:cubicBezTo>
                      <a:pt x="0" y="6382"/>
                      <a:pt x="6382" y="0"/>
                      <a:pt x="14288" y="0"/>
                    </a:cubicBezTo>
                    <a:lnTo>
                      <a:pt x="538163" y="0"/>
                    </a:lnTo>
                    <a:cubicBezTo>
                      <a:pt x="546068" y="0"/>
                      <a:pt x="552450" y="6382"/>
                      <a:pt x="552450" y="14288"/>
                    </a:cubicBezTo>
                    <a:lnTo>
                      <a:pt x="552450" y="263176"/>
                    </a:lnTo>
                    <a:cubicBezTo>
                      <a:pt x="552450" y="334137"/>
                      <a:pt x="494728" y="391763"/>
                      <a:pt x="423863" y="391763"/>
                    </a:cubicBezTo>
                    <a:close/>
                    <a:moveTo>
                      <a:pt x="28575" y="28575"/>
                    </a:moveTo>
                    <a:lnTo>
                      <a:pt x="28575" y="263176"/>
                    </a:lnTo>
                    <a:cubicBezTo>
                      <a:pt x="28575" y="318326"/>
                      <a:pt x="73438" y="363188"/>
                      <a:pt x="128587" y="363188"/>
                    </a:cubicBezTo>
                    <a:lnTo>
                      <a:pt x="423863" y="363188"/>
                    </a:lnTo>
                    <a:cubicBezTo>
                      <a:pt x="479012" y="363188"/>
                      <a:pt x="523875" y="318326"/>
                      <a:pt x="523875" y="263176"/>
                    </a:cubicBezTo>
                    <a:lnTo>
                      <a:pt x="523875" y="28575"/>
                    </a:lnTo>
                    <a:lnTo>
                      <a:pt x="28575"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30"/>
              <p:cNvSpPr/>
              <p:nvPr/>
            </p:nvSpPr>
            <p:spPr>
              <a:xfrm>
                <a:off x="2061464" y="5542875"/>
                <a:ext cx="859153" cy="595628"/>
              </a:xfrm>
              <a:custGeom>
                <a:rect b="b" l="l" r="r" t="t"/>
                <a:pathLst>
                  <a:path extrusionOk="0" h="363188" w="523874">
                    <a:moveTo>
                      <a:pt x="523875" y="0"/>
                    </a:moveTo>
                    <a:lnTo>
                      <a:pt x="523875" y="248888"/>
                    </a:lnTo>
                    <a:cubicBezTo>
                      <a:pt x="523875" y="311753"/>
                      <a:pt x="472440" y="363188"/>
                      <a:pt x="409575" y="363188"/>
                    </a:cubicBezTo>
                    <a:lnTo>
                      <a:pt x="114300" y="363188"/>
                    </a:lnTo>
                    <a:cubicBezTo>
                      <a:pt x="51435" y="363188"/>
                      <a:pt x="0" y="311753"/>
                      <a:pt x="0" y="248888"/>
                    </a:cubicBezTo>
                    <a:lnTo>
                      <a:pt x="0" y="0"/>
                    </a:lnTo>
                    <a:lnTo>
                      <a:pt x="523875" y="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30"/>
              <p:cNvSpPr/>
              <p:nvPr/>
            </p:nvSpPr>
            <p:spPr>
              <a:xfrm>
                <a:off x="2038041" y="5519452"/>
                <a:ext cx="906016" cy="642491"/>
              </a:xfrm>
              <a:custGeom>
                <a:rect b="b" l="l" r="r" t="t"/>
                <a:pathLst>
                  <a:path extrusionOk="0" h="391763" w="552449">
                    <a:moveTo>
                      <a:pt x="423863" y="391763"/>
                    </a:moveTo>
                    <a:lnTo>
                      <a:pt x="128587" y="391763"/>
                    </a:lnTo>
                    <a:cubicBezTo>
                      <a:pt x="57722" y="391763"/>
                      <a:pt x="0" y="334042"/>
                      <a:pt x="0" y="263176"/>
                    </a:cubicBezTo>
                    <a:lnTo>
                      <a:pt x="0" y="14288"/>
                    </a:lnTo>
                    <a:cubicBezTo>
                      <a:pt x="0" y="6382"/>
                      <a:pt x="6382" y="0"/>
                      <a:pt x="14288" y="0"/>
                    </a:cubicBezTo>
                    <a:lnTo>
                      <a:pt x="538163" y="0"/>
                    </a:lnTo>
                    <a:cubicBezTo>
                      <a:pt x="546068" y="0"/>
                      <a:pt x="552450" y="6382"/>
                      <a:pt x="552450" y="14288"/>
                    </a:cubicBezTo>
                    <a:lnTo>
                      <a:pt x="552450" y="263176"/>
                    </a:lnTo>
                    <a:cubicBezTo>
                      <a:pt x="552450" y="334137"/>
                      <a:pt x="494728" y="391763"/>
                      <a:pt x="423863" y="391763"/>
                    </a:cubicBezTo>
                    <a:close/>
                    <a:moveTo>
                      <a:pt x="28575" y="28575"/>
                    </a:moveTo>
                    <a:lnTo>
                      <a:pt x="28575" y="263176"/>
                    </a:lnTo>
                    <a:cubicBezTo>
                      <a:pt x="28575" y="318326"/>
                      <a:pt x="73438" y="363188"/>
                      <a:pt x="128587" y="363188"/>
                    </a:cubicBezTo>
                    <a:lnTo>
                      <a:pt x="423863" y="363188"/>
                    </a:lnTo>
                    <a:cubicBezTo>
                      <a:pt x="479012" y="363188"/>
                      <a:pt x="523875" y="318326"/>
                      <a:pt x="523875" y="263176"/>
                    </a:cubicBezTo>
                    <a:lnTo>
                      <a:pt x="523875" y="28575"/>
                    </a:lnTo>
                    <a:lnTo>
                      <a:pt x="28575" y="28575"/>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30"/>
              <p:cNvSpPr/>
              <p:nvPr/>
            </p:nvSpPr>
            <p:spPr>
              <a:xfrm>
                <a:off x="2495112" y="5011942"/>
                <a:ext cx="15621" cy="515493"/>
              </a:xfrm>
              <a:custGeom>
                <a:rect b="b" l="l" r="r" t="t"/>
                <a:pathLst>
                  <a:path extrusionOk="0" h="314325" w="9525">
                    <a:moveTo>
                      <a:pt x="0" y="0"/>
                    </a:moveTo>
                    <a:lnTo>
                      <a:pt x="0" y="314325"/>
                    </a:lnTo>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0"/>
              <p:cNvSpPr/>
              <p:nvPr/>
            </p:nvSpPr>
            <p:spPr>
              <a:xfrm>
                <a:off x="2471688" y="4988519"/>
                <a:ext cx="46863" cy="562356"/>
              </a:xfrm>
              <a:custGeom>
                <a:rect b="b" l="l" r="r" t="t"/>
                <a:pathLst>
                  <a:path extrusionOk="0" h="342900" w="28575">
                    <a:moveTo>
                      <a:pt x="14288" y="342900"/>
                    </a:moveTo>
                    <a:cubicBezTo>
                      <a:pt x="6382" y="342900"/>
                      <a:pt x="0" y="336518"/>
                      <a:pt x="0" y="328613"/>
                    </a:cubicBezTo>
                    <a:lnTo>
                      <a:pt x="0" y="14288"/>
                    </a:lnTo>
                    <a:cubicBezTo>
                      <a:pt x="0" y="6382"/>
                      <a:pt x="6382" y="0"/>
                      <a:pt x="14288" y="0"/>
                    </a:cubicBezTo>
                    <a:cubicBezTo>
                      <a:pt x="22193" y="0"/>
                      <a:pt x="28575" y="6382"/>
                      <a:pt x="28575" y="14288"/>
                    </a:cubicBezTo>
                    <a:lnTo>
                      <a:pt x="28575" y="328613"/>
                    </a:lnTo>
                    <a:cubicBezTo>
                      <a:pt x="28575" y="336518"/>
                      <a:pt x="22193" y="342900"/>
                      <a:pt x="14288" y="342900"/>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0"/>
              <p:cNvSpPr/>
              <p:nvPr/>
            </p:nvSpPr>
            <p:spPr>
              <a:xfrm>
                <a:off x="1978702" y="4716962"/>
                <a:ext cx="448791" cy="1423541"/>
              </a:xfrm>
              <a:custGeom>
                <a:rect b="b" l="l" r="r" t="t"/>
                <a:pathLst>
                  <a:path extrusionOk="0" h="868013" w="273653">
                    <a:moveTo>
                      <a:pt x="159353" y="753713"/>
                    </a:moveTo>
                    <a:lnTo>
                      <a:pt x="159353" y="504825"/>
                    </a:lnTo>
                    <a:lnTo>
                      <a:pt x="161925" y="504825"/>
                    </a:lnTo>
                    <a:lnTo>
                      <a:pt x="161925" y="180975"/>
                    </a:lnTo>
                    <a:lnTo>
                      <a:pt x="168212" y="180975"/>
                    </a:lnTo>
                    <a:cubicBezTo>
                      <a:pt x="133255" y="180975"/>
                      <a:pt x="104775" y="152495"/>
                      <a:pt x="104775" y="117443"/>
                    </a:cubicBezTo>
                    <a:lnTo>
                      <a:pt x="104775" y="95250"/>
                    </a:lnTo>
                    <a:lnTo>
                      <a:pt x="161925" y="95250"/>
                    </a:lnTo>
                    <a:lnTo>
                      <a:pt x="161925" y="75533"/>
                    </a:lnTo>
                    <a:cubicBezTo>
                      <a:pt x="161925" y="33814"/>
                      <a:pt x="195739" y="0"/>
                      <a:pt x="237458" y="0"/>
                    </a:cubicBezTo>
                    <a:lnTo>
                      <a:pt x="132683" y="0"/>
                    </a:lnTo>
                    <a:cubicBezTo>
                      <a:pt x="90964" y="0"/>
                      <a:pt x="57150" y="33814"/>
                      <a:pt x="57150" y="75533"/>
                    </a:cubicBezTo>
                    <a:lnTo>
                      <a:pt x="57150" y="95250"/>
                    </a:lnTo>
                    <a:lnTo>
                      <a:pt x="0" y="95250"/>
                    </a:lnTo>
                    <a:lnTo>
                      <a:pt x="0" y="117443"/>
                    </a:lnTo>
                    <a:cubicBezTo>
                      <a:pt x="0" y="152495"/>
                      <a:pt x="28480" y="180975"/>
                      <a:pt x="63437" y="180975"/>
                    </a:cubicBezTo>
                    <a:lnTo>
                      <a:pt x="57150" y="180975"/>
                    </a:lnTo>
                    <a:lnTo>
                      <a:pt x="57150" y="504825"/>
                    </a:lnTo>
                    <a:lnTo>
                      <a:pt x="54578" y="504825"/>
                    </a:lnTo>
                    <a:lnTo>
                      <a:pt x="54578" y="753713"/>
                    </a:lnTo>
                    <a:cubicBezTo>
                      <a:pt x="54578" y="816578"/>
                      <a:pt x="106013" y="868013"/>
                      <a:pt x="168878" y="868013"/>
                    </a:cubicBezTo>
                    <a:lnTo>
                      <a:pt x="273653" y="868013"/>
                    </a:lnTo>
                    <a:cubicBezTo>
                      <a:pt x="210788" y="868013"/>
                      <a:pt x="159353" y="816578"/>
                      <a:pt x="159353" y="753713"/>
                    </a:cubicBezTo>
                    <a:close/>
                  </a:path>
                </a:pathLst>
              </a:custGeom>
              <a:solidFill>
                <a:srgbClr val="FFFFFF"/>
              </a:solidFill>
              <a:ln cap="flat" cmpd="sng" w="2286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1" name="Google Shape;591;p30"/>
            <p:cNvGrpSpPr/>
            <p:nvPr/>
          </p:nvGrpSpPr>
          <p:grpSpPr>
            <a:xfrm>
              <a:off x="1843789" y="4551280"/>
              <a:ext cx="1249366" cy="1610663"/>
              <a:chOff x="1948564" y="4551280"/>
              <a:chExt cx="1249366" cy="1610663"/>
            </a:xfrm>
          </p:grpSpPr>
          <p:sp>
            <p:nvSpPr>
              <p:cNvPr id="592" name="Google Shape;592;p30"/>
              <p:cNvSpPr/>
              <p:nvPr/>
            </p:nvSpPr>
            <p:spPr>
              <a:xfrm>
                <a:off x="2893312" y="5058789"/>
                <a:ext cx="281178" cy="937260"/>
              </a:xfrm>
              <a:custGeom>
                <a:rect b="b" l="l" r="r" t="t"/>
                <a:pathLst>
                  <a:path extrusionOk="0" h="571500" w="171450">
                    <a:moveTo>
                      <a:pt x="171450" y="114300"/>
                    </a:moveTo>
                    <a:lnTo>
                      <a:pt x="171450" y="457200"/>
                    </a:lnTo>
                    <a:cubicBezTo>
                      <a:pt x="171450" y="520065"/>
                      <a:pt x="120015" y="571500"/>
                      <a:pt x="57150" y="571500"/>
                    </a:cubicBezTo>
                    <a:lnTo>
                      <a:pt x="0" y="571500"/>
                    </a:lnTo>
                    <a:lnTo>
                      <a:pt x="0" y="495300"/>
                    </a:lnTo>
                    <a:lnTo>
                      <a:pt x="56293" y="495300"/>
                    </a:lnTo>
                    <a:cubicBezTo>
                      <a:pt x="77724" y="495300"/>
                      <a:pt x="95250" y="477774"/>
                      <a:pt x="95250" y="456343"/>
                    </a:cubicBezTo>
                    <a:lnTo>
                      <a:pt x="95250" y="124587"/>
                    </a:lnTo>
                    <a:cubicBezTo>
                      <a:pt x="95250" y="98012"/>
                      <a:pt x="73533" y="76200"/>
                      <a:pt x="46863" y="76200"/>
                    </a:cubicBezTo>
                    <a:lnTo>
                      <a:pt x="0" y="76200"/>
                    </a:lnTo>
                    <a:lnTo>
                      <a:pt x="0" y="0"/>
                    </a:lnTo>
                    <a:lnTo>
                      <a:pt x="57150" y="0"/>
                    </a:lnTo>
                    <a:cubicBezTo>
                      <a:pt x="120015" y="0"/>
                      <a:pt x="171450" y="51435"/>
                      <a:pt x="171450" y="11430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30"/>
              <p:cNvSpPr/>
              <p:nvPr/>
            </p:nvSpPr>
            <p:spPr>
              <a:xfrm>
                <a:off x="2869889" y="5035366"/>
                <a:ext cx="328041" cy="984123"/>
              </a:xfrm>
              <a:custGeom>
                <a:rect b="b" l="l" r="r" t="t"/>
                <a:pathLst>
                  <a:path extrusionOk="0" h="600075" w="200025">
                    <a:moveTo>
                      <a:pt x="71438" y="600075"/>
                    </a:moveTo>
                    <a:lnTo>
                      <a:pt x="14288" y="600075"/>
                    </a:lnTo>
                    <a:cubicBezTo>
                      <a:pt x="6382" y="600075"/>
                      <a:pt x="0" y="593693"/>
                      <a:pt x="0" y="585788"/>
                    </a:cubicBezTo>
                    <a:lnTo>
                      <a:pt x="0" y="509588"/>
                    </a:lnTo>
                    <a:cubicBezTo>
                      <a:pt x="0" y="501682"/>
                      <a:pt x="6382" y="495300"/>
                      <a:pt x="14288" y="495300"/>
                    </a:cubicBezTo>
                    <a:lnTo>
                      <a:pt x="70580" y="495300"/>
                    </a:lnTo>
                    <a:cubicBezTo>
                      <a:pt x="84201" y="495300"/>
                      <a:pt x="95250" y="484251"/>
                      <a:pt x="95250" y="470630"/>
                    </a:cubicBezTo>
                    <a:lnTo>
                      <a:pt x="95250" y="138875"/>
                    </a:lnTo>
                    <a:cubicBezTo>
                      <a:pt x="95250" y="120110"/>
                      <a:pt x="80010" y="104775"/>
                      <a:pt x="61150" y="104775"/>
                    </a:cubicBezTo>
                    <a:lnTo>
                      <a:pt x="14288" y="104775"/>
                    </a:lnTo>
                    <a:cubicBezTo>
                      <a:pt x="6382" y="104775"/>
                      <a:pt x="0" y="98393"/>
                      <a:pt x="0" y="90488"/>
                    </a:cubicBezTo>
                    <a:lnTo>
                      <a:pt x="0" y="14288"/>
                    </a:lnTo>
                    <a:cubicBezTo>
                      <a:pt x="0" y="6382"/>
                      <a:pt x="6382" y="0"/>
                      <a:pt x="14288" y="0"/>
                    </a:cubicBezTo>
                    <a:lnTo>
                      <a:pt x="71438" y="0"/>
                    </a:lnTo>
                    <a:cubicBezTo>
                      <a:pt x="142304" y="0"/>
                      <a:pt x="200025" y="57721"/>
                      <a:pt x="200025" y="128588"/>
                    </a:cubicBezTo>
                    <a:lnTo>
                      <a:pt x="200025" y="471488"/>
                    </a:lnTo>
                    <a:cubicBezTo>
                      <a:pt x="200025" y="542449"/>
                      <a:pt x="142304" y="600075"/>
                      <a:pt x="71438" y="600075"/>
                    </a:cubicBezTo>
                    <a:close/>
                    <a:moveTo>
                      <a:pt x="28575" y="571500"/>
                    </a:moveTo>
                    <a:lnTo>
                      <a:pt x="71438" y="571500"/>
                    </a:lnTo>
                    <a:cubicBezTo>
                      <a:pt x="126587" y="571500"/>
                      <a:pt x="171450" y="526637"/>
                      <a:pt x="171450" y="471488"/>
                    </a:cubicBezTo>
                    <a:lnTo>
                      <a:pt x="171450" y="128588"/>
                    </a:lnTo>
                    <a:cubicBezTo>
                      <a:pt x="171450" y="73438"/>
                      <a:pt x="126587" y="28575"/>
                      <a:pt x="71438" y="28575"/>
                    </a:cubicBezTo>
                    <a:lnTo>
                      <a:pt x="28575" y="28575"/>
                    </a:lnTo>
                    <a:lnTo>
                      <a:pt x="28575" y="76200"/>
                    </a:lnTo>
                    <a:lnTo>
                      <a:pt x="61150" y="76200"/>
                    </a:lnTo>
                    <a:cubicBezTo>
                      <a:pt x="95726" y="76200"/>
                      <a:pt x="123825" y="104299"/>
                      <a:pt x="123825" y="138875"/>
                    </a:cubicBezTo>
                    <a:lnTo>
                      <a:pt x="123825" y="470630"/>
                    </a:lnTo>
                    <a:cubicBezTo>
                      <a:pt x="123825" y="499967"/>
                      <a:pt x="99917" y="523875"/>
                      <a:pt x="70580" y="523875"/>
                    </a:cubicBezTo>
                    <a:lnTo>
                      <a:pt x="28575" y="523875"/>
                    </a:lnTo>
                    <a:lnTo>
                      <a:pt x="28575" y="57150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0"/>
              <p:cNvSpPr/>
              <p:nvPr/>
            </p:nvSpPr>
            <p:spPr>
              <a:xfrm>
                <a:off x="2065681" y="5011942"/>
                <a:ext cx="859155" cy="1124712"/>
              </a:xfrm>
              <a:custGeom>
                <a:rect b="b" l="l" r="r" t="t"/>
                <a:pathLst>
                  <a:path extrusionOk="0" h="685800" w="523875">
                    <a:moveTo>
                      <a:pt x="409575" y="685800"/>
                    </a:moveTo>
                    <a:lnTo>
                      <a:pt x="114300" y="685800"/>
                    </a:lnTo>
                    <a:cubicBezTo>
                      <a:pt x="51435" y="685800"/>
                      <a:pt x="0" y="634365"/>
                      <a:pt x="0" y="571500"/>
                    </a:cubicBezTo>
                    <a:lnTo>
                      <a:pt x="0" y="0"/>
                    </a:lnTo>
                    <a:lnTo>
                      <a:pt x="523875" y="0"/>
                    </a:lnTo>
                    <a:lnTo>
                      <a:pt x="523875" y="571500"/>
                    </a:lnTo>
                    <a:cubicBezTo>
                      <a:pt x="523875" y="634365"/>
                      <a:pt x="472440" y="685800"/>
                      <a:pt x="409575" y="68580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0"/>
              <p:cNvSpPr/>
              <p:nvPr/>
            </p:nvSpPr>
            <p:spPr>
              <a:xfrm>
                <a:off x="2042258" y="4988519"/>
                <a:ext cx="906018" cy="1171575"/>
              </a:xfrm>
              <a:custGeom>
                <a:rect b="b" l="l" r="r" t="t"/>
                <a:pathLst>
                  <a:path extrusionOk="0" h="714375" w="552450">
                    <a:moveTo>
                      <a:pt x="423863" y="714375"/>
                    </a:moveTo>
                    <a:lnTo>
                      <a:pt x="128588" y="714375"/>
                    </a:lnTo>
                    <a:cubicBezTo>
                      <a:pt x="57722" y="714375"/>
                      <a:pt x="0" y="656654"/>
                      <a:pt x="0" y="585788"/>
                    </a:cubicBezTo>
                    <a:lnTo>
                      <a:pt x="0" y="14288"/>
                    </a:lnTo>
                    <a:cubicBezTo>
                      <a:pt x="0" y="6382"/>
                      <a:pt x="6382" y="0"/>
                      <a:pt x="14288" y="0"/>
                    </a:cubicBezTo>
                    <a:lnTo>
                      <a:pt x="538163" y="0"/>
                    </a:lnTo>
                    <a:cubicBezTo>
                      <a:pt x="546068" y="0"/>
                      <a:pt x="552450" y="6382"/>
                      <a:pt x="552450" y="14288"/>
                    </a:cubicBezTo>
                    <a:lnTo>
                      <a:pt x="552450" y="585788"/>
                    </a:lnTo>
                    <a:cubicBezTo>
                      <a:pt x="552450" y="656749"/>
                      <a:pt x="494729" y="714375"/>
                      <a:pt x="423863" y="714375"/>
                    </a:cubicBezTo>
                    <a:close/>
                    <a:moveTo>
                      <a:pt x="28575" y="28575"/>
                    </a:moveTo>
                    <a:lnTo>
                      <a:pt x="28575" y="585788"/>
                    </a:lnTo>
                    <a:cubicBezTo>
                      <a:pt x="28575" y="640937"/>
                      <a:pt x="73438" y="685800"/>
                      <a:pt x="128588" y="685800"/>
                    </a:cubicBezTo>
                    <a:lnTo>
                      <a:pt x="423863" y="685800"/>
                    </a:lnTo>
                    <a:cubicBezTo>
                      <a:pt x="479012" y="685800"/>
                      <a:pt x="523875" y="640937"/>
                      <a:pt x="523875" y="585788"/>
                    </a:cubicBezTo>
                    <a:lnTo>
                      <a:pt x="523875" y="28575"/>
                    </a:lnTo>
                    <a:lnTo>
                      <a:pt x="28575"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30"/>
              <p:cNvSpPr/>
              <p:nvPr/>
            </p:nvSpPr>
            <p:spPr>
              <a:xfrm>
                <a:off x="1971987" y="4871401"/>
                <a:ext cx="952881" cy="140589"/>
              </a:xfrm>
              <a:custGeom>
                <a:rect b="b" l="l" r="r" t="t"/>
                <a:pathLst>
                  <a:path extrusionOk="0" h="85725" w="581025">
                    <a:moveTo>
                      <a:pt x="581025" y="85725"/>
                    </a:moveTo>
                    <a:lnTo>
                      <a:pt x="63437" y="85725"/>
                    </a:lnTo>
                    <a:cubicBezTo>
                      <a:pt x="28385" y="85725"/>
                      <a:pt x="0" y="57341"/>
                      <a:pt x="0" y="22289"/>
                    </a:cubicBezTo>
                    <a:lnTo>
                      <a:pt x="0" y="0"/>
                    </a:lnTo>
                    <a:lnTo>
                      <a:pt x="581025" y="0"/>
                    </a:lnTo>
                    <a:lnTo>
                      <a:pt x="581025" y="85725"/>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30"/>
              <p:cNvSpPr/>
              <p:nvPr/>
            </p:nvSpPr>
            <p:spPr>
              <a:xfrm>
                <a:off x="1948564" y="4847978"/>
                <a:ext cx="999744" cy="187452"/>
              </a:xfrm>
              <a:custGeom>
                <a:rect b="b" l="l" r="r" t="t"/>
                <a:pathLst>
                  <a:path extrusionOk="0" h="114300" w="609600">
                    <a:moveTo>
                      <a:pt x="595313" y="114300"/>
                    </a:moveTo>
                    <a:lnTo>
                      <a:pt x="77724" y="114300"/>
                    </a:lnTo>
                    <a:cubicBezTo>
                      <a:pt x="34862" y="114300"/>
                      <a:pt x="0" y="79439"/>
                      <a:pt x="0" y="36576"/>
                    </a:cubicBezTo>
                    <a:lnTo>
                      <a:pt x="0" y="14288"/>
                    </a:lnTo>
                    <a:cubicBezTo>
                      <a:pt x="0" y="6382"/>
                      <a:pt x="6382" y="0"/>
                      <a:pt x="14288" y="0"/>
                    </a:cubicBezTo>
                    <a:lnTo>
                      <a:pt x="595313" y="0"/>
                    </a:lnTo>
                    <a:cubicBezTo>
                      <a:pt x="603218" y="0"/>
                      <a:pt x="609600" y="6382"/>
                      <a:pt x="609600" y="14288"/>
                    </a:cubicBezTo>
                    <a:lnTo>
                      <a:pt x="609600" y="100013"/>
                    </a:lnTo>
                    <a:cubicBezTo>
                      <a:pt x="609600" y="107918"/>
                      <a:pt x="603218" y="114300"/>
                      <a:pt x="595313" y="114300"/>
                    </a:cubicBezTo>
                    <a:close/>
                    <a:moveTo>
                      <a:pt x="28575" y="28575"/>
                    </a:moveTo>
                    <a:lnTo>
                      <a:pt x="28575" y="36576"/>
                    </a:lnTo>
                    <a:cubicBezTo>
                      <a:pt x="28575" y="63722"/>
                      <a:pt x="50673" y="85725"/>
                      <a:pt x="77724" y="85725"/>
                    </a:cubicBezTo>
                    <a:lnTo>
                      <a:pt x="581025" y="85725"/>
                    </a:lnTo>
                    <a:lnTo>
                      <a:pt x="581025" y="28575"/>
                    </a:lnTo>
                    <a:lnTo>
                      <a:pt x="28575"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30"/>
              <p:cNvSpPr/>
              <p:nvPr/>
            </p:nvSpPr>
            <p:spPr>
              <a:xfrm>
                <a:off x="2065681" y="4715244"/>
                <a:ext cx="859155" cy="156210"/>
              </a:xfrm>
              <a:custGeom>
                <a:rect b="b" l="l" r="r" t="t"/>
                <a:pathLst>
                  <a:path extrusionOk="0" h="95250" w="523875">
                    <a:moveTo>
                      <a:pt x="448342" y="0"/>
                    </a:moveTo>
                    <a:lnTo>
                      <a:pt x="75533" y="0"/>
                    </a:lnTo>
                    <a:cubicBezTo>
                      <a:pt x="33814" y="0"/>
                      <a:pt x="0" y="33814"/>
                      <a:pt x="0" y="75533"/>
                    </a:cubicBezTo>
                    <a:lnTo>
                      <a:pt x="0" y="95250"/>
                    </a:lnTo>
                    <a:lnTo>
                      <a:pt x="523875" y="95250"/>
                    </a:lnTo>
                    <a:lnTo>
                      <a:pt x="523875" y="75533"/>
                    </a:lnTo>
                    <a:cubicBezTo>
                      <a:pt x="523875" y="33814"/>
                      <a:pt x="490061" y="0"/>
                      <a:pt x="448342" y="0"/>
                    </a:cubicBezTo>
                    <a:close/>
                  </a:path>
                </a:pathLst>
              </a:custGeom>
              <a:solidFill>
                <a:srgbClr val="D1A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30"/>
              <p:cNvSpPr/>
              <p:nvPr/>
            </p:nvSpPr>
            <p:spPr>
              <a:xfrm>
                <a:off x="2042258" y="4691821"/>
                <a:ext cx="906018" cy="203073"/>
              </a:xfrm>
              <a:custGeom>
                <a:rect b="b" l="l" r="r" t="t"/>
                <a:pathLst>
                  <a:path extrusionOk="0" h="123825" w="552450">
                    <a:moveTo>
                      <a:pt x="538163" y="123825"/>
                    </a:moveTo>
                    <a:lnTo>
                      <a:pt x="14288" y="123825"/>
                    </a:lnTo>
                    <a:cubicBezTo>
                      <a:pt x="6382" y="123825"/>
                      <a:pt x="0" y="117443"/>
                      <a:pt x="0" y="109538"/>
                    </a:cubicBezTo>
                    <a:lnTo>
                      <a:pt x="0" y="89821"/>
                    </a:lnTo>
                    <a:cubicBezTo>
                      <a:pt x="0" y="40291"/>
                      <a:pt x="40291" y="0"/>
                      <a:pt x="89821" y="0"/>
                    </a:cubicBezTo>
                    <a:lnTo>
                      <a:pt x="462629" y="0"/>
                    </a:lnTo>
                    <a:cubicBezTo>
                      <a:pt x="512159" y="0"/>
                      <a:pt x="552450" y="40291"/>
                      <a:pt x="552450" y="89821"/>
                    </a:cubicBezTo>
                    <a:lnTo>
                      <a:pt x="552450" y="109538"/>
                    </a:lnTo>
                    <a:cubicBezTo>
                      <a:pt x="552450" y="117443"/>
                      <a:pt x="546068" y="123825"/>
                      <a:pt x="538163" y="123825"/>
                    </a:cubicBezTo>
                    <a:close/>
                    <a:moveTo>
                      <a:pt x="28575" y="95250"/>
                    </a:moveTo>
                    <a:lnTo>
                      <a:pt x="523875" y="95250"/>
                    </a:lnTo>
                    <a:lnTo>
                      <a:pt x="523875" y="89821"/>
                    </a:lnTo>
                    <a:cubicBezTo>
                      <a:pt x="523875" y="56007"/>
                      <a:pt x="496443" y="28575"/>
                      <a:pt x="462629" y="28575"/>
                    </a:cubicBezTo>
                    <a:lnTo>
                      <a:pt x="89821" y="28575"/>
                    </a:lnTo>
                    <a:cubicBezTo>
                      <a:pt x="56007" y="28575"/>
                      <a:pt x="28575" y="56007"/>
                      <a:pt x="28575" y="89821"/>
                    </a:cubicBezTo>
                    <a:lnTo>
                      <a:pt x="28575" y="9525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0"/>
              <p:cNvSpPr/>
              <p:nvPr/>
            </p:nvSpPr>
            <p:spPr>
              <a:xfrm>
                <a:off x="2409226" y="4574703"/>
                <a:ext cx="140589" cy="140589"/>
              </a:xfrm>
              <a:custGeom>
                <a:rect b="b" l="l" r="r" t="t"/>
                <a:pathLst>
                  <a:path extrusionOk="0" h="85725" w="85725">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D1A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30"/>
              <p:cNvSpPr/>
              <p:nvPr/>
            </p:nvSpPr>
            <p:spPr>
              <a:xfrm>
                <a:off x="2385803" y="4551280"/>
                <a:ext cx="187452" cy="187452"/>
              </a:xfrm>
              <a:custGeom>
                <a:rect b="b" l="l" r="r" t="t"/>
                <a:pathLst>
                  <a:path extrusionOk="0" h="114300" w="114300">
                    <a:moveTo>
                      <a:pt x="57150" y="114300"/>
                    </a:moveTo>
                    <a:cubicBezTo>
                      <a:pt x="25622" y="114300"/>
                      <a:pt x="0" y="88678"/>
                      <a:pt x="0" y="57150"/>
                    </a:cubicBezTo>
                    <a:cubicBezTo>
                      <a:pt x="0" y="25622"/>
                      <a:pt x="25622" y="0"/>
                      <a:pt x="57150" y="0"/>
                    </a:cubicBezTo>
                    <a:cubicBezTo>
                      <a:pt x="88678" y="0"/>
                      <a:pt x="114300" y="25622"/>
                      <a:pt x="114300" y="57150"/>
                    </a:cubicBezTo>
                    <a:cubicBezTo>
                      <a:pt x="114300" y="88678"/>
                      <a:pt x="88678" y="114300"/>
                      <a:pt x="57150" y="114300"/>
                    </a:cubicBezTo>
                    <a:close/>
                    <a:moveTo>
                      <a:pt x="57150" y="28575"/>
                    </a:moveTo>
                    <a:cubicBezTo>
                      <a:pt x="41434" y="28575"/>
                      <a:pt x="28575" y="41434"/>
                      <a:pt x="28575" y="57150"/>
                    </a:cubicBezTo>
                    <a:cubicBezTo>
                      <a:pt x="28575" y="72866"/>
                      <a:pt x="41434" y="85725"/>
                      <a:pt x="57150" y="85725"/>
                    </a:cubicBezTo>
                    <a:cubicBezTo>
                      <a:pt x="72866" y="85725"/>
                      <a:pt x="85725" y="72866"/>
                      <a:pt x="85725" y="57150"/>
                    </a:cubicBezTo>
                    <a:cubicBezTo>
                      <a:pt x="85725" y="41434"/>
                      <a:pt x="72866" y="28575"/>
                      <a:pt x="57150" y="2857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30"/>
              <p:cNvSpPr/>
              <p:nvPr/>
            </p:nvSpPr>
            <p:spPr>
              <a:xfrm>
                <a:off x="2061464" y="5542875"/>
                <a:ext cx="859153" cy="595628"/>
              </a:xfrm>
              <a:custGeom>
                <a:rect b="b" l="l" r="r" t="t"/>
                <a:pathLst>
                  <a:path extrusionOk="0" h="363188" w="523874">
                    <a:moveTo>
                      <a:pt x="523875" y="0"/>
                    </a:moveTo>
                    <a:lnTo>
                      <a:pt x="523875" y="248888"/>
                    </a:lnTo>
                    <a:cubicBezTo>
                      <a:pt x="523875" y="311753"/>
                      <a:pt x="472440" y="363188"/>
                      <a:pt x="409575" y="363188"/>
                    </a:cubicBezTo>
                    <a:lnTo>
                      <a:pt x="114300" y="363188"/>
                    </a:lnTo>
                    <a:cubicBezTo>
                      <a:pt x="51435" y="363188"/>
                      <a:pt x="0" y="311753"/>
                      <a:pt x="0" y="248888"/>
                    </a:cubicBezTo>
                    <a:lnTo>
                      <a:pt x="0" y="0"/>
                    </a:lnTo>
                    <a:lnTo>
                      <a:pt x="523875" y="0"/>
                    </a:lnTo>
                    <a:close/>
                  </a:path>
                </a:pathLst>
              </a:custGeom>
              <a:solidFill>
                <a:srgbClr val="4D39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30"/>
              <p:cNvSpPr/>
              <p:nvPr/>
            </p:nvSpPr>
            <p:spPr>
              <a:xfrm>
                <a:off x="2038041" y="5519452"/>
                <a:ext cx="906016" cy="642491"/>
              </a:xfrm>
              <a:custGeom>
                <a:rect b="b" l="l" r="r" t="t"/>
                <a:pathLst>
                  <a:path extrusionOk="0" h="391763" w="552449">
                    <a:moveTo>
                      <a:pt x="423863" y="391763"/>
                    </a:moveTo>
                    <a:lnTo>
                      <a:pt x="128587" y="391763"/>
                    </a:lnTo>
                    <a:cubicBezTo>
                      <a:pt x="57722" y="391763"/>
                      <a:pt x="0" y="334042"/>
                      <a:pt x="0" y="263176"/>
                    </a:cubicBezTo>
                    <a:lnTo>
                      <a:pt x="0" y="14288"/>
                    </a:lnTo>
                    <a:cubicBezTo>
                      <a:pt x="0" y="6382"/>
                      <a:pt x="6382" y="0"/>
                      <a:pt x="14288" y="0"/>
                    </a:cubicBezTo>
                    <a:lnTo>
                      <a:pt x="538163" y="0"/>
                    </a:lnTo>
                    <a:cubicBezTo>
                      <a:pt x="546068" y="0"/>
                      <a:pt x="552450" y="6382"/>
                      <a:pt x="552450" y="14288"/>
                    </a:cubicBezTo>
                    <a:lnTo>
                      <a:pt x="552450" y="263176"/>
                    </a:lnTo>
                    <a:cubicBezTo>
                      <a:pt x="552450" y="334137"/>
                      <a:pt x="494728" y="391763"/>
                      <a:pt x="423863" y="391763"/>
                    </a:cubicBezTo>
                    <a:close/>
                    <a:moveTo>
                      <a:pt x="28575" y="28575"/>
                    </a:moveTo>
                    <a:lnTo>
                      <a:pt x="28575" y="263176"/>
                    </a:lnTo>
                    <a:cubicBezTo>
                      <a:pt x="28575" y="318326"/>
                      <a:pt x="73438" y="363188"/>
                      <a:pt x="128587" y="363188"/>
                    </a:cubicBezTo>
                    <a:lnTo>
                      <a:pt x="423863" y="363188"/>
                    </a:lnTo>
                    <a:cubicBezTo>
                      <a:pt x="479012" y="363188"/>
                      <a:pt x="523875" y="318326"/>
                      <a:pt x="523875" y="263176"/>
                    </a:cubicBezTo>
                    <a:lnTo>
                      <a:pt x="523875" y="28575"/>
                    </a:lnTo>
                    <a:lnTo>
                      <a:pt x="28575"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0"/>
              <p:cNvSpPr/>
              <p:nvPr/>
            </p:nvSpPr>
            <p:spPr>
              <a:xfrm>
                <a:off x="2061464" y="5542875"/>
                <a:ext cx="859153" cy="595628"/>
              </a:xfrm>
              <a:custGeom>
                <a:rect b="b" l="l" r="r" t="t"/>
                <a:pathLst>
                  <a:path extrusionOk="0" h="363188" w="523874">
                    <a:moveTo>
                      <a:pt x="523875" y="0"/>
                    </a:moveTo>
                    <a:lnTo>
                      <a:pt x="523875" y="248888"/>
                    </a:lnTo>
                    <a:cubicBezTo>
                      <a:pt x="523875" y="311753"/>
                      <a:pt x="472440" y="363188"/>
                      <a:pt x="409575" y="363188"/>
                    </a:cubicBezTo>
                    <a:lnTo>
                      <a:pt x="114300" y="363188"/>
                    </a:lnTo>
                    <a:cubicBezTo>
                      <a:pt x="51435" y="363188"/>
                      <a:pt x="0" y="311753"/>
                      <a:pt x="0" y="248888"/>
                    </a:cubicBezTo>
                    <a:lnTo>
                      <a:pt x="0" y="0"/>
                    </a:lnTo>
                    <a:lnTo>
                      <a:pt x="523875" y="0"/>
                    </a:lnTo>
                    <a:close/>
                  </a:path>
                </a:pathLst>
              </a:custGeom>
              <a:solidFill>
                <a:srgbClr val="4D39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0"/>
              <p:cNvSpPr/>
              <p:nvPr/>
            </p:nvSpPr>
            <p:spPr>
              <a:xfrm>
                <a:off x="2038041" y="5519452"/>
                <a:ext cx="906016" cy="642491"/>
              </a:xfrm>
              <a:custGeom>
                <a:rect b="b" l="l" r="r" t="t"/>
                <a:pathLst>
                  <a:path extrusionOk="0" h="391763" w="552449">
                    <a:moveTo>
                      <a:pt x="423863" y="391763"/>
                    </a:moveTo>
                    <a:lnTo>
                      <a:pt x="128587" y="391763"/>
                    </a:lnTo>
                    <a:cubicBezTo>
                      <a:pt x="57722" y="391763"/>
                      <a:pt x="0" y="334042"/>
                      <a:pt x="0" y="263176"/>
                    </a:cubicBezTo>
                    <a:lnTo>
                      <a:pt x="0" y="14288"/>
                    </a:lnTo>
                    <a:cubicBezTo>
                      <a:pt x="0" y="6382"/>
                      <a:pt x="6382" y="0"/>
                      <a:pt x="14288" y="0"/>
                    </a:cubicBezTo>
                    <a:lnTo>
                      <a:pt x="538163" y="0"/>
                    </a:lnTo>
                    <a:cubicBezTo>
                      <a:pt x="546068" y="0"/>
                      <a:pt x="552450" y="6382"/>
                      <a:pt x="552450" y="14288"/>
                    </a:cubicBezTo>
                    <a:lnTo>
                      <a:pt x="552450" y="263176"/>
                    </a:lnTo>
                    <a:cubicBezTo>
                      <a:pt x="552450" y="334137"/>
                      <a:pt x="494728" y="391763"/>
                      <a:pt x="423863" y="391763"/>
                    </a:cubicBezTo>
                    <a:close/>
                    <a:moveTo>
                      <a:pt x="28575" y="28575"/>
                    </a:moveTo>
                    <a:lnTo>
                      <a:pt x="28575" y="263176"/>
                    </a:lnTo>
                    <a:cubicBezTo>
                      <a:pt x="28575" y="318326"/>
                      <a:pt x="73438" y="363188"/>
                      <a:pt x="128587" y="363188"/>
                    </a:cubicBezTo>
                    <a:lnTo>
                      <a:pt x="423863" y="363188"/>
                    </a:lnTo>
                    <a:cubicBezTo>
                      <a:pt x="479012" y="363188"/>
                      <a:pt x="523875" y="318326"/>
                      <a:pt x="523875" y="263176"/>
                    </a:cubicBezTo>
                    <a:lnTo>
                      <a:pt x="523875" y="28575"/>
                    </a:lnTo>
                    <a:lnTo>
                      <a:pt x="28575" y="28575"/>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30"/>
              <p:cNvSpPr/>
              <p:nvPr/>
            </p:nvSpPr>
            <p:spPr>
              <a:xfrm>
                <a:off x="2495112" y="5011942"/>
                <a:ext cx="15621" cy="515493"/>
              </a:xfrm>
              <a:custGeom>
                <a:rect b="b" l="l" r="r" t="t"/>
                <a:pathLst>
                  <a:path extrusionOk="0" h="314325" w="9525">
                    <a:moveTo>
                      <a:pt x="0" y="0"/>
                    </a:moveTo>
                    <a:lnTo>
                      <a:pt x="0" y="314325"/>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0"/>
              <p:cNvSpPr/>
              <p:nvPr/>
            </p:nvSpPr>
            <p:spPr>
              <a:xfrm>
                <a:off x="2471688" y="4988519"/>
                <a:ext cx="46863" cy="562356"/>
              </a:xfrm>
              <a:custGeom>
                <a:rect b="b" l="l" r="r" t="t"/>
                <a:pathLst>
                  <a:path extrusionOk="0" h="342900" w="28575">
                    <a:moveTo>
                      <a:pt x="14288" y="342900"/>
                    </a:moveTo>
                    <a:cubicBezTo>
                      <a:pt x="6382" y="342900"/>
                      <a:pt x="0" y="336518"/>
                      <a:pt x="0" y="328613"/>
                    </a:cubicBezTo>
                    <a:lnTo>
                      <a:pt x="0" y="14288"/>
                    </a:lnTo>
                    <a:cubicBezTo>
                      <a:pt x="0" y="6382"/>
                      <a:pt x="6382" y="0"/>
                      <a:pt x="14288" y="0"/>
                    </a:cubicBezTo>
                    <a:cubicBezTo>
                      <a:pt x="22193" y="0"/>
                      <a:pt x="28575" y="6382"/>
                      <a:pt x="28575" y="14288"/>
                    </a:cubicBezTo>
                    <a:lnTo>
                      <a:pt x="28575" y="328613"/>
                    </a:lnTo>
                    <a:cubicBezTo>
                      <a:pt x="28575" y="336518"/>
                      <a:pt x="22193" y="342900"/>
                      <a:pt x="14288" y="342900"/>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30"/>
              <p:cNvSpPr/>
              <p:nvPr/>
            </p:nvSpPr>
            <p:spPr>
              <a:xfrm>
                <a:off x="1978702" y="4716962"/>
                <a:ext cx="448791" cy="1423541"/>
              </a:xfrm>
              <a:custGeom>
                <a:rect b="b" l="l" r="r" t="t"/>
                <a:pathLst>
                  <a:path extrusionOk="0" h="868013" w="273653">
                    <a:moveTo>
                      <a:pt x="159353" y="753713"/>
                    </a:moveTo>
                    <a:lnTo>
                      <a:pt x="159353" y="504825"/>
                    </a:lnTo>
                    <a:lnTo>
                      <a:pt x="161925" y="504825"/>
                    </a:lnTo>
                    <a:lnTo>
                      <a:pt x="161925" y="180975"/>
                    </a:lnTo>
                    <a:lnTo>
                      <a:pt x="168212" y="180975"/>
                    </a:lnTo>
                    <a:cubicBezTo>
                      <a:pt x="133255" y="180975"/>
                      <a:pt x="104775" y="152495"/>
                      <a:pt x="104775" y="117443"/>
                    </a:cubicBezTo>
                    <a:lnTo>
                      <a:pt x="104775" y="95250"/>
                    </a:lnTo>
                    <a:lnTo>
                      <a:pt x="161925" y="95250"/>
                    </a:lnTo>
                    <a:lnTo>
                      <a:pt x="161925" y="75533"/>
                    </a:lnTo>
                    <a:cubicBezTo>
                      <a:pt x="161925" y="33814"/>
                      <a:pt x="195739" y="0"/>
                      <a:pt x="237458" y="0"/>
                    </a:cubicBezTo>
                    <a:lnTo>
                      <a:pt x="132683" y="0"/>
                    </a:lnTo>
                    <a:cubicBezTo>
                      <a:pt x="90964" y="0"/>
                      <a:pt x="57150" y="33814"/>
                      <a:pt x="57150" y="75533"/>
                    </a:cubicBezTo>
                    <a:lnTo>
                      <a:pt x="57150" y="95250"/>
                    </a:lnTo>
                    <a:lnTo>
                      <a:pt x="0" y="95250"/>
                    </a:lnTo>
                    <a:lnTo>
                      <a:pt x="0" y="117443"/>
                    </a:lnTo>
                    <a:cubicBezTo>
                      <a:pt x="0" y="152495"/>
                      <a:pt x="28480" y="180975"/>
                      <a:pt x="63437" y="180975"/>
                    </a:cubicBezTo>
                    <a:lnTo>
                      <a:pt x="57150" y="180975"/>
                    </a:lnTo>
                    <a:lnTo>
                      <a:pt x="57150" y="504825"/>
                    </a:lnTo>
                    <a:lnTo>
                      <a:pt x="54578" y="504825"/>
                    </a:lnTo>
                    <a:lnTo>
                      <a:pt x="54578" y="753713"/>
                    </a:lnTo>
                    <a:cubicBezTo>
                      <a:pt x="54578" y="816578"/>
                      <a:pt x="106013" y="868013"/>
                      <a:pt x="168878" y="868013"/>
                    </a:cubicBezTo>
                    <a:lnTo>
                      <a:pt x="273653" y="868013"/>
                    </a:lnTo>
                    <a:cubicBezTo>
                      <a:pt x="210788" y="868013"/>
                      <a:pt x="159353" y="816578"/>
                      <a:pt x="159353" y="753713"/>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1"/>
          <p:cNvSpPr txBox="1"/>
          <p:nvPr>
            <p:ph type="title"/>
          </p:nvPr>
        </p:nvSpPr>
        <p:spPr>
          <a:xfrm>
            <a:off x="472000" y="925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a:t>
            </a:r>
            <a:endParaRPr/>
          </a:p>
        </p:txBody>
      </p:sp>
      <p:sp>
        <p:nvSpPr>
          <p:cNvPr id="614" name="Google Shape;614;p31"/>
          <p:cNvSpPr txBox="1"/>
          <p:nvPr>
            <p:ph idx="1" type="body"/>
          </p:nvPr>
        </p:nvSpPr>
        <p:spPr>
          <a:xfrm>
            <a:off x="186250" y="6032400"/>
            <a:ext cx="6824100" cy="825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t>This is where you section ends. Duplicate this set of slides as many times you need to go over all your sections.</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503A2B"/>
      </a:dk1>
      <a:lt1>
        <a:srgbClr val="F0DDBF"/>
      </a:lt1>
      <a:dk2>
        <a:srgbClr val="966435"/>
      </a:dk2>
      <a:lt2>
        <a:srgbClr val="FFFFFF"/>
      </a:lt2>
      <a:accent1>
        <a:srgbClr val="966435"/>
      </a:accent1>
      <a:accent2>
        <a:srgbClr val="895531"/>
      </a:accent2>
      <a:accent3>
        <a:srgbClr val="DDB987"/>
      </a:accent3>
      <a:accent4>
        <a:srgbClr val="59290A"/>
      </a:accent4>
      <a:accent5>
        <a:srgbClr val="EBD2AC"/>
      </a:accent5>
      <a:accent6>
        <a:srgbClr val="7B4F2C"/>
      </a:accent6>
      <a:hlink>
        <a:srgbClr val="4B38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