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theme/themeOverride1.xml" ContentType="application/vnd.openxmlformats-officedocument.themeOverride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notesMasterIdLst>
    <p:notesMasterId r:id="rId38"/>
  </p:notesMasterIdLst>
  <p:sldIdLst>
    <p:sldId id="256" r:id="rId4"/>
    <p:sldId id="264" r:id="rId5"/>
    <p:sldId id="262" r:id="rId6"/>
    <p:sldId id="265" r:id="rId7"/>
    <p:sldId id="266" r:id="rId8"/>
    <p:sldId id="267" r:id="rId9"/>
    <p:sldId id="269" r:id="rId10"/>
    <p:sldId id="274" r:id="rId11"/>
    <p:sldId id="275" r:id="rId12"/>
    <p:sldId id="276" r:id="rId13"/>
    <p:sldId id="272" r:id="rId14"/>
    <p:sldId id="277" r:id="rId15"/>
    <p:sldId id="278" r:id="rId16"/>
    <p:sldId id="268" r:id="rId17"/>
    <p:sldId id="282" r:id="rId18"/>
    <p:sldId id="279" r:id="rId19"/>
    <p:sldId id="280" r:id="rId20"/>
    <p:sldId id="285" r:id="rId21"/>
    <p:sldId id="291" r:id="rId22"/>
    <p:sldId id="281" r:id="rId23"/>
    <p:sldId id="273" r:id="rId24"/>
    <p:sldId id="283" r:id="rId25"/>
    <p:sldId id="290" r:id="rId26"/>
    <p:sldId id="284" r:id="rId27"/>
    <p:sldId id="270" r:id="rId28"/>
    <p:sldId id="286" r:id="rId29"/>
    <p:sldId id="287" r:id="rId30"/>
    <p:sldId id="289" r:id="rId31"/>
    <p:sldId id="288" r:id="rId32"/>
    <p:sldId id="261" r:id="rId33"/>
    <p:sldId id="293" r:id="rId34"/>
    <p:sldId id="257" r:id="rId35"/>
    <p:sldId id="258" r:id="rId36"/>
    <p:sldId id="292" r:id="rId37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3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1B4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045" autoAdjust="0"/>
    <p:restoredTop sz="94660"/>
  </p:normalViewPr>
  <p:slideViewPr>
    <p:cSldViewPr>
      <p:cViewPr varScale="1">
        <p:scale>
          <a:sx n="143" d="100"/>
          <a:sy n="143" d="100"/>
        </p:scale>
        <p:origin x="1062" y="114"/>
      </p:cViewPr>
      <p:guideLst>
        <p:guide orient="horz" pos="1938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Hoja_de_c_lculo_de_Microsoft_Excel2.xlsx"/><Relationship Id="rId1" Type="http://schemas.openxmlformats.org/officeDocument/2006/relationships/themeOverride" Target="../theme/themeOverride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3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1-5880-4F2F-B1A4-2E13ADDB0A91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5880-4F2F-B1A4-2E13ADDB0A9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880-4F2F-B1A4-2E13ADDB0A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1-AF6F-47D4-812B-D6BADB766207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AF6F-47D4-812B-D6BADB766207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F6F-47D4-812B-D6BADB7662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4603508309584483E-3"/>
          <c:y val="4.4308258794220547E-2"/>
          <c:w val="0.99437804559682919"/>
          <c:h val="0.92299783567200611"/>
        </c:manualLayout>
      </c:layout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계열 1</c:v>
                </c:pt>
              </c:strCache>
            </c:strRef>
          </c:tx>
          <c:spPr>
            <a:solidFill>
              <a:schemeClr val="bg1"/>
            </a:solidFill>
            <a:ln>
              <a:noFill/>
            </a:ln>
            <a:effectLst/>
          </c:spPr>
          <c:invertIfNegative val="0"/>
          <c:cat>
            <c:numRef>
              <c:f>Sheet1!$A$2:$A$4</c:f>
              <c:numCache>
                <c:formatCode>General</c:formatCode>
                <c:ptCount val="3"/>
                <c:pt idx="0">
                  <c:v>1</c:v>
                </c:pt>
                <c:pt idx="1">
                  <c:v>2</c:v>
                </c:pt>
                <c:pt idx="2">
                  <c:v>3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D9A-4449-A266-6AEE5EFCA10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계열 2</c:v>
                </c:pt>
              </c:strCache>
            </c:strRef>
          </c:tx>
          <c:spPr>
            <a:solidFill>
              <a:schemeClr val="bg1">
                <a:alpha val="50000"/>
              </a:schemeClr>
            </a:solidFill>
            <a:ln>
              <a:noFill/>
            </a:ln>
            <a:effectLst/>
          </c:spPr>
          <c:invertIfNegative val="0"/>
          <c:cat>
            <c:numRef>
              <c:f>Sheet1!$A$2:$A$4</c:f>
              <c:numCache>
                <c:formatCode>General</c:formatCode>
                <c:ptCount val="3"/>
                <c:pt idx="0">
                  <c:v>1</c:v>
                </c:pt>
                <c:pt idx="1">
                  <c:v>2</c:v>
                </c:pt>
                <c:pt idx="2">
                  <c:v>3</c:v>
                </c:pt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D9A-4449-A266-6AEE5EFCA10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 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Sheet1!$A$2:$A$4</c:f>
              <c:numCache>
                <c:formatCode>General</c:formatCode>
                <c:ptCount val="3"/>
                <c:pt idx="0">
                  <c:v>1</c:v>
                </c:pt>
                <c:pt idx="1">
                  <c:v>2</c:v>
                </c:pt>
                <c:pt idx="2">
                  <c:v>3</c:v>
                </c:pt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D9A-4449-A266-6AEE5EFCA1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66327488"/>
        <c:axId val="766329784"/>
      </c:barChart>
      <c:catAx>
        <c:axId val="76632748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766329784"/>
        <c:crosses val="autoZero"/>
        <c:auto val="1"/>
        <c:lblAlgn val="ctr"/>
        <c:lblOffset val="100"/>
        <c:noMultiLvlLbl val="0"/>
      </c:catAx>
      <c:valAx>
        <c:axId val="766329784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7663274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bg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9C1-48D9-9339-D78C46B21A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77332224"/>
        <c:axId val="477333760"/>
      </c:barChart>
      <c:catAx>
        <c:axId val="4773322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bg1"/>
            </a:solidFill>
          </a:ln>
        </c:spPr>
        <c:txPr>
          <a:bodyPr/>
          <a:lstStyle/>
          <a:p>
            <a:pPr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77333760"/>
        <c:crosses val="autoZero"/>
        <c:auto val="1"/>
        <c:lblAlgn val="ctr"/>
        <c:lblOffset val="100"/>
        <c:noMultiLvlLbl val="0"/>
      </c:catAx>
      <c:valAx>
        <c:axId val="47733376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bg1"/>
            </a:solidFill>
          </a:ln>
        </c:spPr>
        <c:txPr>
          <a:bodyPr/>
          <a:lstStyle/>
          <a:p>
            <a:pPr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773322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bg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BD-462D-82F8-FA1D430575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77332224"/>
        <c:axId val="477333760"/>
      </c:barChart>
      <c:catAx>
        <c:axId val="4773322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bg1"/>
            </a:solidFill>
          </a:ln>
        </c:spPr>
        <c:txPr>
          <a:bodyPr/>
          <a:lstStyle/>
          <a:p>
            <a:pPr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77333760"/>
        <c:crosses val="autoZero"/>
        <c:auto val="1"/>
        <c:lblAlgn val="ctr"/>
        <c:lblOffset val="100"/>
        <c:noMultiLvlLbl val="0"/>
      </c:catAx>
      <c:valAx>
        <c:axId val="47733376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bg1"/>
            </a:solidFill>
          </a:ln>
        </c:spPr>
        <c:txPr>
          <a:bodyPr/>
          <a:lstStyle/>
          <a:p>
            <a:pPr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773322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bg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1C4-4594-90DA-6B2055441C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77332224"/>
        <c:axId val="477333760"/>
      </c:barChart>
      <c:catAx>
        <c:axId val="4773322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bg1"/>
            </a:solidFill>
          </a:ln>
        </c:spPr>
        <c:txPr>
          <a:bodyPr/>
          <a:lstStyle/>
          <a:p>
            <a:pPr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77333760"/>
        <c:crosses val="autoZero"/>
        <c:auto val="1"/>
        <c:lblAlgn val="ctr"/>
        <c:lblOffset val="100"/>
        <c:noMultiLvlLbl val="0"/>
      </c:catAx>
      <c:valAx>
        <c:axId val="47733376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bg1"/>
            </a:solidFill>
          </a:ln>
        </c:spPr>
        <c:txPr>
          <a:bodyPr/>
          <a:lstStyle/>
          <a:p>
            <a:pPr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773322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9153699995756701E-2"/>
          <c:y val="5.3553334030277351E-2"/>
          <c:w val="0.93571773671841096"/>
          <c:h val="0.78213051564119629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31750">
              <a:solidFill>
                <a:schemeClr val="bg1"/>
              </a:solidFill>
            </a:ln>
          </c:spPr>
          <c:marker>
            <c:symbol val="circle"/>
            <c:size val="8"/>
            <c:spPr>
              <a:solidFill>
                <a:schemeClr val="bg1"/>
              </a:solidFill>
              <a:ln w="0">
                <a:noFill/>
              </a:ln>
            </c:spPr>
          </c:marker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0-29C0-4F1F-B35C-4102E3986CE5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1-29C0-4F1F-B35C-4102E3986CE5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2-29C0-4F1F-B35C-4102E3986CE5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24</c:v>
                </c:pt>
                <c:pt idx="1">
                  <c:v>44</c:v>
                </c:pt>
                <c:pt idx="2">
                  <c:v>18</c:v>
                </c:pt>
                <c:pt idx="3">
                  <c:v>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9C0-4F1F-B35C-4102E3986C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9154432"/>
        <c:axId val="172299008"/>
      </c:lineChart>
      <c:catAx>
        <c:axId val="1691544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bg1"/>
            </a:solidFill>
          </a:ln>
        </c:spPr>
        <c:txPr>
          <a:bodyPr/>
          <a:lstStyle/>
          <a:p>
            <a:pPr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72299008"/>
        <c:crosses val="autoZero"/>
        <c:auto val="1"/>
        <c:lblAlgn val="ctr"/>
        <c:lblOffset val="100"/>
        <c:noMultiLvlLbl val="0"/>
      </c:catAx>
      <c:valAx>
        <c:axId val="172299008"/>
        <c:scaling>
          <c:orientation val="minMax"/>
        </c:scaling>
        <c:delete val="0"/>
        <c:axPos val="l"/>
        <c:majorGridlines>
          <c:spPr>
            <a:ln w="12700">
              <a:solidFill>
                <a:schemeClr val="bg1"/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bg1"/>
            </a:solidFill>
          </a:ln>
        </c:spPr>
        <c:txPr>
          <a:bodyPr/>
          <a:lstStyle/>
          <a:p>
            <a:pPr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69154432"/>
        <c:crosses val="autoZero"/>
        <c:crossBetween val="between"/>
      </c:valAx>
      <c:spPr>
        <a:ln w="12700">
          <a:solidFill>
            <a:schemeClr val="bg1"/>
          </a:solidFill>
        </a:ln>
      </c:spPr>
    </c:plotArea>
    <c:plotVisOnly val="1"/>
    <c:dispBlanksAs val="gap"/>
    <c:showDLblsOverMax val="0"/>
  </c:chart>
  <c:spPr>
    <a:ln>
      <a:solidFill>
        <a:srgbClr val="61B4F6"/>
      </a:solidFill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9B199C-A399-4C0B-8B45-6E675A5F7FF7}" type="datetimeFigureOut">
              <a:rPr lang="ko-KR" altLang="en-US" smtClean="0"/>
              <a:t>2026-02-23</a:t>
            </a:fld>
            <a:endParaRPr lang="ko-KR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79DF6A-CACA-42E7-971C-31FA195325E8}" type="slidenum">
              <a:rPr lang="ko-KR" altLang="en-US" smtClean="0"/>
              <a:t>‹Nº›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709076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79DF6A-CACA-42E7-971C-31FA195325E8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95823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자유형: 도형 67">
            <a:extLst>
              <a:ext uri="{FF2B5EF4-FFF2-40B4-BE49-F238E27FC236}">
                <a16:creationId xmlns:a16="http://schemas.microsoft.com/office/drawing/2014/main" id="{B2E3B724-289B-4D2A-A6DA-A824A9B18F39}"/>
              </a:ext>
            </a:extLst>
          </p:cNvPr>
          <p:cNvSpPr/>
          <p:nvPr userDrawn="1"/>
        </p:nvSpPr>
        <p:spPr>
          <a:xfrm rot="10800000">
            <a:off x="1085171" y="653530"/>
            <a:ext cx="1725923" cy="3572198"/>
          </a:xfrm>
          <a:custGeom>
            <a:avLst/>
            <a:gdLst>
              <a:gd name="connsiteX0" fmla="*/ 1102413 w 1725923"/>
              <a:gd name="connsiteY0" fmla="*/ 1964795 h 3572198"/>
              <a:gd name="connsiteX1" fmla="*/ 619087 w 1725923"/>
              <a:gd name="connsiteY1" fmla="*/ 1964795 h 3572198"/>
              <a:gd name="connsiteX2" fmla="*/ 619087 w 1725923"/>
              <a:gd name="connsiteY2" fmla="*/ 143855 h 3572198"/>
              <a:gd name="connsiteX3" fmla="*/ 619087 w 1725923"/>
              <a:gd name="connsiteY3" fmla="*/ 140749 h 3572198"/>
              <a:gd name="connsiteX4" fmla="*/ 622193 w 1725923"/>
              <a:gd name="connsiteY4" fmla="*/ 140749 h 3572198"/>
              <a:gd name="connsiteX5" fmla="*/ 762942 w 1725923"/>
              <a:gd name="connsiteY5" fmla="*/ 0 h 3572198"/>
              <a:gd name="connsiteX6" fmla="*/ 753417 w 1725923"/>
              <a:gd name="connsiteY6" fmla="*/ 1825378 h 3572198"/>
              <a:gd name="connsiteX7" fmla="*/ 784462 w 1725923"/>
              <a:gd name="connsiteY7" fmla="*/ 1856423 h 3572198"/>
              <a:gd name="connsiteX8" fmla="*/ 815507 w 1725923"/>
              <a:gd name="connsiteY8" fmla="*/ 1825378 h 3572198"/>
              <a:gd name="connsiteX9" fmla="*/ 826256 w 1725923"/>
              <a:gd name="connsiteY9" fmla="*/ 0 h 3572198"/>
              <a:gd name="connsiteX10" fmla="*/ 898897 w 1725923"/>
              <a:gd name="connsiteY10" fmla="*/ 0 h 3572198"/>
              <a:gd name="connsiteX11" fmla="*/ 1102413 w 1725923"/>
              <a:gd name="connsiteY11" fmla="*/ 257962 h 3572198"/>
              <a:gd name="connsiteX12" fmla="*/ 1102413 w 1725923"/>
              <a:gd name="connsiteY12" fmla="*/ 435134 h 3572198"/>
              <a:gd name="connsiteX13" fmla="*/ 974435 w 1725923"/>
              <a:gd name="connsiteY13" fmla="*/ 554280 h 3572198"/>
              <a:gd name="connsiteX14" fmla="*/ 1102413 w 1725923"/>
              <a:gd name="connsiteY14" fmla="*/ 673428 h 3572198"/>
              <a:gd name="connsiteX15" fmla="*/ 1102413 w 1725923"/>
              <a:gd name="connsiteY15" fmla="*/ 802506 h 3572198"/>
              <a:gd name="connsiteX16" fmla="*/ 982216 w 1725923"/>
              <a:gd name="connsiteY16" fmla="*/ 921506 h 3572198"/>
              <a:gd name="connsiteX17" fmla="*/ 1102413 w 1725923"/>
              <a:gd name="connsiteY17" fmla="*/ 1040506 h 3572198"/>
              <a:gd name="connsiteX18" fmla="*/ 1102413 w 1725923"/>
              <a:gd name="connsiteY18" fmla="*/ 1148198 h 3572198"/>
              <a:gd name="connsiteX19" fmla="*/ 1016431 w 1725923"/>
              <a:gd name="connsiteY19" fmla="*/ 1262985 h 3572198"/>
              <a:gd name="connsiteX20" fmla="*/ 1102413 w 1725923"/>
              <a:gd name="connsiteY20" fmla="*/ 1377772 h 3572198"/>
              <a:gd name="connsiteX21" fmla="*/ 1102413 w 1725923"/>
              <a:gd name="connsiteY21" fmla="*/ 1511810 h 3572198"/>
              <a:gd name="connsiteX22" fmla="*/ 926889 w 1725923"/>
              <a:gd name="connsiteY22" fmla="*/ 1668154 h 3572198"/>
              <a:gd name="connsiteX23" fmla="*/ 1102413 w 1725923"/>
              <a:gd name="connsiteY23" fmla="*/ 1824498 h 3572198"/>
              <a:gd name="connsiteX24" fmla="*/ 831837 w 1725923"/>
              <a:gd name="connsiteY24" fmla="*/ 2445070 h 3572198"/>
              <a:gd name="connsiteX25" fmla="*/ 831837 w 1725923"/>
              <a:gd name="connsiteY25" fmla="*/ 2193610 h 3572198"/>
              <a:gd name="connsiteX26" fmla="*/ 579837 w 1725923"/>
              <a:gd name="connsiteY26" fmla="*/ 2193610 h 3572198"/>
              <a:gd name="connsiteX27" fmla="*/ 579837 w 1725923"/>
              <a:gd name="connsiteY27" fmla="*/ 2445070 h 3572198"/>
              <a:gd name="connsiteX28" fmla="*/ 1135469 w 1725923"/>
              <a:gd name="connsiteY28" fmla="*/ 2445070 h 3572198"/>
              <a:gd name="connsiteX29" fmla="*/ 1135469 w 1725923"/>
              <a:gd name="connsiteY29" fmla="*/ 2193610 h 3572198"/>
              <a:gd name="connsiteX30" fmla="*/ 883469 w 1725923"/>
              <a:gd name="connsiteY30" fmla="*/ 2193610 h 3572198"/>
              <a:gd name="connsiteX31" fmla="*/ 883469 w 1725923"/>
              <a:gd name="connsiteY31" fmla="*/ 2445070 h 3572198"/>
              <a:gd name="connsiteX32" fmla="*/ 831837 w 1725923"/>
              <a:gd name="connsiteY32" fmla="*/ 2738767 h 3572198"/>
              <a:gd name="connsiteX33" fmla="*/ 831837 w 1725923"/>
              <a:gd name="connsiteY33" fmla="*/ 2487307 h 3572198"/>
              <a:gd name="connsiteX34" fmla="*/ 579837 w 1725923"/>
              <a:gd name="connsiteY34" fmla="*/ 2487307 h 3572198"/>
              <a:gd name="connsiteX35" fmla="*/ 579837 w 1725923"/>
              <a:gd name="connsiteY35" fmla="*/ 2738767 h 3572198"/>
              <a:gd name="connsiteX36" fmla="*/ 1135469 w 1725923"/>
              <a:gd name="connsiteY36" fmla="*/ 2738767 h 3572198"/>
              <a:gd name="connsiteX37" fmla="*/ 1135469 w 1725923"/>
              <a:gd name="connsiteY37" fmla="*/ 2487307 h 3572198"/>
              <a:gd name="connsiteX38" fmla="*/ 883469 w 1725923"/>
              <a:gd name="connsiteY38" fmla="*/ 2487307 h 3572198"/>
              <a:gd name="connsiteX39" fmla="*/ 883469 w 1725923"/>
              <a:gd name="connsiteY39" fmla="*/ 2738767 h 3572198"/>
              <a:gd name="connsiteX40" fmla="*/ 858795 w 1725923"/>
              <a:gd name="connsiteY40" fmla="*/ 3306895 h 3572198"/>
              <a:gd name="connsiteX41" fmla="*/ 300360 w 1725923"/>
              <a:gd name="connsiteY41" fmla="*/ 2750307 h 3572198"/>
              <a:gd name="connsiteX42" fmla="*/ 302749 w 1725923"/>
              <a:gd name="connsiteY42" fmla="*/ 2750307 h 3572198"/>
              <a:gd name="connsiteX43" fmla="*/ 302749 w 1725923"/>
              <a:gd name="connsiteY43" fmla="*/ 2131254 h 3572198"/>
              <a:gd name="connsiteX44" fmla="*/ 387566 w 1725923"/>
              <a:gd name="connsiteY44" fmla="*/ 2046437 h 3572198"/>
              <a:gd name="connsiteX45" fmla="*/ 547717 w 1725923"/>
              <a:gd name="connsiteY45" fmla="*/ 2046437 h 3572198"/>
              <a:gd name="connsiteX46" fmla="*/ 568126 w 1725923"/>
              <a:gd name="connsiteY46" fmla="*/ 1964796 h 3572198"/>
              <a:gd name="connsiteX47" fmla="*/ 1153373 w 1725923"/>
              <a:gd name="connsiteY47" fmla="*/ 1964796 h 3572198"/>
              <a:gd name="connsiteX48" fmla="*/ 1173782 w 1725923"/>
              <a:gd name="connsiteY48" fmla="*/ 2046437 h 3572198"/>
              <a:gd name="connsiteX49" fmla="*/ 1333932 w 1725923"/>
              <a:gd name="connsiteY49" fmla="*/ 2046437 h 3572198"/>
              <a:gd name="connsiteX50" fmla="*/ 1418749 w 1725923"/>
              <a:gd name="connsiteY50" fmla="*/ 2131254 h 3572198"/>
              <a:gd name="connsiteX51" fmla="*/ 1418749 w 1725923"/>
              <a:gd name="connsiteY51" fmla="*/ 2751832 h 3572198"/>
              <a:gd name="connsiteX52" fmla="*/ 1414832 w 1725923"/>
              <a:gd name="connsiteY52" fmla="*/ 2751832 h 3572198"/>
              <a:gd name="connsiteX53" fmla="*/ 863754 w 1725923"/>
              <a:gd name="connsiteY53" fmla="*/ 3572198 h 3572198"/>
              <a:gd name="connsiteX54" fmla="*/ 862962 w 1725923"/>
              <a:gd name="connsiteY54" fmla="*/ 3572044 h 3572198"/>
              <a:gd name="connsiteX55" fmla="*/ 862170 w 1725923"/>
              <a:gd name="connsiteY55" fmla="*/ 3572198 h 3572198"/>
              <a:gd name="connsiteX56" fmla="*/ 800003 w 1725923"/>
              <a:gd name="connsiteY56" fmla="*/ 3546448 h 3572198"/>
              <a:gd name="connsiteX57" fmla="*/ 796872 w 1725923"/>
              <a:gd name="connsiteY57" fmla="*/ 3541733 h 3572198"/>
              <a:gd name="connsiteX58" fmla="*/ 25750 w 1725923"/>
              <a:gd name="connsiteY58" fmla="*/ 2770611 h 3572198"/>
              <a:gd name="connsiteX59" fmla="*/ 25750 w 1725923"/>
              <a:gd name="connsiteY59" fmla="*/ 2646277 h 3572198"/>
              <a:gd name="connsiteX60" fmla="*/ 150083 w 1725923"/>
              <a:gd name="connsiteY60" fmla="*/ 2646277 h 3572198"/>
              <a:gd name="connsiteX61" fmla="*/ 862962 w 1725923"/>
              <a:gd name="connsiteY61" fmla="*/ 3359155 h 3572198"/>
              <a:gd name="connsiteX62" fmla="*/ 1575840 w 1725923"/>
              <a:gd name="connsiteY62" fmla="*/ 2646277 h 3572198"/>
              <a:gd name="connsiteX63" fmla="*/ 1700173 w 1725923"/>
              <a:gd name="connsiteY63" fmla="*/ 2646277 h 3572198"/>
              <a:gd name="connsiteX64" fmla="*/ 1700173 w 1725923"/>
              <a:gd name="connsiteY64" fmla="*/ 2770611 h 3572198"/>
              <a:gd name="connsiteX65" fmla="*/ 929051 w 1725923"/>
              <a:gd name="connsiteY65" fmla="*/ 3541733 h 3572198"/>
              <a:gd name="connsiteX66" fmla="*/ 925920 w 1725923"/>
              <a:gd name="connsiteY66" fmla="*/ 3546448 h 3572198"/>
              <a:gd name="connsiteX67" fmla="*/ 863754 w 1725923"/>
              <a:gd name="connsiteY67" fmla="*/ 3572198 h 3572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1725923" h="3572198">
                <a:moveTo>
                  <a:pt x="1102413" y="1964795"/>
                </a:moveTo>
                <a:lnTo>
                  <a:pt x="619087" y="1964795"/>
                </a:lnTo>
                <a:lnTo>
                  <a:pt x="619087" y="143855"/>
                </a:lnTo>
                <a:lnTo>
                  <a:pt x="619087" y="140749"/>
                </a:lnTo>
                <a:lnTo>
                  <a:pt x="622193" y="140749"/>
                </a:lnTo>
                <a:lnTo>
                  <a:pt x="762942" y="0"/>
                </a:lnTo>
                <a:lnTo>
                  <a:pt x="753417" y="1825378"/>
                </a:lnTo>
                <a:cubicBezTo>
                  <a:pt x="753417" y="1842524"/>
                  <a:pt x="767316" y="1856423"/>
                  <a:pt x="784462" y="1856423"/>
                </a:cubicBezTo>
                <a:cubicBezTo>
                  <a:pt x="801608" y="1856423"/>
                  <a:pt x="815507" y="1842524"/>
                  <a:pt x="815507" y="1825378"/>
                </a:cubicBezTo>
                <a:cubicBezTo>
                  <a:pt x="816913" y="1216919"/>
                  <a:pt x="824850" y="608459"/>
                  <a:pt x="826256" y="0"/>
                </a:cubicBezTo>
                <a:lnTo>
                  <a:pt x="898897" y="0"/>
                </a:lnTo>
                <a:lnTo>
                  <a:pt x="1102413" y="257962"/>
                </a:lnTo>
                <a:lnTo>
                  <a:pt x="1102413" y="435134"/>
                </a:lnTo>
                <a:lnTo>
                  <a:pt x="974435" y="554280"/>
                </a:lnTo>
                <a:lnTo>
                  <a:pt x="1102413" y="673428"/>
                </a:lnTo>
                <a:lnTo>
                  <a:pt x="1102413" y="802506"/>
                </a:lnTo>
                <a:lnTo>
                  <a:pt x="982216" y="921506"/>
                </a:lnTo>
                <a:lnTo>
                  <a:pt x="1102413" y="1040506"/>
                </a:lnTo>
                <a:lnTo>
                  <a:pt x="1102413" y="1148198"/>
                </a:lnTo>
                <a:lnTo>
                  <a:pt x="1016431" y="1262985"/>
                </a:lnTo>
                <a:lnTo>
                  <a:pt x="1102413" y="1377772"/>
                </a:lnTo>
                <a:lnTo>
                  <a:pt x="1102413" y="1511810"/>
                </a:lnTo>
                <a:lnTo>
                  <a:pt x="926889" y="1668154"/>
                </a:lnTo>
                <a:lnTo>
                  <a:pt x="1102413" y="1824498"/>
                </a:lnTo>
                <a:close/>
                <a:moveTo>
                  <a:pt x="831837" y="2445070"/>
                </a:moveTo>
                <a:lnTo>
                  <a:pt x="831837" y="2193610"/>
                </a:lnTo>
                <a:lnTo>
                  <a:pt x="579837" y="2193610"/>
                </a:lnTo>
                <a:lnTo>
                  <a:pt x="579837" y="2445070"/>
                </a:lnTo>
                <a:close/>
                <a:moveTo>
                  <a:pt x="1135469" y="2445070"/>
                </a:moveTo>
                <a:lnTo>
                  <a:pt x="1135469" y="2193610"/>
                </a:lnTo>
                <a:lnTo>
                  <a:pt x="883469" y="2193610"/>
                </a:lnTo>
                <a:lnTo>
                  <a:pt x="883469" y="2445070"/>
                </a:lnTo>
                <a:close/>
                <a:moveTo>
                  <a:pt x="831837" y="2738767"/>
                </a:moveTo>
                <a:lnTo>
                  <a:pt x="831837" y="2487307"/>
                </a:lnTo>
                <a:lnTo>
                  <a:pt x="579837" y="2487307"/>
                </a:lnTo>
                <a:lnTo>
                  <a:pt x="579837" y="2738767"/>
                </a:lnTo>
                <a:close/>
                <a:moveTo>
                  <a:pt x="1135469" y="2738767"/>
                </a:moveTo>
                <a:lnTo>
                  <a:pt x="1135469" y="2487307"/>
                </a:lnTo>
                <a:lnTo>
                  <a:pt x="883469" y="2487307"/>
                </a:lnTo>
                <a:lnTo>
                  <a:pt x="883469" y="2738767"/>
                </a:lnTo>
                <a:close/>
                <a:moveTo>
                  <a:pt x="858795" y="3306895"/>
                </a:moveTo>
                <a:lnTo>
                  <a:pt x="300360" y="2750307"/>
                </a:lnTo>
                <a:lnTo>
                  <a:pt x="302749" y="2750307"/>
                </a:lnTo>
                <a:lnTo>
                  <a:pt x="302749" y="2131254"/>
                </a:lnTo>
                <a:cubicBezTo>
                  <a:pt x="302749" y="2084411"/>
                  <a:pt x="340723" y="2046437"/>
                  <a:pt x="387566" y="2046437"/>
                </a:cubicBezTo>
                <a:lnTo>
                  <a:pt x="547717" y="2046437"/>
                </a:lnTo>
                <a:lnTo>
                  <a:pt x="568126" y="1964796"/>
                </a:lnTo>
                <a:lnTo>
                  <a:pt x="1153373" y="1964796"/>
                </a:lnTo>
                <a:lnTo>
                  <a:pt x="1173782" y="2046437"/>
                </a:lnTo>
                <a:lnTo>
                  <a:pt x="1333932" y="2046437"/>
                </a:lnTo>
                <a:cubicBezTo>
                  <a:pt x="1380775" y="2046437"/>
                  <a:pt x="1418749" y="2084411"/>
                  <a:pt x="1418749" y="2131254"/>
                </a:cubicBezTo>
                <a:lnTo>
                  <a:pt x="1418749" y="2751832"/>
                </a:lnTo>
                <a:lnTo>
                  <a:pt x="1414832" y="2751832"/>
                </a:lnTo>
                <a:close/>
                <a:moveTo>
                  <a:pt x="863754" y="3572198"/>
                </a:moveTo>
                <a:lnTo>
                  <a:pt x="862962" y="3572044"/>
                </a:lnTo>
                <a:lnTo>
                  <a:pt x="862170" y="3572198"/>
                </a:lnTo>
                <a:cubicBezTo>
                  <a:pt x="839670" y="3572198"/>
                  <a:pt x="817170" y="3563614"/>
                  <a:pt x="800003" y="3546448"/>
                </a:cubicBezTo>
                <a:lnTo>
                  <a:pt x="796872" y="3541733"/>
                </a:lnTo>
                <a:lnTo>
                  <a:pt x="25750" y="2770611"/>
                </a:lnTo>
                <a:cubicBezTo>
                  <a:pt x="-8584" y="2736277"/>
                  <a:pt x="-8584" y="2680611"/>
                  <a:pt x="25750" y="2646277"/>
                </a:cubicBezTo>
                <a:cubicBezTo>
                  <a:pt x="60083" y="2611944"/>
                  <a:pt x="115750" y="2611944"/>
                  <a:pt x="150083" y="2646277"/>
                </a:cubicBezTo>
                <a:lnTo>
                  <a:pt x="862962" y="3359155"/>
                </a:lnTo>
                <a:lnTo>
                  <a:pt x="1575840" y="2646277"/>
                </a:lnTo>
                <a:cubicBezTo>
                  <a:pt x="1610173" y="2611944"/>
                  <a:pt x="1665840" y="2611944"/>
                  <a:pt x="1700173" y="2646277"/>
                </a:cubicBezTo>
                <a:cubicBezTo>
                  <a:pt x="1734507" y="2680611"/>
                  <a:pt x="1734507" y="2736277"/>
                  <a:pt x="1700173" y="2770611"/>
                </a:cubicBezTo>
                <a:lnTo>
                  <a:pt x="929051" y="3541733"/>
                </a:lnTo>
                <a:lnTo>
                  <a:pt x="925920" y="3546448"/>
                </a:lnTo>
                <a:cubicBezTo>
                  <a:pt x="908753" y="3563614"/>
                  <a:pt x="886253" y="3572198"/>
                  <a:pt x="863754" y="357219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Oval 1"/>
          <p:cNvSpPr/>
          <p:nvPr userDrawn="1"/>
        </p:nvSpPr>
        <p:spPr>
          <a:xfrm>
            <a:off x="1037304" y="4348431"/>
            <a:ext cx="1878512" cy="288032"/>
          </a:xfrm>
          <a:prstGeom prst="ellipse">
            <a:avLst/>
          </a:prstGeom>
          <a:solidFill>
            <a:schemeClr val="tx1">
              <a:alpha val="32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703D8009-4987-4820-8800-ADFEB0C3408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35896" y="1780111"/>
            <a:ext cx="5328444" cy="1232538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3600" b="1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Your Presentation</a:t>
            </a:r>
          </a:p>
          <a:p>
            <a:pPr lvl="0"/>
            <a:r>
              <a:rPr lang="en-US" altLang="ko-KR" dirty="0"/>
              <a:t>Name Here</a:t>
            </a:r>
          </a:p>
        </p:txBody>
      </p:sp>
      <p:sp>
        <p:nvSpPr>
          <p:cNvPr id="70" name="Text Placeholder 9">
            <a:extLst>
              <a:ext uri="{FF2B5EF4-FFF2-40B4-BE49-F238E27FC236}">
                <a16:creationId xmlns:a16="http://schemas.microsoft.com/office/drawing/2014/main" id="{5700A897-E684-4805-9BFE-1CE1C078006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35748" y="3003798"/>
            <a:ext cx="5328444" cy="50405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30+ Ready Made PowerPoint Template</a:t>
            </a:r>
          </a:p>
          <a:p>
            <a:pPr lvl="0"/>
            <a:r>
              <a:rPr lang="en-US" altLang="ko-KR" dirty="0"/>
              <a:t>with Google Slides for Free</a:t>
            </a:r>
          </a:p>
        </p:txBody>
      </p:sp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3707904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31922" y="51470"/>
            <a:ext cx="2051720" cy="23762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00" b="1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</a:t>
            </a:r>
          </a:p>
          <a:p>
            <a:pPr lvl="0"/>
            <a:r>
              <a:rPr lang="en-US" altLang="ko-KR" dirty="0"/>
              <a:t>Team </a:t>
            </a:r>
          </a:p>
          <a:p>
            <a:pPr lvl="0"/>
            <a:r>
              <a:rPr lang="en-US" altLang="ko-KR" dirty="0"/>
              <a:t>Layout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844950" y="123478"/>
            <a:ext cx="1728192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2844950" y="1799098"/>
            <a:ext cx="1728192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844950" y="3474719"/>
            <a:ext cx="1728192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87F12CC0-5557-4349-BC6B-EE11FD7CD601}"/>
              </a:ext>
            </a:extLst>
          </p:cNvPr>
          <p:cNvSpPr/>
          <p:nvPr userDrawn="1"/>
        </p:nvSpPr>
        <p:spPr>
          <a:xfrm rot="10800000">
            <a:off x="993991" y="3219822"/>
            <a:ext cx="788078" cy="1631110"/>
          </a:xfrm>
          <a:custGeom>
            <a:avLst/>
            <a:gdLst>
              <a:gd name="connsiteX0" fmla="*/ 1102413 w 1725923"/>
              <a:gd name="connsiteY0" fmla="*/ 1964795 h 3572198"/>
              <a:gd name="connsiteX1" fmla="*/ 619087 w 1725923"/>
              <a:gd name="connsiteY1" fmla="*/ 1964795 h 3572198"/>
              <a:gd name="connsiteX2" fmla="*/ 619087 w 1725923"/>
              <a:gd name="connsiteY2" fmla="*/ 143855 h 3572198"/>
              <a:gd name="connsiteX3" fmla="*/ 619087 w 1725923"/>
              <a:gd name="connsiteY3" fmla="*/ 140749 h 3572198"/>
              <a:gd name="connsiteX4" fmla="*/ 622193 w 1725923"/>
              <a:gd name="connsiteY4" fmla="*/ 140749 h 3572198"/>
              <a:gd name="connsiteX5" fmla="*/ 762942 w 1725923"/>
              <a:gd name="connsiteY5" fmla="*/ 0 h 3572198"/>
              <a:gd name="connsiteX6" fmla="*/ 753417 w 1725923"/>
              <a:gd name="connsiteY6" fmla="*/ 1825378 h 3572198"/>
              <a:gd name="connsiteX7" fmla="*/ 784462 w 1725923"/>
              <a:gd name="connsiteY7" fmla="*/ 1856423 h 3572198"/>
              <a:gd name="connsiteX8" fmla="*/ 815507 w 1725923"/>
              <a:gd name="connsiteY8" fmla="*/ 1825378 h 3572198"/>
              <a:gd name="connsiteX9" fmla="*/ 826256 w 1725923"/>
              <a:gd name="connsiteY9" fmla="*/ 0 h 3572198"/>
              <a:gd name="connsiteX10" fmla="*/ 898897 w 1725923"/>
              <a:gd name="connsiteY10" fmla="*/ 0 h 3572198"/>
              <a:gd name="connsiteX11" fmla="*/ 1102413 w 1725923"/>
              <a:gd name="connsiteY11" fmla="*/ 257962 h 3572198"/>
              <a:gd name="connsiteX12" fmla="*/ 1102413 w 1725923"/>
              <a:gd name="connsiteY12" fmla="*/ 435134 h 3572198"/>
              <a:gd name="connsiteX13" fmla="*/ 974435 w 1725923"/>
              <a:gd name="connsiteY13" fmla="*/ 554280 h 3572198"/>
              <a:gd name="connsiteX14" fmla="*/ 1102413 w 1725923"/>
              <a:gd name="connsiteY14" fmla="*/ 673428 h 3572198"/>
              <a:gd name="connsiteX15" fmla="*/ 1102413 w 1725923"/>
              <a:gd name="connsiteY15" fmla="*/ 802506 h 3572198"/>
              <a:gd name="connsiteX16" fmla="*/ 982216 w 1725923"/>
              <a:gd name="connsiteY16" fmla="*/ 921506 h 3572198"/>
              <a:gd name="connsiteX17" fmla="*/ 1102413 w 1725923"/>
              <a:gd name="connsiteY17" fmla="*/ 1040506 h 3572198"/>
              <a:gd name="connsiteX18" fmla="*/ 1102413 w 1725923"/>
              <a:gd name="connsiteY18" fmla="*/ 1148198 h 3572198"/>
              <a:gd name="connsiteX19" fmla="*/ 1016431 w 1725923"/>
              <a:gd name="connsiteY19" fmla="*/ 1262985 h 3572198"/>
              <a:gd name="connsiteX20" fmla="*/ 1102413 w 1725923"/>
              <a:gd name="connsiteY20" fmla="*/ 1377772 h 3572198"/>
              <a:gd name="connsiteX21" fmla="*/ 1102413 w 1725923"/>
              <a:gd name="connsiteY21" fmla="*/ 1511810 h 3572198"/>
              <a:gd name="connsiteX22" fmla="*/ 926889 w 1725923"/>
              <a:gd name="connsiteY22" fmla="*/ 1668154 h 3572198"/>
              <a:gd name="connsiteX23" fmla="*/ 1102413 w 1725923"/>
              <a:gd name="connsiteY23" fmla="*/ 1824498 h 3572198"/>
              <a:gd name="connsiteX24" fmla="*/ 831837 w 1725923"/>
              <a:gd name="connsiteY24" fmla="*/ 2445070 h 3572198"/>
              <a:gd name="connsiteX25" fmla="*/ 831837 w 1725923"/>
              <a:gd name="connsiteY25" fmla="*/ 2193610 h 3572198"/>
              <a:gd name="connsiteX26" fmla="*/ 579837 w 1725923"/>
              <a:gd name="connsiteY26" fmla="*/ 2193610 h 3572198"/>
              <a:gd name="connsiteX27" fmla="*/ 579837 w 1725923"/>
              <a:gd name="connsiteY27" fmla="*/ 2445070 h 3572198"/>
              <a:gd name="connsiteX28" fmla="*/ 1135469 w 1725923"/>
              <a:gd name="connsiteY28" fmla="*/ 2445070 h 3572198"/>
              <a:gd name="connsiteX29" fmla="*/ 1135469 w 1725923"/>
              <a:gd name="connsiteY29" fmla="*/ 2193610 h 3572198"/>
              <a:gd name="connsiteX30" fmla="*/ 883469 w 1725923"/>
              <a:gd name="connsiteY30" fmla="*/ 2193610 h 3572198"/>
              <a:gd name="connsiteX31" fmla="*/ 883469 w 1725923"/>
              <a:gd name="connsiteY31" fmla="*/ 2445070 h 3572198"/>
              <a:gd name="connsiteX32" fmla="*/ 831837 w 1725923"/>
              <a:gd name="connsiteY32" fmla="*/ 2738767 h 3572198"/>
              <a:gd name="connsiteX33" fmla="*/ 831837 w 1725923"/>
              <a:gd name="connsiteY33" fmla="*/ 2487307 h 3572198"/>
              <a:gd name="connsiteX34" fmla="*/ 579837 w 1725923"/>
              <a:gd name="connsiteY34" fmla="*/ 2487307 h 3572198"/>
              <a:gd name="connsiteX35" fmla="*/ 579837 w 1725923"/>
              <a:gd name="connsiteY35" fmla="*/ 2738767 h 3572198"/>
              <a:gd name="connsiteX36" fmla="*/ 1135469 w 1725923"/>
              <a:gd name="connsiteY36" fmla="*/ 2738767 h 3572198"/>
              <a:gd name="connsiteX37" fmla="*/ 1135469 w 1725923"/>
              <a:gd name="connsiteY37" fmla="*/ 2487307 h 3572198"/>
              <a:gd name="connsiteX38" fmla="*/ 883469 w 1725923"/>
              <a:gd name="connsiteY38" fmla="*/ 2487307 h 3572198"/>
              <a:gd name="connsiteX39" fmla="*/ 883469 w 1725923"/>
              <a:gd name="connsiteY39" fmla="*/ 2738767 h 3572198"/>
              <a:gd name="connsiteX40" fmla="*/ 858795 w 1725923"/>
              <a:gd name="connsiteY40" fmla="*/ 3306895 h 3572198"/>
              <a:gd name="connsiteX41" fmla="*/ 300360 w 1725923"/>
              <a:gd name="connsiteY41" fmla="*/ 2750307 h 3572198"/>
              <a:gd name="connsiteX42" fmla="*/ 302749 w 1725923"/>
              <a:gd name="connsiteY42" fmla="*/ 2750307 h 3572198"/>
              <a:gd name="connsiteX43" fmla="*/ 302749 w 1725923"/>
              <a:gd name="connsiteY43" fmla="*/ 2131254 h 3572198"/>
              <a:gd name="connsiteX44" fmla="*/ 387566 w 1725923"/>
              <a:gd name="connsiteY44" fmla="*/ 2046437 h 3572198"/>
              <a:gd name="connsiteX45" fmla="*/ 547717 w 1725923"/>
              <a:gd name="connsiteY45" fmla="*/ 2046437 h 3572198"/>
              <a:gd name="connsiteX46" fmla="*/ 568126 w 1725923"/>
              <a:gd name="connsiteY46" fmla="*/ 1964796 h 3572198"/>
              <a:gd name="connsiteX47" fmla="*/ 1153373 w 1725923"/>
              <a:gd name="connsiteY47" fmla="*/ 1964796 h 3572198"/>
              <a:gd name="connsiteX48" fmla="*/ 1173782 w 1725923"/>
              <a:gd name="connsiteY48" fmla="*/ 2046437 h 3572198"/>
              <a:gd name="connsiteX49" fmla="*/ 1333932 w 1725923"/>
              <a:gd name="connsiteY49" fmla="*/ 2046437 h 3572198"/>
              <a:gd name="connsiteX50" fmla="*/ 1418749 w 1725923"/>
              <a:gd name="connsiteY50" fmla="*/ 2131254 h 3572198"/>
              <a:gd name="connsiteX51" fmla="*/ 1418749 w 1725923"/>
              <a:gd name="connsiteY51" fmla="*/ 2751832 h 3572198"/>
              <a:gd name="connsiteX52" fmla="*/ 1414832 w 1725923"/>
              <a:gd name="connsiteY52" fmla="*/ 2751832 h 3572198"/>
              <a:gd name="connsiteX53" fmla="*/ 863754 w 1725923"/>
              <a:gd name="connsiteY53" fmla="*/ 3572198 h 3572198"/>
              <a:gd name="connsiteX54" fmla="*/ 862962 w 1725923"/>
              <a:gd name="connsiteY54" fmla="*/ 3572044 h 3572198"/>
              <a:gd name="connsiteX55" fmla="*/ 862170 w 1725923"/>
              <a:gd name="connsiteY55" fmla="*/ 3572198 h 3572198"/>
              <a:gd name="connsiteX56" fmla="*/ 800003 w 1725923"/>
              <a:gd name="connsiteY56" fmla="*/ 3546448 h 3572198"/>
              <a:gd name="connsiteX57" fmla="*/ 796872 w 1725923"/>
              <a:gd name="connsiteY57" fmla="*/ 3541733 h 3572198"/>
              <a:gd name="connsiteX58" fmla="*/ 25750 w 1725923"/>
              <a:gd name="connsiteY58" fmla="*/ 2770611 h 3572198"/>
              <a:gd name="connsiteX59" fmla="*/ 25750 w 1725923"/>
              <a:gd name="connsiteY59" fmla="*/ 2646277 h 3572198"/>
              <a:gd name="connsiteX60" fmla="*/ 150083 w 1725923"/>
              <a:gd name="connsiteY60" fmla="*/ 2646277 h 3572198"/>
              <a:gd name="connsiteX61" fmla="*/ 862962 w 1725923"/>
              <a:gd name="connsiteY61" fmla="*/ 3359155 h 3572198"/>
              <a:gd name="connsiteX62" fmla="*/ 1575840 w 1725923"/>
              <a:gd name="connsiteY62" fmla="*/ 2646277 h 3572198"/>
              <a:gd name="connsiteX63" fmla="*/ 1700173 w 1725923"/>
              <a:gd name="connsiteY63" fmla="*/ 2646277 h 3572198"/>
              <a:gd name="connsiteX64" fmla="*/ 1700173 w 1725923"/>
              <a:gd name="connsiteY64" fmla="*/ 2770611 h 3572198"/>
              <a:gd name="connsiteX65" fmla="*/ 929051 w 1725923"/>
              <a:gd name="connsiteY65" fmla="*/ 3541733 h 3572198"/>
              <a:gd name="connsiteX66" fmla="*/ 925920 w 1725923"/>
              <a:gd name="connsiteY66" fmla="*/ 3546448 h 3572198"/>
              <a:gd name="connsiteX67" fmla="*/ 863754 w 1725923"/>
              <a:gd name="connsiteY67" fmla="*/ 3572198 h 3572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1725923" h="3572198">
                <a:moveTo>
                  <a:pt x="1102413" y="1964795"/>
                </a:moveTo>
                <a:lnTo>
                  <a:pt x="619087" y="1964795"/>
                </a:lnTo>
                <a:lnTo>
                  <a:pt x="619087" y="143855"/>
                </a:lnTo>
                <a:lnTo>
                  <a:pt x="619087" y="140749"/>
                </a:lnTo>
                <a:lnTo>
                  <a:pt x="622193" y="140749"/>
                </a:lnTo>
                <a:lnTo>
                  <a:pt x="762942" y="0"/>
                </a:lnTo>
                <a:lnTo>
                  <a:pt x="753417" y="1825378"/>
                </a:lnTo>
                <a:cubicBezTo>
                  <a:pt x="753417" y="1842524"/>
                  <a:pt x="767316" y="1856423"/>
                  <a:pt x="784462" y="1856423"/>
                </a:cubicBezTo>
                <a:cubicBezTo>
                  <a:pt x="801608" y="1856423"/>
                  <a:pt x="815507" y="1842524"/>
                  <a:pt x="815507" y="1825378"/>
                </a:cubicBezTo>
                <a:cubicBezTo>
                  <a:pt x="816913" y="1216919"/>
                  <a:pt x="824850" y="608459"/>
                  <a:pt x="826256" y="0"/>
                </a:cubicBezTo>
                <a:lnTo>
                  <a:pt x="898897" y="0"/>
                </a:lnTo>
                <a:lnTo>
                  <a:pt x="1102413" y="257962"/>
                </a:lnTo>
                <a:lnTo>
                  <a:pt x="1102413" y="435134"/>
                </a:lnTo>
                <a:lnTo>
                  <a:pt x="974435" y="554280"/>
                </a:lnTo>
                <a:lnTo>
                  <a:pt x="1102413" y="673428"/>
                </a:lnTo>
                <a:lnTo>
                  <a:pt x="1102413" y="802506"/>
                </a:lnTo>
                <a:lnTo>
                  <a:pt x="982216" y="921506"/>
                </a:lnTo>
                <a:lnTo>
                  <a:pt x="1102413" y="1040506"/>
                </a:lnTo>
                <a:lnTo>
                  <a:pt x="1102413" y="1148198"/>
                </a:lnTo>
                <a:lnTo>
                  <a:pt x="1016431" y="1262985"/>
                </a:lnTo>
                <a:lnTo>
                  <a:pt x="1102413" y="1377772"/>
                </a:lnTo>
                <a:lnTo>
                  <a:pt x="1102413" y="1511810"/>
                </a:lnTo>
                <a:lnTo>
                  <a:pt x="926889" y="1668154"/>
                </a:lnTo>
                <a:lnTo>
                  <a:pt x="1102413" y="1824498"/>
                </a:lnTo>
                <a:close/>
                <a:moveTo>
                  <a:pt x="831837" y="2445070"/>
                </a:moveTo>
                <a:lnTo>
                  <a:pt x="831837" y="2193610"/>
                </a:lnTo>
                <a:lnTo>
                  <a:pt x="579837" y="2193610"/>
                </a:lnTo>
                <a:lnTo>
                  <a:pt x="579837" y="2445070"/>
                </a:lnTo>
                <a:close/>
                <a:moveTo>
                  <a:pt x="1135469" y="2445070"/>
                </a:moveTo>
                <a:lnTo>
                  <a:pt x="1135469" y="2193610"/>
                </a:lnTo>
                <a:lnTo>
                  <a:pt x="883469" y="2193610"/>
                </a:lnTo>
                <a:lnTo>
                  <a:pt x="883469" y="2445070"/>
                </a:lnTo>
                <a:close/>
                <a:moveTo>
                  <a:pt x="831837" y="2738767"/>
                </a:moveTo>
                <a:lnTo>
                  <a:pt x="831837" y="2487307"/>
                </a:lnTo>
                <a:lnTo>
                  <a:pt x="579837" y="2487307"/>
                </a:lnTo>
                <a:lnTo>
                  <a:pt x="579837" y="2738767"/>
                </a:lnTo>
                <a:close/>
                <a:moveTo>
                  <a:pt x="1135469" y="2738767"/>
                </a:moveTo>
                <a:lnTo>
                  <a:pt x="1135469" y="2487307"/>
                </a:lnTo>
                <a:lnTo>
                  <a:pt x="883469" y="2487307"/>
                </a:lnTo>
                <a:lnTo>
                  <a:pt x="883469" y="2738767"/>
                </a:lnTo>
                <a:close/>
                <a:moveTo>
                  <a:pt x="858795" y="3306895"/>
                </a:moveTo>
                <a:lnTo>
                  <a:pt x="300360" y="2750307"/>
                </a:lnTo>
                <a:lnTo>
                  <a:pt x="302749" y="2750307"/>
                </a:lnTo>
                <a:lnTo>
                  <a:pt x="302749" y="2131254"/>
                </a:lnTo>
                <a:cubicBezTo>
                  <a:pt x="302749" y="2084411"/>
                  <a:pt x="340723" y="2046437"/>
                  <a:pt x="387566" y="2046437"/>
                </a:cubicBezTo>
                <a:lnTo>
                  <a:pt x="547717" y="2046437"/>
                </a:lnTo>
                <a:lnTo>
                  <a:pt x="568126" y="1964796"/>
                </a:lnTo>
                <a:lnTo>
                  <a:pt x="1153373" y="1964796"/>
                </a:lnTo>
                <a:lnTo>
                  <a:pt x="1173782" y="2046437"/>
                </a:lnTo>
                <a:lnTo>
                  <a:pt x="1333932" y="2046437"/>
                </a:lnTo>
                <a:cubicBezTo>
                  <a:pt x="1380775" y="2046437"/>
                  <a:pt x="1418749" y="2084411"/>
                  <a:pt x="1418749" y="2131254"/>
                </a:cubicBezTo>
                <a:lnTo>
                  <a:pt x="1418749" y="2751832"/>
                </a:lnTo>
                <a:lnTo>
                  <a:pt x="1414832" y="2751832"/>
                </a:lnTo>
                <a:close/>
                <a:moveTo>
                  <a:pt x="863754" y="3572198"/>
                </a:moveTo>
                <a:lnTo>
                  <a:pt x="862962" y="3572044"/>
                </a:lnTo>
                <a:lnTo>
                  <a:pt x="862170" y="3572198"/>
                </a:lnTo>
                <a:cubicBezTo>
                  <a:pt x="839670" y="3572198"/>
                  <a:pt x="817170" y="3563614"/>
                  <a:pt x="800003" y="3546448"/>
                </a:cubicBezTo>
                <a:lnTo>
                  <a:pt x="796872" y="3541733"/>
                </a:lnTo>
                <a:lnTo>
                  <a:pt x="25750" y="2770611"/>
                </a:lnTo>
                <a:cubicBezTo>
                  <a:pt x="-8584" y="2736277"/>
                  <a:pt x="-8584" y="2680611"/>
                  <a:pt x="25750" y="2646277"/>
                </a:cubicBezTo>
                <a:cubicBezTo>
                  <a:pt x="60083" y="2611944"/>
                  <a:pt x="115750" y="2611944"/>
                  <a:pt x="150083" y="2646277"/>
                </a:cubicBezTo>
                <a:lnTo>
                  <a:pt x="862962" y="3359155"/>
                </a:lnTo>
                <a:lnTo>
                  <a:pt x="1575840" y="2646277"/>
                </a:lnTo>
                <a:cubicBezTo>
                  <a:pt x="1610173" y="2611944"/>
                  <a:pt x="1665840" y="2611944"/>
                  <a:pt x="1700173" y="2646277"/>
                </a:cubicBezTo>
                <a:cubicBezTo>
                  <a:pt x="1734507" y="2680611"/>
                  <a:pt x="1734507" y="2736277"/>
                  <a:pt x="1700173" y="2770611"/>
                </a:cubicBezTo>
                <a:lnTo>
                  <a:pt x="929051" y="3541733"/>
                </a:lnTo>
                <a:lnTo>
                  <a:pt x="925920" y="3546448"/>
                </a:lnTo>
                <a:cubicBezTo>
                  <a:pt x="908753" y="3563614"/>
                  <a:pt x="886253" y="3572198"/>
                  <a:pt x="863754" y="357219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232317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4572000" y="0"/>
            <a:ext cx="4104456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2121243"/>
            <a:ext cx="9144000" cy="26326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74151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252000" anchor="t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880219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60000" y="360001"/>
            <a:ext cx="2700000" cy="442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6077724" y="360001"/>
            <a:ext cx="2700000" cy="442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218862" y="360001"/>
            <a:ext cx="2700000" cy="442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965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Basic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46867" y="2426592"/>
            <a:ext cx="2160240" cy="2160240"/>
          </a:xfrm>
          <a:prstGeom prst="ellipse">
            <a:avLst/>
          </a:prstGeom>
          <a:solidFill>
            <a:schemeClr val="bg1">
              <a:lumMod val="95000"/>
            </a:schemeClr>
          </a:solidFill>
          <a:ln w="508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492451" y="1464654"/>
            <a:ext cx="2160240" cy="2160240"/>
          </a:xfrm>
          <a:prstGeom prst="ellipse">
            <a:avLst/>
          </a:prstGeom>
          <a:solidFill>
            <a:schemeClr val="bg1">
              <a:lumMod val="95000"/>
            </a:schemeClr>
          </a:solidFill>
          <a:ln w="508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416090" y="2426592"/>
            <a:ext cx="2160240" cy="2160240"/>
          </a:xfrm>
          <a:prstGeom prst="ellipse">
            <a:avLst/>
          </a:prstGeom>
          <a:solidFill>
            <a:schemeClr val="bg1">
              <a:lumMod val="95000"/>
            </a:schemeClr>
          </a:solidFill>
          <a:ln w="508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0" y="987574"/>
            <a:ext cx="914400" cy="10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Rectangle 18"/>
          <p:cNvSpPr/>
          <p:nvPr userDrawn="1"/>
        </p:nvSpPr>
        <p:spPr>
          <a:xfrm>
            <a:off x="8229600" y="987574"/>
            <a:ext cx="914400" cy="10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23936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3377124" y="506011"/>
            <a:ext cx="2376264" cy="4104459"/>
            <a:chOff x="2627784" y="1825002"/>
            <a:chExt cx="1198166" cy="2069560"/>
          </a:xfrm>
        </p:grpSpPr>
        <p:sp>
          <p:nvSpPr>
            <p:cNvPr id="17" name="Rounded Rectangle 16"/>
            <p:cNvSpPr/>
            <p:nvPr/>
          </p:nvSpPr>
          <p:spPr>
            <a:xfrm>
              <a:off x="2627784" y="1825002"/>
              <a:ext cx="1198166" cy="206956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155241" y="1922844"/>
              <a:ext cx="143251" cy="27666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9" name="Group 18"/>
            <p:cNvGrpSpPr/>
            <p:nvPr/>
          </p:nvGrpSpPr>
          <p:grpSpPr>
            <a:xfrm>
              <a:off x="3168829" y="3704452"/>
              <a:ext cx="116076" cy="127684"/>
              <a:chOff x="2453209" y="5151638"/>
              <a:chExt cx="191820" cy="211002"/>
            </a:xfrm>
          </p:grpSpPr>
          <p:sp>
            <p:nvSpPr>
              <p:cNvPr id="20" name="Oval 19"/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1" name="Rounded Rectangle 20"/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22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526032" y="843558"/>
            <a:ext cx="2091935" cy="329854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340863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1"/>
            <a:ext cx="5559552" cy="5158130"/>
          </a:xfrm>
          <a:custGeom>
            <a:avLst/>
            <a:gdLst>
              <a:gd name="connsiteX0" fmla="*/ 0 w 3707904"/>
              <a:gd name="connsiteY0" fmla="*/ 0 h 5143500"/>
              <a:gd name="connsiteX1" fmla="*/ 3707904 w 3707904"/>
              <a:gd name="connsiteY1" fmla="*/ 0 h 5143500"/>
              <a:gd name="connsiteX2" fmla="*/ 3707904 w 3707904"/>
              <a:gd name="connsiteY2" fmla="*/ 5143500 h 5143500"/>
              <a:gd name="connsiteX3" fmla="*/ 0 w 3707904"/>
              <a:gd name="connsiteY3" fmla="*/ 5143500 h 5143500"/>
              <a:gd name="connsiteX4" fmla="*/ 0 w 3707904"/>
              <a:gd name="connsiteY4" fmla="*/ 0 h 5143500"/>
              <a:gd name="connsiteX0" fmla="*/ 0 w 5778106"/>
              <a:gd name="connsiteY0" fmla="*/ 0 h 5150815"/>
              <a:gd name="connsiteX1" fmla="*/ 3707904 w 5778106"/>
              <a:gd name="connsiteY1" fmla="*/ 0 h 5150815"/>
              <a:gd name="connsiteX2" fmla="*/ 5778106 w 5778106"/>
              <a:gd name="connsiteY2" fmla="*/ 5150815 h 5150815"/>
              <a:gd name="connsiteX3" fmla="*/ 0 w 5778106"/>
              <a:gd name="connsiteY3" fmla="*/ 5143500 h 5150815"/>
              <a:gd name="connsiteX4" fmla="*/ 0 w 5778106"/>
              <a:gd name="connsiteY4" fmla="*/ 0 h 5150815"/>
              <a:gd name="connsiteX0" fmla="*/ 0 w 7026177"/>
              <a:gd name="connsiteY0" fmla="*/ 0 h 5158130"/>
              <a:gd name="connsiteX1" fmla="*/ 3707904 w 7026177"/>
              <a:gd name="connsiteY1" fmla="*/ 0 h 5158130"/>
              <a:gd name="connsiteX2" fmla="*/ 7026177 w 7026177"/>
              <a:gd name="connsiteY2" fmla="*/ 5158130 h 5158130"/>
              <a:gd name="connsiteX3" fmla="*/ 0 w 7026177"/>
              <a:gd name="connsiteY3" fmla="*/ 5143500 h 5158130"/>
              <a:gd name="connsiteX4" fmla="*/ 0 w 7026177"/>
              <a:gd name="connsiteY4" fmla="*/ 0 h 5158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26177" h="5158130">
                <a:moveTo>
                  <a:pt x="0" y="0"/>
                </a:moveTo>
                <a:lnTo>
                  <a:pt x="3707904" y="0"/>
                </a:lnTo>
                <a:lnTo>
                  <a:pt x="7026177" y="515813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5" name="그림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987574"/>
            <a:ext cx="4850588" cy="2657820"/>
          </a:xfrm>
          <a:prstGeom prst="rect">
            <a:avLst/>
          </a:prstGeom>
        </p:spPr>
      </p:pic>
      <p:sp>
        <p:nvSpPr>
          <p:cNvPr id="1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320644" y="1124274"/>
            <a:ext cx="3280615" cy="21736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871948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21728152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1" name="Rounded Rectangle 10"/>
          <p:cNvSpPr/>
          <p:nvPr userDrawn="1"/>
        </p:nvSpPr>
        <p:spPr>
          <a:xfrm>
            <a:off x="354008" y="1131589"/>
            <a:ext cx="2849840" cy="364917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Rounded Rectangle 15"/>
          <p:cNvSpPr/>
          <p:nvPr userDrawn="1"/>
        </p:nvSpPr>
        <p:spPr>
          <a:xfrm>
            <a:off x="531932" y="1347500"/>
            <a:ext cx="108520" cy="3240473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7" name="Half Frame 16"/>
          <p:cNvSpPr/>
          <p:nvPr userDrawn="1"/>
        </p:nvSpPr>
        <p:spPr>
          <a:xfrm rot="5400000">
            <a:off x="2592642" y="1238201"/>
            <a:ext cx="502331" cy="5023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70811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995936" y="2147322"/>
            <a:ext cx="5148064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2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995936" y="2723386"/>
            <a:ext cx="5148064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Oval 1"/>
          <p:cNvSpPr/>
          <p:nvPr userDrawn="1"/>
        </p:nvSpPr>
        <p:spPr>
          <a:xfrm>
            <a:off x="683568" y="1167594"/>
            <a:ext cx="2808312" cy="280831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BE1E8C59-A5FA-4064-8C9D-C2A77E8973A2}"/>
              </a:ext>
            </a:extLst>
          </p:cNvPr>
          <p:cNvSpPr/>
          <p:nvPr userDrawn="1"/>
        </p:nvSpPr>
        <p:spPr>
          <a:xfrm rot="10800000">
            <a:off x="1557300" y="1473913"/>
            <a:ext cx="1060850" cy="2195674"/>
          </a:xfrm>
          <a:custGeom>
            <a:avLst/>
            <a:gdLst>
              <a:gd name="connsiteX0" fmla="*/ 1102413 w 1725923"/>
              <a:gd name="connsiteY0" fmla="*/ 1964795 h 3572198"/>
              <a:gd name="connsiteX1" fmla="*/ 619087 w 1725923"/>
              <a:gd name="connsiteY1" fmla="*/ 1964795 h 3572198"/>
              <a:gd name="connsiteX2" fmla="*/ 619087 w 1725923"/>
              <a:gd name="connsiteY2" fmla="*/ 143855 h 3572198"/>
              <a:gd name="connsiteX3" fmla="*/ 619087 w 1725923"/>
              <a:gd name="connsiteY3" fmla="*/ 140749 h 3572198"/>
              <a:gd name="connsiteX4" fmla="*/ 622193 w 1725923"/>
              <a:gd name="connsiteY4" fmla="*/ 140749 h 3572198"/>
              <a:gd name="connsiteX5" fmla="*/ 762942 w 1725923"/>
              <a:gd name="connsiteY5" fmla="*/ 0 h 3572198"/>
              <a:gd name="connsiteX6" fmla="*/ 753417 w 1725923"/>
              <a:gd name="connsiteY6" fmla="*/ 1825378 h 3572198"/>
              <a:gd name="connsiteX7" fmla="*/ 784462 w 1725923"/>
              <a:gd name="connsiteY7" fmla="*/ 1856423 h 3572198"/>
              <a:gd name="connsiteX8" fmla="*/ 815507 w 1725923"/>
              <a:gd name="connsiteY8" fmla="*/ 1825378 h 3572198"/>
              <a:gd name="connsiteX9" fmla="*/ 826256 w 1725923"/>
              <a:gd name="connsiteY9" fmla="*/ 0 h 3572198"/>
              <a:gd name="connsiteX10" fmla="*/ 898897 w 1725923"/>
              <a:gd name="connsiteY10" fmla="*/ 0 h 3572198"/>
              <a:gd name="connsiteX11" fmla="*/ 1102413 w 1725923"/>
              <a:gd name="connsiteY11" fmla="*/ 257962 h 3572198"/>
              <a:gd name="connsiteX12" fmla="*/ 1102413 w 1725923"/>
              <a:gd name="connsiteY12" fmla="*/ 435134 h 3572198"/>
              <a:gd name="connsiteX13" fmla="*/ 974435 w 1725923"/>
              <a:gd name="connsiteY13" fmla="*/ 554280 h 3572198"/>
              <a:gd name="connsiteX14" fmla="*/ 1102413 w 1725923"/>
              <a:gd name="connsiteY14" fmla="*/ 673428 h 3572198"/>
              <a:gd name="connsiteX15" fmla="*/ 1102413 w 1725923"/>
              <a:gd name="connsiteY15" fmla="*/ 802506 h 3572198"/>
              <a:gd name="connsiteX16" fmla="*/ 982216 w 1725923"/>
              <a:gd name="connsiteY16" fmla="*/ 921506 h 3572198"/>
              <a:gd name="connsiteX17" fmla="*/ 1102413 w 1725923"/>
              <a:gd name="connsiteY17" fmla="*/ 1040506 h 3572198"/>
              <a:gd name="connsiteX18" fmla="*/ 1102413 w 1725923"/>
              <a:gd name="connsiteY18" fmla="*/ 1148198 h 3572198"/>
              <a:gd name="connsiteX19" fmla="*/ 1016431 w 1725923"/>
              <a:gd name="connsiteY19" fmla="*/ 1262985 h 3572198"/>
              <a:gd name="connsiteX20" fmla="*/ 1102413 w 1725923"/>
              <a:gd name="connsiteY20" fmla="*/ 1377772 h 3572198"/>
              <a:gd name="connsiteX21" fmla="*/ 1102413 w 1725923"/>
              <a:gd name="connsiteY21" fmla="*/ 1511810 h 3572198"/>
              <a:gd name="connsiteX22" fmla="*/ 926889 w 1725923"/>
              <a:gd name="connsiteY22" fmla="*/ 1668154 h 3572198"/>
              <a:gd name="connsiteX23" fmla="*/ 1102413 w 1725923"/>
              <a:gd name="connsiteY23" fmla="*/ 1824498 h 3572198"/>
              <a:gd name="connsiteX24" fmla="*/ 831837 w 1725923"/>
              <a:gd name="connsiteY24" fmla="*/ 2445070 h 3572198"/>
              <a:gd name="connsiteX25" fmla="*/ 831837 w 1725923"/>
              <a:gd name="connsiteY25" fmla="*/ 2193610 h 3572198"/>
              <a:gd name="connsiteX26" fmla="*/ 579837 w 1725923"/>
              <a:gd name="connsiteY26" fmla="*/ 2193610 h 3572198"/>
              <a:gd name="connsiteX27" fmla="*/ 579837 w 1725923"/>
              <a:gd name="connsiteY27" fmla="*/ 2445070 h 3572198"/>
              <a:gd name="connsiteX28" fmla="*/ 1135469 w 1725923"/>
              <a:gd name="connsiteY28" fmla="*/ 2445070 h 3572198"/>
              <a:gd name="connsiteX29" fmla="*/ 1135469 w 1725923"/>
              <a:gd name="connsiteY29" fmla="*/ 2193610 h 3572198"/>
              <a:gd name="connsiteX30" fmla="*/ 883469 w 1725923"/>
              <a:gd name="connsiteY30" fmla="*/ 2193610 h 3572198"/>
              <a:gd name="connsiteX31" fmla="*/ 883469 w 1725923"/>
              <a:gd name="connsiteY31" fmla="*/ 2445070 h 3572198"/>
              <a:gd name="connsiteX32" fmla="*/ 831837 w 1725923"/>
              <a:gd name="connsiteY32" fmla="*/ 2738767 h 3572198"/>
              <a:gd name="connsiteX33" fmla="*/ 831837 w 1725923"/>
              <a:gd name="connsiteY33" fmla="*/ 2487307 h 3572198"/>
              <a:gd name="connsiteX34" fmla="*/ 579837 w 1725923"/>
              <a:gd name="connsiteY34" fmla="*/ 2487307 h 3572198"/>
              <a:gd name="connsiteX35" fmla="*/ 579837 w 1725923"/>
              <a:gd name="connsiteY35" fmla="*/ 2738767 h 3572198"/>
              <a:gd name="connsiteX36" fmla="*/ 1135469 w 1725923"/>
              <a:gd name="connsiteY36" fmla="*/ 2738767 h 3572198"/>
              <a:gd name="connsiteX37" fmla="*/ 1135469 w 1725923"/>
              <a:gd name="connsiteY37" fmla="*/ 2487307 h 3572198"/>
              <a:gd name="connsiteX38" fmla="*/ 883469 w 1725923"/>
              <a:gd name="connsiteY38" fmla="*/ 2487307 h 3572198"/>
              <a:gd name="connsiteX39" fmla="*/ 883469 w 1725923"/>
              <a:gd name="connsiteY39" fmla="*/ 2738767 h 3572198"/>
              <a:gd name="connsiteX40" fmla="*/ 858795 w 1725923"/>
              <a:gd name="connsiteY40" fmla="*/ 3306895 h 3572198"/>
              <a:gd name="connsiteX41" fmla="*/ 300360 w 1725923"/>
              <a:gd name="connsiteY41" fmla="*/ 2750307 h 3572198"/>
              <a:gd name="connsiteX42" fmla="*/ 302749 w 1725923"/>
              <a:gd name="connsiteY42" fmla="*/ 2750307 h 3572198"/>
              <a:gd name="connsiteX43" fmla="*/ 302749 w 1725923"/>
              <a:gd name="connsiteY43" fmla="*/ 2131254 h 3572198"/>
              <a:gd name="connsiteX44" fmla="*/ 387566 w 1725923"/>
              <a:gd name="connsiteY44" fmla="*/ 2046437 h 3572198"/>
              <a:gd name="connsiteX45" fmla="*/ 547717 w 1725923"/>
              <a:gd name="connsiteY45" fmla="*/ 2046437 h 3572198"/>
              <a:gd name="connsiteX46" fmla="*/ 568126 w 1725923"/>
              <a:gd name="connsiteY46" fmla="*/ 1964796 h 3572198"/>
              <a:gd name="connsiteX47" fmla="*/ 1153373 w 1725923"/>
              <a:gd name="connsiteY47" fmla="*/ 1964796 h 3572198"/>
              <a:gd name="connsiteX48" fmla="*/ 1173782 w 1725923"/>
              <a:gd name="connsiteY48" fmla="*/ 2046437 h 3572198"/>
              <a:gd name="connsiteX49" fmla="*/ 1333932 w 1725923"/>
              <a:gd name="connsiteY49" fmla="*/ 2046437 h 3572198"/>
              <a:gd name="connsiteX50" fmla="*/ 1418749 w 1725923"/>
              <a:gd name="connsiteY50" fmla="*/ 2131254 h 3572198"/>
              <a:gd name="connsiteX51" fmla="*/ 1418749 w 1725923"/>
              <a:gd name="connsiteY51" fmla="*/ 2751832 h 3572198"/>
              <a:gd name="connsiteX52" fmla="*/ 1414832 w 1725923"/>
              <a:gd name="connsiteY52" fmla="*/ 2751832 h 3572198"/>
              <a:gd name="connsiteX53" fmla="*/ 863754 w 1725923"/>
              <a:gd name="connsiteY53" fmla="*/ 3572198 h 3572198"/>
              <a:gd name="connsiteX54" fmla="*/ 862962 w 1725923"/>
              <a:gd name="connsiteY54" fmla="*/ 3572044 h 3572198"/>
              <a:gd name="connsiteX55" fmla="*/ 862170 w 1725923"/>
              <a:gd name="connsiteY55" fmla="*/ 3572198 h 3572198"/>
              <a:gd name="connsiteX56" fmla="*/ 800003 w 1725923"/>
              <a:gd name="connsiteY56" fmla="*/ 3546448 h 3572198"/>
              <a:gd name="connsiteX57" fmla="*/ 796872 w 1725923"/>
              <a:gd name="connsiteY57" fmla="*/ 3541733 h 3572198"/>
              <a:gd name="connsiteX58" fmla="*/ 25750 w 1725923"/>
              <a:gd name="connsiteY58" fmla="*/ 2770611 h 3572198"/>
              <a:gd name="connsiteX59" fmla="*/ 25750 w 1725923"/>
              <a:gd name="connsiteY59" fmla="*/ 2646277 h 3572198"/>
              <a:gd name="connsiteX60" fmla="*/ 150083 w 1725923"/>
              <a:gd name="connsiteY60" fmla="*/ 2646277 h 3572198"/>
              <a:gd name="connsiteX61" fmla="*/ 862962 w 1725923"/>
              <a:gd name="connsiteY61" fmla="*/ 3359155 h 3572198"/>
              <a:gd name="connsiteX62" fmla="*/ 1575840 w 1725923"/>
              <a:gd name="connsiteY62" fmla="*/ 2646277 h 3572198"/>
              <a:gd name="connsiteX63" fmla="*/ 1700173 w 1725923"/>
              <a:gd name="connsiteY63" fmla="*/ 2646277 h 3572198"/>
              <a:gd name="connsiteX64" fmla="*/ 1700173 w 1725923"/>
              <a:gd name="connsiteY64" fmla="*/ 2770611 h 3572198"/>
              <a:gd name="connsiteX65" fmla="*/ 929051 w 1725923"/>
              <a:gd name="connsiteY65" fmla="*/ 3541733 h 3572198"/>
              <a:gd name="connsiteX66" fmla="*/ 925920 w 1725923"/>
              <a:gd name="connsiteY66" fmla="*/ 3546448 h 3572198"/>
              <a:gd name="connsiteX67" fmla="*/ 863754 w 1725923"/>
              <a:gd name="connsiteY67" fmla="*/ 3572198 h 3572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1725923" h="3572198">
                <a:moveTo>
                  <a:pt x="1102413" y="1964795"/>
                </a:moveTo>
                <a:lnTo>
                  <a:pt x="619087" y="1964795"/>
                </a:lnTo>
                <a:lnTo>
                  <a:pt x="619087" y="143855"/>
                </a:lnTo>
                <a:lnTo>
                  <a:pt x="619087" y="140749"/>
                </a:lnTo>
                <a:lnTo>
                  <a:pt x="622193" y="140749"/>
                </a:lnTo>
                <a:lnTo>
                  <a:pt x="762942" y="0"/>
                </a:lnTo>
                <a:lnTo>
                  <a:pt x="753417" y="1825378"/>
                </a:lnTo>
                <a:cubicBezTo>
                  <a:pt x="753417" y="1842524"/>
                  <a:pt x="767316" y="1856423"/>
                  <a:pt x="784462" y="1856423"/>
                </a:cubicBezTo>
                <a:cubicBezTo>
                  <a:pt x="801608" y="1856423"/>
                  <a:pt x="815507" y="1842524"/>
                  <a:pt x="815507" y="1825378"/>
                </a:cubicBezTo>
                <a:cubicBezTo>
                  <a:pt x="816913" y="1216919"/>
                  <a:pt x="824850" y="608459"/>
                  <a:pt x="826256" y="0"/>
                </a:cubicBezTo>
                <a:lnTo>
                  <a:pt x="898897" y="0"/>
                </a:lnTo>
                <a:lnTo>
                  <a:pt x="1102413" y="257962"/>
                </a:lnTo>
                <a:lnTo>
                  <a:pt x="1102413" y="435134"/>
                </a:lnTo>
                <a:lnTo>
                  <a:pt x="974435" y="554280"/>
                </a:lnTo>
                <a:lnTo>
                  <a:pt x="1102413" y="673428"/>
                </a:lnTo>
                <a:lnTo>
                  <a:pt x="1102413" y="802506"/>
                </a:lnTo>
                <a:lnTo>
                  <a:pt x="982216" y="921506"/>
                </a:lnTo>
                <a:lnTo>
                  <a:pt x="1102413" y="1040506"/>
                </a:lnTo>
                <a:lnTo>
                  <a:pt x="1102413" y="1148198"/>
                </a:lnTo>
                <a:lnTo>
                  <a:pt x="1016431" y="1262985"/>
                </a:lnTo>
                <a:lnTo>
                  <a:pt x="1102413" y="1377772"/>
                </a:lnTo>
                <a:lnTo>
                  <a:pt x="1102413" y="1511810"/>
                </a:lnTo>
                <a:lnTo>
                  <a:pt x="926889" y="1668154"/>
                </a:lnTo>
                <a:lnTo>
                  <a:pt x="1102413" y="1824498"/>
                </a:lnTo>
                <a:close/>
                <a:moveTo>
                  <a:pt x="831837" y="2445070"/>
                </a:moveTo>
                <a:lnTo>
                  <a:pt x="831837" y="2193610"/>
                </a:lnTo>
                <a:lnTo>
                  <a:pt x="579837" y="2193610"/>
                </a:lnTo>
                <a:lnTo>
                  <a:pt x="579837" y="2445070"/>
                </a:lnTo>
                <a:close/>
                <a:moveTo>
                  <a:pt x="1135469" y="2445070"/>
                </a:moveTo>
                <a:lnTo>
                  <a:pt x="1135469" y="2193610"/>
                </a:lnTo>
                <a:lnTo>
                  <a:pt x="883469" y="2193610"/>
                </a:lnTo>
                <a:lnTo>
                  <a:pt x="883469" y="2445070"/>
                </a:lnTo>
                <a:close/>
                <a:moveTo>
                  <a:pt x="831837" y="2738767"/>
                </a:moveTo>
                <a:lnTo>
                  <a:pt x="831837" y="2487307"/>
                </a:lnTo>
                <a:lnTo>
                  <a:pt x="579837" y="2487307"/>
                </a:lnTo>
                <a:lnTo>
                  <a:pt x="579837" y="2738767"/>
                </a:lnTo>
                <a:close/>
                <a:moveTo>
                  <a:pt x="1135469" y="2738767"/>
                </a:moveTo>
                <a:lnTo>
                  <a:pt x="1135469" y="2487307"/>
                </a:lnTo>
                <a:lnTo>
                  <a:pt x="883469" y="2487307"/>
                </a:lnTo>
                <a:lnTo>
                  <a:pt x="883469" y="2738767"/>
                </a:lnTo>
                <a:close/>
                <a:moveTo>
                  <a:pt x="858795" y="3306895"/>
                </a:moveTo>
                <a:lnTo>
                  <a:pt x="300360" y="2750307"/>
                </a:lnTo>
                <a:lnTo>
                  <a:pt x="302749" y="2750307"/>
                </a:lnTo>
                <a:lnTo>
                  <a:pt x="302749" y="2131254"/>
                </a:lnTo>
                <a:cubicBezTo>
                  <a:pt x="302749" y="2084411"/>
                  <a:pt x="340723" y="2046437"/>
                  <a:pt x="387566" y="2046437"/>
                </a:cubicBezTo>
                <a:lnTo>
                  <a:pt x="547717" y="2046437"/>
                </a:lnTo>
                <a:lnTo>
                  <a:pt x="568126" y="1964796"/>
                </a:lnTo>
                <a:lnTo>
                  <a:pt x="1153373" y="1964796"/>
                </a:lnTo>
                <a:lnTo>
                  <a:pt x="1173782" y="2046437"/>
                </a:lnTo>
                <a:lnTo>
                  <a:pt x="1333932" y="2046437"/>
                </a:lnTo>
                <a:cubicBezTo>
                  <a:pt x="1380775" y="2046437"/>
                  <a:pt x="1418749" y="2084411"/>
                  <a:pt x="1418749" y="2131254"/>
                </a:cubicBezTo>
                <a:lnTo>
                  <a:pt x="1418749" y="2751832"/>
                </a:lnTo>
                <a:lnTo>
                  <a:pt x="1414832" y="2751832"/>
                </a:lnTo>
                <a:close/>
                <a:moveTo>
                  <a:pt x="863754" y="3572198"/>
                </a:moveTo>
                <a:lnTo>
                  <a:pt x="862962" y="3572044"/>
                </a:lnTo>
                <a:lnTo>
                  <a:pt x="862170" y="3572198"/>
                </a:lnTo>
                <a:cubicBezTo>
                  <a:pt x="839670" y="3572198"/>
                  <a:pt x="817170" y="3563614"/>
                  <a:pt x="800003" y="3546448"/>
                </a:cubicBezTo>
                <a:lnTo>
                  <a:pt x="796872" y="3541733"/>
                </a:lnTo>
                <a:lnTo>
                  <a:pt x="25750" y="2770611"/>
                </a:lnTo>
                <a:cubicBezTo>
                  <a:pt x="-8584" y="2736277"/>
                  <a:pt x="-8584" y="2680611"/>
                  <a:pt x="25750" y="2646277"/>
                </a:cubicBezTo>
                <a:cubicBezTo>
                  <a:pt x="60083" y="2611944"/>
                  <a:pt x="115750" y="2611944"/>
                  <a:pt x="150083" y="2646277"/>
                </a:cubicBezTo>
                <a:lnTo>
                  <a:pt x="862962" y="3359155"/>
                </a:lnTo>
                <a:lnTo>
                  <a:pt x="1575840" y="2646277"/>
                </a:lnTo>
                <a:cubicBezTo>
                  <a:pt x="1610173" y="2611944"/>
                  <a:pt x="1665840" y="2611944"/>
                  <a:pt x="1700173" y="2646277"/>
                </a:cubicBezTo>
                <a:cubicBezTo>
                  <a:pt x="1734507" y="2680611"/>
                  <a:pt x="1734507" y="2736277"/>
                  <a:pt x="1700173" y="2770611"/>
                </a:cubicBezTo>
                <a:lnTo>
                  <a:pt x="929051" y="3541733"/>
                </a:lnTo>
                <a:lnTo>
                  <a:pt x="925920" y="3546448"/>
                </a:lnTo>
                <a:cubicBezTo>
                  <a:pt x="908753" y="3563614"/>
                  <a:pt x="886253" y="3572198"/>
                  <a:pt x="863754" y="357219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879812" y="0"/>
            <a:ext cx="3384376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CAA04F3E-584D-4EE1-AFF5-8F76AF3305B6}"/>
              </a:ext>
            </a:extLst>
          </p:cNvPr>
          <p:cNvSpPr/>
          <p:nvPr userDrawn="1"/>
        </p:nvSpPr>
        <p:spPr>
          <a:xfrm rot="10800000">
            <a:off x="3980607" y="696443"/>
            <a:ext cx="1207699" cy="2499613"/>
          </a:xfrm>
          <a:custGeom>
            <a:avLst/>
            <a:gdLst>
              <a:gd name="connsiteX0" fmla="*/ 1102413 w 1725923"/>
              <a:gd name="connsiteY0" fmla="*/ 1964795 h 3572198"/>
              <a:gd name="connsiteX1" fmla="*/ 619087 w 1725923"/>
              <a:gd name="connsiteY1" fmla="*/ 1964795 h 3572198"/>
              <a:gd name="connsiteX2" fmla="*/ 619087 w 1725923"/>
              <a:gd name="connsiteY2" fmla="*/ 143855 h 3572198"/>
              <a:gd name="connsiteX3" fmla="*/ 619087 w 1725923"/>
              <a:gd name="connsiteY3" fmla="*/ 140749 h 3572198"/>
              <a:gd name="connsiteX4" fmla="*/ 622193 w 1725923"/>
              <a:gd name="connsiteY4" fmla="*/ 140749 h 3572198"/>
              <a:gd name="connsiteX5" fmla="*/ 762942 w 1725923"/>
              <a:gd name="connsiteY5" fmla="*/ 0 h 3572198"/>
              <a:gd name="connsiteX6" fmla="*/ 753417 w 1725923"/>
              <a:gd name="connsiteY6" fmla="*/ 1825378 h 3572198"/>
              <a:gd name="connsiteX7" fmla="*/ 784462 w 1725923"/>
              <a:gd name="connsiteY7" fmla="*/ 1856423 h 3572198"/>
              <a:gd name="connsiteX8" fmla="*/ 815507 w 1725923"/>
              <a:gd name="connsiteY8" fmla="*/ 1825378 h 3572198"/>
              <a:gd name="connsiteX9" fmla="*/ 826256 w 1725923"/>
              <a:gd name="connsiteY9" fmla="*/ 0 h 3572198"/>
              <a:gd name="connsiteX10" fmla="*/ 898897 w 1725923"/>
              <a:gd name="connsiteY10" fmla="*/ 0 h 3572198"/>
              <a:gd name="connsiteX11" fmla="*/ 1102413 w 1725923"/>
              <a:gd name="connsiteY11" fmla="*/ 257962 h 3572198"/>
              <a:gd name="connsiteX12" fmla="*/ 1102413 w 1725923"/>
              <a:gd name="connsiteY12" fmla="*/ 435134 h 3572198"/>
              <a:gd name="connsiteX13" fmla="*/ 974435 w 1725923"/>
              <a:gd name="connsiteY13" fmla="*/ 554280 h 3572198"/>
              <a:gd name="connsiteX14" fmla="*/ 1102413 w 1725923"/>
              <a:gd name="connsiteY14" fmla="*/ 673428 h 3572198"/>
              <a:gd name="connsiteX15" fmla="*/ 1102413 w 1725923"/>
              <a:gd name="connsiteY15" fmla="*/ 802506 h 3572198"/>
              <a:gd name="connsiteX16" fmla="*/ 982216 w 1725923"/>
              <a:gd name="connsiteY16" fmla="*/ 921506 h 3572198"/>
              <a:gd name="connsiteX17" fmla="*/ 1102413 w 1725923"/>
              <a:gd name="connsiteY17" fmla="*/ 1040506 h 3572198"/>
              <a:gd name="connsiteX18" fmla="*/ 1102413 w 1725923"/>
              <a:gd name="connsiteY18" fmla="*/ 1148198 h 3572198"/>
              <a:gd name="connsiteX19" fmla="*/ 1016431 w 1725923"/>
              <a:gd name="connsiteY19" fmla="*/ 1262985 h 3572198"/>
              <a:gd name="connsiteX20" fmla="*/ 1102413 w 1725923"/>
              <a:gd name="connsiteY20" fmla="*/ 1377772 h 3572198"/>
              <a:gd name="connsiteX21" fmla="*/ 1102413 w 1725923"/>
              <a:gd name="connsiteY21" fmla="*/ 1511810 h 3572198"/>
              <a:gd name="connsiteX22" fmla="*/ 926889 w 1725923"/>
              <a:gd name="connsiteY22" fmla="*/ 1668154 h 3572198"/>
              <a:gd name="connsiteX23" fmla="*/ 1102413 w 1725923"/>
              <a:gd name="connsiteY23" fmla="*/ 1824498 h 3572198"/>
              <a:gd name="connsiteX24" fmla="*/ 831837 w 1725923"/>
              <a:gd name="connsiteY24" fmla="*/ 2445070 h 3572198"/>
              <a:gd name="connsiteX25" fmla="*/ 831837 w 1725923"/>
              <a:gd name="connsiteY25" fmla="*/ 2193610 h 3572198"/>
              <a:gd name="connsiteX26" fmla="*/ 579837 w 1725923"/>
              <a:gd name="connsiteY26" fmla="*/ 2193610 h 3572198"/>
              <a:gd name="connsiteX27" fmla="*/ 579837 w 1725923"/>
              <a:gd name="connsiteY27" fmla="*/ 2445070 h 3572198"/>
              <a:gd name="connsiteX28" fmla="*/ 1135469 w 1725923"/>
              <a:gd name="connsiteY28" fmla="*/ 2445070 h 3572198"/>
              <a:gd name="connsiteX29" fmla="*/ 1135469 w 1725923"/>
              <a:gd name="connsiteY29" fmla="*/ 2193610 h 3572198"/>
              <a:gd name="connsiteX30" fmla="*/ 883469 w 1725923"/>
              <a:gd name="connsiteY30" fmla="*/ 2193610 h 3572198"/>
              <a:gd name="connsiteX31" fmla="*/ 883469 w 1725923"/>
              <a:gd name="connsiteY31" fmla="*/ 2445070 h 3572198"/>
              <a:gd name="connsiteX32" fmla="*/ 831837 w 1725923"/>
              <a:gd name="connsiteY32" fmla="*/ 2738767 h 3572198"/>
              <a:gd name="connsiteX33" fmla="*/ 831837 w 1725923"/>
              <a:gd name="connsiteY33" fmla="*/ 2487307 h 3572198"/>
              <a:gd name="connsiteX34" fmla="*/ 579837 w 1725923"/>
              <a:gd name="connsiteY34" fmla="*/ 2487307 h 3572198"/>
              <a:gd name="connsiteX35" fmla="*/ 579837 w 1725923"/>
              <a:gd name="connsiteY35" fmla="*/ 2738767 h 3572198"/>
              <a:gd name="connsiteX36" fmla="*/ 1135469 w 1725923"/>
              <a:gd name="connsiteY36" fmla="*/ 2738767 h 3572198"/>
              <a:gd name="connsiteX37" fmla="*/ 1135469 w 1725923"/>
              <a:gd name="connsiteY37" fmla="*/ 2487307 h 3572198"/>
              <a:gd name="connsiteX38" fmla="*/ 883469 w 1725923"/>
              <a:gd name="connsiteY38" fmla="*/ 2487307 h 3572198"/>
              <a:gd name="connsiteX39" fmla="*/ 883469 w 1725923"/>
              <a:gd name="connsiteY39" fmla="*/ 2738767 h 3572198"/>
              <a:gd name="connsiteX40" fmla="*/ 858795 w 1725923"/>
              <a:gd name="connsiteY40" fmla="*/ 3306895 h 3572198"/>
              <a:gd name="connsiteX41" fmla="*/ 300360 w 1725923"/>
              <a:gd name="connsiteY41" fmla="*/ 2750307 h 3572198"/>
              <a:gd name="connsiteX42" fmla="*/ 302749 w 1725923"/>
              <a:gd name="connsiteY42" fmla="*/ 2750307 h 3572198"/>
              <a:gd name="connsiteX43" fmla="*/ 302749 w 1725923"/>
              <a:gd name="connsiteY43" fmla="*/ 2131254 h 3572198"/>
              <a:gd name="connsiteX44" fmla="*/ 387566 w 1725923"/>
              <a:gd name="connsiteY44" fmla="*/ 2046437 h 3572198"/>
              <a:gd name="connsiteX45" fmla="*/ 547717 w 1725923"/>
              <a:gd name="connsiteY45" fmla="*/ 2046437 h 3572198"/>
              <a:gd name="connsiteX46" fmla="*/ 568126 w 1725923"/>
              <a:gd name="connsiteY46" fmla="*/ 1964796 h 3572198"/>
              <a:gd name="connsiteX47" fmla="*/ 1153373 w 1725923"/>
              <a:gd name="connsiteY47" fmla="*/ 1964796 h 3572198"/>
              <a:gd name="connsiteX48" fmla="*/ 1173782 w 1725923"/>
              <a:gd name="connsiteY48" fmla="*/ 2046437 h 3572198"/>
              <a:gd name="connsiteX49" fmla="*/ 1333932 w 1725923"/>
              <a:gd name="connsiteY49" fmla="*/ 2046437 h 3572198"/>
              <a:gd name="connsiteX50" fmla="*/ 1418749 w 1725923"/>
              <a:gd name="connsiteY50" fmla="*/ 2131254 h 3572198"/>
              <a:gd name="connsiteX51" fmla="*/ 1418749 w 1725923"/>
              <a:gd name="connsiteY51" fmla="*/ 2751832 h 3572198"/>
              <a:gd name="connsiteX52" fmla="*/ 1414832 w 1725923"/>
              <a:gd name="connsiteY52" fmla="*/ 2751832 h 3572198"/>
              <a:gd name="connsiteX53" fmla="*/ 863754 w 1725923"/>
              <a:gd name="connsiteY53" fmla="*/ 3572198 h 3572198"/>
              <a:gd name="connsiteX54" fmla="*/ 862962 w 1725923"/>
              <a:gd name="connsiteY54" fmla="*/ 3572044 h 3572198"/>
              <a:gd name="connsiteX55" fmla="*/ 862170 w 1725923"/>
              <a:gd name="connsiteY55" fmla="*/ 3572198 h 3572198"/>
              <a:gd name="connsiteX56" fmla="*/ 800003 w 1725923"/>
              <a:gd name="connsiteY56" fmla="*/ 3546448 h 3572198"/>
              <a:gd name="connsiteX57" fmla="*/ 796872 w 1725923"/>
              <a:gd name="connsiteY57" fmla="*/ 3541733 h 3572198"/>
              <a:gd name="connsiteX58" fmla="*/ 25750 w 1725923"/>
              <a:gd name="connsiteY58" fmla="*/ 2770611 h 3572198"/>
              <a:gd name="connsiteX59" fmla="*/ 25750 w 1725923"/>
              <a:gd name="connsiteY59" fmla="*/ 2646277 h 3572198"/>
              <a:gd name="connsiteX60" fmla="*/ 150083 w 1725923"/>
              <a:gd name="connsiteY60" fmla="*/ 2646277 h 3572198"/>
              <a:gd name="connsiteX61" fmla="*/ 862962 w 1725923"/>
              <a:gd name="connsiteY61" fmla="*/ 3359155 h 3572198"/>
              <a:gd name="connsiteX62" fmla="*/ 1575840 w 1725923"/>
              <a:gd name="connsiteY62" fmla="*/ 2646277 h 3572198"/>
              <a:gd name="connsiteX63" fmla="*/ 1700173 w 1725923"/>
              <a:gd name="connsiteY63" fmla="*/ 2646277 h 3572198"/>
              <a:gd name="connsiteX64" fmla="*/ 1700173 w 1725923"/>
              <a:gd name="connsiteY64" fmla="*/ 2770611 h 3572198"/>
              <a:gd name="connsiteX65" fmla="*/ 929051 w 1725923"/>
              <a:gd name="connsiteY65" fmla="*/ 3541733 h 3572198"/>
              <a:gd name="connsiteX66" fmla="*/ 925920 w 1725923"/>
              <a:gd name="connsiteY66" fmla="*/ 3546448 h 3572198"/>
              <a:gd name="connsiteX67" fmla="*/ 863754 w 1725923"/>
              <a:gd name="connsiteY67" fmla="*/ 3572198 h 3572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1725923" h="3572198">
                <a:moveTo>
                  <a:pt x="1102413" y="1964795"/>
                </a:moveTo>
                <a:lnTo>
                  <a:pt x="619087" y="1964795"/>
                </a:lnTo>
                <a:lnTo>
                  <a:pt x="619087" y="143855"/>
                </a:lnTo>
                <a:lnTo>
                  <a:pt x="619087" y="140749"/>
                </a:lnTo>
                <a:lnTo>
                  <a:pt x="622193" y="140749"/>
                </a:lnTo>
                <a:lnTo>
                  <a:pt x="762942" y="0"/>
                </a:lnTo>
                <a:lnTo>
                  <a:pt x="753417" y="1825378"/>
                </a:lnTo>
                <a:cubicBezTo>
                  <a:pt x="753417" y="1842524"/>
                  <a:pt x="767316" y="1856423"/>
                  <a:pt x="784462" y="1856423"/>
                </a:cubicBezTo>
                <a:cubicBezTo>
                  <a:pt x="801608" y="1856423"/>
                  <a:pt x="815507" y="1842524"/>
                  <a:pt x="815507" y="1825378"/>
                </a:cubicBezTo>
                <a:cubicBezTo>
                  <a:pt x="816913" y="1216919"/>
                  <a:pt x="824850" y="608459"/>
                  <a:pt x="826256" y="0"/>
                </a:cubicBezTo>
                <a:lnTo>
                  <a:pt x="898897" y="0"/>
                </a:lnTo>
                <a:lnTo>
                  <a:pt x="1102413" y="257962"/>
                </a:lnTo>
                <a:lnTo>
                  <a:pt x="1102413" y="435134"/>
                </a:lnTo>
                <a:lnTo>
                  <a:pt x="974435" y="554280"/>
                </a:lnTo>
                <a:lnTo>
                  <a:pt x="1102413" y="673428"/>
                </a:lnTo>
                <a:lnTo>
                  <a:pt x="1102413" y="802506"/>
                </a:lnTo>
                <a:lnTo>
                  <a:pt x="982216" y="921506"/>
                </a:lnTo>
                <a:lnTo>
                  <a:pt x="1102413" y="1040506"/>
                </a:lnTo>
                <a:lnTo>
                  <a:pt x="1102413" y="1148198"/>
                </a:lnTo>
                <a:lnTo>
                  <a:pt x="1016431" y="1262985"/>
                </a:lnTo>
                <a:lnTo>
                  <a:pt x="1102413" y="1377772"/>
                </a:lnTo>
                <a:lnTo>
                  <a:pt x="1102413" y="1511810"/>
                </a:lnTo>
                <a:lnTo>
                  <a:pt x="926889" y="1668154"/>
                </a:lnTo>
                <a:lnTo>
                  <a:pt x="1102413" y="1824498"/>
                </a:lnTo>
                <a:close/>
                <a:moveTo>
                  <a:pt x="831837" y="2445070"/>
                </a:moveTo>
                <a:lnTo>
                  <a:pt x="831837" y="2193610"/>
                </a:lnTo>
                <a:lnTo>
                  <a:pt x="579837" y="2193610"/>
                </a:lnTo>
                <a:lnTo>
                  <a:pt x="579837" y="2445070"/>
                </a:lnTo>
                <a:close/>
                <a:moveTo>
                  <a:pt x="1135469" y="2445070"/>
                </a:moveTo>
                <a:lnTo>
                  <a:pt x="1135469" y="2193610"/>
                </a:lnTo>
                <a:lnTo>
                  <a:pt x="883469" y="2193610"/>
                </a:lnTo>
                <a:lnTo>
                  <a:pt x="883469" y="2445070"/>
                </a:lnTo>
                <a:close/>
                <a:moveTo>
                  <a:pt x="831837" y="2738767"/>
                </a:moveTo>
                <a:lnTo>
                  <a:pt x="831837" y="2487307"/>
                </a:lnTo>
                <a:lnTo>
                  <a:pt x="579837" y="2487307"/>
                </a:lnTo>
                <a:lnTo>
                  <a:pt x="579837" y="2738767"/>
                </a:lnTo>
                <a:close/>
                <a:moveTo>
                  <a:pt x="1135469" y="2738767"/>
                </a:moveTo>
                <a:lnTo>
                  <a:pt x="1135469" y="2487307"/>
                </a:lnTo>
                <a:lnTo>
                  <a:pt x="883469" y="2487307"/>
                </a:lnTo>
                <a:lnTo>
                  <a:pt x="883469" y="2738767"/>
                </a:lnTo>
                <a:close/>
                <a:moveTo>
                  <a:pt x="858795" y="3306895"/>
                </a:moveTo>
                <a:lnTo>
                  <a:pt x="300360" y="2750307"/>
                </a:lnTo>
                <a:lnTo>
                  <a:pt x="302749" y="2750307"/>
                </a:lnTo>
                <a:lnTo>
                  <a:pt x="302749" y="2131254"/>
                </a:lnTo>
                <a:cubicBezTo>
                  <a:pt x="302749" y="2084411"/>
                  <a:pt x="340723" y="2046437"/>
                  <a:pt x="387566" y="2046437"/>
                </a:cubicBezTo>
                <a:lnTo>
                  <a:pt x="547717" y="2046437"/>
                </a:lnTo>
                <a:lnTo>
                  <a:pt x="568126" y="1964796"/>
                </a:lnTo>
                <a:lnTo>
                  <a:pt x="1153373" y="1964796"/>
                </a:lnTo>
                <a:lnTo>
                  <a:pt x="1173782" y="2046437"/>
                </a:lnTo>
                <a:lnTo>
                  <a:pt x="1333932" y="2046437"/>
                </a:lnTo>
                <a:cubicBezTo>
                  <a:pt x="1380775" y="2046437"/>
                  <a:pt x="1418749" y="2084411"/>
                  <a:pt x="1418749" y="2131254"/>
                </a:cubicBezTo>
                <a:lnTo>
                  <a:pt x="1418749" y="2751832"/>
                </a:lnTo>
                <a:lnTo>
                  <a:pt x="1414832" y="2751832"/>
                </a:lnTo>
                <a:close/>
                <a:moveTo>
                  <a:pt x="863754" y="3572198"/>
                </a:moveTo>
                <a:lnTo>
                  <a:pt x="862962" y="3572044"/>
                </a:lnTo>
                <a:lnTo>
                  <a:pt x="862170" y="3572198"/>
                </a:lnTo>
                <a:cubicBezTo>
                  <a:pt x="839670" y="3572198"/>
                  <a:pt x="817170" y="3563614"/>
                  <a:pt x="800003" y="3546448"/>
                </a:cubicBezTo>
                <a:lnTo>
                  <a:pt x="796872" y="3541733"/>
                </a:lnTo>
                <a:lnTo>
                  <a:pt x="25750" y="2770611"/>
                </a:lnTo>
                <a:cubicBezTo>
                  <a:pt x="-8584" y="2736277"/>
                  <a:pt x="-8584" y="2680611"/>
                  <a:pt x="25750" y="2646277"/>
                </a:cubicBezTo>
                <a:cubicBezTo>
                  <a:pt x="60083" y="2611944"/>
                  <a:pt x="115750" y="2611944"/>
                  <a:pt x="150083" y="2646277"/>
                </a:cubicBezTo>
                <a:lnTo>
                  <a:pt x="862962" y="3359155"/>
                </a:lnTo>
                <a:lnTo>
                  <a:pt x="1575840" y="2646277"/>
                </a:lnTo>
                <a:cubicBezTo>
                  <a:pt x="1610173" y="2611944"/>
                  <a:pt x="1665840" y="2611944"/>
                  <a:pt x="1700173" y="2646277"/>
                </a:cubicBezTo>
                <a:cubicBezTo>
                  <a:pt x="1734507" y="2680611"/>
                  <a:pt x="1734507" y="2736277"/>
                  <a:pt x="1700173" y="2770611"/>
                </a:cubicBezTo>
                <a:lnTo>
                  <a:pt x="929051" y="3541733"/>
                </a:lnTo>
                <a:lnTo>
                  <a:pt x="925920" y="3546448"/>
                </a:lnTo>
                <a:cubicBezTo>
                  <a:pt x="908753" y="3563614"/>
                  <a:pt x="886253" y="3572198"/>
                  <a:pt x="863754" y="357219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879812" y="3579862"/>
            <a:ext cx="3384376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879664" y="4155926"/>
            <a:ext cx="3384376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Oval 5"/>
          <p:cNvSpPr/>
          <p:nvPr userDrawn="1"/>
        </p:nvSpPr>
        <p:spPr>
          <a:xfrm>
            <a:off x="4087149" y="3287851"/>
            <a:ext cx="1011264" cy="199221"/>
          </a:xfrm>
          <a:prstGeom prst="ellipse">
            <a:avLst/>
          </a:prstGeom>
          <a:solidFill>
            <a:schemeClr val="tx1">
              <a:alpha val="22000"/>
            </a:schemeClr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-8796" y="0"/>
            <a:ext cx="1844492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843808" y="411510"/>
            <a:ext cx="6300192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Agenda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843808" y="987574"/>
            <a:ext cx="6300192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C30755D1-256C-4889-82EC-8F44863D21AB}"/>
              </a:ext>
            </a:extLst>
          </p:cNvPr>
          <p:cNvGrpSpPr/>
          <p:nvPr userDrawn="1"/>
        </p:nvGrpSpPr>
        <p:grpSpPr>
          <a:xfrm>
            <a:off x="827913" y="699542"/>
            <a:ext cx="2003738" cy="4146550"/>
            <a:chOff x="827913" y="699542"/>
            <a:chExt cx="2003738" cy="4146550"/>
          </a:xfrm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731DF90E-610A-4E08-BB0C-2E8E815CCF38}"/>
                </a:ext>
              </a:extLst>
            </p:cNvPr>
            <p:cNvSpPr/>
            <p:nvPr userDrawn="1"/>
          </p:nvSpPr>
          <p:spPr>
            <a:xfrm rot="10800000">
              <a:off x="827913" y="699542"/>
              <a:ext cx="1007782" cy="4146550"/>
            </a:xfrm>
            <a:custGeom>
              <a:avLst/>
              <a:gdLst>
                <a:gd name="connsiteX0" fmla="*/ 284022 w 1007782"/>
                <a:gd name="connsiteY0" fmla="*/ 2280703 h 4146550"/>
                <a:gd name="connsiteX1" fmla="*/ 0 w 1007782"/>
                <a:gd name="connsiteY1" fmla="*/ 2280703 h 4146550"/>
                <a:gd name="connsiteX2" fmla="*/ 0 w 1007782"/>
                <a:gd name="connsiteY2" fmla="*/ 0 h 4146550"/>
                <a:gd name="connsiteX3" fmla="*/ 47783 w 1007782"/>
                <a:gd name="connsiteY3" fmla="*/ 0 h 4146550"/>
                <a:gd name="connsiteX4" fmla="*/ 284022 w 1007782"/>
                <a:gd name="connsiteY4" fmla="*/ 299438 h 4146550"/>
                <a:gd name="connsiteX5" fmla="*/ 284022 w 1007782"/>
                <a:gd name="connsiteY5" fmla="*/ 505097 h 4146550"/>
                <a:gd name="connsiteX6" fmla="*/ 135467 w 1007782"/>
                <a:gd name="connsiteY6" fmla="*/ 643400 h 4146550"/>
                <a:gd name="connsiteX7" fmla="*/ 284022 w 1007782"/>
                <a:gd name="connsiteY7" fmla="*/ 781705 h 4146550"/>
                <a:gd name="connsiteX8" fmla="*/ 284022 w 1007782"/>
                <a:gd name="connsiteY8" fmla="*/ 931536 h 4146550"/>
                <a:gd name="connsiteX9" fmla="*/ 144499 w 1007782"/>
                <a:gd name="connsiteY9" fmla="*/ 1069670 h 4146550"/>
                <a:gd name="connsiteX10" fmla="*/ 284022 w 1007782"/>
                <a:gd name="connsiteY10" fmla="*/ 1207803 h 4146550"/>
                <a:gd name="connsiteX11" fmla="*/ 284022 w 1007782"/>
                <a:gd name="connsiteY11" fmla="*/ 1332810 h 4146550"/>
                <a:gd name="connsiteX12" fmla="*/ 184215 w 1007782"/>
                <a:gd name="connsiteY12" fmla="*/ 1466053 h 4146550"/>
                <a:gd name="connsiteX13" fmla="*/ 284022 w 1007782"/>
                <a:gd name="connsiteY13" fmla="*/ 1599296 h 4146550"/>
                <a:gd name="connsiteX14" fmla="*/ 284022 w 1007782"/>
                <a:gd name="connsiteY14" fmla="*/ 1754885 h 4146550"/>
                <a:gd name="connsiteX15" fmla="*/ 80276 w 1007782"/>
                <a:gd name="connsiteY15" fmla="*/ 1936367 h 4146550"/>
                <a:gd name="connsiteX16" fmla="*/ 284022 w 1007782"/>
                <a:gd name="connsiteY16" fmla="*/ 2117848 h 4146550"/>
                <a:gd name="connsiteX17" fmla="*/ 322392 w 1007782"/>
                <a:gd name="connsiteY17" fmla="*/ 2838198 h 4146550"/>
                <a:gd name="connsiteX18" fmla="*/ 322392 w 1007782"/>
                <a:gd name="connsiteY18" fmla="*/ 2546307 h 4146550"/>
                <a:gd name="connsiteX19" fmla="*/ 29875 w 1007782"/>
                <a:gd name="connsiteY19" fmla="*/ 2546307 h 4146550"/>
                <a:gd name="connsiteX20" fmla="*/ 29875 w 1007782"/>
                <a:gd name="connsiteY20" fmla="*/ 2838198 h 4146550"/>
                <a:gd name="connsiteX21" fmla="*/ 322392 w 1007782"/>
                <a:gd name="connsiteY21" fmla="*/ 3179117 h 4146550"/>
                <a:gd name="connsiteX22" fmla="*/ 322392 w 1007782"/>
                <a:gd name="connsiteY22" fmla="*/ 2887226 h 4146550"/>
                <a:gd name="connsiteX23" fmla="*/ 29875 w 1007782"/>
                <a:gd name="connsiteY23" fmla="*/ 2887226 h 4146550"/>
                <a:gd name="connsiteX24" fmla="*/ 29875 w 1007782"/>
                <a:gd name="connsiteY24" fmla="*/ 3179117 h 4146550"/>
                <a:gd name="connsiteX25" fmla="*/ 1234 w 1007782"/>
                <a:gd name="connsiteY25" fmla="*/ 3838590 h 4146550"/>
                <a:gd name="connsiteX26" fmla="*/ 0 w 1007782"/>
                <a:gd name="connsiteY26" fmla="*/ 3837361 h 4146550"/>
                <a:gd name="connsiteX27" fmla="*/ 0 w 1007782"/>
                <a:gd name="connsiteY27" fmla="*/ 2280704 h 4146550"/>
                <a:gd name="connsiteX28" fmla="*/ 343175 w 1007782"/>
                <a:gd name="connsiteY28" fmla="*/ 2280704 h 4146550"/>
                <a:gd name="connsiteX29" fmla="*/ 366865 w 1007782"/>
                <a:gd name="connsiteY29" fmla="*/ 2375471 h 4146550"/>
                <a:gd name="connsiteX30" fmla="*/ 552765 w 1007782"/>
                <a:gd name="connsiteY30" fmla="*/ 2375471 h 4146550"/>
                <a:gd name="connsiteX31" fmla="*/ 651219 w 1007782"/>
                <a:gd name="connsiteY31" fmla="*/ 2473925 h 4146550"/>
                <a:gd name="connsiteX32" fmla="*/ 651219 w 1007782"/>
                <a:gd name="connsiteY32" fmla="*/ 3194282 h 4146550"/>
                <a:gd name="connsiteX33" fmla="*/ 646672 w 1007782"/>
                <a:gd name="connsiteY33" fmla="*/ 3194282 h 4146550"/>
                <a:gd name="connsiteX34" fmla="*/ 6990 w 1007782"/>
                <a:gd name="connsiteY34" fmla="*/ 4146550 h 4146550"/>
                <a:gd name="connsiteX35" fmla="*/ 6071 w 1007782"/>
                <a:gd name="connsiteY35" fmla="*/ 4146371 h 4146550"/>
                <a:gd name="connsiteX36" fmla="*/ 5151 w 1007782"/>
                <a:gd name="connsiteY36" fmla="*/ 4146550 h 4146550"/>
                <a:gd name="connsiteX37" fmla="*/ 0 w 1007782"/>
                <a:gd name="connsiteY37" fmla="*/ 4145548 h 4146550"/>
                <a:gd name="connsiteX38" fmla="*/ 0 w 1007782"/>
                <a:gd name="connsiteY38" fmla="*/ 3893182 h 4146550"/>
                <a:gd name="connsiteX39" fmla="*/ 6071 w 1007782"/>
                <a:gd name="connsiteY39" fmla="*/ 3899253 h 4146550"/>
                <a:gd name="connsiteX40" fmla="*/ 833568 w 1007782"/>
                <a:gd name="connsiteY40" fmla="*/ 3071756 h 4146550"/>
                <a:gd name="connsiteX41" fmla="*/ 977892 w 1007782"/>
                <a:gd name="connsiteY41" fmla="*/ 3071756 h 4146550"/>
                <a:gd name="connsiteX42" fmla="*/ 977892 w 1007782"/>
                <a:gd name="connsiteY42" fmla="*/ 3216081 h 4146550"/>
                <a:gd name="connsiteX43" fmla="*/ 82786 w 1007782"/>
                <a:gd name="connsiteY43" fmla="*/ 4111187 h 4146550"/>
                <a:gd name="connsiteX44" fmla="*/ 79151 w 1007782"/>
                <a:gd name="connsiteY44" fmla="*/ 4116660 h 4146550"/>
                <a:gd name="connsiteX45" fmla="*/ 6990 w 1007782"/>
                <a:gd name="connsiteY45" fmla="*/ 4146550 h 4146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007782" h="4146550">
                  <a:moveTo>
                    <a:pt x="284022" y="2280703"/>
                  </a:moveTo>
                  <a:lnTo>
                    <a:pt x="0" y="2280703"/>
                  </a:lnTo>
                  <a:lnTo>
                    <a:pt x="0" y="0"/>
                  </a:lnTo>
                  <a:lnTo>
                    <a:pt x="47783" y="0"/>
                  </a:lnTo>
                  <a:lnTo>
                    <a:pt x="284022" y="299438"/>
                  </a:lnTo>
                  <a:lnTo>
                    <a:pt x="284022" y="505097"/>
                  </a:lnTo>
                  <a:lnTo>
                    <a:pt x="135467" y="643400"/>
                  </a:lnTo>
                  <a:lnTo>
                    <a:pt x="284022" y="781705"/>
                  </a:lnTo>
                  <a:lnTo>
                    <a:pt x="284022" y="931536"/>
                  </a:lnTo>
                  <a:lnTo>
                    <a:pt x="144499" y="1069670"/>
                  </a:lnTo>
                  <a:lnTo>
                    <a:pt x="284022" y="1207803"/>
                  </a:lnTo>
                  <a:lnTo>
                    <a:pt x="284022" y="1332810"/>
                  </a:lnTo>
                  <a:lnTo>
                    <a:pt x="184215" y="1466053"/>
                  </a:lnTo>
                  <a:lnTo>
                    <a:pt x="284022" y="1599296"/>
                  </a:lnTo>
                  <a:lnTo>
                    <a:pt x="284022" y="1754885"/>
                  </a:lnTo>
                  <a:lnTo>
                    <a:pt x="80276" y="1936367"/>
                  </a:lnTo>
                  <a:lnTo>
                    <a:pt x="284022" y="2117848"/>
                  </a:lnTo>
                  <a:close/>
                  <a:moveTo>
                    <a:pt x="322392" y="2838198"/>
                  </a:moveTo>
                  <a:lnTo>
                    <a:pt x="322392" y="2546307"/>
                  </a:lnTo>
                  <a:lnTo>
                    <a:pt x="29875" y="2546307"/>
                  </a:lnTo>
                  <a:lnTo>
                    <a:pt x="29875" y="2838198"/>
                  </a:lnTo>
                  <a:close/>
                  <a:moveTo>
                    <a:pt x="322392" y="3179117"/>
                  </a:moveTo>
                  <a:lnTo>
                    <a:pt x="322392" y="2887226"/>
                  </a:lnTo>
                  <a:lnTo>
                    <a:pt x="29875" y="2887226"/>
                  </a:lnTo>
                  <a:lnTo>
                    <a:pt x="29875" y="3179117"/>
                  </a:lnTo>
                  <a:close/>
                  <a:moveTo>
                    <a:pt x="1234" y="3838590"/>
                  </a:moveTo>
                  <a:lnTo>
                    <a:pt x="0" y="3837361"/>
                  </a:lnTo>
                  <a:lnTo>
                    <a:pt x="0" y="2280704"/>
                  </a:lnTo>
                  <a:lnTo>
                    <a:pt x="343175" y="2280704"/>
                  </a:lnTo>
                  <a:lnTo>
                    <a:pt x="366865" y="2375471"/>
                  </a:lnTo>
                  <a:lnTo>
                    <a:pt x="552765" y="2375471"/>
                  </a:lnTo>
                  <a:cubicBezTo>
                    <a:pt x="607140" y="2375471"/>
                    <a:pt x="651219" y="2419551"/>
                    <a:pt x="651219" y="2473925"/>
                  </a:cubicBezTo>
                  <a:lnTo>
                    <a:pt x="651219" y="3194282"/>
                  </a:lnTo>
                  <a:lnTo>
                    <a:pt x="646672" y="3194282"/>
                  </a:lnTo>
                  <a:close/>
                  <a:moveTo>
                    <a:pt x="6990" y="4146550"/>
                  </a:moveTo>
                  <a:lnTo>
                    <a:pt x="6071" y="4146371"/>
                  </a:lnTo>
                  <a:lnTo>
                    <a:pt x="5151" y="4146550"/>
                  </a:lnTo>
                  <a:lnTo>
                    <a:pt x="0" y="4145548"/>
                  </a:lnTo>
                  <a:lnTo>
                    <a:pt x="0" y="3893182"/>
                  </a:lnTo>
                  <a:lnTo>
                    <a:pt x="6071" y="3899253"/>
                  </a:lnTo>
                  <a:lnTo>
                    <a:pt x="833568" y="3071756"/>
                  </a:lnTo>
                  <a:cubicBezTo>
                    <a:pt x="873421" y="3031903"/>
                    <a:pt x="938039" y="3031903"/>
                    <a:pt x="977892" y="3071756"/>
                  </a:cubicBezTo>
                  <a:cubicBezTo>
                    <a:pt x="1017746" y="3111610"/>
                    <a:pt x="1017746" y="3176226"/>
                    <a:pt x="977892" y="3216081"/>
                  </a:cubicBezTo>
                  <a:lnTo>
                    <a:pt x="82786" y="4111187"/>
                  </a:lnTo>
                  <a:lnTo>
                    <a:pt x="79151" y="4116660"/>
                  </a:lnTo>
                  <a:cubicBezTo>
                    <a:pt x="59224" y="4136586"/>
                    <a:pt x="33106" y="4146550"/>
                    <a:pt x="6990" y="414655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5E1D1833-9731-4086-8655-1F44F65596E8}"/>
                </a:ext>
              </a:extLst>
            </p:cNvPr>
            <p:cNvSpPr/>
            <p:nvPr userDrawn="1"/>
          </p:nvSpPr>
          <p:spPr>
            <a:xfrm rot="10800000">
              <a:off x="1836009" y="699542"/>
              <a:ext cx="995642" cy="4145548"/>
            </a:xfrm>
            <a:custGeom>
              <a:avLst/>
              <a:gdLst>
                <a:gd name="connsiteX0" fmla="*/ 995642 w 995642"/>
                <a:gd name="connsiteY0" fmla="*/ 2280703 h 4145548"/>
                <a:gd name="connsiteX1" fmla="*/ 718626 w 995642"/>
                <a:gd name="connsiteY1" fmla="*/ 2280703 h 4145548"/>
                <a:gd name="connsiteX2" fmla="*/ 718626 w 995642"/>
                <a:gd name="connsiteY2" fmla="*/ 166985 h 4145548"/>
                <a:gd name="connsiteX3" fmla="*/ 718626 w 995642"/>
                <a:gd name="connsiteY3" fmla="*/ 163379 h 4145548"/>
                <a:gd name="connsiteX4" fmla="*/ 722232 w 995642"/>
                <a:gd name="connsiteY4" fmla="*/ 163379 h 4145548"/>
                <a:gd name="connsiteX5" fmla="*/ 885611 w 995642"/>
                <a:gd name="connsiteY5" fmla="*/ 0 h 4145548"/>
                <a:gd name="connsiteX6" fmla="*/ 874554 w 995642"/>
                <a:gd name="connsiteY6" fmla="*/ 2118870 h 4145548"/>
                <a:gd name="connsiteX7" fmla="*/ 910591 w 995642"/>
                <a:gd name="connsiteY7" fmla="*/ 2154906 h 4145548"/>
                <a:gd name="connsiteX8" fmla="*/ 946627 w 995642"/>
                <a:gd name="connsiteY8" fmla="*/ 2118870 h 4145548"/>
                <a:gd name="connsiteX9" fmla="*/ 959105 w 995642"/>
                <a:gd name="connsiteY9" fmla="*/ 0 h 4145548"/>
                <a:gd name="connsiteX10" fmla="*/ 995642 w 995642"/>
                <a:gd name="connsiteY10" fmla="*/ 0 h 4145548"/>
                <a:gd name="connsiteX11" fmla="*/ 965583 w 995642"/>
                <a:gd name="connsiteY11" fmla="*/ 2838198 h 4145548"/>
                <a:gd name="connsiteX12" fmla="*/ 965583 w 995642"/>
                <a:gd name="connsiteY12" fmla="*/ 2546307 h 4145548"/>
                <a:gd name="connsiteX13" fmla="*/ 673065 w 995642"/>
                <a:gd name="connsiteY13" fmla="*/ 2546307 h 4145548"/>
                <a:gd name="connsiteX14" fmla="*/ 673065 w 995642"/>
                <a:gd name="connsiteY14" fmla="*/ 2838198 h 4145548"/>
                <a:gd name="connsiteX15" fmla="*/ 965583 w 995642"/>
                <a:gd name="connsiteY15" fmla="*/ 3179117 h 4145548"/>
                <a:gd name="connsiteX16" fmla="*/ 965583 w 995642"/>
                <a:gd name="connsiteY16" fmla="*/ 2887226 h 4145548"/>
                <a:gd name="connsiteX17" fmla="*/ 673065 w 995642"/>
                <a:gd name="connsiteY17" fmla="*/ 2887226 h 4145548"/>
                <a:gd name="connsiteX18" fmla="*/ 673065 w 995642"/>
                <a:gd name="connsiteY18" fmla="*/ 3179117 h 4145548"/>
                <a:gd name="connsiteX19" fmla="*/ 995642 w 995642"/>
                <a:gd name="connsiteY19" fmla="*/ 3837361 h 4145548"/>
                <a:gd name="connsiteX20" fmla="*/ 348653 w 995642"/>
                <a:gd name="connsiteY20" fmla="*/ 3192512 h 4145548"/>
                <a:gd name="connsiteX21" fmla="*/ 351426 w 995642"/>
                <a:gd name="connsiteY21" fmla="*/ 3192512 h 4145548"/>
                <a:gd name="connsiteX22" fmla="*/ 351426 w 995642"/>
                <a:gd name="connsiteY22" fmla="*/ 2473925 h 4145548"/>
                <a:gd name="connsiteX23" fmla="*/ 449880 w 995642"/>
                <a:gd name="connsiteY23" fmla="*/ 2375471 h 4145548"/>
                <a:gd name="connsiteX24" fmla="*/ 635781 w 995642"/>
                <a:gd name="connsiteY24" fmla="*/ 2375471 h 4145548"/>
                <a:gd name="connsiteX25" fmla="*/ 659472 w 995642"/>
                <a:gd name="connsiteY25" fmla="*/ 2280704 h 4145548"/>
                <a:gd name="connsiteX26" fmla="*/ 995642 w 995642"/>
                <a:gd name="connsiteY26" fmla="*/ 2280704 h 4145548"/>
                <a:gd name="connsiteX27" fmla="*/ 995642 w 995642"/>
                <a:gd name="connsiteY27" fmla="*/ 4145548 h 4145548"/>
                <a:gd name="connsiteX28" fmla="*/ 962391 w 995642"/>
                <a:gd name="connsiteY28" fmla="*/ 4139077 h 4145548"/>
                <a:gd name="connsiteX29" fmla="*/ 928631 w 995642"/>
                <a:gd name="connsiteY29" fmla="*/ 4116660 h 4145548"/>
                <a:gd name="connsiteX30" fmla="*/ 924996 w 995642"/>
                <a:gd name="connsiteY30" fmla="*/ 4111187 h 4145548"/>
                <a:gd name="connsiteX31" fmla="*/ 29890 w 995642"/>
                <a:gd name="connsiteY31" fmla="*/ 3216081 h 4145548"/>
                <a:gd name="connsiteX32" fmla="*/ 29890 w 995642"/>
                <a:gd name="connsiteY32" fmla="*/ 3071756 h 4145548"/>
                <a:gd name="connsiteX33" fmla="*/ 174214 w 995642"/>
                <a:gd name="connsiteY33" fmla="*/ 3071756 h 4145548"/>
                <a:gd name="connsiteX34" fmla="*/ 995642 w 995642"/>
                <a:gd name="connsiteY34" fmla="*/ 3893182 h 4145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5642" h="4145548">
                  <a:moveTo>
                    <a:pt x="995642" y="2280703"/>
                  </a:moveTo>
                  <a:lnTo>
                    <a:pt x="718626" y="2280703"/>
                  </a:lnTo>
                  <a:lnTo>
                    <a:pt x="718626" y="166985"/>
                  </a:lnTo>
                  <a:lnTo>
                    <a:pt x="718626" y="163379"/>
                  </a:lnTo>
                  <a:lnTo>
                    <a:pt x="722232" y="163379"/>
                  </a:lnTo>
                  <a:lnTo>
                    <a:pt x="885611" y="0"/>
                  </a:lnTo>
                  <a:lnTo>
                    <a:pt x="874554" y="2118870"/>
                  </a:lnTo>
                  <a:cubicBezTo>
                    <a:pt x="874554" y="2138772"/>
                    <a:pt x="890688" y="2154906"/>
                    <a:pt x="910591" y="2154906"/>
                  </a:cubicBezTo>
                  <a:cubicBezTo>
                    <a:pt x="930494" y="2154906"/>
                    <a:pt x="946627" y="2138772"/>
                    <a:pt x="946627" y="2118870"/>
                  </a:cubicBezTo>
                  <a:cubicBezTo>
                    <a:pt x="948260" y="1412580"/>
                    <a:pt x="957473" y="706290"/>
                    <a:pt x="959105" y="0"/>
                  </a:cubicBezTo>
                  <a:lnTo>
                    <a:pt x="995642" y="0"/>
                  </a:lnTo>
                  <a:close/>
                  <a:moveTo>
                    <a:pt x="965583" y="2838198"/>
                  </a:moveTo>
                  <a:lnTo>
                    <a:pt x="965583" y="2546307"/>
                  </a:lnTo>
                  <a:lnTo>
                    <a:pt x="673065" y="2546307"/>
                  </a:lnTo>
                  <a:lnTo>
                    <a:pt x="673065" y="2838198"/>
                  </a:lnTo>
                  <a:close/>
                  <a:moveTo>
                    <a:pt x="965583" y="3179117"/>
                  </a:moveTo>
                  <a:lnTo>
                    <a:pt x="965583" y="2887226"/>
                  </a:lnTo>
                  <a:lnTo>
                    <a:pt x="673065" y="2887226"/>
                  </a:lnTo>
                  <a:lnTo>
                    <a:pt x="673065" y="3179117"/>
                  </a:lnTo>
                  <a:close/>
                  <a:moveTo>
                    <a:pt x="995642" y="3837361"/>
                  </a:moveTo>
                  <a:lnTo>
                    <a:pt x="348653" y="3192512"/>
                  </a:lnTo>
                  <a:lnTo>
                    <a:pt x="351426" y="3192512"/>
                  </a:lnTo>
                  <a:lnTo>
                    <a:pt x="351426" y="2473925"/>
                  </a:lnTo>
                  <a:cubicBezTo>
                    <a:pt x="351426" y="2419551"/>
                    <a:pt x="395506" y="2375471"/>
                    <a:pt x="449880" y="2375471"/>
                  </a:cubicBezTo>
                  <a:lnTo>
                    <a:pt x="635781" y="2375471"/>
                  </a:lnTo>
                  <a:lnTo>
                    <a:pt x="659472" y="2280704"/>
                  </a:lnTo>
                  <a:lnTo>
                    <a:pt x="995642" y="2280704"/>
                  </a:lnTo>
                  <a:close/>
                  <a:moveTo>
                    <a:pt x="995642" y="4145548"/>
                  </a:moveTo>
                  <a:lnTo>
                    <a:pt x="962391" y="4139077"/>
                  </a:lnTo>
                  <a:cubicBezTo>
                    <a:pt x="950105" y="4134095"/>
                    <a:pt x="938594" y="4126623"/>
                    <a:pt x="928631" y="4116660"/>
                  </a:cubicBezTo>
                  <a:lnTo>
                    <a:pt x="924996" y="4111187"/>
                  </a:lnTo>
                  <a:lnTo>
                    <a:pt x="29890" y="3216081"/>
                  </a:lnTo>
                  <a:cubicBezTo>
                    <a:pt x="-9964" y="3176226"/>
                    <a:pt x="-9964" y="3111610"/>
                    <a:pt x="29890" y="3071756"/>
                  </a:cubicBezTo>
                  <a:cubicBezTo>
                    <a:pt x="69743" y="3031903"/>
                    <a:pt x="134361" y="3031903"/>
                    <a:pt x="174214" y="3071756"/>
                  </a:cubicBezTo>
                  <a:lnTo>
                    <a:pt x="995642" y="389318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527618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B8721DC2-5188-4BB5-96DF-E862B5F1DF72}"/>
              </a:ext>
            </a:extLst>
          </p:cNvPr>
          <p:cNvSpPr/>
          <p:nvPr userDrawn="1"/>
        </p:nvSpPr>
        <p:spPr>
          <a:xfrm rot="10800000">
            <a:off x="8460431" y="3958405"/>
            <a:ext cx="503984" cy="1043112"/>
          </a:xfrm>
          <a:custGeom>
            <a:avLst/>
            <a:gdLst>
              <a:gd name="connsiteX0" fmla="*/ 1102413 w 1725923"/>
              <a:gd name="connsiteY0" fmla="*/ 1964795 h 3572198"/>
              <a:gd name="connsiteX1" fmla="*/ 619087 w 1725923"/>
              <a:gd name="connsiteY1" fmla="*/ 1964795 h 3572198"/>
              <a:gd name="connsiteX2" fmla="*/ 619087 w 1725923"/>
              <a:gd name="connsiteY2" fmla="*/ 143855 h 3572198"/>
              <a:gd name="connsiteX3" fmla="*/ 619087 w 1725923"/>
              <a:gd name="connsiteY3" fmla="*/ 140749 h 3572198"/>
              <a:gd name="connsiteX4" fmla="*/ 622193 w 1725923"/>
              <a:gd name="connsiteY4" fmla="*/ 140749 h 3572198"/>
              <a:gd name="connsiteX5" fmla="*/ 762942 w 1725923"/>
              <a:gd name="connsiteY5" fmla="*/ 0 h 3572198"/>
              <a:gd name="connsiteX6" fmla="*/ 753417 w 1725923"/>
              <a:gd name="connsiteY6" fmla="*/ 1825378 h 3572198"/>
              <a:gd name="connsiteX7" fmla="*/ 784462 w 1725923"/>
              <a:gd name="connsiteY7" fmla="*/ 1856423 h 3572198"/>
              <a:gd name="connsiteX8" fmla="*/ 815507 w 1725923"/>
              <a:gd name="connsiteY8" fmla="*/ 1825378 h 3572198"/>
              <a:gd name="connsiteX9" fmla="*/ 826256 w 1725923"/>
              <a:gd name="connsiteY9" fmla="*/ 0 h 3572198"/>
              <a:gd name="connsiteX10" fmla="*/ 898897 w 1725923"/>
              <a:gd name="connsiteY10" fmla="*/ 0 h 3572198"/>
              <a:gd name="connsiteX11" fmla="*/ 1102413 w 1725923"/>
              <a:gd name="connsiteY11" fmla="*/ 257962 h 3572198"/>
              <a:gd name="connsiteX12" fmla="*/ 1102413 w 1725923"/>
              <a:gd name="connsiteY12" fmla="*/ 435134 h 3572198"/>
              <a:gd name="connsiteX13" fmla="*/ 974435 w 1725923"/>
              <a:gd name="connsiteY13" fmla="*/ 554280 h 3572198"/>
              <a:gd name="connsiteX14" fmla="*/ 1102413 w 1725923"/>
              <a:gd name="connsiteY14" fmla="*/ 673428 h 3572198"/>
              <a:gd name="connsiteX15" fmla="*/ 1102413 w 1725923"/>
              <a:gd name="connsiteY15" fmla="*/ 802506 h 3572198"/>
              <a:gd name="connsiteX16" fmla="*/ 982216 w 1725923"/>
              <a:gd name="connsiteY16" fmla="*/ 921506 h 3572198"/>
              <a:gd name="connsiteX17" fmla="*/ 1102413 w 1725923"/>
              <a:gd name="connsiteY17" fmla="*/ 1040506 h 3572198"/>
              <a:gd name="connsiteX18" fmla="*/ 1102413 w 1725923"/>
              <a:gd name="connsiteY18" fmla="*/ 1148198 h 3572198"/>
              <a:gd name="connsiteX19" fmla="*/ 1016431 w 1725923"/>
              <a:gd name="connsiteY19" fmla="*/ 1262985 h 3572198"/>
              <a:gd name="connsiteX20" fmla="*/ 1102413 w 1725923"/>
              <a:gd name="connsiteY20" fmla="*/ 1377772 h 3572198"/>
              <a:gd name="connsiteX21" fmla="*/ 1102413 w 1725923"/>
              <a:gd name="connsiteY21" fmla="*/ 1511810 h 3572198"/>
              <a:gd name="connsiteX22" fmla="*/ 926889 w 1725923"/>
              <a:gd name="connsiteY22" fmla="*/ 1668154 h 3572198"/>
              <a:gd name="connsiteX23" fmla="*/ 1102413 w 1725923"/>
              <a:gd name="connsiteY23" fmla="*/ 1824498 h 3572198"/>
              <a:gd name="connsiteX24" fmla="*/ 831837 w 1725923"/>
              <a:gd name="connsiteY24" fmla="*/ 2445070 h 3572198"/>
              <a:gd name="connsiteX25" fmla="*/ 831837 w 1725923"/>
              <a:gd name="connsiteY25" fmla="*/ 2193610 h 3572198"/>
              <a:gd name="connsiteX26" fmla="*/ 579837 w 1725923"/>
              <a:gd name="connsiteY26" fmla="*/ 2193610 h 3572198"/>
              <a:gd name="connsiteX27" fmla="*/ 579837 w 1725923"/>
              <a:gd name="connsiteY27" fmla="*/ 2445070 h 3572198"/>
              <a:gd name="connsiteX28" fmla="*/ 1135469 w 1725923"/>
              <a:gd name="connsiteY28" fmla="*/ 2445070 h 3572198"/>
              <a:gd name="connsiteX29" fmla="*/ 1135469 w 1725923"/>
              <a:gd name="connsiteY29" fmla="*/ 2193610 h 3572198"/>
              <a:gd name="connsiteX30" fmla="*/ 883469 w 1725923"/>
              <a:gd name="connsiteY30" fmla="*/ 2193610 h 3572198"/>
              <a:gd name="connsiteX31" fmla="*/ 883469 w 1725923"/>
              <a:gd name="connsiteY31" fmla="*/ 2445070 h 3572198"/>
              <a:gd name="connsiteX32" fmla="*/ 831837 w 1725923"/>
              <a:gd name="connsiteY32" fmla="*/ 2738767 h 3572198"/>
              <a:gd name="connsiteX33" fmla="*/ 831837 w 1725923"/>
              <a:gd name="connsiteY33" fmla="*/ 2487307 h 3572198"/>
              <a:gd name="connsiteX34" fmla="*/ 579837 w 1725923"/>
              <a:gd name="connsiteY34" fmla="*/ 2487307 h 3572198"/>
              <a:gd name="connsiteX35" fmla="*/ 579837 w 1725923"/>
              <a:gd name="connsiteY35" fmla="*/ 2738767 h 3572198"/>
              <a:gd name="connsiteX36" fmla="*/ 1135469 w 1725923"/>
              <a:gd name="connsiteY36" fmla="*/ 2738767 h 3572198"/>
              <a:gd name="connsiteX37" fmla="*/ 1135469 w 1725923"/>
              <a:gd name="connsiteY37" fmla="*/ 2487307 h 3572198"/>
              <a:gd name="connsiteX38" fmla="*/ 883469 w 1725923"/>
              <a:gd name="connsiteY38" fmla="*/ 2487307 h 3572198"/>
              <a:gd name="connsiteX39" fmla="*/ 883469 w 1725923"/>
              <a:gd name="connsiteY39" fmla="*/ 2738767 h 3572198"/>
              <a:gd name="connsiteX40" fmla="*/ 858795 w 1725923"/>
              <a:gd name="connsiteY40" fmla="*/ 3306895 h 3572198"/>
              <a:gd name="connsiteX41" fmla="*/ 300360 w 1725923"/>
              <a:gd name="connsiteY41" fmla="*/ 2750307 h 3572198"/>
              <a:gd name="connsiteX42" fmla="*/ 302749 w 1725923"/>
              <a:gd name="connsiteY42" fmla="*/ 2750307 h 3572198"/>
              <a:gd name="connsiteX43" fmla="*/ 302749 w 1725923"/>
              <a:gd name="connsiteY43" fmla="*/ 2131254 h 3572198"/>
              <a:gd name="connsiteX44" fmla="*/ 387566 w 1725923"/>
              <a:gd name="connsiteY44" fmla="*/ 2046437 h 3572198"/>
              <a:gd name="connsiteX45" fmla="*/ 547717 w 1725923"/>
              <a:gd name="connsiteY45" fmla="*/ 2046437 h 3572198"/>
              <a:gd name="connsiteX46" fmla="*/ 568126 w 1725923"/>
              <a:gd name="connsiteY46" fmla="*/ 1964796 h 3572198"/>
              <a:gd name="connsiteX47" fmla="*/ 1153373 w 1725923"/>
              <a:gd name="connsiteY47" fmla="*/ 1964796 h 3572198"/>
              <a:gd name="connsiteX48" fmla="*/ 1173782 w 1725923"/>
              <a:gd name="connsiteY48" fmla="*/ 2046437 h 3572198"/>
              <a:gd name="connsiteX49" fmla="*/ 1333932 w 1725923"/>
              <a:gd name="connsiteY49" fmla="*/ 2046437 h 3572198"/>
              <a:gd name="connsiteX50" fmla="*/ 1418749 w 1725923"/>
              <a:gd name="connsiteY50" fmla="*/ 2131254 h 3572198"/>
              <a:gd name="connsiteX51" fmla="*/ 1418749 w 1725923"/>
              <a:gd name="connsiteY51" fmla="*/ 2751832 h 3572198"/>
              <a:gd name="connsiteX52" fmla="*/ 1414832 w 1725923"/>
              <a:gd name="connsiteY52" fmla="*/ 2751832 h 3572198"/>
              <a:gd name="connsiteX53" fmla="*/ 863754 w 1725923"/>
              <a:gd name="connsiteY53" fmla="*/ 3572198 h 3572198"/>
              <a:gd name="connsiteX54" fmla="*/ 862962 w 1725923"/>
              <a:gd name="connsiteY54" fmla="*/ 3572044 h 3572198"/>
              <a:gd name="connsiteX55" fmla="*/ 862170 w 1725923"/>
              <a:gd name="connsiteY55" fmla="*/ 3572198 h 3572198"/>
              <a:gd name="connsiteX56" fmla="*/ 800003 w 1725923"/>
              <a:gd name="connsiteY56" fmla="*/ 3546448 h 3572198"/>
              <a:gd name="connsiteX57" fmla="*/ 796872 w 1725923"/>
              <a:gd name="connsiteY57" fmla="*/ 3541733 h 3572198"/>
              <a:gd name="connsiteX58" fmla="*/ 25750 w 1725923"/>
              <a:gd name="connsiteY58" fmla="*/ 2770611 h 3572198"/>
              <a:gd name="connsiteX59" fmla="*/ 25750 w 1725923"/>
              <a:gd name="connsiteY59" fmla="*/ 2646277 h 3572198"/>
              <a:gd name="connsiteX60" fmla="*/ 150083 w 1725923"/>
              <a:gd name="connsiteY60" fmla="*/ 2646277 h 3572198"/>
              <a:gd name="connsiteX61" fmla="*/ 862962 w 1725923"/>
              <a:gd name="connsiteY61" fmla="*/ 3359155 h 3572198"/>
              <a:gd name="connsiteX62" fmla="*/ 1575840 w 1725923"/>
              <a:gd name="connsiteY62" fmla="*/ 2646277 h 3572198"/>
              <a:gd name="connsiteX63" fmla="*/ 1700173 w 1725923"/>
              <a:gd name="connsiteY63" fmla="*/ 2646277 h 3572198"/>
              <a:gd name="connsiteX64" fmla="*/ 1700173 w 1725923"/>
              <a:gd name="connsiteY64" fmla="*/ 2770611 h 3572198"/>
              <a:gd name="connsiteX65" fmla="*/ 929051 w 1725923"/>
              <a:gd name="connsiteY65" fmla="*/ 3541733 h 3572198"/>
              <a:gd name="connsiteX66" fmla="*/ 925920 w 1725923"/>
              <a:gd name="connsiteY66" fmla="*/ 3546448 h 3572198"/>
              <a:gd name="connsiteX67" fmla="*/ 863754 w 1725923"/>
              <a:gd name="connsiteY67" fmla="*/ 3572198 h 3572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1725923" h="3572198">
                <a:moveTo>
                  <a:pt x="1102413" y="1964795"/>
                </a:moveTo>
                <a:lnTo>
                  <a:pt x="619087" y="1964795"/>
                </a:lnTo>
                <a:lnTo>
                  <a:pt x="619087" y="143855"/>
                </a:lnTo>
                <a:lnTo>
                  <a:pt x="619087" y="140749"/>
                </a:lnTo>
                <a:lnTo>
                  <a:pt x="622193" y="140749"/>
                </a:lnTo>
                <a:lnTo>
                  <a:pt x="762942" y="0"/>
                </a:lnTo>
                <a:lnTo>
                  <a:pt x="753417" y="1825378"/>
                </a:lnTo>
                <a:cubicBezTo>
                  <a:pt x="753417" y="1842524"/>
                  <a:pt x="767316" y="1856423"/>
                  <a:pt x="784462" y="1856423"/>
                </a:cubicBezTo>
                <a:cubicBezTo>
                  <a:pt x="801608" y="1856423"/>
                  <a:pt x="815507" y="1842524"/>
                  <a:pt x="815507" y="1825378"/>
                </a:cubicBezTo>
                <a:cubicBezTo>
                  <a:pt x="816913" y="1216919"/>
                  <a:pt x="824850" y="608459"/>
                  <a:pt x="826256" y="0"/>
                </a:cubicBezTo>
                <a:lnTo>
                  <a:pt x="898897" y="0"/>
                </a:lnTo>
                <a:lnTo>
                  <a:pt x="1102413" y="257962"/>
                </a:lnTo>
                <a:lnTo>
                  <a:pt x="1102413" y="435134"/>
                </a:lnTo>
                <a:lnTo>
                  <a:pt x="974435" y="554280"/>
                </a:lnTo>
                <a:lnTo>
                  <a:pt x="1102413" y="673428"/>
                </a:lnTo>
                <a:lnTo>
                  <a:pt x="1102413" y="802506"/>
                </a:lnTo>
                <a:lnTo>
                  <a:pt x="982216" y="921506"/>
                </a:lnTo>
                <a:lnTo>
                  <a:pt x="1102413" y="1040506"/>
                </a:lnTo>
                <a:lnTo>
                  <a:pt x="1102413" y="1148198"/>
                </a:lnTo>
                <a:lnTo>
                  <a:pt x="1016431" y="1262985"/>
                </a:lnTo>
                <a:lnTo>
                  <a:pt x="1102413" y="1377772"/>
                </a:lnTo>
                <a:lnTo>
                  <a:pt x="1102413" y="1511810"/>
                </a:lnTo>
                <a:lnTo>
                  <a:pt x="926889" y="1668154"/>
                </a:lnTo>
                <a:lnTo>
                  <a:pt x="1102413" y="1824498"/>
                </a:lnTo>
                <a:close/>
                <a:moveTo>
                  <a:pt x="831837" y="2445070"/>
                </a:moveTo>
                <a:lnTo>
                  <a:pt x="831837" y="2193610"/>
                </a:lnTo>
                <a:lnTo>
                  <a:pt x="579837" y="2193610"/>
                </a:lnTo>
                <a:lnTo>
                  <a:pt x="579837" y="2445070"/>
                </a:lnTo>
                <a:close/>
                <a:moveTo>
                  <a:pt x="1135469" y="2445070"/>
                </a:moveTo>
                <a:lnTo>
                  <a:pt x="1135469" y="2193610"/>
                </a:lnTo>
                <a:lnTo>
                  <a:pt x="883469" y="2193610"/>
                </a:lnTo>
                <a:lnTo>
                  <a:pt x="883469" y="2445070"/>
                </a:lnTo>
                <a:close/>
                <a:moveTo>
                  <a:pt x="831837" y="2738767"/>
                </a:moveTo>
                <a:lnTo>
                  <a:pt x="831837" y="2487307"/>
                </a:lnTo>
                <a:lnTo>
                  <a:pt x="579837" y="2487307"/>
                </a:lnTo>
                <a:lnTo>
                  <a:pt x="579837" y="2738767"/>
                </a:lnTo>
                <a:close/>
                <a:moveTo>
                  <a:pt x="1135469" y="2738767"/>
                </a:moveTo>
                <a:lnTo>
                  <a:pt x="1135469" y="2487307"/>
                </a:lnTo>
                <a:lnTo>
                  <a:pt x="883469" y="2487307"/>
                </a:lnTo>
                <a:lnTo>
                  <a:pt x="883469" y="2738767"/>
                </a:lnTo>
                <a:close/>
                <a:moveTo>
                  <a:pt x="858795" y="3306895"/>
                </a:moveTo>
                <a:lnTo>
                  <a:pt x="300360" y="2750307"/>
                </a:lnTo>
                <a:lnTo>
                  <a:pt x="302749" y="2750307"/>
                </a:lnTo>
                <a:lnTo>
                  <a:pt x="302749" y="2131254"/>
                </a:lnTo>
                <a:cubicBezTo>
                  <a:pt x="302749" y="2084411"/>
                  <a:pt x="340723" y="2046437"/>
                  <a:pt x="387566" y="2046437"/>
                </a:cubicBezTo>
                <a:lnTo>
                  <a:pt x="547717" y="2046437"/>
                </a:lnTo>
                <a:lnTo>
                  <a:pt x="568126" y="1964796"/>
                </a:lnTo>
                <a:lnTo>
                  <a:pt x="1153373" y="1964796"/>
                </a:lnTo>
                <a:lnTo>
                  <a:pt x="1173782" y="2046437"/>
                </a:lnTo>
                <a:lnTo>
                  <a:pt x="1333932" y="2046437"/>
                </a:lnTo>
                <a:cubicBezTo>
                  <a:pt x="1380775" y="2046437"/>
                  <a:pt x="1418749" y="2084411"/>
                  <a:pt x="1418749" y="2131254"/>
                </a:cubicBezTo>
                <a:lnTo>
                  <a:pt x="1418749" y="2751832"/>
                </a:lnTo>
                <a:lnTo>
                  <a:pt x="1414832" y="2751832"/>
                </a:lnTo>
                <a:close/>
                <a:moveTo>
                  <a:pt x="863754" y="3572198"/>
                </a:moveTo>
                <a:lnTo>
                  <a:pt x="862962" y="3572044"/>
                </a:lnTo>
                <a:lnTo>
                  <a:pt x="862170" y="3572198"/>
                </a:lnTo>
                <a:cubicBezTo>
                  <a:pt x="839670" y="3572198"/>
                  <a:pt x="817170" y="3563614"/>
                  <a:pt x="800003" y="3546448"/>
                </a:cubicBezTo>
                <a:lnTo>
                  <a:pt x="796872" y="3541733"/>
                </a:lnTo>
                <a:lnTo>
                  <a:pt x="25750" y="2770611"/>
                </a:lnTo>
                <a:cubicBezTo>
                  <a:pt x="-8584" y="2736277"/>
                  <a:pt x="-8584" y="2680611"/>
                  <a:pt x="25750" y="2646277"/>
                </a:cubicBezTo>
                <a:cubicBezTo>
                  <a:pt x="60083" y="2611944"/>
                  <a:pt x="115750" y="2611944"/>
                  <a:pt x="150083" y="2646277"/>
                </a:cubicBezTo>
                <a:lnTo>
                  <a:pt x="862962" y="3359155"/>
                </a:lnTo>
                <a:lnTo>
                  <a:pt x="1575840" y="2646277"/>
                </a:lnTo>
                <a:cubicBezTo>
                  <a:pt x="1610173" y="2611944"/>
                  <a:pt x="1665840" y="2611944"/>
                  <a:pt x="1700173" y="2646277"/>
                </a:cubicBezTo>
                <a:cubicBezTo>
                  <a:pt x="1734507" y="2680611"/>
                  <a:pt x="1734507" y="2736277"/>
                  <a:pt x="1700173" y="2770611"/>
                </a:cubicBezTo>
                <a:lnTo>
                  <a:pt x="929051" y="3541733"/>
                </a:lnTo>
                <a:lnTo>
                  <a:pt x="925920" y="3546448"/>
                </a:lnTo>
                <a:cubicBezTo>
                  <a:pt x="908753" y="3563614"/>
                  <a:pt x="886253" y="3572198"/>
                  <a:pt x="863754" y="357219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Basic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591809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670F7E6B-EC81-4E1E-87B9-EEC3C2824BC5}"/>
              </a:ext>
            </a:extLst>
          </p:cNvPr>
          <p:cNvSpPr/>
          <p:nvPr userDrawn="1"/>
        </p:nvSpPr>
        <p:spPr>
          <a:xfrm rot="10800000">
            <a:off x="993991" y="3370407"/>
            <a:ext cx="788078" cy="1631110"/>
          </a:xfrm>
          <a:custGeom>
            <a:avLst/>
            <a:gdLst>
              <a:gd name="connsiteX0" fmla="*/ 1102413 w 1725923"/>
              <a:gd name="connsiteY0" fmla="*/ 1964795 h 3572198"/>
              <a:gd name="connsiteX1" fmla="*/ 619087 w 1725923"/>
              <a:gd name="connsiteY1" fmla="*/ 1964795 h 3572198"/>
              <a:gd name="connsiteX2" fmla="*/ 619087 w 1725923"/>
              <a:gd name="connsiteY2" fmla="*/ 143855 h 3572198"/>
              <a:gd name="connsiteX3" fmla="*/ 619087 w 1725923"/>
              <a:gd name="connsiteY3" fmla="*/ 140749 h 3572198"/>
              <a:gd name="connsiteX4" fmla="*/ 622193 w 1725923"/>
              <a:gd name="connsiteY4" fmla="*/ 140749 h 3572198"/>
              <a:gd name="connsiteX5" fmla="*/ 762942 w 1725923"/>
              <a:gd name="connsiteY5" fmla="*/ 0 h 3572198"/>
              <a:gd name="connsiteX6" fmla="*/ 753417 w 1725923"/>
              <a:gd name="connsiteY6" fmla="*/ 1825378 h 3572198"/>
              <a:gd name="connsiteX7" fmla="*/ 784462 w 1725923"/>
              <a:gd name="connsiteY7" fmla="*/ 1856423 h 3572198"/>
              <a:gd name="connsiteX8" fmla="*/ 815507 w 1725923"/>
              <a:gd name="connsiteY8" fmla="*/ 1825378 h 3572198"/>
              <a:gd name="connsiteX9" fmla="*/ 826256 w 1725923"/>
              <a:gd name="connsiteY9" fmla="*/ 0 h 3572198"/>
              <a:gd name="connsiteX10" fmla="*/ 898897 w 1725923"/>
              <a:gd name="connsiteY10" fmla="*/ 0 h 3572198"/>
              <a:gd name="connsiteX11" fmla="*/ 1102413 w 1725923"/>
              <a:gd name="connsiteY11" fmla="*/ 257962 h 3572198"/>
              <a:gd name="connsiteX12" fmla="*/ 1102413 w 1725923"/>
              <a:gd name="connsiteY12" fmla="*/ 435134 h 3572198"/>
              <a:gd name="connsiteX13" fmla="*/ 974435 w 1725923"/>
              <a:gd name="connsiteY13" fmla="*/ 554280 h 3572198"/>
              <a:gd name="connsiteX14" fmla="*/ 1102413 w 1725923"/>
              <a:gd name="connsiteY14" fmla="*/ 673428 h 3572198"/>
              <a:gd name="connsiteX15" fmla="*/ 1102413 w 1725923"/>
              <a:gd name="connsiteY15" fmla="*/ 802506 h 3572198"/>
              <a:gd name="connsiteX16" fmla="*/ 982216 w 1725923"/>
              <a:gd name="connsiteY16" fmla="*/ 921506 h 3572198"/>
              <a:gd name="connsiteX17" fmla="*/ 1102413 w 1725923"/>
              <a:gd name="connsiteY17" fmla="*/ 1040506 h 3572198"/>
              <a:gd name="connsiteX18" fmla="*/ 1102413 w 1725923"/>
              <a:gd name="connsiteY18" fmla="*/ 1148198 h 3572198"/>
              <a:gd name="connsiteX19" fmla="*/ 1016431 w 1725923"/>
              <a:gd name="connsiteY19" fmla="*/ 1262985 h 3572198"/>
              <a:gd name="connsiteX20" fmla="*/ 1102413 w 1725923"/>
              <a:gd name="connsiteY20" fmla="*/ 1377772 h 3572198"/>
              <a:gd name="connsiteX21" fmla="*/ 1102413 w 1725923"/>
              <a:gd name="connsiteY21" fmla="*/ 1511810 h 3572198"/>
              <a:gd name="connsiteX22" fmla="*/ 926889 w 1725923"/>
              <a:gd name="connsiteY22" fmla="*/ 1668154 h 3572198"/>
              <a:gd name="connsiteX23" fmla="*/ 1102413 w 1725923"/>
              <a:gd name="connsiteY23" fmla="*/ 1824498 h 3572198"/>
              <a:gd name="connsiteX24" fmla="*/ 831837 w 1725923"/>
              <a:gd name="connsiteY24" fmla="*/ 2445070 h 3572198"/>
              <a:gd name="connsiteX25" fmla="*/ 831837 w 1725923"/>
              <a:gd name="connsiteY25" fmla="*/ 2193610 h 3572198"/>
              <a:gd name="connsiteX26" fmla="*/ 579837 w 1725923"/>
              <a:gd name="connsiteY26" fmla="*/ 2193610 h 3572198"/>
              <a:gd name="connsiteX27" fmla="*/ 579837 w 1725923"/>
              <a:gd name="connsiteY27" fmla="*/ 2445070 h 3572198"/>
              <a:gd name="connsiteX28" fmla="*/ 1135469 w 1725923"/>
              <a:gd name="connsiteY28" fmla="*/ 2445070 h 3572198"/>
              <a:gd name="connsiteX29" fmla="*/ 1135469 w 1725923"/>
              <a:gd name="connsiteY29" fmla="*/ 2193610 h 3572198"/>
              <a:gd name="connsiteX30" fmla="*/ 883469 w 1725923"/>
              <a:gd name="connsiteY30" fmla="*/ 2193610 h 3572198"/>
              <a:gd name="connsiteX31" fmla="*/ 883469 w 1725923"/>
              <a:gd name="connsiteY31" fmla="*/ 2445070 h 3572198"/>
              <a:gd name="connsiteX32" fmla="*/ 831837 w 1725923"/>
              <a:gd name="connsiteY32" fmla="*/ 2738767 h 3572198"/>
              <a:gd name="connsiteX33" fmla="*/ 831837 w 1725923"/>
              <a:gd name="connsiteY33" fmla="*/ 2487307 h 3572198"/>
              <a:gd name="connsiteX34" fmla="*/ 579837 w 1725923"/>
              <a:gd name="connsiteY34" fmla="*/ 2487307 h 3572198"/>
              <a:gd name="connsiteX35" fmla="*/ 579837 w 1725923"/>
              <a:gd name="connsiteY35" fmla="*/ 2738767 h 3572198"/>
              <a:gd name="connsiteX36" fmla="*/ 1135469 w 1725923"/>
              <a:gd name="connsiteY36" fmla="*/ 2738767 h 3572198"/>
              <a:gd name="connsiteX37" fmla="*/ 1135469 w 1725923"/>
              <a:gd name="connsiteY37" fmla="*/ 2487307 h 3572198"/>
              <a:gd name="connsiteX38" fmla="*/ 883469 w 1725923"/>
              <a:gd name="connsiteY38" fmla="*/ 2487307 h 3572198"/>
              <a:gd name="connsiteX39" fmla="*/ 883469 w 1725923"/>
              <a:gd name="connsiteY39" fmla="*/ 2738767 h 3572198"/>
              <a:gd name="connsiteX40" fmla="*/ 858795 w 1725923"/>
              <a:gd name="connsiteY40" fmla="*/ 3306895 h 3572198"/>
              <a:gd name="connsiteX41" fmla="*/ 300360 w 1725923"/>
              <a:gd name="connsiteY41" fmla="*/ 2750307 h 3572198"/>
              <a:gd name="connsiteX42" fmla="*/ 302749 w 1725923"/>
              <a:gd name="connsiteY42" fmla="*/ 2750307 h 3572198"/>
              <a:gd name="connsiteX43" fmla="*/ 302749 w 1725923"/>
              <a:gd name="connsiteY43" fmla="*/ 2131254 h 3572198"/>
              <a:gd name="connsiteX44" fmla="*/ 387566 w 1725923"/>
              <a:gd name="connsiteY44" fmla="*/ 2046437 h 3572198"/>
              <a:gd name="connsiteX45" fmla="*/ 547717 w 1725923"/>
              <a:gd name="connsiteY45" fmla="*/ 2046437 h 3572198"/>
              <a:gd name="connsiteX46" fmla="*/ 568126 w 1725923"/>
              <a:gd name="connsiteY46" fmla="*/ 1964796 h 3572198"/>
              <a:gd name="connsiteX47" fmla="*/ 1153373 w 1725923"/>
              <a:gd name="connsiteY47" fmla="*/ 1964796 h 3572198"/>
              <a:gd name="connsiteX48" fmla="*/ 1173782 w 1725923"/>
              <a:gd name="connsiteY48" fmla="*/ 2046437 h 3572198"/>
              <a:gd name="connsiteX49" fmla="*/ 1333932 w 1725923"/>
              <a:gd name="connsiteY49" fmla="*/ 2046437 h 3572198"/>
              <a:gd name="connsiteX50" fmla="*/ 1418749 w 1725923"/>
              <a:gd name="connsiteY50" fmla="*/ 2131254 h 3572198"/>
              <a:gd name="connsiteX51" fmla="*/ 1418749 w 1725923"/>
              <a:gd name="connsiteY51" fmla="*/ 2751832 h 3572198"/>
              <a:gd name="connsiteX52" fmla="*/ 1414832 w 1725923"/>
              <a:gd name="connsiteY52" fmla="*/ 2751832 h 3572198"/>
              <a:gd name="connsiteX53" fmla="*/ 863754 w 1725923"/>
              <a:gd name="connsiteY53" fmla="*/ 3572198 h 3572198"/>
              <a:gd name="connsiteX54" fmla="*/ 862962 w 1725923"/>
              <a:gd name="connsiteY54" fmla="*/ 3572044 h 3572198"/>
              <a:gd name="connsiteX55" fmla="*/ 862170 w 1725923"/>
              <a:gd name="connsiteY55" fmla="*/ 3572198 h 3572198"/>
              <a:gd name="connsiteX56" fmla="*/ 800003 w 1725923"/>
              <a:gd name="connsiteY56" fmla="*/ 3546448 h 3572198"/>
              <a:gd name="connsiteX57" fmla="*/ 796872 w 1725923"/>
              <a:gd name="connsiteY57" fmla="*/ 3541733 h 3572198"/>
              <a:gd name="connsiteX58" fmla="*/ 25750 w 1725923"/>
              <a:gd name="connsiteY58" fmla="*/ 2770611 h 3572198"/>
              <a:gd name="connsiteX59" fmla="*/ 25750 w 1725923"/>
              <a:gd name="connsiteY59" fmla="*/ 2646277 h 3572198"/>
              <a:gd name="connsiteX60" fmla="*/ 150083 w 1725923"/>
              <a:gd name="connsiteY60" fmla="*/ 2646277 h 3572198"/>
              <a:gd name="connsiteX61" fmla="*/ 862962 w 1725923"/>
              <a:gd name="connsiteY61" fmla="*/ 3359155 h 3572198"/>
              <a:gd name="connsiteX62" fmla="*/ 1575840 w 1725923"/>
              <a:gd name="connsiteY62" fmla="*/ 2646277 h 3572198"/>
              <a:gd name="connsiteX63" fmla="*/ 1700173 w 1725923"/>
              <a:gd name="connsiteY63" fmla="*/ 2646277 h 3572198"/>
              <a:gd name="connsiteX64" fmla="*/ 1700173 w 1725923"/>
              <a:gd name="connsiteY64" fmla="*/ 2770611 h 3572198"/>
              <a:gd name="connsiteX65" fmla="*/ 929051 w 1725923"/>
              <a:gd name="connsiteY65" fmla="*/ 3541733 h 3572198"/>
              <a:gd name="connsiteX66" fmla="*/ 925920 w 1725923"/>
              <a:gd name="connsiteY66" fmla="*/ 3546448 h 3572198"/>
              <a:gd name="connsiteX67" fmla="*/ 863754 w 1725923"/>
              <a:gd name="connsiteY67" fmla="*/ 3572198 h 3572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1725923" h="3572198">
                <a:moveTo>
                  <a:pt x="1102413" y="1964795"/>
                </a:moveTo>
                <a:lnTo>
                  <a:pt x="619087" y="1964795"/>
                </a:lnTo>
                <a:lnTo>
                  <a:pt x="619087" y="143855"/>
                </a:lnTo>
                <a:lnTo>
                  <a:pt x="619087" y="140749"/>
                </a:lnTo>
                <a:lnTo>
                  <a:pt x="622193" y="140749"/>
                </a:lnTo>
                <a:lnTo>
                  <a:pt x="762942" y="0"/>
                </a:lnTo>
                <a:lnTo>
                  <a:pt x="753417" y="1825378"/>
                </a:lnTo>
                <a:cubicBezTo>
                  <a:pt x="753417" y="1842524"/>
                  <a:pt x="767316" y="1856423"/>
                  <a:pt x="784462" y="1856423"/>
                </a:cubicBezTo>
                <a:cubicBezTo>
                  <a:pt x="801608" y="1856423"/>
                  <a:pt x="815507" y="1842524"/>
                  <a:pt x="815507" y="1825378"/>
                </a:cubicBezTo>
                <a:cubicBezTo>
                  <a:pt x="816913" y="1216919"/>
                  <a:pt x="824850" y="608459"/>
                  <a:pt x="826256" y="0"/>
                </a:cubicBezTo>
                <a:lnTo>
                  <a:pt x="898897" y="0"/>
                </a:lnTo>
                <a:lnTo>
                  <a:pt x="1102413" y="257962"/>
                </a:lnTo>
                <a:lnTo>
                  <a:pt x="1102413" y="435134"/>
                </a:lnTo>
                <a:lnTo>
                  <a:pt x="974435" y="554280"/>
                </a:lnTo>
                <a:lnTo>
                  <a:pt x="1102413" y="673428"/>
                </a:lnTo>
                <a:lnTo>
                  <a:pt x="1102413" y="802506"/>
                </a:lnTo>
                <a:lnTo>
                  <a:pt x="982216" y="921506"/>
                </a:lnTo>
                <a:lnTo>
                  <a:pt x="1102413" y="1040506"/>
                </a:lnTo>
                <a:lnTo>
                  <a:pt x="1102413" y="1148198"/>
                </a:lnTo>
                <a:lnTo>
                  <a:pt x="1016431" y="1262985"/>
                </a:lnTo>
                <a:lnTo>
                  <a:pt x="1102413" y="1377772"/>
                </a:lnTo>
                <a:lnTo>
                  <a:pt x="1102413" y="1511810"/>
                </a:lnTo>
                <a:lnTo>
                  <a:pt x="926889" y="1668154"/>
                </a:lnTo>
                <a:lnTo>
                  <a:pt x="1102413" y="1824498"/>
                </a:lnTo>
                <a:close/>
                <a:moveTo>
                  <a:pt x="831837" y="2445070"/>
                </a:moveTo>
                <a:lnTo>
                  <a:pt x="831837" y="2193610"/>
                </a:lnTo>
                <a:lnTo>
                  <a:pt x="579837" y="2193610"/>
                </a:lnTo>
                <a:lnTo>
                  <a:pt x="579837" y="2445070"/>
                </a:lnTo>
                <a:close/>
                <a:moveTo>
                  <a:pt x="1135469" y="2445070"/>
                </a:moveTo>
                <a:lnTo>
                  <a:pt x="1135469" y="2193610"/>
                </a:lnTo>
                <a:lnTo>
                  <a:pt x="883469" y="2193610"/>
                </a:lnTo>
                <a:lnTo>
                  <a:pt x="883469" y="2445070"/>
                </a:lnTo>
                <a:close/>
                <a:moveTo>
                  <a:pt x="831837" y="2738767"/>
                </a:moveTo>
                <a:lnTo>
                  <a:pt x="831837" y="2487307"/>
                </a:lnTo>
                <a:lnTo>
                  <a:pt x="579837" y="2487307"/>
                </a:lnTo>
                <a:lnTo>
                  <a:pt x="579837" y="2738767"/>
                </a:lnTo>
                <a:close/>
                <a:moveTo>
                  <a:pt x="1135469" y="2738767"/>
                </a:moveTo>
                <a:lnTo>
                  <a:pt x="1135469" y="2487307"/>
                </a:lnTo>
                <a:lnTo>
                  <a:pt x="883469" y="2487307"/>
                </a:lnTo>
                <a:lnTo>
                  <a:pt x="883469" y="2738767"/>
                </a:lnTo>
                <a:close/>
                <a:moveTo>
                  <a:pt x="858795" y="3306895"/>
                </a:moveTo>
                <a:lnTo>
                  <a:pt x="300360" y="2750307"/>
                </a:lnTo>
                <a:lnTo>
                  <a:pt x="302749" y="2750307"/>
                </a:lnTo>
                <a:lnTo>
                  <a:pt x="302749" y="2131254"/>
                </a:lnTo>
                <a:cubicBezTo>
                  <a:pt x="302749" y="2084411"/>
                  <a:pt x="340723" y="2046437"/>
                  <a:pt x="387566" y="2046437"/>
                </a:cubicBezTo>
                <a:lnTo>
                  <a:pt x="547717" y="2046437"/>
                </a:lnTo>
                <a:lnTo>
                  <a:pt x="568126" y="1964796"/>
                </a:lnTo>
                <a:lnTo>
                  <a:pt x="1153373" y="1964796"/>
                </a:lnTo>
                <a:lnTo>
                  <a:pt x="1173782" y="2046437"/>
                </a:lnTo>
                <a:lnTo>
                  <a:pt x="1333932" y="2046437"/>
                </a:lnTo>
                <a:cubicBezTo>
                  <a:pt x="1380775" y="2046437"/>
                  <a:pt x="1418749" y="2084411"/>
                  <a:pt x="1418749" y="2131254"/>
                </a:cubicBezTo>
                <a:lnTo>
                  <a:pt x="1418749" y="2751832"/>
                </a:lnTo>
                <a:lnTo>
                  <a:pt x="1414832" y="2751832"/>
                </a:lnTo>
                <a:close/>
                <a:moveTo>
                  <a:pt x="863754" y="3572198"/>
                </a:moveTo>
                <a:lnTo>
                  <a:pt x="862962" y="3572044"/>
                </a:lnTo>
                <a:lnTo>
                  <a:pt x="862170" y="3572198"/>
                </a:lnTo>
                <a:cubicBezTo>
                  <a:pt x="839670" y="3572198"/>
                  <a:pt x="817170" y="3563614"/>
                  <a:pt x="800003" y="3546448"/>
                </a:cubicBezTo>
                <a:lnTo>
                  <a:pt x="796872" y="3541733"/>
                </a:lnTo>
                <a:lnTo>
                  <a:pt x="25750" y="2770611"/>
                </a:lnTo>
                <a:cubicBezTo>
                  <a:pt x="-8584" y="2736277"/>
                  <a:pt x="-8584" y="2680611"/>
                  <a:pt x="25750" y="2646277"/>
                </a:cubicBezTo>
                <a:cubicBezTo>
                  <a:pt x="60083" y="2611944"/>
                  <a:pt x="115750" y="2611944"/>
                  <a:pt x="150083" y="2646277"/>
                </a:cubicBezTo>
                <a:lnTo>
                  <a:pt x="862962" y="3359155"/>
                </a:lnTo>
                <a:lnTo>
                  <a:pt x="1575840" y="2646277"/>
                </a:lnTo>
                <a:cubicBezTo>
                  <a:pt x="1610173" y="2611944"/>
                  <a:pt x="1665840" y="2611944"/>
                  <a:pt x="1700173" y="2646277"/>
                </a:cubicBezTo>
                <a:cubicBezTo>
                  <a:pt x="1734507" y="2680611"/>
                  <a:pt x="1734507" y="2736277"/>
                  <a:pt x="1700173" y="2770611"/>
                </a:cubicBezTo>
                <a:lnTo>
                  <a:pt x="929051" y="3541733"/>
                </a:lnTo>
                <a:lnTo>
                  <a:pt x="925920" y="3546448"/>
                </a:lnTo>
                <a:cubicBezTo>
                  <a:pt x="908753" y="3563614"/>
                  <a:pt x="886253" y="3572198"/>
                  <a:pt x="863754" y="357219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Rectangle 4"/>
          <p:cNvSpPr/>
          <p:nvPr userDrawn="1"/>
        </p:nvSpPr>
        <p:spPr>
          <a:xfrm flipH="1">
            <a:off x="2843808" y="0"/>
            <a:ext cx="6300192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580243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+mj-lt"/>
            </a:endParaRPr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79512" y="123478"/>
            <a:ext cx="4392488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179512" y="699542"/>
            <a:ext cx="4392488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572714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2879812" y="0"/>
            <a:ext cx="3384376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2879812" y="699542"/>
            <a:ext cx="3384376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Welcome!!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79664" y="1275606"/>
            <a:ext cx="3384376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7D1EE0A1-77C2-4B31-A125-F437B5CF117F}"/>
              </a:ext>
            </a:extLst>
          </p:cNvPr>
          <p:cNvGrpSpPr/>
          <p:nvPr userDrawn="1"/>
        </p:nvGrpSpPr>
        <p:grpSpPr>
          <a:xfrm>
            <a:off x="4124487" y="1717916"/>
            <a:ext cx="895027" cy="2072585"/>
            <a:chOff x="4124487" y="1717916"/>
            <a:chExt cx="895027" cy="2072585"/>
          </a:xfrm>
        </p:grpSpPr>
        <p:sp>
          <p:nvSpPr>
            <p:cNvPr id="22" name="Oval 21"/>
            <p:cNvSpPr/>
            <p:nvPr userDrawn="1"/>
          </p:nvSpPr>
          <p:spPr>
            <a:xfrm>
              <a:off x="4211503" y="3642376"/>
              <a:ext cx="751895" cy="148125"/>
            </a:xfrm>
            <a:prstGeom prst="ellipse">
              <a:avLst/>
            </a:prstGeom>
            <a:solidFill>
              <a:schemeClr val="tx1">
                <a:alpha val="22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3F6DD790-57EE-4039-81D7-2805440C3498}"/>
                </a:ext>
              </a:extLst>
            </p:cNvPr>
            <p:cNvSpPr/>
            <p:nvPr userDrawn="1"/>
          </p:nvSpPr>
          <p:spPr>
            <a:xfrm rot="10800000">
              <a:off x="4124487" y="1717916"/>
              <a:ext cx="895027" cy="1852465"/>
            </a:xfrm>
            <a:custGeom>
              <a:avLst/>
              <a:gdLst>
                <a:gd name="connsiteX0" fmla="*/ 1102413 w 1725923"/>
                <a:gd name="connsiteY0" fmla="*/ 1964795 h 3572198"/>
                <a:gd name="connsiteX1" fmla="*/ 619087 w 1725923"/>
                <a:gd name="connsiteY1" fmla="*/ 1964795 h 3572198"/>
                <a:gd name="connsiteX2" fmla="*/ 619087 w 1725923"/>
                <a:gd name="connsiteY2" fmla="*/ 143855 h 3572198"/>
                <a:gd name="connsiteX3" fmla="*/ 619087 w 1725923"/>
                <a:gd name="connsiteY3" fmla="*/ 140749 h 3572198"/>
                <a:gd name="connsiteX4" fmla="*/ 622193 w 1725923"/>
                <a:gd name="connsiteY4" fmla="*/ 140749 h 3572198"/>
                <a:gd name="connsiteX5" fmla="*/ 762942 w 1725923"/>
                <a:gd name="connsiteY5" fmla="*/ 0 h 3572198"/>
                <a:gd name="connsiteX6" fmla="*/ 753417 w 1725923"/>
                <a:gd name="connsiteY6" fmla="*/ 1825378 h 3572198"/>
                <a:gd name="connsiteX7" fmla="*/ 784462 w 1725923"/>
                <a:gd name="connsiteY7" fmla="*/ 1856423 h 3572198"/>
                <a:gd name="connsiteX8" fmla="*/ 815507 w 1725923"/>
                <a:gd name="connsiteY8" fmla="*/ 1825378 h 3572198"/>
                <a:gd name="connsiteX9" fmla="*/ 826256 w 1725923"/>
                <a:gd name="connsiteY9" fmla="*/ 0 h 3572198"/>
                <a:gd name="connsiteX10" fmla="*/ 898897 w 1725923"/>
                <a:gd name="connsiteY10" fmla="*/ 0 h 3572198"/>
                <a:gd name="connsiteX11" fmla="*/ 1102413 w 1725923"/>
                <a:gd name="connsiteY11" fmla="*/ 257962 h 3572198"/>
                <a:gd name="connsiteX12" fmla="*/ 1102413 w 1725923"/>
                <a:gd name="connsiteY12" fmla="*/ 435134 h 3572198"/>
                <a:gd name="connsiteX13" fmla="*/ 974435 w 1725923"/>
                <a:gd name="connsiteY13" fmla="*/ 554280 h 3572198"/>
                <a:gd name="connsiteX14" fmla="*/ 1102413 w 1725923"/>
                <a:gd name="connsiteY14" fmla="*/ 673428 h 3572198"/>
                <a:gd name="connsiteX15" fmla="*/ 1102413 w 1725923"/>
                <a:gd name="connsiteY15" fmla="*/ 802506 h 3572198"/>
                <a:gd name="connsiteX16" fmla="*/ 982216 w 1725923"/>
                <a:gd name="connsiteY16" fmla="*/ 921506 h 3572198"/>
                <a:gd name="connsiteX17" fmla="*/ 1102413 w 1725923"/>
                <a:gd name="connsiteY17" fmla="*/ 1040506 h 3572198"/>
                <a:gd name="connsiteX18" fmla="*/ 1102413 w 1725923"/>
                <a:gd name="connsiteY18" fmla="*/ 1148198 h 3572198"/>
                <a:gd name="connsiteX19" fmla="*/ 1016431 w 1725923"/>
                <a:gd name="connsiteY19" fmla="*/ 1262985 h 3572198"/>
                <a:gd name="connsiteX20" fmla="*/ 1102413 w 1725923"/>
                <a:gd name="connsiteY20" fmla="*/ 1377772 h 3572198"/>
                <a:gd name="connsiteX21" fmla="*/ 1102413 w 1725923"/>
                <a:gd name="connsiteY21" fmla="*/ 1511810 h 3572198"/>
                <a:gd name="connsiteX22" fmla="*/ 926889 w 1725923"/>
                <a:gd name="connsiteY22" fmla="*/ 1668154 h 3572198"/>
                <a:gd name="connsiteX23" fmla="*/ 1102413 w 1725923"/>
                <a:gd name="connsiteY23" fmla="*/ 1824498 h 3572198"/>
                <a:gd name="connsiteX24" fmla="*/ 831837 w 1725923"/>
                <a:gd name="connsiteY24" fmla="*/ 2445070 h 3572198"/>
                <a:gd name="connsiteX25" fmla="*/ 831837 w 1725923"/>
                <a:gd name="connsiteY25" fmla="*/ 2193610 h 3572198"/>
                <a:gd name="connsiteX26" fmla="*/ 579837 w 1725923"/>
                <a:gd name="connsiteY26" fmla="*/ 2193610 h 3572198"/>
                <a:gd name="connsiteX27" fmla="*/ 579837 w 1725923"/>
                <a:gd name="connsiteY27" fmla="*/ 2445070 h 3572198"/>
                <a:gd name="connsiteX28" fmla="*/ 1135469 w 1725923"/>
                <a:gd name="connsiteY28" fmla="*/ 2445070 h 3572198"/>
                <a:gd name="connsiteX29" fmla="*/ 1135469 w 1725923"/>
                <a:gd name="connsiteY29" fmla="*/ 2193610 h 3572198"/>
                <a:gd name="connsiteX30" fmla="*/ 883469 w 1725923"/>
                <a:gd name="connsiteY30" fmla="*/ 2193610 h 3572198"/>
                <a:gd name="connsiteX31" fmla="*/ 883469 w 1725923"/>
                <a:gd name="connsiteY31" fmla="*/ 2445070 h 3572198"/>
                <a:gd name="connsiteX32" fmla="*/ 831837 w 1725923"/>
                <a:gd name="connsiteY32" fmla="*/ 2738767 h 3572198"/>
                <a:gd name="connsiteX33" fmla="*/ 831837 w 1725923"/>
                <a:gd name="connsiteY33" fmla="*/ 2487307 h 3572198"/>
                <a:gd name="connsiteX34" fmla="*/ 579837 w 1725923"/>
                <a:gd name="connsiteY34" fmla="*/ 2487307 h 3572198"/>
                <a:gd name="connsiteX35" fmla="*/ 579837 w 1725923"/>
                <a:gd name="connsiteY35" fmla="*/ 2738767 h 3572198"/>
                <a:gd name="connsiteX36" fmla="*/ 1135469 w 1725923"/>
                <a:gd name="connsiteY36" fmla="*/ 2738767 h 3572198"/>
                <a:gd name="connsiteX37" fmla="*/ 1135469 w 1725923"/>
                <a:gd name="connsiteY37" fmla="*/ 2487307 h 3572198"/>
                <a:gd name="connsiteX38" fmla="*/ 883469 w 1725923"/>
                <a:gd name="connsiteY38" fmla="*/ 2487307 h 3572198"/>
                <a:gd name="connsiteX39" fmla="*/ 883469 w 1725923"/>
                <a:gd name="connsiteY39" fmla="*/ 2738767 h 3572198"/>
                <a:gd name="connsiteX40" fmla="*/ 858795 w 1725923"/>
                <a:gd name="connsiteY40" fmla="*/ 3306895 h 3572198"/>
                <a:gd name="connsiteX41" fmla="*/ 300360 w 1725923"/>
                <a:gd name="connsiteY41" fmla="*/ 2750307 h 3572198"/>
                <a:gd name="connsiteX42" fmla="*/ 302749 w 1725923"/>
                <a:gd name="connsiteY42" fmla="*/ 2750307 h 3572198"/>
                <a:gd name="connsiteX43" fmla="*/ 302749 w 1725923"/>
                <a:gd name="connsiteY43" fmla="*/ 2131254 h 3572198"/>
                <a:gd name="connsiteX44" fmla="*/ 387566 w 1725923"/>
                <a:gd name="connsiteY44" fmla="*/ 2046437 h 3572198"/>
                <a:gd name="connsiteX45" fmla="*/ 547717 w 1725923"/>
                <a:gd name="connsiteY45" fmla="*/ 2046437 h 3572198"/>
                <a:gd name="connsiteX46" fmla="*/ 568126 w 1725923"/>
                <a:gd name="connsiteY46" fmla="*/ 1964796 h 3572198"/>
                <a:gd name="connsiteX47" fmla="*/ 1153373 w 1725923"/>
                <a:gd name="connsiteY47" fmla="*/ 1964796 h 3572198"/>
                <a:gd name="connsiteX48" fmla="*/ 1173782 w 1725923"/>
                <a:gd name="connsiteY48" fmla="*/ 2046437 h 3572198"/>
                <a:gd name="connsiteX49" fmla="*/ 1333932 w 1725923"/>
                <a:gd name="connsiteY49" fmla="*/ 2046437 h 3572198"/>
                <a:gd name="connsiteX50" fmla="*/ 1418749 w 1725923"/>
                <a:gd name="connsiteY50" fmla="*/ 2131254 h 3572198"/>
                <a:gd name="connsiteX51" fmla="*/ 1418749 w 1725923"/>
                <a:gd name="connsiteY51" fmla="*/ 2751832 h 3572198"/>
                <a:gd name="connsiteX52" fmla="*/ 1414832 w 1725923"/>
                <a:gd name="connsiteY52" fmla="*/ 2751832 h 3572198"/>
                <a:gd name="connsiteX53" fmla="*/ 863754 w 1725923"/>
                <a:gd name="connsiteY53" fmla="*/ 3572198 h 3572198"/>
                <a:gd name="connsiteX54" fmla="*/ 862962 w 1725923"/>
                <a:gd name="connsiteY54" fmla="*/ 3572044 h 3572198"/>
                <a:gd name="connsiteX55" fmla="*/ 862170 w 1725923"/>
                <a:gd name="connsiteY55" fmla="*/ 3572198 h 3572198"/>
                <a:gd name="connsiteX56" fmla="*/ 800003 w 1725923"/>
                <a:gd name="connsiteY56" fmla="*/ 3546448 h 3572198"/>
                <a:gd name="connsiteX57" fmla="*/ 796872 w 1725923"/>
                <a:gd name="connsiteY57" fmla="*/ 3541733 h 3572198"/>
                <a:gd name="connsiteX58" fmla="*/ 25750 w 1725923"/>
                <a:gd name="connsiteY58" fmla="*/ 2770611 h 3572198"/>
                <a:gd name="connsiteX59" fmla="*/ 25750 w 1725923"/>
                <a:gd name="connsiteY59" fmla="*/ 2646277 h 3572198"/>
                <a:gd name="connsiteX60" fmla="*/ 150083 w 1725923"/>
                <a:gd name="connsiteY60" fmla="*/ 2646277 h 3572198"/>
                <a:gd name="connsiteX61" fmla="*/ 862962 w 1725923"/>
                <a:gd name="connsiteY61" fmla="*/ 3359155 h 3572198"/>
                <a:gd name="connsiteX62" fmla="*/ 1575840 w 1725923"/>
                <a:gd name="connsiteY62" fmla="*/ 2646277 h 3572198"/>
                <a:gd name="connsiteX63" fmla="*/ 1700173 w 1725923"/>
                <a:gd name="connsiteY63" fmla="*/ 2646277 h 3572198"/>
                <a:gd name="connsiteX64" fmla="*/ 1700173 w 1725923"/>
                <a:gd name="connsiteY64" fmla="*/ 2770611 h 3572198"/>
                <a:gd name="connsiteX65" fmla="*/ 929051 w 1725923"/>
                <a:gd name="connsiteY65" fmla="*/ 3541733 h 3572198"/>
                <a:gd name="connsiteX66" fmla="*/ 925920 w 1725923"/>
                <a:gd name="connsiteY66" fmla="*/ 3546448 h 3572198"/>
                <a:gd name="connsiteX67" fmla="*/ 863754 w 1725923"/>
                <a:gd name="connsiteY67" fmla="*/ 3572198 h 3572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1725923" h="3572198">
                  <a:moveTo>
                    <a:pt x="1102413" y="1964795"/>
                  </a:moveTo>
                  <a:lnTo>
                    <a:pt x="619087" y="1964795"/>
                  </a:lnTo>
                  <a:lnTo>
                    <a:pt x="619087" y="143855"/>
                  </a:lnTo>
                  <a:lnTo>
                    <a:pt x="619087" y="140749"/>
                  </a:lnTo>
                  <a:lnTo>
                    <a:pt x="622193" y="140749"/>
                  </a:lnTo>
                  <a:lnTo>
                    <a:pt x="762942" y="0"/>
                  </a:lnTo>
                  <a:lnTo>
                    <a:pt x="753417" y="1825378"/>
                  </a:lnTo>
                  <a:cubicBezTo>
                    <a:pt x="753417" y="1842524"/>
                    <a:pt x="767316" y="1856423"/>
                    <a:pt x="784462" y="1856423"/>
                  </a:cubicBezTo>
                  <a:cubicBezTo>
                    <a:pt x="801608" y="1856423"/>
                    <a:pt x="815507" y="1842524"/>
                    <a:pt x="815507" y="1825378"/>
                  </a:cubicBezTo>
                  <a:cubicBezTo>
                    <a:pt x="816913" y="1216919"/>
                    <a:pt x="824850" y="608459"/>
                    <a:pt x="826256" y="0"/>
                  </a:cubicBezTo>
                  <a:lnTo>
                    <a:pt x="898897" y="0"/>
                  </a:lnTo>
                  <a:lnTo>
                    <a:pt x="1102413" y="257962"/>
                  </a:lnTo>
                  <a:lnTo>
                    <a:pt x="1102413" y="435134"/>
                  </a:lnTo>
                  <a:lnTo>
                    <a:pt x="974435" y="554280"/>
                  </a:lnTo>
                  <a:lnTo>
                    <a:pt x="1102413" y="673428"/>
                  </a:lnTo>
                  <a:lnTo>
                    <a:pt x="1102413" y="802506"/>
                  </a:lnTo>
                  <a:lnTo>
                    <a:pt x="982216" y="921506"/>
                  </a:lnTo>
                  <a:lnTo>
                    <a:pt x="1102413" y="1040506"/>
                  </a:lnTo>
                  <a:lnTo>
                    <a:pt x="1102413" y="1148198"/>
                  </a:lnTo>
                  <a:lnTo>
                    <a:pt x="1016431" y="1262985"/>
                  </a:lnTo>
                  <a:lnTo>
                    <a:pt x="1102413" y="1377772"/>
                  </a:lnTo>
                  <a:lnTo>
                    <a:pt x="1102413" y="1511810"/>
                  </a:lnTo>
                  <a:lnTo>
                    <a:pt x="926889" y="1668154"/>
                  </a:lnTo>
                  <a:lnTo>
                    <a:pt x="1102413" y="1824498"/>
                  </a:lnTo>
                  <a:close/>
                  <a:moveTo>
                    <a:pt x="831837" y="2445070"/>
                  </a:moveTo>
                  <a:lnTo>
                    <a:pt x="831837" y="2193610"/>
                  </a:lnTo>
                  <a:lnTo>
                    <a:pt x="579837" y="2193610"/>
                  </a:lnTo>
                  <a:lnTo>
                    <a:pt x="579837" y="2445070"/>
                  </a:lnTo>
                  <a:close/>
                  <a:moveTo>
                    <a:pt x="1135469" y="2445070"/>
                  </a:moveTo>
                  <a:lnTo>
                    <a:pt x="1135469" y="2193610"/>
                  </a:lnTo>
                  <a:lnTo>
                    <a:pt x="883469" y="2193610"/>
                  </a:lnTo>
                  <a:lnTo>
                    <a:pt x="883469" y="2445070"/>
                  </a:lnTo>
                  <a:close/>
                  <a:moveTo>
                    <a:pt x="831837" y="2738767"/>
                  </a:moveTo>
                  <a:lnTo>
                    <a:pt x="831837" y="2487307"/>
                  </a:lnTo>
                  <a:lnTo>
                    <a:pt x="579837" y="2487307"/>
                  </a:lnTo>
                  <a:lnTo>
                    <a:pt x="579837" y="2738767"/>
                  </a:lnTo>
                  <a:close/>
                  <a:moveTo>
                    <a:pt x="1135469" y="2738767"/>
                  </a:moveTo>
                  <a:lnTo>
                    <a:pt x="1135469" y="2487307"/>
                  </a:lnTo>
                  <a:lnTo>
                    <a:pt x="883469" y="2487307"/>
                  </a:lnTo>
                  <a:lnTo>
                    <a:pt x="883469" y="2738767"/>
                  </a:lnTo>
                  <a:close/>
                  <a:moveTo>
                    <a:pt x="858795" y="3306895"/>
                  </a:moveTo>
                  <a:lnTo>
                    <a:pt x="300360" y="2750307"/>
                  </a:lnTo>
                  <a:lnTo>
                    <a:pt x="302749" y="2750307"/>
                  </a:lnTo>
                  <a:lnTo>
                    <a:pt x="302749" y="2131254"/>
                  </a:lnTo>
                  <a:cubicBezTo>
                    <a:pt x="302749" y="2084411"/>
                    <a:pt x="340723" y="2046437"/>
                    <a:pt x="387566" y="2046437"/>
                  </a:cubicBezTo>
                  <a:lnTo>
                    <a:pt x="547717" y="2046437"/>
                  </a:lnTo>
                  <a:lnTo>
                    <a:pt x="568126" y="1964796"/>
                  </a:lnTo>
                  <a:lnTo>
                    <a:pt x="1153373" y="1964796"/>
                  </a:lnTo>
                  <a:lnTo>
                    <a:pt x="1173782" y="2046437"/>
                  </a:lnTo>
                  <a:lnTo>
                    <a:pt x="1333932" y="2046437"/>
                  </a:lnTo>
                  <a:cubicBezTo>
                    <a:pt x="1380775" y="2046437"/>
                    <a:pt x="1418749" y="2084411"/>
                    <a:pt x="1418749" y="2131254"/>
                  </a:cubicBezTo>
                  <a:lnTo>
                    <a:pt x="1418749" y="2751832"/>
                  </a:lnTo>
                  <a:lnTo>
                    <a:pt x="1414832" y="2751832"/>
                  </a:lnTo>
                  <a:close/>
                  <a:moveTo>
                    <a:pt x="863754" y="3572198"/>
                  </a:moveTo>
                  <a:lnTo>
                    <a:pt x="862962" y="3572044"/>
                  </a:lnTo>
                  <a:lnTo>
                    <a:pt x="862170" y="3572198"/>
                  </a:lnTo>
                  <a:cubicBezTo>
                    <a:pt x="839670" y="3572198"/>
                    <a:pt x="817170" y="3563614"/>
                    <a:pt x="800003" y="3546448"/>
                  </a:cubicBezTo>
                  <a:lnTo>
                    <a:pt x="796872" y="3541733"/>
                  </a:lnTo>
                  <a:lnTo>
                    <a:pt x="25750" y="2770611"/>
                  </a:lnTo>
                  <a:cubicBezTo>
                    <a:pt x="-8584" y="2736277"/>
                    <a:pt x="-8584" y="2680611"/>
                    <a:pt x="25750" y="2646277"/>
                  </a:cubicBezTo>
                  <a:cubicBezTo>
                    <a:pt x="60083" y="2611944"/>
                    <a:pt x="115750" y="2611944"/>
                    <a:pt x="150083" y="2646277"/>
                  </a:cubicBezTo>
                  <a:lnTo>
                    <a:pt x="862962" y="3359155"/>
                  </a:lnTo>
                  <a:lnTo>
                    <a:pt x="1575840" y="2646277"/>
                  </a:lnTo>
                  <a:cubicBezTo>
                    <a:pt x="1610173" y="2611944"/>
                    <a:pt x="1665840" y="2611944"/>
                    <a:pt x="1700173" y="2646277"/>
                  </a:cubicBezTo>
                  <a:cubicBezTo>
                    <a:pt x="1734507" y="2680611"/>
                    <a:pt x="1734507" y="2736277"/>
                    <a:pt x="1700173" y="2770611"/>
                  </a:cubicBezTo>
                  <a:lnTo>
                    <a:pt x="929051" y="3541733"/>
                  </a:lnTo>
                  <a:lnTo>
                    <a:pt x="925920" y="3546448"/>
                  </a:lnTo>
                  <a:cubicBezTo>
                    <a:pt x="908753" y="3563614"/>
                    <a:pt x="886253" y="3572198"/>
                    <a:pt x="863754" y="357219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158827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39552" y="2070194"/>
            <a:ext cx="1728192" cy="194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Oval 1"/>
          <p:cNvSpPr/>
          <p:nvPr userDrawn="1"/>
        </p:nvSpPr>
        <p:spPr>
          <a:xfrm>
            <a:off x="2824302" y="1439512"/>
            <a:ext cx="1536170" cy="153617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Oval 8"/>
          <p:cNvSpPr/>
          <p:nvPr userDrawn="1"/>
        </p:nvSpPr>
        <p:spPr>
          <a:xfrm>
            <a:off x="4917030" y="1439512"/>
            <a:ext cx="1536170" cy="153617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Oval 11"/>
          <p:cNvSpPr/>
          <p:nvPr userDrawn="1"/>
        </p:nvSpPr>
        <p:spPr>
          <a:xfrm>
            <a:off x="7009757" y="1439512"/>
            <a:ext cx="1536170" cy="153617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Oval 12"/>
          <p:cNvSpPr/>
          <p:nvPr userDrawn="1"/>
        </p:nvSpPr>
        <p:spPr>
          <a:xfrm>
            <a:off x="2824302" y="3135468"/>
            <a:ext cx="1536170" cy="153617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Oval 13"/>
          <p:cNvSpPr/>
          <p:nvPr userDrawn="1"/>
        </p:nvSpPr>
        <p:spPr>
          <a:xfrm>
            <a:off x="4917030" y="3135468"/>
            <a:ext cx="1536170" cy="153617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" name="Oval 14"/>
          <p:cNvSpPr/>
          <p:nvPr userDrawn="1"/>
        </p:nvSpPr>
        <p:spPr>
          <a:xfrm>
            <a:off x="7009757" y="3135468"/>
            <a:ext cx="1536170" cy="153617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44298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52" r:id="rId2"/>
    <p:sldLayoutId id="2147483671" r:id="rId3"/>
    <p:sldLayoutId id="2147483658" r:id="rId4"/>
    <p:sldLayoutId id="2147483672" r:id="rId5"/>
    <p:sldLayoutId id="2147483656" r:id="rId6"/>
    <p:sldLayoutId id="2147483663" r:id="rId7"/>
    <p:sldLayoutId id="2147483664" r:id="rId8"/>
    <p:sldLayoutId id="2147483665" r:id="rId9"/>
    <p:sldLayoutId id="2147483670" r:id="rId10"/>
    <p:sldLayoutId id="2147483666" r:id="rId11"/>
    <p:sldLayoutId id="2147483673" r:id="rId12"/>
    <p:sldLayoutId id="2147483668" r:id="rId13"/>
    <p:sldLayoutId id="2147483669" r:id="rId14"/>
    <p:sldLayoutId id="2147483674" r:id="rId15"/>
    <p:sldLayoutId id="2147483659" r:id="rId16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sz="3600" b="1" dirty="0"/>
              <a:t>FREE </a:t>
            </a:r>
          </a:p>
          <a:p>
            <a:r>
              <a:rPr lang="en-US" altLang="ko-KR" sz="3600" b="1" dirty="0"/>
              <a:t>PPT TEMPLATES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b="1" dirty="0"/>
              <a:t>INSERT THE 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b="1" dirty="0"/>
              <a:t>OF YOUR PRESENTATION HERE</a:t>
            </a: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0102A7F5-FAAA-4A3F-B21E-44C4C68F45D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267494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0" y="699542"/>
            <a:ext cx="9144000" cy="288032"/>
          </a:xfr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6119" y="1649501"/>
            <a:ext cx="350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6119" y="2724641"/>
            <a:ext cx="35043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4" name="Oval 3"/>
          <p:cNvSpPr/>
          <p:nvPr/>
        </p:nvSpPr>
        <p:spPr>
          <a:xfrm>
            <a:off x="5832140" y="2715766"/>
            <a:ext cx="1656184" cy="16561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Block Arc 11"/>
          <p:cNvSpPr/>
          <p:nvPr/>
        </p:nvSpPr>
        <p:spPr>
          <a:xfrm>
            <a:off x="4932040" y="1835898"/>
            <a:ext cx="3456384" cy="3456384"/>
          </a:xfrm>
          <a:prstGeom prst="blockArc">
            <a:avLst>
              <a:gd name="adj1" fmla="val 10800000"/>
              <a:gd name="adj2" fmla="val 13612"/>
              <a:gd name="adj3" fmla="val 231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7603651" y="1997935"/>
            <a:ext cx="693414" cy="6934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Oval 14"/>
          <p:cNvSpPr/>
          <p:nvPr/>
        </p:nvSpPr>
        <p:spPr>
          <a:xfrm>
            <a:off x="6313525" y="1522046"/>
            <a:ext cx="693414" cy="6934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Oval 15"/>
          <p:cNvSpPr/>
          <p:nvPr/>
        </p:nvSpPr>
        <p:spPr>
          <a:xfrm>
            <a:off x="5098731" y="1997935"/>
            <a:ext cx="693414" cy="6934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Oval 16"/>
          <p:cNvSpPr/>
          <p:nvPr/>
        </p:nvSpPr>
        <p:spPr>
          <a:xfrm>
            <a:off x="4627836" y="3068568"/>
            <a:ext cx="693414" cy="6934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Oval 17"/>
          <p:cNvSpPr/>
          <p:nvPr/>
        </p:nvSpPr>
        <p:spPr>
          <a:xfrm>
            <a:off x="8041717" y="3068568"/>
            <a:ext cx="693414" cy="6934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Oval 21"/>
          <p:cNvSpPr>
            <a:spLocks noChangeAspect="1"/>
          </p:cNvSpPr>
          <p:nvPr/>
        </p:nvSpPr>
        <p:spPr>
          <a:xfrm>
            <a:off x="4811901" y="3262327"/>
            <a:ext cx="325283" cy="32800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0" name="Rectangle 9"/>
          <p:cNvSpPr/>
          <p:nvPr/>
        </p:nvSpPr>
        <p:spPr>
          <a:xfrm>
            <a:off x="5299285" y="2221517"/>
            <a:ext cx="292306" cy="27362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Donut 24"/>
          <p:cNvSpPr/>
          <p:nvPr/>
        </p:nvSpPr>
        <p:spPr>
          <a:xfrm>
            <a:off x="6488557" y="1695681"/>
            <a:ext cx="343349" cy="34614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2" name="Rounded Rectangle 27"/>
          <p:cNvSpPr/>
          <p:nvPr/>
        </p:nvSpPr>
        <p:spPr>
          <a:xfrm>
            <a:off x="8225809" y="3290011"/>
            <a:ext cx="325230" cy="24982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3" name="Rounded Rectangle 7"/>
          <p:cNvSpPr/>
          <p:nvPr/>
        </p:nvSpPr>
        <p:spPr>
          <a:xfrm>
            <a:off x="7812360" y="2194143"/>
            <a:ext cx="348786" cy="3009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" name="Rectangle 9"/>
          <p:cNvSpPr/>
          <p:nvPr/>
        </p:nvSpPr>
        <p:spPr>
          <a:xfrm>
            <a:off x="6137036" y="3006392"/>
            <a:ext cx="1046389" cy="1044690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5" name="TextBox 24"/>
          <p:cNvSpPr txBox="1"/>
          <p:nvPr/>
        </p:nvSpPr>
        <p:spPr>
          <a:xfrm>
            <a:off x="496119" y="1369559"/>
            <a:ext cx="3504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83898" y="2379899"/>
            <a:ext cx="2043885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7071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3"/>
          <p:cNvSpPr txBox="1">
            <a:spLocks/>
          </p:cNvSpPr>
          <p:nvPr/>
        </p:nvSpPr>
        <p:spPr>
          <a:xfrm>
            <a:off x="467544" y="516617"/>
            <a:ext cx="2736304" cy="155107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Presentation 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Designed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96119" y="2139702"/>
            <a:ext cx="25568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Content Placeholder 4"/>
          <p:cNvSpPr txBox="1">
            <a:spLocks/>
          </p:cNvSpPr>
          <p:nvPr/>
        </p:nvSpPr>
        <p:spPr>
          <a:xfrm>
            <a:off x="508429" y="3042708"/>
            <a:ext cx="2544506" cy="158417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 marL="0" indent="0">
              <a:buNone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6084169" y="867108"/>
            <a:ext cx="576064" cy="57606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Oval 11"/>
          <p:cNvSpPr/>
          <p:nvPr/>
        </p:nvSpPr>
        <p:spPr>
          <a:xfrm>
            <a:off x="6084169" y="2266465"/>
            <a:ext cx="576064" cy="57606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Oval 12"/>
          <p:cNvSpPr/>
          <p:nvPr/>
        </p:nvSpPr>
        <p:spPr>
          <a:xfrm>
            <a:off x="6084169" y="3665821"/>
            <a:ext cx="576064" cy="57606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4" name="Group 13"/>
          <p:cNvGrpSpPr/>
          <p:nvPr/>
        </p:nvGrpSpPr>
        <p:grpSpPr>
          <a:xfrm>
            <a:off x="6804248" y="724698"/>
            <a:ext cx="1919111" cy="860885"/>
            <a:chOff x="1472558" y="998559"/>
            <a:chExt cx="2765965" cy="860885"/>
          </a:xfrm>
        </p:grpSpPr>
        <p:sp>
          <p:nvSpPr>
            <p:cNvPr id="15" name="TextBox 14"/>
            <p:cNvSpPr txBox="1"/>
            <p:nvPr/>
          </p:nvSpPr>
          <p:spPr>
            <a:xfrm>
              <a:off x="1472558" y="1213113"/>
              <a:ext cx="27659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804248" y="2124055"/>
            <a:ext cx="1919111" cy="860885"/>
            <a:chOff x="1472558" y="998559"/>
            <a:chExt cx="2765965" cy="860885"/>
          </a:xfrm>
        </p:grpSpPr>
        <p:sp>
          <p:nvSpPr>
            <p:cNvPr id="18" name="TextBox 17"/>
            <p:cNvSpPr txBox="1"/>
            <p:nvPr/>
          </p:nvSpPr>
          <p:spPr>
            <a:xfrm>
              <a:off x="1472558" y="1213113"/>
              <a:ext cx="27659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6804248" y="3523411"/>
            <a:ext cx="1919111" cy="860885"/>
            <a:chOff x="1472558" y="998559"/>
            <a:chExt cx="2765965" cy="860885"/>
          </a:xfrm>
        </p:grpSpPr>
        <p:sp>
          <p:nvSpPr>
            <p:cNvPr id="21" name="TextBox 20"/>
            <p:cNvSpPr txBox="1"/>
            <p:nvPr/>
          </p:nvSpPr>
          <p:spPr>
            <a:xfrm>
              <a:off x="1472558" y="1213113"/>
              <a:ext cx="27659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3" name="Oval 21"/>
          <p:cNvSpPr>
            <a:spLocks noChangeAspect="1"/>
          </p:cNvSpPr>
          <p:nvPr/>
        </p:nvSpPr>
        <p:spPr>
          <a:xfrm>
            <a:off x="6204972" y="3785227"/>
            <a:ext cx="334457" cy="337251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" name="Rectangle 9"/>
          <p:cNvSpPr/>
          <p:nvPr/>
        </p:nvSpPr>
        <p:spPr>
          <a:xfrm>
            <a:off x="6221926" y="2413826"/>
            <a:ext cx="300550" cy="28134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Rounded Rectangle 7"/>
          <p:cNvSpPr/>
          <p:nvPr/>
        </p:nvSpPr>
        <p:spPr>
          <a:xfrm>
            <a:off x="6214463" y="1019015"/>
            <a:ext cx="315474" cy="27225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E420214-4682-416F-B806-853144B7DDD5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41702659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1058238" y="1359120"/>
            <a:ext cx="1475165" cy="2088232"/>
            <a:chOff x="1638999" y="1347614"/>
            <a:chExt cx="1728961" cy="2447504"/>
          </a:xfrm>
        </p:grpSpPr>
        <p:sp>
          <p:nvSpPr>
            <p:cNvPr id="5" name="Trapezoid 4"/>
            <p:cNvSpPr/>
            <p:nvPr/>
          </p:nvSpPr>
          <p:spPr>
            <a:xfrm>
              <a:off x="1703053" y="2859782"/>
              <a:ext cx="1600853" cy="935336"/>
            </a:xfrm>
            <a:prstGeom prst="trapezoi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" name="Oval 3"/>
            <p:cNvSpPr/>
            <p:nvPr/>
          </p:nvSpPr>
          <p:spPr>
            <a:xfrm>
              <a:off x="1638999" y="1347614"/>
              <a:ext cx="1728961" cy="172896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1747374" y="1455989"/>
              <a:ext cx="1512211" cy="151221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3840613" y="1359120"/>
            <a:ext cx="1475165" cy="2088232"/>
            <a:chOff x="1638999" y="1347614"/>
            <a:chExt cx="1728961" cy="2447504"/>
          </a:xfrm>
        </p:grpSpPr>
        <p:sp>
          <p:nvSpPr>
            <p:cNvPr id="15" name="Trapezoid 14"/>
            <p:cNvSpPr/>
            <p:nvPr/>
          </p:nvSpPr>
          <p:spPr>
            <a:xfrm>
              <a:off x="1703053" y="2859782"/>
              <a:ext cx="1600853" cy="935336"/>
            </a:xfrm>
            <a:prstGeom prst="trapezoi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6" name="Oval 15"/>
            <p:cNvSpPr/>
            <p:nvPr/>
          </p:nvSpPr>
          <p:spPr>
            <a:xfrm>
              <a:off x="1638999" y="1347614"/>
              <a:ext cx="1728961" cy="172896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1747374" y="1455989"/>
              <a:ext cx="1512211" cy="151221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6622988" y="1359120"/>
            <a:ext cx="1475165" cy="2088232"/>
            <a:chOff x="1638999" y="1347614"/>
            <a:chExt cx="1728961" cy="2447504"/>
          </a:xfrm>
        </p:grpSpPr>
        <p:sp>
          <p:nvSpPr>
            <p:cNvPr id="19" name="Trapezoid 18"/>
            <p:cNvSpPr/>
            <p:nvPr/>
          </p:nvSpPr>
          <p:spPr>
            <a:xfrm>
              <a:off x="1703053" y="2859782"/>
              <a:ext cx="1600853" cy="935336"/>
            </a:xfrm>
            <a:prstGeom prst="trapezoi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1638999" y="1347614"/>
              <a:ext cx="1728961" cy="172896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1747374" y="1455989"/>
              <a:ext cx="1512211" cy="151221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827584" y="3447352"/>
            <a:ext cx="1767568" cy="1292662"/>
            <a:chOff x="2113657" y="4283314"/>
            <a:chExt cx="2120136" cy="1292662"/>
          </a:xfrm>
        </p:grpSpPr>
        <p:sp>
          <p:nvSpPr>
            <p:cNvPr id="23" name="TextBox 22"/>
            <p:cNvSpPr txBox="1"/>
            <p:nvPr/>
          </p:nvSpPr>
          <p:spPr>
            <a:xfrm>
              <a:off x="2113657" y="4560313"/>
              <a:ext cx="212013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2113659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3688216" y="3478016"/>
            <a:ext cx="1767568" cy="1292662"/>
            <a:chOff x="2113657" y="4283314"/>
            <a:chExt cx="2120136" cy="1292662"/>
          </a:xfrm>
        </p:grpSpPr>
        <p:sp>
          <p:nvSpPr>
            <p:cNvPr id="26" name="TextBox 25"/>
            <p:cNvSpPr txBox="1"/>
            <p:nvPr/>
          </p:nvSpPr>
          <p:spPr>
            <a:xfrm>
              <a:off x="2113657" y="4560313"/>
              <a:ext cx="212013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2113659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6548848" y="3508680"/>
            <a:ext cx="1767568" cy="1292662"/>
            <a:chOff x="2113657" y="4283314"/>
            <a:chExt cx="2120136" cy="1292662"/>
          </a:xfrm>
        </p:grpSpPr>
        <p:sp>
          <p:nvSpPr>
            <p:cNvPr id="29" name="TextBox 28"/>
            <p:cNvSpPr txBox="1"/>
            <p:nvPr/>
          </p:nvSpPr>
          <p:spPr>
            <a:xfrm>
              <a:off x="2113657" y="4560313"/>
              <a:ext cx="212013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2113659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1" name="Trapezoid 13"/>
          <p:cNvSpPr/>
          <p:nvPr/>
        </p:nvSpPr>
        <p:spPr>
          <a:xfrm>
            <a:off x="4323201" y="1881089"/>
            <a:ext cx="509988" cy="431226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2" name="Rounded Rectangle 7"/>
          <p:cNvSpPr/>
          <p:nvPr/>
        </p:nvSpPr>
        <p:spPr>
          <a:xfrm>
            <a:off x="1636565" y="1821098"/>
            <a:ext cx="318511" cy="551209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3" name="Rectangle 18"/>
          <p:cNvSpPr/>
          <p:nvPr/>
        </p:nvSpPr>
        <p:spPr>
          <a:xfrm>
            <a:off x="7084966" y="1877729"/>
            <a:ext cx="551209" cy="437947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4" name="TextBox 33"/>
          <p:cNvSpPr txBox="1"/>
          <p:nvPr/>
        </p:nvSpPr>
        <p:spPr>
          <a:xfrm>
            <a:off x="1296241" y="3076575"/>
            <a:ext cx="1008112" cy="276999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067943" y="3076575"/>
            <a:ext cx="1008112" cy="276999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856514" y="3076575"/>
            <a:ext cx="1008112" cy="276999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59733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596930" y="3041375"/>
            <a:ext cx="1752190" cy="1729737"/>
            <a:chOff x="496119" y="2379899"/>
            <a:chExt cx="1752190" cy="1729737"/>
          </a:xfrm>
        </p:grpSpPr>
        <p:sp>
          <p:nvSpPr>
            <p:cNvPr id="5" name="TextBox 4"/>
            <p:cNvSpPr txBox="1"/>
            <p:nvPr/>
          </p:nvSpPr>
          <p:spPr>
            <a:xfrm>
              <a:off x="496119" y="2724641"/>
              <a:ext cx="175219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You can simply impress your audience and add a unique zing and appeal to your Presentations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96119" y="2379899"/>
              <a:ext cx="1752190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2613154" y="3041375"/>
            <a:ext cx="1752190" cy="1729737"/>
            <a:chOff x="496119" y="2379899"/>
            <a:chExt cx="1752190" cy="1729737"/>
          </a:xfrm>
        </p:grpSpPr>
        <p:sp>
          <p:nvSpPr>
            <p:cNvPr id="9" name="TextBox 8"/>
            <p:cNvSpPr txBox="1"/>
            <p:nvPr/>
          </p:nvSpPr>
          <p:spPr>
            <a:xfrm>
              <a:off x="496119" y="2724641"/>
              <a:ext cx="175219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You can simply impress your audience and add a unique zing and appeal to your Presentations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96119" y="2379899"/>
              <a:ext cx="1752190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629378" y="3041375"/>
            <a:ext cx="1752190" cy="1729737"/>
            <a:chOff x="496119" y="2379899"/>
            <a:chExt cx="1752190" cy="1729737"/>
          </a:xfrm>
        </p:grpSpPr>
        <p:sp>
          <p:nvSpPr>
            <p:cNvPr id="12" name="TextBox 11"/>
            <p:cNvSpPr txBox="1"/>
            <p:nvPr/>
          </p:nvSpPr>
          <p:spPr>
            <a:xfrm>
              <a:off x="496119" y="2724641"/>
              <a:ext cx="175219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You can simply impress your audience and add a unique zing and appeal to your Presentations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96119" y="2379899"/>
              <a:ext cx="1752190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645602" y="3041375"/>
            <a:ext cx="1752190" cy="1729737"/>
            <a:chOff x="496119" y="2379899"/>
            <a:chExt cx="1752190" cy="1729737"/>
          </a:xfrm>
        </p:grpSpPr>
        <p:sp>
          <p:nvSpPr>
            <p:cNvPr id="15" name="TextBox 14"/>
            <p:cNvSpPr txBox="1"/>
            <p:nvPr/>
          </p:nvSpPr>
          <p:spPr>
            <a:xfrm>
              <a:off x="496119" y="2724641"/>
              <a:ext cx="175219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You can simply impress your audience and add a unique zing and appeal to your Presentations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96119" y="2379899"/>
              <a:ext cx="1752190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878150" y="1995785"/>
            <a:ext cx="11897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40</a:t>
            </a: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894374" y="1995785"/>
            <a:ext cx="11897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60</a:t>
            </a: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910599" y="1995785"/>
            <a:ext cx="11897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50</a:t>
            </a: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926823" y="1995785"/>
            <a:ext cx="11897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80</a:t>
            </a: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Donut 39"/>
          <p:cNvSpPr/>
          <p:nvPr/>
        </p:nvSpPr>
        <p:spPr>
          <a:xfrm>
            <a:off x="5211591" y="1345246"/>
            <a:ext cx="587764" cy="58776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2" name="Rectangle 36"/>
          <p:cNvSpPr/>
          <p:nvPr/>
        </p:nvSpPr>
        <p:spPr>
          <a:xfrm>
            <a:off x="1183965" y="1449748"/>
            <a:ext cx="578118" cy="48326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3" name="Oval 66"/>
          <p:cNvSpPr/>
          <p:nvPr/>
        </p:nvSpPr>
        <p:spPr>
          <a:xfrm rot="20700000">
            <a:off x="3228019" y="1421740"/>
            <a:ext cx="526325" cy="450839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" name="Rounded Rectangle 7"/>
          <p:cNvSpPr/>
          <p:nvPr/>
        </p:nvSpPr>
        <p:spPr>
          <a:xfrm>
            <a:off x="7273980" y="1433382"/>
            <a:ext cx="495434" cy="427553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660206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722907" y="1027262"/>
            <a:ext cx="1919111" cy="860885"/>
            <a:chOff x="1472558" y="998559"/>
            <a:chExt cx="2765965" cy="860885"/>
          </a:xfrm>
        </p:grpSpPr>
        <p:sp>
          <p:nvSpPr>
            <p:cNvPr id="7" name="TextBox 6"/>
            <p:cNvSpPr txBox="1"/>
            <p:nvPr/>
          </p:nvSpPr>
          <p:spPr>
            <a:xfrm>
              <a:off x="1472558" y="1213113"/>
              <a:ext cx="27659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722907" y="2348566"/>
            <a:ext cx="1919111" cy="860885"/>
            <a:chOff x="1472558" y="998559"/>
            <a:chExt cx="2765965" cy="860885"/>
          </a:xfrm>
        </p:grpSpPr>
        <p:sp>
          <p:nvSpPr>
            <p:cNvPr id="10" name="TextBox 9"/>
            <p:cNvSpPr txBox="1"/>
            <p:nvPr/>
          </p:nvSpPr>
          <p:spPr>
            <a:xfrm>
              <a:off x="1472558" y="1213113"/>
              <a:ext cx="27659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722907" y="3725782"/>
            <a:ext cx="1919111" cy="860885"/>
            <a:chOff x="1472558" y="998559"/>
            <a:chExt cx="2765965" cy="860885"/>
          </a:xfrm>
        </p:grpSpPr>
        <p:sp>
          <p:nvSpPr>
            <p:cNvPr id="13" name="TextBox 12"/>
            <p:cNvSpPr txBox="1"/>
            <p:nvPr/>
          </p:nvSpPr>
          <p:spPr>
            <a:xfrm>
              <a:off x="1472558" y="1213113"/>
              <a:ext cx="27659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5" name="Oval 21"/>
          <p:cNvSpPr>
            <a:spLocks noChangeAspect="1"/>
          </p:cNvSpPr>
          <p:nvPr/>
        </p:nvSpPr>
        <p:spPr>
          <a:xfrm>
            <a:off x="1515234" y="3298990"/>
            <a:ext cx="334457" cy="337251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Rectangle 9"/>
          <p:cNvSpPr/>
          <p:nvPr/>
        </p:nvSpPr>
        <p:spPr>
          <a:xfrm>
            <a:off x="1532187" y="1977686"/>
            <a:ext cx="300550" cy="28134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Rounded Rectangle 7"/>
          <p:cNvSpPr/>
          <p:nvPr/>
        </p:nvSpPr>
        <p:spPr>
          <a:xfrm>
            <a:off x="1524725" y="665473"/>
            <a:ext cx="315474" cy="27225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" name="Text Placeholder 13"/>
          <p:cNvSpPr txBox="1">
            <a:spLocks/>
          </p:cNvSpPr>
          <p:nvPr/>
        </p:nvSpPr>
        <p:spPr>
          <a:xfrm>
            <a:off x="6163491" y="516617"/>
            <a:ext cx="2520280" cy="155107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192066" y="2028785"/>
            <a:ext cx="24913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Content Placeholder 4"/>
          <p:cNvSpPr txBox="1">
            <a:spLocks/>
          </p:cNvSpPr>
          <p:nvPr/>
        </p:nvSpPr>
        <p:spPr>
          <a:xfrm>
            <a:off x="6204376" y="2931791"/>
            <a:ext cx="2479395" cy="158417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 marL="0" indent="0">
              <a:buNone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51E0767-BCB5-4019-831F-7D3F3D6FA471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31886284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Chart 4">
            <a:extLst>
              <a:ext uri="{FF2B5EF4-FFF2-40B4-BE49-F238E27FC236}">
                <a16:creationId xmlns:a16="http://schemas.microsoft.com/office/drawing/2014/main" id="{1E8F449C-2A05-4C73-9F5A-B13A398FFC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38449729"/>
              </p:ext>
            </p:extLst>
          </p:nvPr>
        </p:nvGraphicFramePr>
        <p:xfrm>
          <a:off x="4640530" y="2669257"/>
          <a:ext cx="1852090" cy="1673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Chart 4">
            <a:extLst>
              <a:ext uri="{FF2B5EF4-FFF2-40B4-BE49-F238E27FC236}">
                <a16:creationId xmlns:a16="http://schemas.microsoft.com/office/drawing/2014/main" id="{E3EB1A81-0E80-4ED7-9211-3620D96AAF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16024421"/>
              </p:ext>
            </p:extLst>
          </p:nvPr>
        </p:nvGraphicFramePr>
        <p:xfrm>
          <a:off x="2689210" y="2622393"/>
          <a:ext cx="1852090" cy="1673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47664" y="1323770"/>
            <a:ext cx="6048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6" name="Chart 7"/>
          <p:cNvGraphicFramePr/>
          <p:nvPr>
            <p:extLst>
              <p:ext uri="{D42A27DB-BD31-4B8C-83A1-F6EECF244321}">
                <p14:modId xmlns:p14="http://schemas.microsoft.com/office/powerpoint/2010/main" val="3685798815"/>
              </p:ext>
            </p:extLst>
          </p:nvPr>
        </p:nvGraphicFramePr>
        <p:xfrm>
          <a:off x="2756719" y="2546165"/>
          <a:ext cx="1694723" cy="18257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079740" y="3135892"/>
            <a:ext cx="10486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80</a:t>
            </a:r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02843" y="3135892"/>
            <a:ext cx="10486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60</a:t>
            </a:r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6516217" y="2919451"/>
            <a:ext cx="1944216" cy="1079212"/>
            <a:chOff x="4320398" y="1245513"/>
            <a:chExt cx="2874451" cy="1079212"/>
          </a:xfrm>
        </p:grpSpPr>
        <p:sp>
          <p:nvSpPr>
            <p:cNvPr id="11" name="TextBox 10"/>
            <p:cNvSpPr txBox="1"/>
            <p:nvPr/>
          </p:nvSpPr>
          <p:spPr>
            <a:xfrm>
              <a:off x="4320399" y="1493728"/>
              <a:ext cx="2874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575556" y="2919451"/>
            <a:ext cx="1944216" cy="1079212"/>
            <a:chOff x="4320398" y="1245513"/>
            <a:chExt cx="2874451" cy="1079212"/>
          </a:xfrm>
        </p:grpSpPr>
        <p:sp>
          <p:nvSpPr>
            <p:cNvPr id="14" name="TextBox 13"/>
            <p:cNvSpPr txBox="1"/>
            <p:nvPr/>
          </p:nvSpPr>
          <p:spPr>
            <a:xfrm>
              <a:off x="4320399" y="1493728"/>
              <a:ext cx="2874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574275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915816" y="1164788"/>
            <a:ext cx="11897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40</a:t>
            </a: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11960" y="1174926"/>
            <a:ext cx="4104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98720" y="1923678"/>
            <a:ext cx="56176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69796" y="1070238"/>
            <a:ext cx="2726477" cy="3301712"/>
            <a:chOff x="3731153" y="2225865"/>
            <a:chExt cx="1666119" cy="2017638"/>
          </a:xfrm>
        </p:grpSpPr>
        <p:pic>
          <p:nvPicPr>
            <p:cNvPr id="8" name="Picture 2" descr="D:\KBM-정애\014-Fullppt\PNG이미지\핸드폰2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31153" y="2225865"/>
              <a:ext cx="1666119" cy="20176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Rectangle 8"/>
            <p:cNvSpPr/>
            <p:nvPr/>
          </p:nvSpPr>
          <p:spPr>
            <a:xfrm>
              <a:off x="4177052" y="2344220"/>
              <a:ext cx="907339" cy="143565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1331640" y="2109842"/>
            <a:ext cx="828000" cy="828000"/>
            <a:chOff x="4427984" y="3660317"/>
            <a:chExt cx="828000" cy="828000"/>
          </a:xfrm>
        </p:grpSpPr>
        <p:sp>
          <p:nvSpPr>
            <p:cNvPr id="11" name="Oval 10"/>
            <p:cNvSpPr/>
            <p:nvPr/>
          </p:nvSpPr>
          <p:spPr>
            <a:xfrm>
              <a:off x="4427984" y="3660317"/>
              <a:ext cx="828000" cy="8280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4517984" y="3750317"/>
              <a:ext cx="648000" cy="648000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4607984" y="3840317"/>
              <a:ext cx="468000" cy="468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4" name="Freeform 13"/>
          <p:cNvSpPr/>
          <p:nvPr/>
        </p:nvSpPr>
        <p:spPr>
          <a:xfrm>
            <a:off x="1128742" y="2455439"/>
            <a:ext cx="1660799" cy="2700023"/>
          </a:xfrm>
          <a:custGeom>
            <a:avLst/>
            <a:gdLst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675180 h 2070201"/>
              <a:gd name="connsiteX3" fmla="*/ 687628 w 1404518"/>
              <a:gd name="connsiteY3" fmla="*/ 2070201 h 2070201"/>
              <a:gd name="connsiteX4" fmla="*/ 1302105 w 1404518"/>
              <a:gd name="connsiteY4" fmla="*/ 2018995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675180 h 2070201"/>
              <a:gd name="connsiteX3" fmla="*/ 687628 w 1404518"/>
              <a:gd name="connsiteY3" fmla="*/ 2070201 h 2070201"/>
              <a:gd name="connsiteX4" fmla="*/ 1302105 w 1404518"/>
              <a:gd name="connsiteY4" fmla="*/ 2018995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741017 h 2070201"/>
              <a:gd name="connsiteX3" fmla="*/ 687628 w 1404518"/>
              <a:gd name="connsiteY3" fmla="*/ 2070201 h 2070201"/>
              <a:gd name="connsiteX4" fmla="*/ 1302105 w 1404518"/>
              <a:gd name="connsiteY4" fmla="*/ 2018995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741017 h 2070201"/>
              <a:gd name="connsiteX3" fmla="*/ 687628 w 1404518"/>
              <a:gd name="connsiteY3" fmla="*/ 2070201 h 2070201"/>
              <a:gd name="connsiteX4" fmla="*/ 1302105 w 1404518"/>
              <a:gd name="connsiteY4" fmla="*/ 2018995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741017 h 2070201"/>
              <a:gd name="connsiteX3" fmla="*/ 687628 w 1404518"/>
              <a:gd name="connsiteY3" fmla="*/ 2070201 h 2070201"/>
              <a:gd name="connsiteX4" fmla="*/ 1302105 w 1404518"/>
              <a:gd name="connsiteY4" fmla="*/ 2018995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741017 h 2070201"/>
              <a:gd name="connsiteX3" fmla="*/ 687628 w 1404518"/>
              <a:gd name="connsiteY3" fmla="*/ 2070201 h 2070201"/>
              <a:gd name="connsiteX4" fmla="*/ 1331366 w 1404518"/>
              <a:gd name="connsiteY4" fmla="*/ 2055571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741017 h 2070201"/>
              <a:gd name="connsiteX3" fmla="*/ 687628 w 1404518"/>
              <a:gd name="connsiteY3" fmla="*/ 2070201 h 2070201"/>
              <a:gd name="connsiteX4" fmla="*/ 1294790 w 1404518"/>
              <a:gd name="connsiteY4" fmla="*/ 2055571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741017 h 2070201"/>
              <a:gd name="connsiteX3" fmla="*/ 687628 w 1404518"/>
              <a:gd name="connsiteY3" fmla="*/ 2070201 h 2070201"/>
              <a:gd name="connsiteX4" fmla="*/ 1294790 w 1404518"/>
              <a:gd name="connsiteY4" fmla="*/ 2055571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13093"/>
              <a:gd name="connsiteY0" fmla="*/ 1053388 h 2070201"/>
              <a:gd name="connsiteX1" fmla="*/ 124358 w 1413093"/>
              <a:gd name="connsiteY1" fmla="*/ 1382572 h 2070201"/>
              <a:gd name="connsiteX2" fmla="*/ 292608 w 1413093"/>
              <a:gd name="connsiteY2" fmla="*/ 1741017 h 2070201"/>
              <a:gd name="connsiteX3" fmla="*/ 687628 w 1413093"/>
              <a:gd name="connsiteY3" fmla="*/ 2070201 h 2070201"/>
              <a:gd name="connsiteX4" fmla="*/ 1294790 w 1413093"/>
              <a:gd name="connsiteY4" fmla="*/ 2055571 h 2070201"/>
              <a:gd name="connsiteX5" fmla="*/ 1404518 w 1413093"/>
              <a:gd name="connsiteY5" fmla="*/ 1155801 h 2070201"/>
              <a:gd name="connsiteX6" fmla="*/ 1221638 w 1413093"/>
              <a:gd name="connsiteY6" fmla="*/ 768096 h 2070201"/>
              <a:gd name="connsiteX7" fmla="*/ 1177747 w 1413093"/>
              <a:gd name="connsiteY7" fmla="*/ 965606 h 2070201"/>
              <a:gd name="connsiteX8" fmla="*/ 1024128 w 1413093"/>
              <a:gd name="connsiteY8" fmla="*/ 694944 h 2070201"/>
              <a:gd name="connsiteX9" fmla="*/ 921715 w 1413093"/>
              <a:gd name="connsiteY9" fmla="*/ 929030 h 2070201"/>
              <a:gd name="connsiteX10" fmla="*/ 877824 w 1413093"/>
              <a:gd name="connsiteY10" fmla="*/ 629107 h 2070201"/>
              <a:gd name="connsiteX11" fmla="*/ 709574 w 1413093"/>
              <a:gd name="connsiteY11" fmla="*/ 936345 h 2070201"/>
              <a:gd name="connsiteX12" fmla="*/ 526694 w 1413093"/>
              <a:gd name="connsiteY12" fmla="*/ 0 h 2070201"/>
              <a:gd name="connsiteX13" fmla="*/ 468172 w 1413093"/>
              <a:gd name="connsiteY13" fmla="*/ 1338681 h 2070201"/>
              <a:gd name="connsiteX14" fmla="*/ 321868 w 1413093"/>
              <a:gd name="connsiteY14" fmla="*/ 1287475 h 2070201"/>
              <a:gd name="connsiteX15" fmla="*/ 0 w 1413093"/>
              <a:gd name="connsiteY15" fmla="*/ 1053388 h 2070201"/>
              <a:gd name="connsiteX0" fmla="*/ 0 w 1413093"/>
              <a:gd name="connsiteY0" fmla="*/ 1053388 h 2070201"/>
              <a:gd name="connsiteX1" fmla="*/ 124358 w 1413093"/>
              <a:gd name="connsiteY1" fmla="*/ 1382572 h 2070201"/>
              <a:gd name="connsiteX2" fmla="*/ 292608 w 1413093"/>
              <a:gd name="connsiteY2" fmla="*/ 1741017 h 2070201"/>
              <a:gd name="connsiteX3" fmla="*/ 687628 w 1413093"/>
              <a:gd name="connsiteY3" fmla="*/ 2070201 h 2070201"/>
              <a:gd name="connsiteX4" fmla="*/ 1294790 w 1413093"/>
              <a:gd name="connsiteY4" fmla="*/ 2055571 h 2070201"/>
              <a:gd name="connsiteX5" fmla="*/ 1404518 w 1413093"/>
              <a:gd name="connsiteY5" fmla="*/ 1155801 h 2070201"/>
              <a:gd name="connsiteX6" fmla="*/ 1221638 w 1413093"/>
              <a:gd name="connsiteY6" fmla="*/ 768096 h 2070201"/>
              <a:gd name="connsiteX7" fmla="*/ 1177747 w 1413093"/>
              <a:gd name="connsiteY7" fmla="*/ 965606 h 2070201"/>
              <a:gd name="connsiteX8" fmla="*/ 1024128 w 1413093"/>
              <a:gd name="connsiteY8" fmla="*/ 694944 h 2070201"/>
              <a:gd name="connsiteX9" fmla="*/ 921715 w 1413093"/>
              <a:gd name="connsiteY9" fmla="*/ 929030 h 2070201"/>
              <a:gd name="connsiteX10" fmla="*/ 877824 w 1413093"/>
              <a:gd name="connsiteY10" fmla="*/ 629107 h 2070201"/>
              <a:gd name="connsiteX11" fmla="*/ 709574 w 1413093"/>
              <a:gd name="connsiteY11" fmla="*/ 936345 h 2070201"/>
              <a:gd name="connsiteX12" fmla="*/ 526694 w 1413093"/>
              <a:gd name="connsiteY12" fmla="*/ 0 h 2070201"/>
              <a:gd name="connsiteX13" fmla="*/ 468172 w 1413093"/>
              <a:gd name="connsiteY13" fmla="*/ 1338681 h 2070201"/>
              <a:gd name="connsiteX14" fmla="*/ 321868 w 1413093"/>
              <a:gd name="connsiteY14" fmla="*/ 1287475 h 2070201"/>
              <a:gd name="connsiteX15" fmla="*/ 0 w 1413093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1024128 w 1404608"/>
              <a:gd name="connsiteY8" fmla="*/ 694944 h 2070201"/>
              <a:gd name="connsiteX9" fmla="*/ 921715 w 1404608"/>
              <a:gd name="connsiteY9" fmla="*/ 929030 h 2070201"/>
              <a:gd name="connsiteX10" fmla="*/ 877824 w 1404608"/>
              <a:gd name="connsiteY10" fmla="*/ 629107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1024128 w 1404608"/>
              <a:gd name="connsiteY8" fmla="*/ 694944 h 2070201"/>
              <a:gd name="connsiteX9" fmla="*/ 921715 w 1404608"/>
              <a:gd name="connsiteY9" fmla="*/ 929030 h 2070201"/>
              <a:gd name="connsiteX10" fmla="*/ 877824 w 1404608"/>
              <a:gd name="connsiteY10" fmla="*/ 629107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1024128 w 1404608"/>
              <a:gd name="connsiteY8" fmla="*/ 694944 h 2070201"/>
              <a:gd name="connsiteX9" fmla="*/ 921715 w 1404608"/>
              <a:gd name="connsiteY9" fmla="*/ 929030 h 2070201"/>
              <a:gd name="connsiteX10" fmla="*/ 877824 w 1404608"/>
              <a:gd name="connsiteY10" fmla="*/ 629107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1024128 w 1404608"/>
              <a:gd name="connsiteY8" fmla="*/ 694944 h 2070201"/>
              <a:gd name="connsiteX9" fmla="*/ 921715 w 1404608"/>
              <a:gd name="connsiteY9" fmla="*/ 929030 h 2070201"/>
              <a:gd name="connsiteX10" fmla="*/ 877824 w 1404608"/>
              <a:gd name="connsiteY10" fmla="*/ 629107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980236 w 1404608"/>
              <a:gd name="connsiteY8" fmla="*/ 694944 h 2070201"/>
              <a:gd name="connsiteX9" fmla="*/ 921715 w 1404608"/>
              <a:gd name="connsiteY9" fmla="*/ 929030 h 2070201"/>
              <a:gd name="connsiteX10" fmla="*/ 877824 w 1404608"/>
              <a:gd name="connsiteY10" fmla="*/ 629107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980236 w 1404608"/>
              <a:gd name="connsiteY8" fmla="*/ 694944 h 2070201"/>
              <a:gd name="connsiteX9" fmla="*/ 921715 w 1404608"/>
              <a:gd name="connsiteY9" fmla="*/ 929030 h 2070201"/>
              <a:gd name="connsiteX10" fmla="*/ 877824 w 1404608"/>
              <a:gd name="connsiteY10" fmla="*/ 629107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980236 w 1404608"/>
              <a:gd name="connsiteY8" fmla="*/ 694944 h 2070201"/>
              <a:gd name="connsiteX9" fmla="*/ 921715 w 1404608"/>
              <a:gd name="connsiteY9" fmla="*/ 929030 h 2070201"/>
              <a:gd name="connsiteX10" fmla="*/ 790042 w 1404608"/>
              <a:gd name="connsiteY10" fmla="*/ 599846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980236 w 1404608"/>
              <a:gd name="connsiteY8" fmla="*/ 694944 h 2070201"/>
              <a:gd name="connsiteX9" fmla="*/ 921715 w 1404608"/>
              <a:gd name="connsiteY9" fmla="*/ 929030 h 2070201"/>
              <a:gd name="connsiteX10" fmla="*/ 738836 w 1404608"/>
              <a:gd name="connsiteY10" fmla="*/ 592531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980236 w 1404608"/>
              <a:gd name="connsiteY8" fmla="*/ 694944 h 2070201"/>
              <a:gd name="connsiteX9" fmla="*/ 921715 w 1404608"/>
              <a:gd name="connsiteY9" fmla="*/ 929030 h 2070201"/>
              <a:gd name="connsiteX10" fmla="*/ 738836 w 1404608"/>
              <a:gd name="connsiteY10" fmla="*/ 592531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980236 w 1404608"/>
              <a:gd name="connsiteY8" fmla="*/ 694944 h 2070201"/>
              <a:gd name="connsiteX9" fmla="*/ 921715 w 1404608"/>
              <a:gd name="connsiteY9" fmla="*/ 929030 h 2070201"/>
              <a:gd name="connsiteX10" fmla="*/ 738836 w 1404608"/>
              <a:gd name="connsiteY10" fmla="*/ 592531 h 2070201"/>
              <a:gd name="connsiteX11" fmla="*/ 709574 w 1404608"/>
              <a:gd name="connsiteY11" fmla="*/ 936345 h 2070201"/>
              <a:gd name="connsiteX12" fmla="*/ 702259 w 1404608"/>
              <a:gd name="connsiteY12" fmla="*/ 629107 h 2070201"/>
              <a:gd name="connsiteX13" fmla="*/ 526694 w 1404608"/>
              <a:gd name="connsiteY13" fmla="*/ 0 h 2070201"/>
              <a:gd name="connsiteX14" fmla="*/ 468172 w 1404608"/>
              <a:gd name="connsiteY14" fmla="*/ 1338681 h 2070201"/>
              <a:gd name="connsiteX15" fmla="*/ 321868 w 1404608"/>
              <a:gd name="connsiteY15" fmla="*/ 1287475 h 2070201"/>
              <a:gd name="connsiteX16" fmla="*/ 0 w 1404608"/>
              <a:gd name="connsiteY16" fmla="*/ 1053388 h 2070201"/>
              <a:gd name="connsiteX0" fmla="*/ 0 w 1404608"/>
              <a:gd name="connsiteY0" fmla="*/ 1056935 h 2073748"/>
              <a:gd name="connsiteX1" fmla="*/ 124358 w 1404608"/>
              <a:gd name="connsiteY1" fmla="*/ 1386119 h 2073748"/>
              <a:gd name="connsiteX2" fmla="*/ 292608 w 1404608"/>
              <a:gd name="connsiteY2" fmla="*/ 1744564 h 2073748"/>
              <a:gd name="connsiteX3" fmla="*/ 687628 w 1404608"/>
              <a:gd name="connsiteY3" fmla="*/ 2073748 h 2073748"/>
              <a:gd name="connsiteX4" fmla="*/ 1294790 w 1404608"/>
              <a:gd name="connsiteY4" fmla="*/ 2059118 h 2073748"/>
              <a:gd name="connsiteX5" fmla="*/ 1404518 w 1404608"/>
              <a:gd name="connsiteY5" fmla="*/ 1159348 h 2073748"/>
              <a:gd name="connsiteX6" fmla="*/ 1221638 w 1404608"/>
              <a:gd name="connsiteY6" fmla="*/ 771643 h 2073748"/>
              <a:gd name="connsiteX7" fmla="*/ 1177747 w 1404608"/>
              <a:gd name="connsiteY7" fmla="*/ 969153 h 2073748"/>
              <a:gd name="connsiteX8" fmla="*/ 980236 w 1404608"/>
              <a:gd name="connsiteY8" fmla="*/ 698491 h 2073748"/>
              <a:gd name="connsiteX9" fmla="*/ 921715 w 1404608"/>
              <a:gd name="connsiteY9" fmla="*/ 932577 h 2073748"/>
              <a:gd name="connsiteX10" fmla="*/ 738836 w 1404608"/>
              <a:gd name="connsiteY10" fmla="*/ 596078 h 2073748"/>
              <a:gd name="connsiteX11" fmla="*/ 709574 w 1404608"/>
              <a:gd name="connsiteY11" fmla="*/ 939892 h 2073748"/>
              <a:gd name="connsiteX12" fmla="*/ 526694 w 1404608"/>
              <a:gd name="connsiteY12" fmla="*/ 3547 h 2073748"/>
              <a:gd name="connsiteX13" fmla="*/ 468172 w 1404608"/>
              <a:gd name="connsiteY13" fmla="*/ 1342228 h 2073748"/>
              <a:gd name="connsiteX14" fmla="*/ 321868 w 1404608"/>
              <a:gd name="connsiteY14" fmla="*/ 1291022 h 2073748"/>
              <a:gd name="connsiteX15" fmla="*/ 0 w 1404608"/>
              <a:gd name="connsiteY15" fmla="*/ 1056935 h 2073748"/>
              <a:gd name="connsiteX0" fmla="*/ 0 w 1404608"/>
              <a:gd name="connsiteY0" fmla="*/ 1056935 h 2073748"/>
              <a:gd name="connsiteX1" fmla="*/ 124358 w 1404608"/>
              <a:gd name="connsiteY1" fmla="*/ 1386119 h 2073748"/>
              <a:gd name="connsiteX2" fmla="*/ 292608 w 1404608"/>
              <a:gd name="connsiteY2" fmla="*/ 1744564 h 2073748"/>
              <a:gd name="connsiteX3" fmla="*/ 687628 w 1404608"/>
              <a:gd name="connsiteY3" fmla="*/ 2073748 h 2073748"/>
              <a:gd name="connsiteX4" fmla="*/ 1294790 w 1404608"/>
              <a:gd name="connsiteY4" fmla="*/ 2059118 h 2073748"/>
              <a:gd name="connsiteX5" fmla="*/ 1404518 w 1404608"/>
              <a:gd name="connsiteY5" fmla="*/ 1159348 h 2073748"/>
              <a:gd name="connsiteX6" fmla="*/ 1221638 w 1404608"/>
              <a:gd name="connsiteY6" fmla="*/ 771643 h 2073748"/>
              <a:gd name="connsiteX7" fmla="*/ 1177747 w 1404608"/>
              <a:gd name="connsiteY7" fmla="*/ 969153 h 2073748"/>
              <a:gd name="connsiteX8" fmla="*/ 980236 w 1404608"/>
              <a:gd name="connsiteY8" fmla="*/ 698491 h 2073748"/>
              <a:gd name="connsiteX9" fmla="*/ 921715 w 1404608"/>
              <a:gd name="connsiteY9" fmla="*/ 932577 h 2073748"/>
              <a:gd name="connsiteX10" fmla="*/ 738836 w 1404608"/>
              <a:gd name="connsiteY10" fmla="*/ 596078 h 2073748"/>
              <a:gd name="connsiteX11" fmla="*/ 709574 w 1404608"/>
              <a:gd name="connsiteY11" fmla="*/ 939892 h 2073748"/>
              <a:gd name="connsiteX12" fmla="*/ 526694 w 1404608"/>
              <a:gd name="connsiteY12" fmla="*/ 3547 h 2073748"/>
              <a:gd name="connsiteX13" fmla="*/ 468172 w 1404608"/>
              <a:gd name="connsiteY13" fmla="*/ 1342228 h 2073748"/>
              <a:gd name="connsiteX14" fmla="*/ 321868 w 1404608"/>
              <a:gd name="connsiteY14" fmla="*/ 1291022 h 2073748"/>
              <a:gd name="connsiteX15" fmla="*/ 0 w 1404608"/>
              <a:gd name="connsiteY15" fmla="*/ 1056935 h 2073748"/>
              <a:gd name="connsiteX0" fmla="*/ 0 w 1404608"/>
              <a:gd name="connsiteY0" fmla="*/ 1056935 h 2073748"/>
              <a:gd name="connsiteX1" fmla="*/ 124358 w 1404608"/>
              <a:gd name="connsiteY1" fmla="*/ 1386119 h 2073748"/>
              <a:gd name="connsiteX2" fmla="*/ 292608 w 1404608"/>
              <a:gd name="connsiteY2" fmla="*/ 1744564 h 2073748"/>
              <a:gd name="connsiteX3" fmla="*/ 687628 w 1404608"/>
              <a:gd name="connsiteY3" fmla="*/ 2073748 h 2073748"/>
              <a:gd name="connsiteX4" fmla="*/ 1294790 w 1404608"/>
              <a:gd name="connsiteY4" fmla="*/ 2059118 h 2073748"/>
              <a:gd name="connsiteX5" fmla="*/ 1404518 w 1404608"/>
              <a:gd name="connsiteY5" fmla="*/ 1159348 h 2073748"/>
              <a:gd name="connsiteX6" fmla="*/ 1221638 w 1404608"/>
              <a:gd name="connsiteY6" fmla="*/ 771643 h 2073748"/>
              <a:gd name="connsiteX7" fmla="*/ 1177747 w 1404608"/>
              <a:gd name="connsiteY7" fmla="*/ 969153 h 2073748"/>
              <a:gd name="connsiteX8" fmla="*/ 980236 w 1404608"/>
              <a:gd name="connsiteY8" fmla="*/ 698491 h 2073748"/>
              <a:gd name="connsiteX9" fmla="*/ 921715 w 1404608"/>
              <a:gd name="connsiteY9" fmla="*/ 932577 h 2073748"/>
              <a:gd name="connsiteX10" fmla="*/ 738836 w 1404608"/>
              <a:gd name="connsiteY10" fmla="*/ 596078 h 2073748"/>
              <a:gd name="connsiteX11" fmla="*/ 709574 w 1404608"/>
              <a:gd name="connsiteY11" fmla="*/ 939892 h 2073748"/>
              <a:gd name="connsiteX12" fmla="*/ 526694 w 1404608"/>
              <a:gd name="connsiteY12" fmla="*/ 3547 h 2073748"/>
              <a:gd name="connsiteX13" fmla="*/ 468172 w 1404608"/>
              <a:gd name="connsiteY13" fmla="*/ 1342228 h 2073748"/>
              <a:gd name="connsiteX14" fmla="*/ 321868 w 1404608"/>
              <a:gd name="connsiteY14" fmla="*/ 1291022 h 2073748"/>
              <a:gd name="connsiteX15" fmla="*/ 0 w 1404608"/>
              <a:gd name="connsiteY15" fmla="*/ 1056935 h 2073748"/>
              <a:gd name="connsiteX0" fmla="*/ 0 w 1404608"/>
              <a:gd name="connsiteY0" fmla="*/ 1058942 h 2075755"/>
              <a:gd name="connsiteX1" fmla="*/ 124358 w 1404608"/>
              <a:gd name="connsiteY1" fmla="*/ 1388126 h 2075755"/>
              <a:gd name="connsiteX2" fmla="*/ 292608 w 1404608"/>
              <a:gd name="connsiteY2" fmla="*/ 1746571 h 2075755"/>
              <a:gd name="connsiteX3" fmla="*/ 687628 w 1404608"/>
              <a:gd name="connsiteY3" fmla="*/ 2075755 h 2075755"/>
              <a:gd name="connsiteX4" fmla="*/ 1294790 w 1404608"/>
              <a:gd name="connsiteY4" fmla="*/ 2061125 h 2075755"/>
              <a:gd name="connsiteX5" fmla="*/ 1404518 w 1404608"/>
              <a:gd name="connsiteY5" fmla="*/ 1161355 h 2075755"/>
              <a:gd name="connsiteX6" fmla="*/ 1221638 w 1404608"/>
              <a:gd name="connsiteY6" fmla="*/ 773650 h 2075755"/>
              <a:gd name="connsiteX7" fmla="*/ 1177747 w 1404608"/>
              <a:gd name="connsiteY7" fmla="*/ 971160 h 2075755"/>
              <a:gd name="connsiteX8" fmla="*/ 980236 w 1404608"/>
              <a:gd name="connsiteY8" fmla="*/ 700498 h 2075755"/>
              <a:gd name="connsiteX9" fmla="*/ 921715 w 1404608"/>
              <a:gd name="connsiteY9" fmla="*/ 934584 h 2075755"/>
              <a:gd name="connsiteX10" fmla="*/ 738836 w 1404608"/>
              <a:gd name="connsiteY10" fmla="*/ 598085 h 2075755"/>
              <a:gd name="connsiteX11" fmla="*/ 709574 w 1404608"/>
              <a:gd name="connsiteY11" fmla="*/ 941899 h 2075755"/>
              <a:gd name="connsiteX12" fmla="*/ 526694 w 1404608"/>
              <a:gd name="connsiteY12" fmla="*/ 5554 h 2075755"/>
              <a:gd name="connsiteX13" fmla="*/ 468172 w 1404608"/>
              <a:gd name="connsiteY13" fmla="*/ 1344235 h 2075755"/>
              <a:gd name="connsiteX14" fmla="*/ 321868 w 1404608"/>
              <a:gd name="connsiteY14" fmla="*/ 1293029 h 2075755"/>
              <a:gd name="connsiteX15" fmla="*/ 0 w 1404608"/>
              <a:gd name="connsiteY15" fmla="*/ 1058942 h 2075755"/>
              <a:gd name="connsiteX0" fmla="*/ 0 w 1404608"/>
              <a:gd name="connsiteY0" fmla="*/ 1029958 h 2046771"/>
              <a:gd name="connsiteX1" fmla="*/ 124358 w 1404608"/>
              <a:gd name="connsiteY1" fmla="*/ 1359142 h 2046771"/>
              <a:gd name="connsiteX2" fmla="*/ 292608 w 1404608"/>
              <a:gd name="connsiteY2" fmla="*/ 1717587 h 2046771"/>
              <a:gd name="connsiteX3" fmla="*/ 687628 w 1404608"/>
              <a:gd name="connsiteY3" fmla="*/ 2046771 h 2046771"/>
              <a:gd name="connsiteX4" fmla="*/ 1294790 w 1404608"/>
              <a:gd name="connsiteY4" fmla="*/ 2032141 h 2046771"/>
              <a:gd name="connsiteX5" fmla="*/ 1404518 w 1404608"/>
              <a:gd name="connsiteY5" fmla="*/ 1132371 h 2046771"/>
              <a:gd name="connsiteX6" fmla="*/ 1221638 w 1404608"/>
              <a:gd name="connsiteY6" fmla="*/ 744666 h 2046771"/>
              <a:gd name="connsiteX7" fmla="*/ 1177747 w 1404608"/>
              <a:gd name="connsiteY7" fmla="*/ 942176 h 2046771"/>
              <a:gd name="connsiteX8" fmla="*/ 980236 w 1404608"/>
              <a:gd name="connsiteY8" fmla="*/ 671514 h 2046771"/>
              <a:gd name="connsiteX9" fmla="*/ 921715 w 1404608"/>
              <a:gd name="connsiteY9" fmla="*/ 905600 h 2046771"/>
              <a:gd name="connsiteX10" fmla="*/ 738836 w 1404608"/>
              <a:gd name="connsiteY10" fmla="*/ 569101 h 2046771"/>
              <a:gd name="connsiteX11" fmla="*/ 709574 w 1404608"/>
              <a:gd name="connsiteY11" fmla="*/ 912915 h 2046771"/>
              <a:gd name="connsiteX12" fmla="*/ 526694 w 1404608"/>
              <a:gd name="connsiteY12" fmla="*/ 5831 h 2046771"/>
              <a:gd name="connsiteX13" fmla="*/ 468172 w 1404608"/>
              <a:gd name="connsiteY13" fmla="*/ 1315251 h 2046771"/>
              <a:gd name="connsiteX14" fmla="*/ 321868 w 1404608"/>
              <a:gd name="connsiteY14" fmla="*/ 1264045 h 2046771"/>
              <a:gd name="connsiteX15" fmla="*/ 0 w 1404608"/>
              <a:gd name="connsiteY15" fmla="*/ 1029958 h 2046771"/>
              <a:gd name="connsiteX0" fmla="*/ 0 w 1404608"/>
              <a:gd name="connsiteY0" fmla="*/ 1024127 h 2040940"/>
              <a:gd name="connsiteX1" fmla="*/ 124358 w 1404608"/>
              <a:gd name="connsiteY1" fmla="*/ 1353311 h 2040940"/>
              <a:gd name="connsiteX2" fmla="*/ 292608 w 1404608"/>
              <a:gd name="connsiteY2" fmla="*/ 1711756 h 2040940"/>
              <a:gd name="connsiteX3" fmla="*/ 687628 w 1404608"/>
              <a:gd name="connsiteY3" fmla="*/ 2040940 h 2040940"/>
              <a:gd name="connsiteX4" fmla="*/ 1294790 w 1404608"/>
              <a:gd name="connsiteY4" fmla="*/ 2026310 h 2040940"/>
              <a:gd name="connsiteX5" fmla="*/ 1404518 w 1404608"/>
              <a:gd name="connsiteY5" fmla="*/ 1126540 h 2040940"/>
              <a:gd name="connsiteX6" fmla="*/ 1221638 w 1404608"/>
              <a:gd name="connsiteY6" fmla="*/ 738835 h 2040940"/>
              <a:gd name="connsiteX7" fmla="*/ 1177747 w 1404608"/>
              <a:gd name="connsiteY7" fmla="*/ 936345 h 2040940"/>
              <a:gd name="connsiteX8" fmla="*/ 980236 w 1404608"/>
              <a:gd name="connsiteY8" fmla="*/ 665683 h 2040940"/>
              <a:gd name="connsiteX9" fmla="*/ 921715 w 1404608"/>
              <a:gd name="connsiteY9" fmla="*/ 899769 h 2040940"/>
              <a:gd name="connsiteX10" fmla="*/ 738836 w 1404608"/>
              <a:gd name="connsiteY10" fmla="*/ 563270 h 2040940"/>
              <a:gd name="connsiteX11" fmla="*/ 709574 w 1404608"/>
              <a:gd name="connsiteY11" fmla="*/ 907084 h 2040940"/>
              <a:gd name="connsiteX12" fmla="*/ 526694 w 1404608"/>
              <a:gd name="connsiteY12" fmla="*/ 0 h 2040940"/>
              <a:gd name="connsiteX13" fmla="*/ 468172 w 1404608"/>
              <a:gd name="connsiteY13" fmla="*/ 1309420 h 2040940"/>
              <a:gd name="connsiteX14" fmla="*/ 321868 w 1404608"/>
              <a:gd name="connsiteY14" fmla="*/ 1258214 h 2040940"/>
              <a:gd name="connsiteX15" fmla="*/ 0 w 1404608"/>
              <a:gd name="connsiteY15" fmla="*/ 1024127 h 2040940"/>
              <a:gd name="connsiteX0" fmla="*/ 0 w 1404608"/>
              <a:gd name="connsiteY0" fmla="*/ 1024614 h 2041427"/>
              <a:gd name="connsiteX1" fmla="*/ 124358 w 1404608"/>
              <a:gd name="connsiteY1" fmla="*/ 1353798 h 2041427"/>
              <a:gd name="connsiteX2" fmla="*/ 292608 w 1404608"/>
              <a:gd name="connsiteY2" fmla="*/ 1712243 h 2041427"/>
              <a:gd name="connsiteX3" fmla="*/ 687628 w 1404608"/>
              <a:gd name="connsiteY3" fmla="*/ 2041427 h 2041427"/>
              <a:gd name="connsiteX4" fmla="*/ 1294790 w 1404608"/>
              <a:gd name="connsiteY4" fmla="*/ 2026797 h 2041427"/>
              <a:gd name="connsiteX5" fmla="*/ 1404518 w 1404608"/>
              <a:gd name="connsiteY5" fmla="*/ 1127027 h 2041427"/>
              <a:gd name="connsiteX6" fmla="*/ 1221638 w 1404608"/>
              <a:gd name="connsiteY6" fmla="*/ 739322 h 2041427"/>
              <a:gd name="connsiteX7" fmla="*/ 1177747 w 1404608"/>
              <a:gd name="connsiteY7" fmla="*/ 936832 h 2041427"/>
              <a:gd name="connsiteX8" fmla="*/ 980236 w 1404608"/>
              <a:gd name="connsiteY8" fmla="*/ 666170 h 2041427"/>
              <a:gd name="connsiteX9" fmla="*/ 921715 w 1404608"/>
              <a:gd name="connsiteY9" fmla="*/ 900256 h 2041427"/>
              <a:gd name="connsiteX10" fmla="*/ 738836 w 1404608"/>
              <a:gd name="connsiteY10" fmla="*/ 563757 h 2041427"/>
              <a:gd name="connsiteX11" fmla="*/ 709574 w 1404608"/>
              <a:gd name="connsiteY11" fmla="*/ 907571 h 2041427"/>
              <a:gd name="connsiteX12" fmla="*/ 526694 w 1404608"/>
              <a:gd name="connsiteY12" fmla="*/ 487 h 2041427"/>
              <a:gd name="connsiteX13" fmla="*/ 468172 w 1404608"/>
              <a:gd name="connsiteY13" fmla="*/ 1309907 h 2041427"/>
              <a:gd name="connsiteX14" fmla="*/ 321868 w 1404608"/>
              <a:gd name="connsiteY14" fmla="*/ 1258701 h 2041427"/>
              <a:gd name="connsiteX15" fmla="*/ 0 w 1404608"/>
              <a:gd name="connsiteY15" fmla="*/ 1024614 h 2041427"/>
              <a:gd name="connsiteX0" fmla="*/ 0 w 1404608"/>
              <a:gd name="connsiteY0" fmla="*/ 1024614 h 2041427"/>
              <a:gd name="connsiteX1" fmla="*/ 124358 w 1404608"/>
              <a:gd name="connsiteY1" fmla="*/ 1353798 h 2041427"/>
              <a:gd name="connsiteX2" fmla="*/ 292608 w 1404608"/>
              <a:gd name="connsiteY2" fmla="*/ 1712243 h 2041427"/>
              <a:gd name="connsiteX3" fmla="*/ 687628 w 1404608"/>
              <a:gd name="connsiteY3" fmla="*/ 2041427 h 2041427"/>
              <a:gd name="connsiteX4" fmla="*/ 1294790 w 1404608"/>
              <a:gd name="connsiteY4" fmla="*/ 2026797 h 2041427"/>
              <a:gd name="connsiteX5" fmla="*/ 1404518 w 1404608"/>
              <a:gd name="connsiteY5" fmla="*/ 1127027 h 2041427"/>
              <a:gd name="connsiteX6" fmla="*/ 1221638 w 1404608"/>
              <a:gd name="connsiteY6" fmla="*/ 739322 h 2041427"/>
              <a:gd name="connsiteX7" fmla="*/ 1177747 w 1404608"/>
              <a:gd name="connsiteY7" fmla="*/ 936832 h 2041427"/>
              <a:gd name="connsiteX8" fmla="*/ 980236 w 1404608"/>
              <a:gd name="connsiteY8" fmla="*/ 666170 h 2041427"/>
              <a:gd name="connsiteX9" fmla="*/ 921715 w 1404608"/>
              <a:gd name="connsiteY9" fmla="*/ 900256 h 2041427"/>
              <a:gd name="connsiteX10" fmla="*/ 738836 w 1404608"/>
              <a:gd name="connsiteY10" fmla="*/ 563757 h 2041427"/>
              <a:gd name="connsiteX11" fmla="*/ 709574 w 1404608"/>
              <a:gd name="connsiteY11" fmla="*/ 907571 h 2041427"/>
              <a:gd name="connsiteX12" fmla="*/ 526694 w 1404608"/>
              <a:gd name="connsiteY12" fmla="*/ 487 h 2041427"/>
              <a:gd name="connsiteX13" fmla="*/ 468172 w 1404608"/>
              <a:gd name="connsiteY13" fmla="*/ 1309907 h 2041427"/>
              <a:gd name="connsiteX14" fmla="*/ 321868 w 1404608"/>
              <a:gd name="connsiteY14" fmla="*/ 1258701 h 2041427"/>
              <a:gd name="connsiteX15" fmla="*/ 0 w 1404608"/>
              <a:gd name="connsiteY15" fmla="*/ 1024614 h 2041427"/>
              <a:gd name="connsiteX0" fmla="*/ 0 w 1404608"/>
              <a:gd name="connsiteY0" fmla="*/ 1024370 h 2041183"/>
              <a:gd name="connsiteX1" fmla="*/ 124358 w 1404608"/>
              <a:gd name="connsiteY1" fmla="*/ 1353554 h 2041183"/>
              <a:gd name="connsiteX2" fmla="*/ 292608 w 1404608"/>
              <a:gd name="connsiteY2" fmla="*/ 1711999 h 2041183"/>
              <a:gd name="connsiteX3" fmla="*/ 687628 w 1404608"/>
              <a:gd name="connsiteY3" fmla="*/ 2041183 h 2041183"/>
              <a:gd name="connsiteX4" fmla="*/ 1294790 w 1404608"/>
              <a:gd name="connsiteY4" fmla="*/ 2026553 h 2041183"/>
              <a:gd name="connsiteX5" fmla="*/ 1404518 w 1404608"/>
              <a:gd name="connsiteY5" fmla="*/ 1126783 h 2041183"/>
              <a:gd name="connsiteX6" fmla="*/ 1221638 w 1404608"/>
              <a:gd name="connsiteY6" fmla="*/ 739078 h 2041183"/>
              <a:gd name="connsiteX7" fmla="*/ 1177747 w 1404608"/>
              <a:gd name="connsiteY7" fmla="*/ 936588 h 2041183"/>
              <a:gd name="connsiteX8" fmla="*/ 980236 w 1404608"/>
              <a:gd name="connsiteY8" fmla="*/ 665926 h 2041183"/>
              <a:gd name="connsiteX9" fmla="*/ 921715 w 1404608"/>
              <a:gd name="connsiteY9" fmla="*/ 900012 h 2041183"/>
              <a:gd name="connsiteX10" fmla="*/ 738836 w 1404608"/>
              <a:gd name="connsiteY10" fmla="*/ 563513 h 2041183"/>
              <a:gd name="connsiteX11" fmla="*/ 709574 w 1404608"/>
              <a:gd name="connsiteY11" fmla="*/ 907327 h 2041183"/>
              <a:gd name="connsiteX12" fmla="*/ 526694 w 1404608"/>
              <a:gd name="connsiteY12" fmla="*/ 243 h 2041183"/>
              <a:gd name="connsiteX13" fmla="*/ 468172 w 1404608"/>
              <a:gd name="connsiteY13" fmla="*/ 1309663 h 2041183"/>
              <a:gd name="connsiteX14" fmla="*/ 321868 w 1404608"/>
              <a:gd name="connsiteY14" fmla="*/ 1258457 h 2041183"/>
              <a:gd name="connsiteX15" fmla="*/ 0 w 1404608"/>
              <a:gd name="connsiteY15" fmla="*/ 1024370 h 2041183"/>
              <a:gd name="connsiteX0" fmla="*/ 0 w 1404608"/>
              <a:gd name="connsiteY0" fmla="*/ 1024383 h 2041196"/>
              <a:gd name="connsiteX1" fmla="*/ 124358 w 1404608"/>
              <a:gd name="connsiteY1" fmla="*/ 1353567 h 2041196"/>
              <a:gd name="connsiteX2" fmla="*/ 292608 w 1404608"/>
              <a:gd name="connsiteY2" fmla="*/ 1712012 h 2041196"/>
              <a:gd name="connsiteX3" fmla="*/ 687628 w 1404608"/>
              <a:gd name="connsiteY3" fmla="*/ 2041196 h 2041196"/>
              <a:gd name="connsiteX4" fmla="*/ 1294790 w 1404608"/>
              <a:gd name="connsiteY4" fmla="*/ 2026566 h 2041196"/>
              <a:gd name="connsiteX5" fmla="*/ 1404518 w 1404608"/>
              <a:gd name="connsiteY5" fmla="*/ 1126796 h 2041196"/>
              <a:gd name="connsiteX6" fmla="*/ 1221638 w 1404608"/>
              <a:gd name="connsiteY6" fmla="*/ 739091 h 2041196"/>
              <a:gd name="connsiteX7" fmla="*/ 1177747 w 1404608"/>
              <a:gd name="connsiteY7" fmla="*/ 936601 h 2041196"/>
              <a:gd name="connsiteX8" fmla="*/ 980236 w 1404608"/>
              <a:gd name="connsiteY8" fmla="*/ 665939 h 2041196"/>
              <a:gd name="connsiteX9" fmla="*/ 921715 w 1404608"/>
              <a:gd name="connsiteY9" fmla="*/ 900025 h 2041196"/>
              <a:gd name="connsiteX10" fmla="*/ 738836 w 1404608"/>
              <a:gd name="connsiteY10" fmla="*/ 563526 h 2041196"/>
              <a:gd name="connsiteX11" fmla="*/ 709574 w 1404608"/>
              <a:gd name="connsiteY11" fmla="*/ 907340 h 2041196"/>
              <a:gd name="connsiteX12" fmla="*/ 526694 w 1404608"/>
              <a:gd name="connsiteY12" fmla="*/ 256 h 2041196"/>
              <a:gd name="connsiteX13" fmla="*/ 453541 w 1404608"/>
              <a:gd name="connsiteY13" fmla="*/ 1258469 h 2041196"/>
              <a:gd name="connsiteX14" fmla="*/ 321868 w 1404608"/>
              <a:gd name="connsiteY14" fmla="*/ 1258470 h 2041196"/>
              <a:gd name="connsiteX15" fmla="*/ 0 w 1404608"/>
              <a:gd name="connsiteY15" fmla="*/ 1024383 h 2041196"/>
              <a:gd name="connsiteX0" fmla="*/ 0 w 1404608"/>
              <a:gd name="connsiteY0" fmla="*/ 1024383 h 2041196"/>
              <a:gd name="connsiteX1" fmla="*/ 124358 w 1404608"/>
              <a:gd name="connsiteY1" fmla="*/ 1353567 h 2041196"/>
              <a:gd name="connsiteX2" fmla="*/ 292608 w 1404608"/>
              <a:gd name="connsiteY2" fmla="*/ 1712012 h 2041196"/>
              <a:gd name="connsiteX3" fmla="*/ 687628 w 1404608"/>
              <a:gd name="connsiteY3" fmla="*/ 2041196 h 2041196"/>
              <a:gd name="connsiteX4" fmla="*/ 1294790 w 1404608"/>
              <a:gd name="connsiteY4" fmla="*/ 2026566 h 2041196"/>
              <a:gd name="connsiteX5" fmla="*/ 1404518 w 1404608"/>
              <a:gd name="connsiteY5" fmla="*/ 1126796 h 2041196"/>
              <a:gd name="connsiteX6" fmla="*/ 1221638 w 1404608"/>
              <a:gd name="connsiteY6" fmla="*/ 739091 h 2041196"/>
              <a:gd name="connsiteX7" fmla="*/ 1177747 w 1404608"/>
              <a:gd name="connsiteY7" fmla="*/ 936601 h 2041196"/>
              <a:gd name="connsiteX8" fmla="*/ 980236 w 1404608"/>
              <a:gd name="connsiteY8" fmla="*/ 665939 h 2041196"/>
              <a:gd name="connsiteX9" fmla="*/ 921715 w 1404608"/>
              <a:gd name="connsiteY9" fmla="*/ 900025 h 2041196"/>
              <a:gd name="connsiteX10" fmla="*/ 738836 w 1404608"/>
              <a:gd name="connsiteY10" fmla="*/ 563526 h 2041196"/>
              <a:gd name="connsiteX11" fmla="*/ 709574 w 1404608"/>
              <a:gd name="connsiteY11" fmla="*/ 907340 h 2041196"/>
              <a:gd name="connsiteX12" fmla="*/ 526694 w 1404608"/>
              <a:gd name="connsiteY12" fmla="*/ 256 h 2041196"/>
              <a:gd name="connsiteX13" fmla="*/ 453541 w 1404608"/>
              <a:gd name="connsiteY13" fmla="*/ 1258469 h 2041196"/>
              <a:gd name="connsiteX14" fmla="*/ 321868 w 1404608"/>
              <a:gd name="connsiteY14" fmla="*/ 1258470 h 2041196"/>
              <a:gd name="connsiteX15" fmla="*/ 0 w 1404608"/>
              <a:gd name="connsiteY15" fmla="*/ 1024383 h 2041196"/>
              <a:gd name="connsiteX0" fmla="*/ 0 w 1404608"/>
              <a:gd name="connsiteY0" fmla="*/ 1024369 h 2041182"/>
              <a:gd name="connsiteX1" fmla="*/ 124358 w 1404608"/>
              <a:gd name="connsiteY1" fmla="*/ 1353553 h 2041182"/>
              <a:gd name="connsiteX2" fmla="*/ 292608 w 1404608"/>
              <a:gd name="connsiteY2" fmla="*/ 1711998 h 2041182"/>
              <a:gd name="connsiteX3" fmla="*/ 687628 w 1404608"/>
              <a:gd name="connsiteY3" fmla="*/ 2041182 h 2041182"/>
              <a:gd name="connsiteX4" fmla="*/ 1294790 w 1404608"/>
              <a:gd name="connsiteY4" fmla="*/ 2026552 h 2041182"/>
              <a:gd name="connsiteX5" fmla="*/ 1404518 w 1404608"/>
              <a:gd name="connsiteY5" fmla="*/ 1126782 h 2041182"/>
              <a:gd name="connsiteX6" fmla="*/ 1221638 w 1404608"/>
              <a:gd name="connsiteY6" fmla="*/ 739077 h 2041182"/>
              <a:gd name="connsiteX7" fmla="*/ 1177747 w 1404608"/>
              <a:gd name="connsiteY7" fmla="*/ 936587 h 2041182"/>
              <a:gd name="connsiteX8" fmla="*/ 980236 w 1404608"/>
              <a:gd name="connsiteY8" fmla="*/ 665925 h 2041182"/>
              <a:gd name="connsiteX9" fmla="*/ 921715 w 1404608"/>
              <a:gd name="connsiteY9" fmla="*/ 900011 h 2041182"/>
              <a:gd name="connsiteX10" fmla="*/ 738836 w 1404608"/>
              <a:gd name="connsiteY10" fmla="*/ 563512 h 2041182"/>
              <a:gd name="connsiteX11" fmla="*/ 709574 w 1404608"/>
              <a:gd name="connsiteY11" fmla="*/ 907326 h 2041182"/>
              <a:gd name="connsiteX12" fmla="*/ 526694 w 1404608"/>
              <a:gd name="connsiteY12" fmla="*/ 242 h 2041182"/>
              <a:gd name="connsiteX13" fmla="*/ 456712 w 1404608"/>
              <a:gd name="connsiteY13" fmla="*/ 1312361 h 2041182"/>
              <a:gd name="connsiteX14" fmla="*/ 321868 w 1404608"/>
              <a:gd name="connsiteY14" fmla="*/ 1258456 h 2041182"/>
              <a:gd name="connsiteX15" fmla="*/ 0 w 1404608"/>
              <a:gd name="connsiteY15" fmla="*/ 1024369 h 2041182"/>
              <a:gd name="connsiteX0" fmla="*/ 0 w 1404608"/>
              <a:gd name="connsiteY0" fmla="*/ 1024369 h 2041182"/>
              <a:gd name="connsiteX1" fmla="*/ 124358 w 1404608"/>
              <a:gd name="connsiteY1" fmla="*/ 1353553 h 2041182"/>
              <a:gd name="connsiteX2" fmla="*/ 292608 w 1404608"/>
              <a:gd name="connsiteY2" fmla="*/ 1711998 h 2041182"/>
              <a:gd name="connsiteX3" fmla="*/ 687628 w 1404608"/>
              <a:gd name="connsiteY3" fmla="*/ 2041182 h 2041182"/>
              <a:gd name="connsiteX4" fmla="*/ 1294790 w 1404608"/>
              <a:gd name="connsiteY4" fmla="*/ 2026552 h 2041182"/>
              <a:gd name="connsiteX5" fmla="*/ 1404518 w 1404608"/>
              <a:gd name="connsiteY5" fmla="*/ 1126782 h 2041182"/>
              <a:gd name="connsiteX6" fmla="*/ 1221638 w 1404608"/>
              <a:gd name="connsiteY6" fmla="*/ 739077 h 2041182"/>
              <a:gd name="connsiteX7" fmla="*/ 1177747 w 1404608"/>
              <a:gd name="connsiteY7" fmla="*/ 936587 h 2041182"/>
              <a:gd name="connsiteX8" fmla="*/ 980236 w 1404608"/>
              <a:gd name="connsiteY8" fmla="*/ 665925 h 2041182"/>
              <a:gd name="connsiteX9" fmla="*/ 921715 w 1404608"/>
              <a:gd name="connsiteY9" fmla="*/ 900011 h 2041182"/>
              <a:gd name="connsiteX10" fmla="*/ 738836 w 1404608"/>
              <a:gd name="connsiteY10" fmla="*/ 563512 h 2041182"/>
              <a:gd name="connsiteX11" fmla="*/ 709574 w 1404608"/>
              <a:gd name="connsiteY11" fmla="*/ 907326 h 2041182"/>
              <a:gd name="connsiteX12" fmla="*/ 526694 w 1404608"/>
              <a:gd name="connsiteY12" fmla="*/ 242 h 2041182"/>
              <a:gd name="connsiteX13" fmla="*/ 456712 w 1404608"/>
              <a:gd name="connsiteY13" fmla="*/ 1312361 h 2041182"/>
              <a:gd name="connsiteX14" fmla="*/ 321868 w 1404608"/>
              <a:gd name="connsiteY14" fmla="*/ 1258456 h 2041182"/>
              <a:gd name="connsiteX15" fmla="*/ 0 w 1404608"/>
              <a:gd name="connsiteY15" fmla="*/ 1024369 h 2041182"/>
              <a:gd name="connsiteX0" fmla="*/ 0 w 1404608"/>
              <a:gd name="connsiteY0" fmla="*/ 1024369 h 2041182"/>
              <a:gd name="connsiteX1" fmla="*/ 124358 w 1404608"/>
              <a:gd name="connsiteY1" fmla="*/ 1353553 h 2041182"/>
              <a:gd name="connsiteX2" fmla="*/ 292608 w 1404608"/>
              <a:gd name="connsiteY2" fmla="*/ 1711998 h 2041182"/>
              <a:gd name="connsiteX3" fmla="*/ 687628 w 1404608"/>
              <a:gd name="connsiteY3" fmla="*/ 2041182 h 2041182"/>
              <a:gd name="connsiteX4" fmla="*/ 1294790 w 1404608"/>
              <a:gd name="connsiteY4" fmla="*/ 2026552 h 2041182"/>
              <a:gd name="connsiteX5" fmla="*/ 1404518 w 1404608"/>
              <a:gd name="connsiteY5" fmla="*/ 1126782 h 2041182"/>
              <a:gd name="connsiteX6" fmla="*/ 1221638 w 1404608"/>
              <a:gd name="connsiteY6" fmla="*/ 739077 h 2041182"/>
              <a:gd name="connsiteX7" fmla="*/ 1177747 w 1404608"/>
              <a:gd name="connsiteY7" fmla="*/ 936587 h 2041182"/>
              <a:gd name="connsiteX8" fmla="*/ 980236 w 1404608"/>
              <a:gd name="connsiteY8" fmla="*/ 665925 h 2041182"/>
              <a:gd name="connsiteX9" fmla="*/ 921715 w 1404608"/>
              <a:gd name="connsiteY9" fmla="*/ 900011 h 2041182"/>
              <a:gd name="connsiteX10" fmla="*/ 738836 w 1404608"/>
              <a:gd name="connsiteY10" fmla="*/ 563512 h 2041182"/>
              <a:gd name="connsiteX11" fmla="*/ 709574 w 1404608"/>
              <a:gd name="connsiteY11" fmla="*/ 907326 h 2041182"/>
              <a:gd name="connsiteX12" fmla="*/ 526694 w 1404608"/>
              <a:gd name="connsiteY12" fmla="*/ 242 h 2041182"/>
              <a:gd name="connsiteX13" fmla="*/ 456712 w 1404608"/>
              <a:gd name="connsiteY13" fmla="*/ 1312361 h 2041182"/>
              <a:gd name="connsiteX14" fmla="*/ 321868 w 1404608"/>
              <a:gd name="connsiteY14" fmla="*/ 1258456 h 2041182"/>
              <a:gd name="connsiteX15" fmla="*/ 0 w 1404608"/>
              <a:gd name="connsiteY15" fmla="*/ 1024369 h 2041182"/>
              <a:gd name="connsiteX0" fmla="*/ 0 w 1420463"/>
              <a:gd name="connsiteY0" fmla="*/ 957779 h 2041182"/>
              <a:gd name="connsiteX1" fmla="*/ 140213 w 1420463"/>
              <a:gd name="connsiteY1" fmla="*/ 1353553 h 2041182"/>
              <a:gd name="connsiteX2" fmla="*/ 308463 w 1420463"/>
              <a:gd name="connsiteY2" fmla="*/ 1711998 h 2041182"/>
              <a:gd name="connsiteX3" fmla="*/ 703483 w 1420463"/>
              <a:gd name="connsiteY3" fmla="*/ 2041182 h 2041182"/>
              <a:gd name="connsiteX4" fmla="*/ 1310645 w 1420463"/>
              <a:gd name="connsiteY4" fmla="*/ 2026552 h 2041182"/>
              <a:gd name="connsiteX5" fmla="*/ 1420373 w 1420463"/>
              <a:gd name="connsiteY5" fmla="*/ 1126782 h 2041182"/>
              <a:gd name="connsiteX6" fmla="*/ 1237493 w 1420463"/>
              <a:gd name="connsiteY6" fmla="*/ 739077 h 2041182"/>
              <a:gd name="connsiteX7" fmla="*/ 1193602 w 1420463"/>
              <a:gd name="connsiteY7" fmla="*/ 936587 h 2041182"/>
              <a:gd name="connsiteX8" fmla="*/ 996091 w 1420463"/>
              <a:gd name="connsiteY8" fmla="*/ 665925 h 2041182"/>
              <a:gd name="connsiteX9" fmla="*/ 937570 w 1420463"/>
              <a:gd name="connsiteY9" fmla="*/ 900011 h 2041182"/>
              <a:gd name="connsiteX10" fmla="*/ 754691 w 1420463"/>
              <a:gd name="connsiteY10" fmla="*/ 563512 h 2041182"/>
              <a:gd name="connsiteX11" fmla="*/ 725429 w 1420463"/>
              <a:gd name="connsiteY11" fmla="*/ 907326 h 2041182"/>
              <a:gd name="connsiteX12" fmla="*/ 542549 w 1420463"/>
              <a:gd name="connsiteY12" fmla="*/ 242 h 2041182"/>
              <a:gd name="connsiteX13" fmla="*/ 472567 w 1420463"/>
              <a:gd name="connsiteY13" fmla="*/ 1312361 h 2041182"/>
              <a:gd name="connsiteX14" fmla="*/ 337723 w 1420463"/>
              <a:gd name="connsiteY14" fmla="*/ 1258456 h 2041182"/>
              <a:gd name="connsiteX15" fmla="*/ 0 w 1420463"/>
              <a:gd name="connsiteY15" fmla="*/ 957779 h 2041182"/>
              <a:gd name="connsiteX0" fmla="*/ 0 w 1420463"/>
              <a:gd name="connsiteY0" fmla="*/ 957779 h 2041182"/>
              <a:gd name="connsiteX1" fmla="*/ 140213 w 1420463"/>
              <a:gd name="connsiteY1" fmla="*/ 1353553 h 2041182"/>
              <a:gd name="connsiteX2" fmla="*/ 308463 w 1420463"/>
              <a:gd name="connsiteY2" fmla="*/ 1711998 h 2041182"/>
              <a:gd name="connsiteX3" fmla="*/ 703483 w 1420463"/>
              <a:gd name="connsiteY3" fmla="*/ 2041182 h 2041182"/>
              <a:gd name="connsiteX4" fmla="*/ 1310645 w 1420463"/>
              <a:gd name="connsiteY4" fmla="*/ 2026552 h 2041182"/>
              <a:gd name="connsiteX5" fmla="*/ 1420373 w 1420463"/>
              <a:gd name="connsiteY5" fmla="*/ 1126782 h 2041182"/>
              <a:gd name="connsiteX6" fmla="*/ 1237493 w 1420463"/>
              <a:gd name="connsiteY6" fmla="*/ 739077 h 2041182"/>
              <a:gd name="connsiteX7" fmla="*/ 1193602 w 1420463"/>
              <a:gd name="connsiteY7" fmla="*/ 936587 h 2041182"/>
              <a:gd name="connsiteX8" fmla="*/ 996091 w 1420463"/>
              <a:gd name="connsiteY8" fmla="*/ 665925 h 2041182"/>
              <a:gd name="connsiteX9" fmla="*/ 937570 w 1420463"/>
              <a:gd name="connsiteY9" fmla="*/ 900011 h 2041182"/>
              <a:gd name="connsiteX10" fmla="*/ 754691 w 1420463"/>
              <a:gd name="connsiteY10" fmla="*/ 563512 h 2041182"/>
              <a:gd name="connsiteX11" fmla="*/ 725429 w 1420463"/>
              <a:gd name="connsiteY11" fmla="*/ 907326 h 2041182"/>
              <a:gd name="connsiteX12" fmla="*/ 542549 w 1420463"/>
              <a:gd name="connsiteY12" fmla="*/ 242 h 2041182"/>
              <a:gd name="connsiteX13" fmla="*/ 472567 w 1420463"/>
              <a:gd name="connsiteY13" fmla="*/ 1312361 h 2041182"/>
              <a:gd name="connsiteX14" fmla="*/ 337723 w 1420463"/>
              <a:gd name="connsiteY14" fmla="*/ 1258456 h 2041182"/>
              <a:gd name="connsiteX15" fmla="*/ 0 w 1420463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38289 w 1421182"/>
              <a:gd name="connsiteY9" fmla="*/ 900011 h 2041182"/>
              <a:gd name="connsiteX10" fmla="*/ 755410 w 1421182"/>
              <a:gd name="connsiteY10" fmla="*/ 563512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38289 w 1421182"/>
              <a:gd name="connsiteY9" fmla="*/ 900011 h 2041182"/>
              <a:gd name="connsiteX10" fmla="*/ 736384 w 1421182"/>
              <a:gd name="connsiteY10" fmla="*/ 563512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38289 w 1421182"/>
              <a:gd name="connsiteY9" fmla="*/ 900011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38289 w 1421182"/>
              <a:gd name="connsiteY9" fmla="*/ 900011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38289 w 1421182"/>
              <a:gd name="connsiteY9" fmla="*/ 900011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38289 w 1421182"/>
              <a:gd name="connsiteY9" fmla="*/ 900011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55588 w 1421182"/>
              <a:gd name="connsiteY8" fmla="*/ 659583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78466 w 1421182"/>
              <a:gd name="connsiteY7" fmla="*/ 927074 h 2041182"/>
              <a:gd name="connsiteX8" fmla="*/ 955588 w 1421182"/>
              <a:gd name="connsiteY8" fmla="*/ 659583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78466 w 1421182"/>
              <a:gd name="connsiteY7" fmla="*/ 927074 h 2041182"/>
              <a:gd name="connsiteX8" fmla="*/ 955588 w 1421182"/>
              <a:gd name="connsiteY8" fmla="*/ 659583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78466 w 1421182"/>
              <a:gd name="connsiteY7" fmla="*/ 927074 h 2041182"/>
              <a:gd name="connsiteX8" fmla="*/ 955588 w 1421182"/>
              <a:gd name="connsiteY8" fmla="*/ 618361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78466 w 1421182"/>
              <a:gd name="connsiteY7" fmla="*/ 927074 h 2041182"/>
              <a:gd name="connsiteX8" fmla="*/ 955588 w 1421182"/>
              <a:gd name="connsiteY8" fmla="*/ 618361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78466 w 1421182"/>
              <a:gd name="connsiteY7" fmla="*/ 927074 h 2041182"/>
              <a:gd name="connsiteX8" fmla="*/ 955588 w 1421182"/>
              <a:gd name="connsiteY8" fmla="*/ 618361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87477 w 1421182"/>
              <a:gd name="connsiteY6" fmla="*/ 691513 h 2041182"/>
              <a:gd name="connsiteX7" fmla="*/ 1178466 w 1421182"/>
              <a:gd name="connsiteY7" fmla="*/ 927074 h 2041182"/>
              <a:gd name="connsiteX8" fmla="*/ 955588 w 1421182"/>
              <a:gd name="connsiteY8" fmla="*/ 618361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87477 w 1421182"/>
              <a:gd name="connsiteY6" fmla="*/ 691513 h 2041182"/>
              <a:gd name="connsiteX7" fmla="*/ 1178466 w 1421182"/>
              <a:gd name="connsiteY7" fmla="*/ 927074 h 2041182"/>
              <a:gd name="connsiteX8" fmla="*/ 955588 w 1421182"/>
              <a:gd name="connsiteY8" fmla="*/ 618361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87477 w 1421182"/>
              <a:gd name="connsiteY6" fmla="*/ 691513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87477 w 1421182"/>
              <a:gd name="connsiteY6" fmla="*/ 691513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87477 w 1421182"/>
              <a:gd name="connsiteY6" fmla="*/ 691513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87477 w 1421182"/>
              <a:gd name="connsiteY6" fmla="*/ 691513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57315 w 1421182"/>
              <a:gd name="connsiteY9" fmla="*/ 944404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57315 w 1421182"/>
              <a:gd name="connsiteY9" fmla="*/ 944404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68953 w 1421182"/>
              <a:gd name="connsiteY7" fmla="*/ 968296 h 2041182"/>
              <a:gd name="connsiteX8" fmla="*/ 927050 w 1421182"/>
              <a:gd name="connsiteY8" fmla="*/ 615190 h 2041182"/>
              <a:gd name="connsiteX9" fmla="*/ 957315 w 1421182"/>
              <a:gd name="connsiteY9" fmla="*/ 944404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68953 w 1421182"/>
              <a:gd name="connsiteY7" fmla="*/ 968296 h 2041182"/>
              <a:gd name="connsiteX8" fmla="*/ 927050 w 1421182"/>
              <a:gd name="connsiteY8" fmla="*/ 615190 h 2041182"/>
              <a:gd name="connsiteX9" fmla="*/ 957315 w 1421182"/>
              <a:gd name="connsiteY9" fmla="*/ 944404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68953 w 1421182"/>
              <a:gd name="connsiteY7" fmla="*/ 968296 h 2041182"/>
              <a:gd name="connsiteX8" fmla="*/ 927050 w 1421182"/>
              <a:gd name="connsiteY8" fmla="*/ 615190 h 2041182"/>
              <a:gd name="connsiteX9" fmla="*/ 957315 w 1421182"/>
              <a:gd name="connsiteY9" fmla="*/ 944404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52597 w 1421182"/>
              <a:gd name="connsiteY6" fmla="*/ 669316 h 2041182"/>
              <a:gd name="connsiteX7" fmla="*/ 1168953 w 1421182"/>
              <a:gd name="connsiteY7" fmla="*/ 968296 h 2041182"/>
              <a:gd name="connsiteX8" fmla="*/ 927050 w 1421182"/>
              <a:gd name="connsiteY8" fmla="*/ 615190 h 2041182"/>
              <a:gd name="connsiteX9" fmla="*/ 957315 w 1421182"/>
              <a:gd name="connsiteY9" fmla="*/ 944404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537 h 2040940"/>
              <a:gd name="connsiteX1" fmla="*/ 140932 w 1421182"/>
              <a:gd name="connsiteY1" fmla="*/ 1353311 h 2040940"/>
              <a:gd name="connsiteX2" fmla="*/ 309182 w 1421182"/>
              <a:gd name="connsiteY2" fmla="*/ 1711756 h 2040940"/>
              <a:gd name="connsiteX3" fmla="*/ 704202 w 1421182"/>
              <a:gd name="connsiteY3" fmla="*/ 2040940 h 2040940"/>
              <a:gd name="connsiteX4" fmla="*/ 1311364 w 1421182"/>
              <a:gd name="connsiteY4" fmla="*/ 2026310 h 2040940"/>
              <a:gd name="connsiteX5" fmla="*/ 1421092 w 1421182"/>
              <a:gd name="connsiteY5" fmla="*/ 1126540 h 2040940"/>
              <a:gd name="connsiteX6" fmla="*/ 1152597 w 1421182"/>
              <a:gd name="connsiteY6" fmla="*/ 669074 h 2040940"/>
              <a:gd name="connsiteX7" fmla="*/ 1168953 w 1421182"/>
              <a:gd name="connsiteY7" fmla="*/ 968054 h 2040940"/>
              <a:gd name="connsiteX8" fmla="*/ 927050 w 1421182"/>
              <a:gd name="connsiteY8" fmla="*/ 614948 h 2040940"/>
              <a:gd name="connsiteX9" fmla="*/ 957315 w 1421182"/>
              <a:gd name="connsiteY9" fmla="*/ 944162 h 2040940"/>
              <a:gd name="connsiteX10" fmla="*/ 711016 w 1421182"/>
              <a:gd name="connsiteY10" fmla="*/ 569612 h 2040940"/>
              <a:gd name="connsiteX11" fmla="*/ 729319 w 1421182"/>
              <a:gd name="connsiteY11" fmla="*/ 957819 h 2040940"/>
              <a:gd name="connsiteX12" fmla="*/ 543268 w 1421182"/>
              <a:gd name="connsiteY12" fmla="*/ 0 h 2040940"/>
              <a:gd name="connsiteX13" fmla="*/ 473286 w 1421182"/>
              <a:gd name="connsiteY13" fmla="*/ 1312119 h 2040940"/>
              <a:gd name="connsiteX14" fmla="*/ 338442 w 1421182"/>
              <a:gd name="connsiteY14" fmla="*/ 1258214 h 2040940"/>
              <a:gd name="connsiteX15" fmla="*/ 719 w 1421182"/>
              <a:gd name="connsiteY15" fmla="*/ 957537 h 2040940"/>
              <a:gd name="connsiteX0" fmla="*/ 719 w 1421182"/>
              <a:gd name="connsiteY0" fmla="*/ 957545 h 2040948"/>
              <a:gd name="connsiteX1" fmla="*/ 140932 w 1421182"/>
              <a:gd name="connsiteY1" fmla="*/ 1353319 h 2040948"/>
              <a:gd name="connsiteX2" fmla="*/ 309182 w 1421182"/>
              <a:gd name="connsiteY2" fmla="*/ 1711764 h 2040948"/>
              <a:gd name="connsiteX3" fmla="*/ 704202 w 1421182"/>
              <a:gd name="connsiteY3" fmla="*/ 2040948 h 2040948"/>
              <a:gd name="connsiteX4" fmla="*/ 1311364 w 1421182"/>
              <a:gd name="connsiteY4" fmla="*/ 2026318 h 2040948"/>
              <a:gd name="connsiteX5" fmla="*/ 1421092 w 1421182"/>
              <a:gd name="connsiteY5" fmla="*/ 1126548 h 2040948"/>
              <a:gd name="connsiteX6" fmla="*/ 1152597 w 1421182"/>
              <a:gd name="connsiteY6" fmla="*/ 669082 h 2040948"/>
              <a:gd name="connsiteX7" fmla="*/ 1168953 w 1421182"/>
              <a:gd name="connsiteY7" fmla="*/ 968062 h 2040948"/>
              <a:gd name="connsiteX8" fmla="*/ 927050 w 1421182"/>
              <a:gd name="connsiteY8" fmla="*/ 614956 h 2040948"/>
              <a:gd name="connsiteX9" fmla="*/ 957315 w 1421182"/>
              <a:gd name="connsiteY9" fmla="*/ 944170 h 2040948"/>
              <a:gd name="connsiteX10" fmla="*/ 711016 w 1421182"/>
              <a:gd name="connsiteY10" fmla="*/ 569620 h 2040948"/>
              <a:gd name="connsiteX11" fmla="*/ 729319 w 1421182"/>
              <a:gd name="connsiteY11" fmla="*/ 957827 h 2040948"/>
              <a:gd name="connsiteX12" fmla="*/ 543268 w 1421182"/>
              <a:gd name="connsiteY12" fmla="*/ 8 h 2040948"/>
              <a:gd name="connsiteX13" fmla="*/ 473286 w 1421182"/>
              <a:gd name="connsiteY13" fmla="*/ 1312127 h 2040948"/>
              <a:gd name="connsiteX14" fmla="*/ 338442 w 1421182"/>
              <a:gd name="connsiteY14" fmla="*/ 1258222 h 2040948"/>
              <a:gd name="connsiteX15" fmla="*/ 719 w 1421182"/>
              <a:gd name="connsiteY15" fmla="*/ 957545 h 2040948"/>
              <a:gd name="connsiteX0" fmla="*/ 719 w 1421182"/>
              <a:gd name="connsiteY0" fmla="*/ 957545 h 2040948"/>
              <a:gd name="connsiteX1" fmla="*/ 140932 w 1421182"/>
              <a:gd name="connsiteY1" fmla="*/ 1353319 h 2040948"/>
              <a:gd name="connsiteX2" fmla="*/ 309182 w 1421182"/>
              <a:gd name="connsiteY2" fmla="*/ 1711764 h 2040948"/>
              <a:gd name="connsiteX3" fmla="*/ 704202 w 1421182"/>
              <a:gd name="connsiteY3" fmla="*/ 2040948 h 2040948"/>
              <a:gd name="connsiteX4" fmla="*/ 1311364 w 1421182"/>
              <a:gd name="connsiteY4" fmla="*/ 2026318 h 2040948"/>
              <a:gd name="connsiteX5" fmla="*/ 1421092 w 1421182"/>
              <a:gd name="connsiteY5" fmla="*/ 1126548 h 2040948"/>
              <a:gd name="connsiteX6" fmla="*/ 1152597 w 1421182"/>
              <a:gd name="connsiteY6" fmla="*/ 669082 h 2040948"/>
              <a:gd name="connsiteX7" fmla="*/ 1168953 w 1421182"/>
              <a:gd name="connsiteY7" fmla="*/ 968062 h 2040948"/>
              <a:gd name="connsiteX8" fmla="*/ 927050 w 1421182"/>
              <a:gd name="connsiteY8" fmla="*/ 614956 h 2040948"/>
              <a:gd name="connsiteX9" fmla="*/ 957315 w 1421182"/>
              <a:gd name="connsiteY9" fmla="*/ 944170 h 2040948"/>
              <a:gd name="connsiteX10" fmla="*/ 711016 w 1421182"/>
              <a:gd name="connsiteY10" fmla="*/ 569620 h 2040948"/>
              <a:gd name="connsiteX11" fmla="*/ 729319 w 1421182"/>
              <a:gd name="connsiteY11" fmla="*/ 957827 h 2040948"/>
              <a:gd name="connsiteX12" fmla="*/ 543268 w 1421182"/>
              <a:gd name="connsiteY12" fmla="*/ 8 h 2040948"/>
              <a:gd name="connsiteX13" fmla="*/ 473286 w 1421182"/>
              <a:gd name="connsiteY13" fmla="*/ 1312127 h 2040948"/>
              <a:gd name="connsiteX14" fmla="*/ 338442 w 1421182"/>
              <a:gd name="connsiteY14" fmla="*/ 1258222 h 2040948"/>
              <a:gd name="connsiteX15" fmla="*/ 719 w 1421182"/>
              <a:gd name="connsiteY15" fmla="*/ 957545 h 2040948"/>
              <a:gd name="connsiteX0" fmla="*/ 719 w 1421182"/>
              <a:gd name="connsiteY0" fmla="*/ 957545 h 2026318"/>
              <a:gd name="connsiteX1" fmla="*/ 140932 w 1421182"/>
              <a:gd name="connsiteY1" fmla="*/ 1353319 h 2026318"/>
              <a:gd name="connsiteX2" fmla="*/ 309182 w 1421182"/>
              <a:gd name="connsiteY2" fmla="*/ 1711764 h 2026318"/>
              <a:gd name="connsiteX3" fmla="*/ 693290 w 1421182"/>
              <a:gd name="connsiteY3" fmla="*/ 2019121 h 2026318"/>
              <a:gd name="connsiteX4" fmla="*/ 1311364 w 1421182"/>
              <a:gd name="connsiteY4" fmla="*/ 2026318 h 2026318"/>
              <a:gd name="connsiteX5" fmla="*/ 1421092 w 1421182"/>
              <a:gd name="connsiteY5" fmla="*/ 1126548 h 2026318"/>
              <a:gd name="connsiteX6" fmla="*/ 1152597 w 1421182"/>
              <a:gd name="connsiteY6" fmla="*/ 669082 h 2026318"/>
              <a:gd name="connsiteX7" fmla="*/ 1168953 w 1421182"/>
              <a:gd name="connsiteY7" fmla="*/ 968062 h 2026318"/>
              <a:gd name="connsiteX8" fmla="*/ 927050 w 1421182"/>
              <a:gd name="connsiteY8" fmla="*/ 614956 h 2026318"/>
              <a:gd name="connsiteX9" fmla="*/ 957315 w 1421182"/>
              <a:gd name="connsiteY9" fmla="*/ 944170 h 2026318"/>
              <a:gd name="connsiteX10" fmla="*/ 711016 w 1421182"/>
              <a:gd name="connsiteY10" fmla="*/ 569620 h 2026318"/>
              <a:gd name="connsiteX11" fmla="*/ 729319 w 1421182"/>
              <a:gd name="connsiteY11" fmla="*/ 957827 h 2026318"/>
              <a:gd name="connsiteX12" fmla="*/ 543268 w 1421182"/>
              <a:gd name="connsiteY12" fmla="*/ 8 h 2026318"/>
              <a:gd name="connsiteX13" fmla="*/ 473286 w 1421182"/>
              <a:gd name="connsiteY13" fmla="*/ 1312127 h 2026318"/>
              <a:gd name="connsiteX14" fmla="*/ 338442 w 1421182"/>
              <a:gd name="connsiteY14" fmla="*/ 1258222 h 2026318"/>
              <a:gd name="connsiteX15" fmla="*/ 719 w 1421182"/>
              <a:gd name="connsiteY15" fmla="*/ 957545 h 2026318"/>
              <a:gd name="connsiteX0" fmla="*/ 719 w 1421182"/>
              <a:gd name="connsiteY0" fmla="*/ 957545 h 2295953"/>
              <a:gd name="connsiteX1" fmla="*/ 140932 w 1421182"/>
              <a:gd name="connsiteY1" fmla="*/ 1353319 h 2295953"/>
              <a:gd name="connsiteX2" fmla="*/ 309182 w 1421182"/>
              <a:gd name="connsiteY2" fmla="*/ 1711764 h 2295953"/>
              <a:gd name="connsiteX3" fmla="*/ 693290 w 1421182"/>
              <a:gd name="connsiteY3" fmla="*/ 2019121 h 2295953"/>
              <a:gd name="connsiteX4" fmla="*/ 722524 w 1421182"/>
              <a:gd name="connsiteY4" fmla="*/ 2295953 h 2295953"/>
              <a:gd name="connsiteX5" fmla="*/ 1311364 w 1421182"/>
              <a:gd name="connsiteY5" fmla="*/ 2026318 h 2295953"/>
              <a:gd name="connsiteX6" fmla="*/ 1421092 w 1421182"/>
              <a:gd name="connsiteY6" fmla="*/ 1126548 h 2295953"/>
              <a:gd name="connsiteX7" fmla="*/ 1152597 w 1421182"/>
              <a:gd name="connsiteY7" fmla="*/ 669082 h 2295953"/>
              <a:gd name="connsiteX8" fmla="*/ 1168953 w 1421182"/>
              <a:gd name="connsiteY8" fmla="*/ 968062 h 2295953"/>
              <a:gd name="connsiteX9" fmla="*/ 927050 w 1421182"/>
              <a:gd name="connsiteY9" fmla="*/ 614956 h 2295953"/>
              <a:gd name="connsiteX10" fmla="*/ 957315 w 1421182"/>
              <a:gd name="connsiteY10" fmla="*/ 944170 h 2295953"/>
              <a:gd name="connsiteX11" fmla="*/ 711016 w 1421182"/>
              <a:gd name="connsiteY11" fmla="*/ 569620 h 2295953"/>
              <a:gd name="connsiteX12" fmla="*/ 729319 w 1421182"/>
              <a:gd name="connsiteY12" fmla="*/ 957827 h 2295953"/>
              <a:gd name="connsiteX13" fmla="*/ 543268 w 1421182"/>
              <a:gd name="connsiteY13" fmla="*/ 8 h 2295953"/>
              <a:gd name="connsiteX14" fmla="*/ 473286 w 1421182"/>
              <a:gd name="connsiteY14" fmla="*/ 1312127 h 2295953"/>
              <a:gd name="connsiteX15" fmla="*/ 338442 w 1421182"/>
              <a:gd name="connsiteY15" fmla="*/ 1258222 h 2295953"/>
              <a:gd name="connsiteX16" fmla="*/ 719 w 1421182"/>
              <a:gd name="connsiteY16" fmla="*/ 957545 h 2295953"/>
              <a:gd name="connsiteX0" fmla="*/ 719 w 1421182"/>
              <a:gd name="connsiteY0" fmla="*/ 957545 h 2317397"/>
              <a:gd name="connsiteX1" fmla="*/ 140932 w 1421182"/>
              <a:gd name="connsiteY1" fmla="*/ 1353319 h 2317397"/>
              <a:gd name="connsiteX2" fmla="*/ 309182 w 1421182"/>
              <a:gd name="connsiteY2" fmla="*/ 1711764 h 2317397"/>
              <a:gd name="connsiteX3" fmla="*/ 693290 w 1421182"/>
              <a:gd name="connsiteY3" fmla="*/ 2019121 h 2317397"/>
              <a:gd name="connsiteX4" fmla="*/ 722524 w 1421182"/>
              <a:gd name="connsiteY4" fmla="*/ 2295953 h 2317397"/>
              <a:gd name="connsiteX5" fmla="*/ 1170733 w 1421182"/>
              <a:gd name="connsiteY5" fmla="*/ 2300858 h 2317397"/>
              <a:gd name="connsiteX6" fmla="*/ 1311364 w 1421182"/>
              <a:gd name="connsiteY6" fmla="*/ 2026318 h 2317397"/>
              <a:gd name="connsiteX7" fmla="*/ 1421092 w 1421182"/>
              <a:gd name="connsiteY7" fmla="*/ 1126548 h 2317397"/>
              <a:gd name="connsiteX8" fmla="*/ 1152597 w 1421182"/>
              <a:gd name="connsiteY8" fmla="*/ 669082 h 2317397"/>
              <a:gd name="connsiteX9" fmla="*/ 1168953 w 1421182"/>
              <a:gd name="connsiteY9" fmla="*/ 968062 h 2317397"/>
              <a:gd name="connsiteX10" fmla="*/ 927050 w 1421182"/>
              <a:gd name="connsiteY10" fmla="*/ 614956 h 2317397"/>
              <a:gd name="connsiteX11" fmla="*/ 957315 w 1421182"/>
              <a:gd name="connsiteY11" fmla="*/ 944170 h 2317397"/>
              <a:gd name="connsiteX12" fmla="*/ 711016 w 1421182"/>
              <a:gd name="connsiteY12" fmla="*/ 569620 h 2317397"/>
              <a:gd name="connsiteX13" fmla="*/ 729319 w 1421182"/>
              <a:gd name="connsiteY13" fmla="*/ 957827 h 2317397"/>
              <a:gd name="connsiteX14" fmla="*/ 543268 w 1421182"/>
              <a:gd name="connsiteY14" fmla="*/ 8 h 2317397"/>
              <a:gd name="connsiteX15" fmla="*/ 473286 w 1421182"/>
              <a:gd name="connsiteY15" fmla="*/ 1312127 h 2317397"/>
              <a:gd name="connsiteX16" fmla="*/ 338442 w 1421182"/>
              <a:gd name="connsiteY16" fmla="*/ 1258222 h 2317397"/>
              <a:gd name="connsiteX17" fmla="*/ 719 w 1421182"/>
              <a:gd name="connsiteY17" fmla="*/ 957545 h 2317397"/>
              <a:gd name="connsiteX0" fmla="*/ 719 w 1421182"/>
              <a:gd name="connsiteY0" fmla="*/ 957545 h 2317397"/>
              <a:gd name="connsiteX1" fmla="*/ 140932 w 1421182"/>
              <a:gd name="connsiteY1" fmla="*/ 1353319 h 2317397"/>
              <a:gd name="connsiteX2" fmla="*/ 309182 w 1421182"/>
              <a:gd name="connsiteY2" fmla="*/ 1711764 h 2317397"/>
              <a:gd name="connsiteX3" fmla="*/ 626141 w 1421182"/>
              <a:gd name="connsiteY3" fmla="*/ 1985150 h 2317397"/>
              <a:gd name="connsiteX4" fmla="*/ 722524 w 1421182"/>
              <a:gd name="connsiteY4" fmla="*/ 2295953 h 2317397"/>
              <a:gd name="connsiteX5" fmla="*/ 1170733 w 1421182"/>
              <a:gd name="connsiteY5" fmla="*/ 2300858 h 2317397"/>
              <a:gd name="connsiteX6" fmla="*/ 1311364 w 1421182"/>
              <a:gd name="connsiteY6" fmla="*/ 2026318 h 2317397"/>
              <a:gd name="connsiteX7" fmla="*/ 1421092 w 1421182"/>
              <a:gd name="connsiteY7" fmla="*/ 1126548 h 2317397"/>
              <a:gd name="connsiteX8" fmla="*/ 1152597 w 1421182"/>
              <a:gd name="connsiteY8" fmla="*/ 669082 h 2317397"/>
              <a:gd name="connsiteX9" fmla="*/ 1168953 w 1421182"/>
              <a:gd name="connsiteY9" fmla="*/ 968062 h 2317397"/>
              <a:gd name="connsiteX10" fmla="*/ 927050 w 1421182"/>
              <a:gd name="connsiteY10" fmla="*/ 614956 h 2317397"/>
              <a:gd name="connsiteX11" fmla="*/ 957315 w 1421182"/>
              <a:gd name="connsiteY11" fmla="*/ 944170 h 2317397"/>
              <a:gd name="connsiteX12" fmla="*/ 711016 w 1421182"/>
              <a:gd name="connsiteY12" fmla="*/ 569620 h 2317397"/>
              <a:gd name="connsiteX13" fmla="*/ 729319 w 1421182"/>
              <a:gd name="connsiteY13" fmla="*/ 957827 h 2317397"/>
              <a:gd name="connsiteX14" fmla="*/ 543268 w 1421182"/>
              <a:gd name="connsiteY14" fmla="*/ 8 h 2317397"/>
              <a:gd name="connsiteX15" fmla="*/ 473286 w 1421182"/>
              <a:gd name="connsiteY15" fmla="*/ 1312127 h 2317397"/>
              <a:gd name="connsiteX16" fmla="*/ 338442 w 1421182"/>
              <a:gd name="connsiteY16" fmla="*/ 1258222 h 2317397"/>
              <a:gd name="connsiteX17" fmla="*/ 719 w 1421182"/>
              <a:gd name="connsiteY17" fmla="*/ 957545 h 2317397"/>
              <a:gd name="connsiteX0" fmla="*/ 719 w 1421182"/>
              <a:gd name="connsiteY0" fmla="*/ 957545 h 2314785"/>
              <a:gd name="connsiteX1" fmla="*/ 140932 w 1421182"/>
              <a:gd name="connsiteY1" fmla="*/ 1353319 h 2314785"/>
              <a:gd name="connsiteX2" fmla="*/ 309182 w 1421182"/>
              <a:gd name="connsiteY2" fmla="*/ 1711764 h 2314785"/>
              <a:gd name="connsiteX3" fmla="*/ 626141 w 1421182"/>
              <a:gd name="connsiteY3" fmla="*/ 1985150 h 2314785"/>
              <a:gd name="connsiteX4" fmla="*/ 658780 w 1421182"/>
              <a:gd name="connsiteY4" fmla="*/ 2266927 h 2314785"/>
              <a:gd name="connsiteX5" fmla="*/ 1170733 w 1421182"/>
              <a:gd name="connsiteY5" fmla="*/ 2300858 h 2314785"/>
              <a:gd name="connsiteX6" fmla="*/ 1311364 w 1421182"/>
              <a:gd name="connsiteY6" fmla="*/ 2026318 h 2314785"/>
              <a:gd name="connsiteX7" fmla="*/ 1421092 w 1421182"/>
              <a:gd name="connsiteY7" fmla="*/ 1126548 h 2314785"/>
              <a:gd name="connsiteX8" fmla="*/ 1152597 w 1421182"/>
              <a:gd name="connsiteY8" fmla="*/ 669082 h 2314785"/>
              <a:gd name="connsiteX9" fmla="*/ 1168953 w 1421182"/>
              <a:gd name="connsiteY9" fmla="*/ 968062 h 2314785"/>
              <a:gd name="connsiteX10" fmla="*/ 927050 w 1421182"/>
              <a:gd name="connsiteY10" fmla="*/ 614956 h 2314785"/>
              <a:gd name="connsiteX11" fmla="*/ 957315 w 1421182"/>
              <a:gd name="connsiteY11" fmla="*/ 944170 h 2314785"/>
              <a:gd name="connsiteX12" fmla="*/ 711016 w 1421182"/>
              <a:gd name="connsiteY12" fmla="*/ 569620 h 2314785"/>
              <a:gd name="connsiteX13" fmla="*/ 729319 w 1421182"/>
              <a:gd name="connsiteY13" fmla="*/ 957827 h 2314785"/>
              <a:gd name="connsiteX14" fmla="*/ 543268 w 1421182"/>
              <a:gd name="connsiteY14" fmla="*/ 8 h 2314785"/>
              <a:gd name="connsiteX15" fmla="*/ 473286 w 1421182"/>
              <a:gd name="connsiteY15" fmla="*/ 1312127 h 2314785"/>
              <a:gd name="connsiteX16" fmla="*/ 338442 w 1421182"/>
              <a:gd name="connsiteY16" fmla="*/ 1258222 h 2314785"/>
              <a:gd name="connsiteX17" fmla="*/ 719 w 1421182"/>
              <a:gd name="connsiteY17" fmla="*/ 957545 h 2314785"/>
              <a:gd name="connsiteX0" fmla="*/ 719 w 1421182"/>
              <a:gd name="connsiteY0" fmla="*/ 957545 h 2323891"/>
              <a:gd name="connsiteX1" fmla="*/ 140932 w 1421182"/>
              <a:gd name="connsiteY1" fmla="*/ 1353319 h 2323891"/>
              <a:gd name="connsiteX2" fmla="*/ 309182 w 1421182"/>
              <a:gd name="connsiteY2" fmla="*/ 1711764 h 2323891"/>
              <a:gd name="connsiteX3" fmla="*/ 626141 w 1421182"/>
              <a:gd name="connsiteY3" fmla="*/ 1985150 h 2323891"/>
              <a:gd name="connsiteX4" fmla="*/ 658780 w 1421182"/>
              <a:gd name="connsiteY4" fmla="*/ 2266927 h 2323891"/>
              <a:gd name="connsiteX5" fmla="*/ 1170733 w 1421182"/>
              <a:gd name="connsiteY5" fmla="*/ 2300858 h 2323891"/>
              <a:gd name="connsiteX6" fmla="*/ 1311364 w 1421182"/>
              <a:gd name="connsiteY6" fmla="*/ 2026318 h 2323891"/>
              <a:gd name="connsiteX7" fmla="*/ 1421092 w 1421182"/>
              <a:gd name="connsiteY7" fmla="*/ 1126548 h 2323891"/>
              <a:gd name="connsiteX8" fmla="*/ 1152597 w 1421182"/>
              <a:gd name="connsiteY8" fmla="*/ 669082 h 2323891"/>
              <a:gd name="connsiteX9" fmla="*/ 1168953 w 1421182"/>
              <a:gd name="connsiteY9" fmla="*/ 968062 h 2323891"/>
              <a:gd name="connsiteX10" fmla="*/ 927050 w 1421182"/>
              <a:gd name="connsiteY10" fmla="*/ 614956 h 2323891"/>
              <a:gd name="connsiteX11" fmla="*/ 957315 w 1421182"/>
              <a:gd name="connsiteY11" fmla="*/ 944170 h 2323891"/>
              <a:gd name="connsiteX12" fmla="*/ 711016 w 1421182"/>
              <a:gd name="connsiteY12" fmla="*/ 569620 h 2323891"/>
              <a:gd name="connsiteX13" fmla="*/ 729319 w 1421182"/>
              <a:gd name="connsiteY13" fmla="*/ 957827 h 2323891"/>
              <a:gd name="connsiteX14" fmla="*/ 543268 w 1421182"/>
              <a:gd name="connsiteY14" fmla="*/ 8 h 2323891"/>
              <a:gd name="connsiteX15" fmla="*/ 473286 w 1421182"/>
              <a:gd name="connsiteY15" fmla="*/ 1312127 h 2323891"/>
              <a:gd name="connsiteX16" fmla="*/ 338442 w 1421182"/>
              <a:gd name="connsiteY16" fmla="*/ 1258222 h 2323891"/>
              <a:gd name="connsiteX17" fmla="*/ 719 w 1421182"/>
              <a:gd name="connsiteY17" fmla="*/ 957545 h 2323891"/>
              <a:gd name="connsiteX0" fmla="*/ 719 w 1421182"/>
              <a:gd name="connsiteY0" fmla="*/ 957545 h 2358736"/>
              <a:gd name="connsiteX1" fmla="*/ 140932 w 1421182"/>
              <a:gd name="connsiteY1" fmla="*/ 1353319 h 2358736"/>
              <a:gd name="connsiteX2" fmla="*/ 309182 w 1421182"/>
              <a:gd name="connsiteY2" fmla="*/ 1711764 h 2358736"/>
              <a:gd name="connsiteX3" fmla="*/ 626141 w 1421182"/>
              <a:gd name="connsiteY3" fmla="*/ 1985150 h 2358736"/>
              <a:gd name="connsiteX4" fmla="*/ 658780 w 1421182"/>
              <a:gd name="connsiteY4" fmla="*/ 2266927 h 2358736"/>
              <a:gd name="connsiteX5" fmla="*/ 1227989 w 1421182"/>
              <a:gd name="connsiteY5" fmla="*/ 2341644 h 2358736"/>
              <a:gd name="connsiteX6" fmla="*/ 1311364 w 1421182"/>
              <a:gd name="connsiteY6" fmla="*/ 2026318 h 2358736"/>
              <a:gd name="connsiteX7" fmla="*/ 1421092 w 1421182"/>
              <a:gd name="connsiteY7" fmla="*/ 1126548 h 2358736"/>
              <a:gd name="connsiteX8" fmla="*/ 1152597 w 1421182"/>
              <a:gd name="connsiteY8" fmla="*/ 669082 h 2358736"/>
              <a:gd name="connsiteX9" fmla="*/ 1168953 w 1421182"/>
              <a:gd name="connsiteY9" fmla="*/ 968062 h 2358736"/>
              <a:gd name="connsiteX10" fmla="*/ 927050 w 1421182"/>
              <a:gd name="connsiteY10" fmla="*/ 614956 h 2358736"/>
              <a:gd name="connsiteX11" fmla="*/ 957315 w 1421182"/>
              <a:gd name="connsiteY11" fmla="*/ 944170 h 2358736"/>
              <a:gd name="connsiteX12" fmla="*/ 711016 w 1421182"/>
              <a:gd name="connsiteY12" fmla="*/ 569620 h 2358736"/>
              <a:gd name="connsiteX13" fmla="*/ 729319 w 1421182"/>
              <a:gd name="connsiteY13" fmla="*/ 957827 h 2358736"/>
              <a:gd name="connsiteX14" fmla="*/ 543268 w 1421182"/>
              <a:gd name="connsiteY14" fmla="*/ 8 h 2358736"/>
              <a:gd name="connsiteX15" fmla="*/ 473286 w 1421182"/>
              <a:gd name="connsiteY15" fmla="*/ 1312127 h 2358736"/>
              <a:gd name="connsiteX16" fmla="*/ 338442 w 1421182"/>
              <a:gd name="connsiteY16" fmla="*/ 1258222 h 2358736"/>
              <a:gd name="connsiteX17" fmla="*/ 719 w 1421182"/>
              <a:gd name="connsiteY17" fmla="*/ 957545 h 2358736"/>
              <a:gd name="connsiteX0" fmla="*/ 719 w 1421182"/>
              <a:gd name="connsiteY0" fmla="*/ 957545 h 2341644"/>
              <a:gd name="connsiteX1" fmla="*/ 140932 w 1421182"/>
              <a:gd name="connsiteY1" fmla="*/ 1353319 h 2341644"/>
              <a:gd name="connsiteX2" fmla="*/ 309182 w 1421182"/>
              <a:gd name="connsiteY2" fmla="*/ 1711764 h 2341644"/>
              <a:gd name="connsiteX3" fmla="*/ 626141 w 1421182"/>
              <a:gd name="connsiteY3" fmla="*/ 1985150 h 2341644"/>
              <a:gd name="connsiteX4" fmla="*/ 658780 w 1421182"/>
              <a:gd name="connsiteY4" fmla="*/ 2266927 h 2341644"/>
              <a:gd name="connsiteX5" fmla="*/ 1227989 w 1421182"/>
              <a:gd name="connsiteY5" fmla="*/ 2341644 h 2341644"/>
              <a:gd name="connsiteX6" fmla="*/ 1311364 w 1421182"/>
              <a:gd name="connsiteY6" fmla="*/ 2026318 h 2341644"/>
              <a:gd name="connsiteX7" fmla="*/ 1421092 w 1421182"/>
              <a:gd name="connsiteY7" fmla="*/ 1126548 h 2341644"/>
              <a:gd name="connsiteX8" fmla="*/ 1152597 w 1421182"/>
              <a:gd name="connsiteY8" fmla="*/ 669082 h 2341644"/>
              <a:gd name="connsiteX9" fmla="*/ 1168953 w 1421182"/>
              <a:gd name="connsiteY9" fmla="*/ 968062 h 2341644"/>
              <a:gd name="connsiteX10" fmla="*/ 927050 w 1421182"/>
              <a:gd name="connsiteY10" fmla="*/ 614956 h 2341644"/>
              <a:gd name="connsiteX11" fmla="*/ 957315 w 1421182"/>
              <a:gd name="connsiteY11" fmla="*/ 944170 h 2341644"/>
              <a:gd name="connsiteX12" fmla="*/ 711016 w 1421182"/>
              <a:gd name="connsiteY12" fmla="*/ 569620 h 2341644"/>
              <a:gd name="connsiteX13" fmla="*/ 729319 w 1421182"/>
              <a:gd name="connsiteY13" fmla="*/ 957827 h 2341644"/>
              <a:gd name="connsiteX14" fmla="*/ 543268 w 1421182"/>
              <a:gd name="connsiteY14" fmla="*/ 8 h 2341644"/>
              <a:gd name="connsiteX15" fmla="*/ 473286 w 1421182"/>
              <a:gd name="connsiteY15" fmla="*/ 1312127 h 2341644"/>
              <a:gd name="connsiteX16" fmla="*/ 338442 w 1421182"/>
              <a:gd name="connsiteY16" fmla="*/ 1258222 h 2341644"/>
              <a:gd name="connsiteX17" fmla="*/ 719 w 1421182"/>
              <a:gd name="connsiteY17" fmla="*/ 957545 h 2341644"/>
              <a:gd name="connsiteX0" fmla="*/ 719 w 1421092"/>
              <a:gd name="connsiteY0" fmla="*/ 957545 h 2341644"/>
              <a:gd name="connsiteX1" fmla="*/ 140932 w 1421092"/>
              <a:gd name="connsiteY1" fmla="*/ 1353319 h 2341644"/>
              <a:gd name="connsiteX2" fmla="*/ 309182 w 1421092"/>
              <a:gd name="connsiteY2" fmla="*/ 1711764 h 2341644"/>
              <a:gd name="connsiteX3" fmla="*/ 626141 w 1421092"/>
              <a:gd name="connsiteY3" fmla="*/ 1985150 h 2341644"/>
              <a:gd name="connsiteX4" fmla="*/ 658780 w 1421092"/>
              <a:gd name="connsiteY4" fmla="*/ 2266927 h 2341644"/>
              <a:gd name="connsiteX5" fmla="*/ 1227989 w 1421092"/>
              <a:gd name="connsiteY5" fmla="*/ 2341644 h 2341644"/>
              <a:gd name="connsiteX6" fmla="*/ 1262460 w 1421092"/>
              <a:gd name="connsiteY6" fmla="*/ 1987074 h 2341644"/>
              <a:gd name="connsiteX7" fmla="*/ 1421092 w 1421092"/>
              <a:gd name="connsiteY7" fmla="*/ 1126548 h 2341644"/>
              <a:gd name="connsiteX8" fmla="*/ 1152597 w 1421092"/>
              <a:gd name="connsiteY8" fmla="*/ 669082 h 2341644"/>
              <a:gd name="connsiteX9" fmla="*/ 1168953 w 1421092"/>
              <a:gd name="connsiteY9" fmla="*/ 968062 h 2341644"/>
              <a:gd name="connsiteX10" fmla="*/ 927050 w 1421092"/>
              <a:gd name="connsiteY10" fmla="*/ 614956 h 2341644"/>
              <a:gd name="connsiteX11" fmla="*/ 957315 w 1421092"/>
              <a:gd name="connsiteY11" fmla="*/ 944170 h 2341644"/>
              <a:gd name="connsiteX12" fmla="*/ 711016 w 1421092"/>
              <a:gd name="connsiteY12" fmla="*/ 569620 h 2341644"/>
              <a:gd name="connsiteX13" fmla="*/ 729319 w 1421092"/>
              <a:gd name="connsiteY13" fmla="*/ 957827 h 2341644"/>
              <a:gd name="connsiteX14" fmla="*/ 543268 w 1421092"/>
              <a:gd name="connsiteY14" fmla="*/ 8 h 2341644"/>
              <a:gd name="connsiteX15" fmla="*/ 473286 w 1421092"/>
              <a:gd name="connsiteY15" fmla="*/ 1312127 h 2341644"/>
              <a:gd name="connsiteX16" fmla="*/ 338442 w 1421092"/>
              <a:gd name="connsiteY16" fmla="*/ 1258222 h 2341644"/>
              <a:gd name="connsiteX17" fmla="*/ 719 w 1421092"/>
              <a:gd name="connsiteY17" fmla="*/ 957545 h 2341644"/>
              <a:gd name="connsiteX0" fmla="*/ 719 w 1421109"/>
              <a:gd name="connsiteY0" fmla="*/ 957545 h 2341644"/>
              <a:gd name="connsiteX1" fmla="*/ 140932 w 1421109"/>
              <a:gd name="connsiteY1" fmla="*/ 1353319 h 2341644"/>
              <a:gd name="connsiteX2" fmla="*/ 309182 w 1421109"/>
              <a:gd name="connsiteY2" fmla="*/ 1711764 h 2341644"/>
              <a:gd name="connsiteX3" fmla="*/ 626141 w 1421109"/>
              <a:gd name="connsiteY3" fmla="*/ 1985150 h 2341644"/>
              <a:gd name="connsiteX4" fmla="*/ 658780 w 1421109"/>
              <a:gd name="connsiteY4" fmla="*/ 2266927 h 2341644"/>
              <a:gd name="connsiteX5" fmla="*/ 1227989 w 1421109"/>
              <a:gd name="connsiteY5" fmla="*/ 2341644 h 2341644"/>
              <a:gd name="connsiteX6" fmla="*/ 1262460 w 1421109"/>
              <a:gd name="connsiteY6" fmla="*/ 1987074 h 2341644"/>
              <a:gd name="connsiteX7" fmla="*/ 1421092 w 1421109"/>
              <a:gd name="connsiteY7" fmla="*/ 1126548 h 2341644"/>
              <a:gd name="connsiteX8" fmla="*/ 1152597 w 1421109"/>
              <a:gd name="connsiteY8" fmla="*/ 669082 h 2341644"/>
              <a:gd name="connsiteX9" fmla="*/ 1168953 w 1421109"/>
              <a:gd name="connsiteY9" fmla="*/ 968062 h 2341644"/>
              <a:gd name="connsiteX10" fmla="*/ 927050 w 1421109"/>
              <a:gd name="connsiteY10" fmla="*/ 614956 h 2341644"/>
              <a:gd name="connsiteX11" fmla="*/ 957315 w 1421109"/>
              <a:gd name="connsiteY11" fmla="*/ 944170 h 2341644"/>
              <a:gd name="connsiteX12" fmla="*/ 711016 w 1421109"/>
              <a:gd name="connsiteY12" fmla="*/ 569620 h 2341644"/>
              <a:gd name="connsiteX13" fmla="*/ 729319 w 1421109"/>
              <a:gd name="connsiteY13" fmla="*/ 957827 h 2341644"/>
              <a:gd name="connsiteX14" fmla="*/ 543268 w 1421109"/>
              <a:gd name="connsiteY14" fmla="*/ 8 h 2341644"/>
              <a:gd name="connsiteX15" fmla="*/ 473286 w 1421109"/>
              <a:gd name="connsiteY15" fmla="*/ 1312127 h 2341644"/>
              <a:gd name="connsiteX16" fmla="*/ 338442 w 1421109"/>
              <a:gd name="connsiteY16" fmla="*/ 1258222 h 2341644"/>
              <a:gd name="connsiteX17" fmla="*/ 719 w 1421109"/>
              <a:gd name="connsiteY17" fmla="*/ 957545 h 2341644"/>
              <a:gd name="connsiteX0" fmla="*/ 719 w 1421109"/>
              <a:gd name="connsiteY0" fmla="*/ 957545 h 2341644"/>
              <a:gd name="connsiteX1" fmla="*/ 140932 w 1421109"/>
              <a:gd name="connsiteY1" fmla="*/ 1353319 h 2341644"/>
              <a:gd name="connsiteX2" fmla="*/ 309182 w 1421109"/>
              <a:gd name="connsiteY2" fmla="*/ 1711764 h 2341644"/>
              <a:gd name="connsiteX3" fmla="*/ 626141 w 1421109"/>
              <a:gd name="connsiteY3" fmla="*/ 1985150 h 2341644"/>
              <a:gd name="connsiteX4" fmla="*/ 658780 w 1421109"/>
              <a:gd name="connsiteY4" fmla="*/ 2266927 h 2341644"/>
              <a:gd name="connsiteX5" fmla="*/ 1227989 w 1421109"/>
              <a:gd name="connsiteY5" fmla="*/ 2341644 h 2341644"/>
              <a:gd name="connsiteX6" fmla="*/ 1262460 w 1421109"/>
              <a:gd name="connsiteY6" fmla="*/ 1987074 h 2341644"/>
              <a:gd name="connsiteX7" fmla="*/ 1421092 w 1421109"/>
              <a:gd name="connsiteY7" fmla="*/ 1126548 h 2341644"/>
              <a:gd name="connsiteX8" fmla="*/ 1152597 w 1421109"/>
              <a:gd name="connsiteY8" fmla="*/ 669082 h 2341644"/>
              <a:gd name="connsiteX9" fmla="*/ 1168953 w 1421109"/>
              <a:gd name="connsiteY9" fmla="*/ 968062 h 2341644"/>
              <a:gd name="connsiteX10" fmla="*/ 927050 w 1421109"/>
              <a:gd name="connsiteY10" fmla="*/ 614956 h 2341644"/>
              <a:gd name="connsiteX11" fmla="*/ 957315 w 1421109"/>
              <a:gd name="connsiteY11" fmla="*/ 944170 h 2341644"/>
              <a:gd name="connsiteX12" fmla="*/ 711016 w 1421109"/>
              <a:gd name="connsiteY12" fmla="*/ 569620 h 2341644"/>
              <a:gd name="connsiteX13" fmla="*/ 729319 w 1421109"/>
              <a:gd name="connsiteY13" fmla="*/ 957827 h 2341644"/>
              <a:gd name="connsiteX14" fmla="*/ 543268 w 1421109"/>
              <a:gd name="connsiteY14" fmla="*/ 8 h 2341644"/>
              <a:gd name="connsiteX15" fmla="*/ 473286 w 1421109"/>
              <a:gd name="connsiteY15" fmla="*/ 1312127 h 2341644"/>
              <a:gd name="connsiteX16" fmla="*/ 338442 w 1421109"/>
              <a:gd name="connsiteY16" fmla="*/ 1258222 h 2341644"/>
              <a:gd name="connsiteX17" fmla="*/ 719 w 1421109"/>
              <a:gd name="connsiteY17" fmla="*/ 957545 h 2341644"/>
              <a:gd name="connsiteX0" fmla="*/ 719 w 1421109"/>
              <a:gd name="connsiteY0" fmla="*/ 957545 h 2341644"/>
              <a:gd name="connsiteX1" fmla="*/ 140932 w 1421109"/>
              <a:gd name="connsiteY1" fmla="*/ 1353319 h 2341644"/>
              <a:gd name="connsiteX2" fmla="*/ 309182 w 1421109"/>
              <a:gd name="connsiteY2" fmla="*/ 1711764 h 2341644"/>
              <a:gd name="connsiteX3" fmla="*/ 626141 w 1421109"/>
              <a:gd name="connsiteY3" fmla="*/ 1985150 h 2341644"/>
              <a:gd name="connsiteX4" fmla="*/ 622941 w 1421109"/>
              <a:gd name="connsiteY4" fmla="*/ 2320778 h 2341644"/>
              <a:gd name="connsiteX5" fmla="*/ 1227989 w 1421109"/>
              <a:gd name="connsiteY5" fmla="*/ 2341644 h 2341644"/>
              <a:gd name="connsiteX6" fmla="*/ 1262460 w 1421109"/>
              <a:gd name="connsiteY6" fmla="*/ 1987074 h 2341644"/>
              <a:gd name="connsiteX7" fmla="*/ 1421092 w 1421109"/>
              <a:gd name="connsiteY7" fmla="*/ 1126548 h 2341644"/>
              <a:gd name="connsiteX8" fmla="*/ 1152597 w 1421109"/>
              <a:gd name="connsiteY8" fmla="*/ 669082 h 2341644"/>
              <a:gd name="connsiteX9" fmla="*/ 1168953 w 1421109"/>
              <a:gd name="connsiteY9" fmla="*/ 968062 h 2341644"/>
              <a:gd name="connsiteX10" fmla="*/ 927050 w 1421109"/>
              <a:gd name="connsiteY10" fmla="*/ 614956 h 2341644"/>
              <a:gd name="connsiteX11" fmla="*/ 957315 w 1421109"/>
              <a:gd name="connsiteY11" fmla="*/ 944170 h 2341644"/>
              <a:gd name="connsiteX12" fmla="*/ 711016 w 1421109"/>
              <a:gd name="connsiteY12" fmla="*/ 569620 h 2341644"/>
              <a:gd name="connsiteX13" fmla="*/ 729319 w 1421109"/>
              <a:gd name="connsiteY13" fmla="*/ 957827 h 2341644"/>
              <a:gd name="connsiteX14" fmla="*/ 543268 w 1421109"/>
              <a:gd name="connsiteY14" fmla="*/ 8 h 2341644"/>
              <a:gd name="connsiteX15" fmla="*/ 473286 w 1421109"/>
              <a:gd name="connsiteY15" fmla="*/ 1312127 h 2341644"/>
              <a:gd name="connsiteX16" fmla="*/ 338442 w 1421109"/>
              <a:gd name="connsiteY16" fmla="*/ 1258222 h 2341644"/>
              <a:gd name="connsiteX17" fmla="*/ 719 w 1421109"/>
              <a:gd name="connsiteY17" fmla="*/ 957545 h 2341644"/>
              <a:gd name="connsiteX0" fmla="*/ 719 w 1421109"/>
              <a:gd name="connsiteY0" fmla="*/ 957545 h 2341644"/>
              <a:gd name="connsiteX1" fmla="*/ 140932 w 1421109"/>
              <a:gd name="connsiteY1" fmla="*/ 1353319 h 2341644"/>
              <a:gd name="connsiteX2" fmla="*/ 309182 w 1421109"/>
              <a:gd name="connsiteY2" fmla="*/ 1711764 h 2341644"/>
              <a:gd name="connsiteX3" fmla="*/ 548773 w 1421109"/>
              <a:gd name="connsiteY3" fmla="*/ 1936338 h 2341644"/>
              <a:gd name="connsiteX4" fmla="*/ 622941 w 1421109"/>
              <a:gd name="connsiteY4" fmla="*/ 2320778 h 2341644"/>
              <a:gd name="connsiteX5" fmla="*/ 1227989 w 1421109"/>
              <a:gd name="connsiteY5" fmla="*/ 2341644 h 2341644"/>
              <a:gd name="connsiteX6" fmla="*/ 1262460 w 1421109"/>
              <a:gd name="connsiteY6" fmla="*/ 1987074 h 2341644"/>
              <a:gd name="connsiteX7" fmla="*/ 1421092 w 1421109"/>
              <a:gd name="connsiteY7" fmla="*/ 1126548 h 2341644"/>
              <a:gd name="connsiteX8" fmla="*/ 1152597 w 1421109"/>
              <a:gd name="connsiteY8" fmla="*/ 669082 h 2341644"/>
              <a:gd name="connsiteX9" fmla="*/ 1168953 w 1421109"/>
              <a:gd name="connsiteY9" fmla="*/ 968062 h 2341644"/>
              <a:gd name="connsiteX10" fmla="*/ 927050 w 1421109"/>
              <a:gd name="connsiteY10" fmla="*/ 614956 h 2341644"/>
              <a:gd name="connsiteX11" fmla="*/ 957315 w 1421109"/>
              <a:gd name="connsiteY11" fmla="*/ 944170 h 2341644"/>
              <a:gd name="connsiteX12" fmla="*/ 711016 w 1421109"/>
              <a:gd name="connsiteY12" fmla="*/ 569620 h 2341644"/>
              <a:gd name="connsiteX13" fmla="*/ 729319 w 1421109"/>
              <a:gd name="connsiteY13" fmla="*/ 957827 h 2341644"/>
              <a:gd name="connsiteX14" fmla="*/ 543268 w 1421109"/>
              <a:gd name="connsiteY14" fmla="*/ 8 h 2341644"/>
              <a:gd name="connsiteX15" fmla="*/ 473286 w 1421109"/>
              <a:gd name="connsiteY15" fmla="*/ 1312127 h 2341644"/>
              <a:gd name="connsiteX16" fmla="*/ 338442 w 1421109"/>
              <a:gd name="connsiteY16" fmla="*/ 1258222 h 2341644"/>
              <a:gd name="connsiteX17" fmla="*/ 719 w 1421109"/>
              <a:gd name="connsiteY17" fmla="*/ 957545 h 2341644"/>
              <a:gd name="connsiteX0" fmla="*/ 719 w 1421109"/>
              <a:gd name="connsiteY0" fmla="*/ 957545 h 2341644"/>
              <a:gd name="connsiteX1" fmla="*/ 140932 w 1421109"/>
              <a:gd name="connsiteY1" fmla="*/ 1353319 h 2341644"/>
              <a:gd name="connsiteX2" fmla="*/ 309182 w 1421109"/>
              <a:gd name="connsiteY2" fmla="*/ 1711764 h 2341644"/>
              <a:gd name="connsiteX3" fmla="*/ 548773 w 1421109"/>
              <a:gd name="connsiteY3" fmla="*/ 1936338 h 2341644"/>
              <a:gd name="connsiteX4" fmla="*/ 557331 w 1421109"/>
              <a:gd name="connsiteY4" fmla="*/ 2278453 h 2341644"/>
              <a:gd name="connsiteX5" fmla="*/ 1227989 w 1421109"/>
              <a:gd name="connsiteY5" fmla="*/ 2341644 h 2341644"/>
              <a:gd name="connsiteX6" fmla="*/ 1262460 w 1421109"/>
              <a:gd name="connsiteY6" fmla="*/ 1987074 h 2341644"/>
              <a:gd name="connsiteX7" fmla="*/ 1421092 w 1421109"/>
              <a:gd name="connsiteY7" fmla="*/ 1126548 h 2341644"/>
              <a:gd name="connsiteX8" fmla="*/ 1152597 w 1421109"/>
              <a:gd name="connsiteY8" fmla="*/ 669082 h 2341644"/>
              <a:gd name="connsiteX9" fmla="*/ 1168953 w 1421109"/>
              <a:gd name="connsiteY9" fmla="*/ 968062 h 2341644"/>
              <a:gd name="connsiteX10" fmla="*/ 927050 w 1421109"/>
              <a:gd name="connsiteY10" fmla="*/ 614956 h 2341644"/>
              <a:gd name="connsiteX11" fmla="*/ 957315 w 1421109"/>
              <a:gd name="connsiteY11" fmla="*/ 944170 h 2341644"/>
              <a:gd name="connsiteX12" fmla="*/ 711016 w 1421109"/>
              <a:gd name="connsiteY12" fmla="*/ 569620 h 2341644"/>
              <a:gd name="connsiteX13" fmla="*/ 729319 w 1421109"/>
              <a:gd name="connsiteY13" fmla="*/ 957827 h 2341644"/>
              <a:gd name="connsiteX14" fmla="*/ 543268 w 1421109"/>
              <a:gd name="connsiteY14" fmla="*/ 8 h 2341644"/>
              <a:gd name="connsiteX15" fmla="*/ 473286 w 1421109"/>
              <a:gd name="connsiteY15" fmla="*/ 1312127 h 2341644"/>
              <a:gd name="connsiteX16" fmla="*/ 338442 w 1421109"/>
              <a:gd name="connsiteY16" fmla="*/ 1258222 h 2341644"/>
              <a:gd name="connsiteX17" fmla="*/ 719 w 1421109"/>
              <a:gd name="connsiteY17" fmla="*/ 957545 h 2341644"/>
              <a:gd name="connsiteX0" fmla="*/ 719 w 1421109"/>
              <a:gd name="connsiteY0" fmla="*/ 957545 h 2341644"/>
              <a:gd name="connsiteX1" fmla="*/ 140932 w 1421109"/>
              <a:gd name="connsiteY1" fmla="*/ 1353319 h 2341644"/>
              <a:gd name="connsiteX2" fmla="*/ 309182 w 1421109"/>
              <a:gd name="connsiteY2" fmla="*/ 1711764 h 2341644"/>
              <a:gd name="connsiteX3" fmla="*/ 548773 w 1421109"/>
              <a:gd name="connsiteY3" fmla="*/ 1936338 h 2341644"/>
              <a:gd name="connsiteX4" fmla="*/ 601148 w 1421109"/>
              <a:gd name="connsiteY4" fmla="*/ 2297232 h 2341644"/>
              <a:gd name="connsiteX5" fmla="*/ 1227989 w 1421109"/>
              <a:gd name="connsiteY5" fmla="*/ 2341644 h 2341644"/>
              <a:gd name="connsiteX6" fmla="*/ 1262460 w 1421109"/>
              <a:gd name="connsiteY6" fmla="*/ 1987074 h 2341644"/>
              <a:gd name="connsiteX7" fmla="*/ 1421092 w 1421109"/>
              <a:gd name="connsiteY7" fmla="*/ 1126548 h 2341644"/>
              <a:gd name="connsiteX8" fmla="*/ 1152597 w 1421109"/>
              <a:gd name="connsiteY8" fmla="*/ 669082 h 2341644"/>
              <a:gd name="connsiteX9" fmla="*/ 1168953 w 1421109"/>
              <a:gd name="connsiteY9" fmla="*/ 968062 h 2341644"/>
              <a:gd name="connsiteX10" fmla="*/ 927050 w 1421109"/>
              <a:gd name="connsiteY10" fmla="*/ 614956 h 2341644"/>
              <a:gd name="connsiteX11" fmla="*/ 957315 w 1421109"/>
              <a:gd name="connsiteY11" fmla="*/ 944170 h 2341644"/>
              <a:gd name="connsiteX12" fmla="*/ 711016 w 1421109"/>
              <a:gd name="connsiteY12" fmla="*/ 569620 h 2341644"/>
              <a:gd name="connsiteX13" fmla="*/ 729319 w 1421109"/>
              <a:gd name="connsiteY13" fmla="*/ 957827 h 2341644"/>
              <a:gd name="connsiteX14" fmla="*/ 543268 w 1421109"/>
              <a:gd name="connsiteY14" fmla="*/ 8 h 2341644"/>
              <a:gd name="connsiteX15" fmla="*/ 473286 w 1421109"/>
              <a:gd name="connsiteY15" fmla="*/ 1312127 h 2341644"/>
              <a:gd name="connsiteX16" fmla="*/ 338442 w 1421109"/>
              <a:gd name="connsiteY16" fmla="*/ 1258222 h 2341644"/>
              <a:gd name="connsiteX17" fmla="*/ 719 w 1421109"/>
              <a:gd name="connsiteY17" fmla="*/ 957545 h 2341644"/>
              <a:gd name="connsiteX0" fmla="*/ 719 w 1421109"/>
              <a:gd name="connsiteY0" fmla="*/ 957545 h 2310754"/>
              <a:gd name="connsiteX1" fmla="*/ 140932 w 1421109"/>
              <a:gd name="connsiteY1" fmla="*/ 1353319 h 2310754"/>
              <a:gd name="connsiteX2" fmla="*/ 309182 w 1421109"/>
              <a:gd name="connsiteY2" fmla="*/ 1711764 h 2310754"/>
              <a:gd name="connsiteX3" fmla="*/ 548773 w 1421109"/>
              <a:gd name="connsiteY3" fmla="*/ 1936338 h 2310754"/>
              <a:gd name="connsiteX4" fmla="*/ 601148 w 1421109"/>
              <a:gd name="connsiteY4" fmla="*/ 2297232 h 2310754"/>
              <a:gd name="connsiteX5" fmla="*/ 1253027 w 1421109"/>
              <a:gd name="connsiteY5" fmla="*/ 2310347 h 2310754"/>
              <a:gd name="connsiteX6" fmla="*/ 1262460 w 1421109"/>
              <a:gd name="connsiteY6" fmla="*/ 1987074 h 2310754"/>
              <a:gd name="connsiteX7" fmla="*/ 1421092 w 1421109"/>
              <a:gd name="connsiteY7" fmla="*/ 1126548 h 2310754"/>
              <a:gd name="connsiteX8" fmla="*/ 1152597 w 1421109"/>
              <a:gd name="connsiteY8" fmla="*/ 669082 h 2310754"/>
              <a:gd name="connsiteX9" fmla="*/ 1168953 w 1421109"/>
              <a:gd name="connsiteY9" fmla="*/ 968062 h 2310754"/>
              <a:gd name="connsiteX10" fmla="*/ 927050 w 1421109"/>
              <a:gd name="connsiteY10" fmla="*/ 614956 h 2310754"/>
              <a:gd name="connsiteX11" fmla="*/ 957315 w 1421109"/>
              <a:gd name="connsiteY11" fmla="*/ 944170 h 2310754"/>
              <a:gd name="connsiteX12" fmla="*/ 711016 w 1421109"/>
              <a:gd name="connsiteY12" fmla="*/ 569620 h 2310754"/>
              <a:gd name="connsiteX13" fmla="*/ 729319 w 1421109"/>
              <a:gd name="connsiteY13" fmla="*/ 957827 h 2310754"/>
              <a:gd name="connsiteX14" fmla="*/ 543268 w 1421109"/>
              <a:gd name="connsiteY14" fmla="*/ 8 h 2310754"/>
              <a:gd name="connsiteX15" fmla="*/ 473286 w 1421109"/>
              <a:gd name="connsiteY15" fmla="*/ 1312127 h 2310754"/>
              <a:gd name="connsiteX16" fmla="*/ 338442 w 1421109"/>
              <a:gd name="connsiteY16" fmla="*/ 1258222 h 2310754"/>
              <a:gd name="connsiteX17" fmla="*/ 719 w 1421109"/>
              <a:gd name="connsiteY17" fmla="*/ 957545 h 2310754"/>
              <a:gd name="connsiteX0" fmla="*/ 719 w 1421109"/>
              <a:gd name="connsiteY0" fmla="*/ 957545 h 2310755"/>
              <a:gd name="connsiteX1" fmla="*/ 140932 w 1421109"/>
              <a:gd name="connsiteY1" fmla="*/ 1353319 h 2310755"/>
              <a:gd name="connsiteX2" fmla="*/ 309182 w 1421109"/>
              <a:gd name="connsiteY2" fmla="*/ 1711764 h 2310755"/>
              <a:gd name="connsiteX3" fmla="*/ 548773 w 1421109"/>
              <a:gd name="connsiteY3" fmla="*/ 1936338 h 2310755"/>
              <a:gd name="connsiteX4" fmla="*/ 601148 w 1421109"/>
              <a:gd name="connsiteY4" fmla="*/ 2297232 h 2310755"/>
              <a:gd name="connsiteX5" fmla="*/ 1253027 w 1421109"/>
              <a:gd name="connsiteY5" fmla="*/ 2310347 h 2310755"/>
              <a:gd name="connsiteX6" fmla="*/ 1262460 w 1421109"/>
              <a:gd name="connsiteY6" fmla="*/ 1987074 h 2310755"/>
              <a:gd name="connsiteX7" fmla="*/ 1421092 w 1421109"/>
              <a:gd name="connsiteY7" fmla="*/ 1126548 h 2310755"/>
              <a:gd name="connsiteX8" fmla="*/ 1152597 w 1421109"/>
              <a:gd name="connsiteY8" fmla="*/ 669082 h 2310755"/>
              <a:gd name="connsiteX9" fmla="*/ 1168953 w 1421109"/>
              <a:gd name="connsiteY9" fmla="*/ 968062 h 2310755"/>
              <a:gd name="connsiteX10" fmla="*/ 927050 w 1421109"/>
              <a:gd name="connsiteY10" fmla="*/ 614956 h 2310755"/>
              <a:gd name="connsiteX11" fmla="*/ 957315 w 1421109"/>
              <a:gd name="connsiteY11" fmla="*/ 944170 h 2310755"/>
              <a:gd name="connsiteX12" fmla="*/ 711016 w 1421109"/>
              <a:gd name="connsiteY12" fmla="*/ 569620 h 2310755"/>
              <a:gd name="connsiteX13" fmla="*/ 729319 w 1421109"/>
              <a:gd name="connsiteY13" fmla="*/ 957827 h 2310755"/>
              <a:gd name="connsiteX14" fmla="*/ 543268 w 1421109"/>
              <a:gd name="connsiteY14" fmla="*/ 8 h 2310755"/>
              <a:gd name="connsiteX15" fmla="*/ 473286 w 1421109"/>
              <a:gd name="connsiteY15" fmla="*/ 1312127 h 2310755"/>
              <a:gd name="connsiteX16" fmla="*/ 338442 w 1421109"/>
              <a:gd name="connsiteY16" fmla="*/ 1258222 h 2310755"/>
              <a:gd name="connsiteX17" fmla="*/ 719 w 1421109"/>
              <a:gd name="connsiteY17" fmla="*/ 957545 h 2310755"/>
              <a:gd name="connsiteX0" fmla="*/ 719 w 1421109"/>
              <a:gd name="connsiteY0" fmla="*/ 957545 h 2310755"/>
              <a:gd name="connsiteX1" fmla="*/ 140932 w 1421109"/>
              <a:gd name="connsiteY1" fmla="*/ 1353319 h 2310755"/>
              <a:gd name="connsiteX2" fmla="*/ 309182 w 1421109"/>
              <a:gd name="connsiteY2" fmla="*/ 1711764 h 2310755"/>
              <a:gd name="connsiteX3" fmla="*/ 548773 w 1421109"/>
              <a:gd name="connsiteY3" fmla="*/ 1936338 h 2310755"/>
              <a:gd name="connsiteX4" fmla="*/ 582370 w 1421109"/>
              <a:gd name="connsiteY4" fmla="*/ 2297232 h 2310755"/>
              <a:gd name="connsiteX5" fmla="*/ 1253027 w 1421109"/>
              <a:gd name="connsiteY5" fmla="*/ 2310347 h 2310755"/>
              <a:gd name="connsiteX6" fmla="*/ 1262460 w 1421109"/>
              <a:gd name="connsiteY6" fmla="*/ 1987074 h 2310755"/>
              <a:gd name="connsiteX7" fmla="*/ 1421092 w 1421109"/>
              <a:gd name="connsiteY7" fmla="*/ 1126548 h 2310755"/>
              <a:gd name="connsiteX8" fmla="*/ 1152597 w 1421109"/>
              <a:gd name="connsiteY8" fmla="*/ 669082 h 2310755"/>
              <a:gd name="connsiteX9" fmla="*/ 1168953 w 1421109"/>
              <a:gd name="connsiteY9" fmla="*/ 968062 h 2310755"/>
              <a:gd name="connsiteX10" fmla="*/ 927050 w 1421109"/>
              <a:gd name="connsiteY10" fmla="*/ 614956 h 2310755"/>
              <a:gd name="connsiteX11" fmla="*/ 957315 w 1421109"/>
              <a:gd name="connsiteY11" fmla="*/ 944170 h 2310755"/>
              <a:gd name="connsiteX12" fmla="*/ 711016 w 1421109"/>
              <a:gd name="connsiteY12" fmla="*/ 569620 h 2310755"/>
              <a:gd name="connsiteX13" fmla="*/ 729319 w 1421109"/>
              <a:gd name="connsiteY13" fmla="*/ 957827 h 2310755"/>
              <a:gd name="connsiteX14" fmla="*/ 543268 w 1421109"/>
              <a:gd name="connsiteY14" fmla="*/ 8 h 2310755"/>
              <a:gd name="connsiteX15" fmla="*/ 473286 w 1421109"/>
              <a:gd name="connsiteY15" fmla="*/ 1312127 h 2310755"/>
              <a:gd name="connsiteX16" fmla="*/ 338442 w 1421109"/>
              <a:gd name="connsiteY16" fmla="*/ 1258222 h 2310755"/>
              <a:gd name="connsiteX17" fmla="*/ 719 w 1421109"/>
              <a:gd name="connsiteY17" fmla="*/ 957545 h 2310755"/>
              <a:gd name="connsiteX0" fmla="*/ 719 w 1421109"/>
              <a:gd name="connsiteY0" fmla="*/ 957545 h 2310755"/>
              <a:gd name="connsiteX1" fmla="*/ 140932 w 1421109"/>
              <a:gd name="connsiteY1" fmla="*/ 1353319 h 2310755"/>
              <a:gd name="connsiteX2" fmla="*/ 309182 w 1421109"/>
              <a:gd name="connsiteY2" fmla="*/ 1711764 h 2310755"/>
              <a:gd name="connsiteX3" fmla="*/ 548773 w 1421109"/>
              <a:gd name="connsiteY3" fmla="*/ 1936338 h 2310755"/>
              <a:gd name="connsiteX4" fmla="*/ 582370 w 1421109"/>
              <a:gd name="connsiteY4" fmla="*/ 2297232 h 2310755"/>
              <a:gd name="connsiteX5" fmla="*/ 1253027 w 1421109"/>
              <a:gd name="connsiteY5" fmla="*/ 2310347 h 2310755"/>
              <a:gd name="connsiteX6" fmla="*/ 1262460 w 1421109"/>
              <a:gd name="connsiteY6" fmla="*/ 1987074 h 2310755"/>
              <a:gd name="connsiteX7" fmla="*/ 1421092 w 1421109"/>
              <a:gd name="connsiteY7" fmla="*/ 1126548 h 2310755"/>
              <a:gd name="connsiteX8" fmla="*/ 1152597 w 1421109"/>
              <a:gd name="connsiteY8" fmla="*/ 669082 h 2310755"/>
              <a:gd name="connsiteX9" fmla="*/ 1168953 w 1421109"/>
              <a:gd name="connsiteY9" fmla="*/ 968062 h 2310755"/>
              <a:gd name="connsiteX10" fmla="*/ 927050 w 1421109"/>
              <a:gd name="connsiteY10" fmla="*/ 614956 h 2310755"/>
              <a:gd name="connsiteX11" fmla="*/ 957315 w 1421109"/>
              <a:gd name="connsiteY11" fmla="*/ 944170 h 2310755"/>
              <a:gd name="connsiteX12" fmla="*/ 711016 w 1421109"/>
              <a:gd name="connsiteY12" fmla="*/ 569620 h 2310755"/>
              <a:gd name="connsiteX13" fmla="*/ 729319 w 1421109"/>
              <a:gd name="connsiteY13" fmla="*/ 957827 h 2310755"/>
              <a:gd name="connsiteX14" fmla="*/ 543268 w 1421109"/>
              <a:gd name="connsiteY14" fmla="*/ 8 h 2310755"/>
              <a:gd name="connsiteX15" fmla="*/ 473286 w 1421109"/>
              <a:gd name="connsiteY15" fmla="*/ 1312127 h 2310755"/>
              <a:gd name="connsiteX16" fmla="*/ 338442 w 1421109"/>
              <a:gd name="connsiteY16" fmla="*/ 1258222 h 2310755"/>
              <a:gd name="connsiteX17" fmla="*/ 719 w 1421109"/>
              <a:gd name="connsiteY17" fmla="*/ 957545 h 2310755"/>
              <a:gd name="connsiteX0" fmla="*/ 719 w 1421109"/>
              <a:gd name="connsiteY0" fmla="*/ 957545 h 2310347"/>
              <a:gd name="connsiteX1" fmla="*/ 140932 w 1421109"/>
              <a:gd name="connsiteY1" fmla="*/ 1353319 h 2310347"/>
              <a:gd name="connsiteX2" fmla="*/ 309182 w 1421109"/>
              <a:gd name="connsiteY2" fmla="*/ 1711764 h 2310347"/>
              <a:gd name="connsiteX3" fmla="*/ 548773 w 1421109"/>
              <a:gd name="connsiteY3" fmla="*/ 1936338 h 2310347"/>
              <a:gd name="connsiteX4" fmla="*/ 582370 w 1421109"/>
              <a:gd name="connsiteY4" fmla="*/ 2297232 h 2310347"/>
              <a:gd name="connsiteX5" fmla="*/ 1253027 w 1421109"/>
              <a:gd name="connsiteY5" fmla="*/ 2310347 h 2310347"/>
              <a:gd name="connsiteX6" fmla="*/ 1262460 w 1421109"/>
              <a:gd name="connsiteY6" fmla="*/ 1987074 h 2310347"/>
              <a:gd name="connsiteX7" fmla="*/ 1421092 w 1421109"/>
              <a:gd name="connsiteY7" fmla="*/ 1126548 h 2310347"/>
              <a:gd name="connsiteX8" fmla="*/ 1152597 w 1421109"/>
              <a:gd name="connsiteY8" fmla="*/ 669082 h 2310347"/>
              <a:gd name="connsiteX9" fmla="*/ 1168953 w 1421109"/>
              <a:gd name="connsiteY9" fmla="*/ 968062 h 2310347"/>
              <a:gd name="connsiteX10" fmla="*/ 927050 w 1421109"/>
              <a:gd name="connsiteY10" fmla="*/ 614956 h 2310347"/>
              <a:gd name="connsiteX11" fmla="*/ 957315 w 1421109"/>
              <a:gd name="connsiteY11" fmla="*/ 944170 h 2310347"/>
              <a:gd name="connsiteX12" fmla="*/ 711016 w 1421109"/>
              <a:gd name="connsiteY12" fmla="*/ 569620 h 2310347"/>
              <a:gd name="connsiteX13" fmla="*/ 729319 w 1421109"/>
              <a:gd name="connsiteY13" fmla="*/ 957827 h 2310347"/>
              <a:gd name="connsiteX14" fmla="*/ 543268 w 1421109"/>
              <a:gd name="connsiteY14" fmla="*/ 8 h 2310347"/>
              <a:gd name="connsiteX15" fmla="*/ 473286 w 1421109"/>
              <a:gd name="connsiteY15" fmla="*/ 1312127 h 2310347"/>
              <a:gd name="connsiteX16" fmla="*/ 338442 w 1421109"/>
              <a:gd name="connsiteY16" fmla="*/ 1258222 h 2310347"/>
              <a:gd name="connsiteX17" fmla="*/ 719 w 1421109"/>
              <a:gd name="connsiteY17" fmla="*/ 957545 h 2310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421109" h="2310347">
                <a:moveTo>
                  <a:pt x="719" y="957545"/>
                </a:moveTo>
                <a:cubicBezTo>
                  <a:pt x="-9620" y="1007026"/>
                  <a:pt x="94194" y="1221394"/>
                  <a:pt x="140932" y="1353319"/>
                </a:cubicBezTo>
                <a:cubicBezTo>
                  <a:pt x="197015" y="1472801"/>
                  <a:pt x="216523" y="1592282"/>
                  <a:pt x="309182" y="1711764"/>
                </a:cubicBezTo>
                <a:cubicBezTo>
                  <a:pt x="396964" y="1814177"/>
                  <a:pt x="417100" y="1826610"/>
                  <a:pt x="548773" y="1936338"/>
                </a:cubicBezTo>
                <a:cubicBezTo>
                  <a:pt x="597110" y="1936408"/>
                  <a:pt x="584108" y="2190751"/>
                  <a:pt x="582370" y="2297232"/>
                </a:cubicBezTo>
                <a:lnTo>
                  <a:pt x="1253027" y="2310347"/>
                </a:lnTo>
                <a:cubicBezTo>
                  <a:pt x="1262325" y="2157206"/>
                  <a:pt x="1250970" y="2105264"/>
                  <a:pt x="1262460" y="1987074"/>
                </a:cubicBezTo>
                <a:cubicBezTo>
                  <a:pt x="1426214" y="1691445"/>
                  <a:pt x="1421091" y="1236275"/>
                  <a:pt x="1421092" y="1126548"/>
                </a:cubicBezTo>
                <a:cubicBezTo>
                  <a:pt x="1411338" y="960737"/>
                  <a:pt x="1401586" y="662499"/>
                  <a:pt x="1152597" y="669082"/>
                </a:cubicBezTo>
                <a:cubicBezTo>
                  <a:pt x="1205613" y="753944"/>
                  <a:pt x="1179356" y="886371"/>
                  <a:pt x="1168953" y="968062"/>
                </a:cubicBezTo>
                <a:cubicBezTo>
                  <a:pt x="1162140" y="861986"/>
                  <a:pt x="1236988" y="603738"/>
                  <a:pt x="927050" y="614956"/>
                </a:cubicBezTo>
                <a:cubicBezTo>
                  <a:pt x="991044" y="724693"/>
                  <a:pt x="963082" y="850287"/>
                  <a:pt x="957315" y="944170"/>
                </a:cubicBezTo>
                <a:cubicBezTo>
                  <a:pt x="952198" y="780777"/>
                  <a:pt x="987048" y="536696"/>
                  <a:pt x="711016" y="569620"/>
                </a:cubicBezTo>
                <a:cubicBezTo>
                  <a:pt x="720288" y="709593"/>
                  <a:pt x="722245" y="788845"/>
                  <a:pt x="729319" y="957827"/>
                </a:cubicBezTo>
                <a:cubicBezTo>
                  <a:pt x="686647" y="507942"/>
                  <a:pt x="680797" y="-2435"/>
                  <a:pt x="543268" y="8"/>
                </a:cubicBezTo>
                <a:cubicBezTo>
                  <a:pt x="415258" y="-1205"/>
                  <a:pt x="463532" y="875654"/>
                  <a:pt x="473286" y="1312127"/>
                </a:cubicBezTo>
                <a:cubicBezTo>
                  <a:pt x="437851" y="1344894"/>
                  <a:pt x="415099" y="1307899"/>
                  <a:pt x="338442" y="1258222"/>
                </a:cubicBezTo>
                <a:cubicBezTo>
                  <a:pt x="231153" y="1180193"/>
                  <a:pt x="207971" y="857561"/>
                  <a:pt x="719" y="957545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" name="Donut 39"/>
          <p:cNvSpPr/>
          <p:nvPr/>
        </p:nvSpPr>
        <p:spPr>
          <a:xfrm>
            <a:off x="7092733" y="3219822"/>
            <a:ext cx="791635" cy="79163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" name="Rectangle 36"/>
          <p:cNvSpPr/>
          <p:nvPr/>
        </p:nvSpPr>
        <p:spPr>
          <a:xfrm>
            <a:off x="3593886" y="3290197"/>
            <a:ext cx="778642" cy="65088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" name="Oval 66"/>
          <p:cNvSpPr/>
          <p:nvPr/>
        </p:nvSpPr>
        <p:spPr>
          <a:xfrm rot="20700000">
            <a:off x="5378189" y="3312032"/>
            <a:ext cx="708884" cy="607215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3229377" y="4135566"/>
            <a:ext cx="150765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978801" y="4135566"/>
            <a:ext cx="150765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728225" y="4135566"/>
            <a:ext cx="150765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2318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5790612" y="1285081"/>
            <a:ext cx="2084586" cy="2128243"/>
            <a:chOff x="1353995" y="1505398"/>
            <a:chExt cx="1536488" cy="1568666"/>
          </a:xfrm>
        </p:grpSpPr>
        <p:sp>
          <p:nvSpPr>
            <p:cNvPr id="5" name="Teardrop 1"/>
            <p:cNvSpPr/>
            <p:nvPr/>
          </p:nvSpPr>
          <p:spPr>
            <a:xfrm rot="18805991">
              <a:off x="1351957" y="1507436"/>
              <a:ext cx="1540564" cy="1536488"/>
            </a:xfrm>
            <a:custGeom>
              <a:avLst/>
              <a:gdLst/>
              <a:ahLst/>
              <a:cxnLst/>
              <a:rect l="l" t="t" r="r" b="b"/>
              <a:pathLst>
                <a:path w="1540564" h="1536488">
                  <a:moveTo>
                    <a:pt x="629426" y="1536488"/>
                  </a:moveTo>
                  <a:lnTo>
                    <a:pt x="556088" y="1462223"/>
                  </a:lnTo>
                  <a:cubicBezTo>
                    <a:pt x="663073" y="1402385"/>
                    <a:pt x="734914" y="1288029"/>
                    <a:pt x="735738" y="1156616"/>
                  </a:cubicBezTo>
                  <a:lnTo>
                    <a:pt x="737655" y="851109"/>
                  </a:lnTo>
                  <a:lnTo>
                    <a:pt x="825867" y="763997"/>
                  </a:lnTo>
                  <a:lnTo>
                    <a:pt x="1131374" y="765914"/>
                  </a:lnTo>
                  <a:cubicBezTo>
                    <a:pt x="1283681" y="766869"/>
                    <a:pt x="1414275" y="672153"/>
                    <a:pt x="1465155" y="537677"/>
                  </a:cubicBezTo>
                  <a:lnTo>
                    <a:pt x="1540564" y="614038"/>
                  </a:lnTo>
                  <a:cubicBezTo>
                    <a:pt x="1466519" y="765147"/>
                    <a:pt x="1310408" y="867808"/>
                    <a:pt x="1130741" y="866681"/>
                  </a:cubicBezTo>
                  <a:lnTo>
                    <a:pt x="836513" y="864834"/>
                  </a:lnTo>
                  <a:lnTo>
                    <a:pt x="836513" y="1154378"/>
                  </a:lnTo>
                  <a:cubicBezTo>
                    <a:pt x="836513" y="1314433"/>
                    <a:pt x="754268" y="1455279"/>
                    <a:pt x="629426" y="1536488"/>
                  </a:cubicBezTo>
                  <a:close/>
                  <a:moveTo>
                    <a:pt x="0" y="899113"/>
                  </a:moveTo>
                  <a:cubicBezTo>
                    <a:pt x="82100" y="777285"/>
                    <a:pt x="221351" y="697178"/>
                    <a:pt x="379313" y="697178"/>
                  </a:cubicBezTo>
                  <a:lnTo>
                    <a:pt x="674595" y="697178"/>
                  </a:lnTo>
                  <a:lnTo>
                    <a:pt x="676419" y="406620"/>
                  </a:lnTo>
                  <a:cubicBezTo>
                    <a:pt x="677546" y="226953"/>
                    <a:pt x="782158" y="72143"/>
                    <a:pt x="934185" y="0"/>
                  </a:cubicBezTo>
                  <a:lnTo>
                    <a:pt x="1009596" y="76364"/>
                  </a:lnTo>
                  <a:cubicBezTo>
                    <a:pt x="874492" y="125552"/>
                    <a:pt x="778144" y="254947"/>
                    <a:pt x="777188" y="407254"/>
                  </a:cubicBezTo>
                  <a:lnTo>
                    <a:pt x="775271" y="712761"/>
                  </a:lnTo>
                  <a:lnTo>
                    <a:pt x="687059" y="799873"/>
                  </a:lnTo>
                  <a:lnTo>
                    <a:pt x="381552" y="797956"/>
                  </a:lnTo>
                  <a:cubicBezTo>
                    <a:pt x="250138" y="797131"/>
                    <a:pt x="134889" y="867531"/>
                    <a:pt x="73713" y="97375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6" name="Teardrop 11"/>
            <p:cNvSpPr/>
            <p:nvPr/>
          </p:nvSpPr>
          <p:spPr>
            <a:xfrm rot="8100000">
              <a:off x="1923720" y="1666962"/>
              <a:ext cx="397008" cy="397008"/>
            </a:xfrm>
            <a:custGeom>
              <a:avLst/>
              <a:gdLst/>
              <a:ahLst/>
              <a:cxnLst/>
              <a:rect l="l" t="t" r="r" b="b"/>
              <a:pathLst>
                <a:path w="397008" h="397008">
                  <a:moveTo>
                    <a:pt x="377496" y="397008"/>
                  </a:moveTo>
                  <a:lnTo>
                    <a:pt x="0" y="19512"/>
                  </a:lnTo>
                  <a:cubicBezTo>
                    <a:pt x="30731" y="6180"/>
                    <a:pt x="64649" y="0"/>
                    <a:pt x="100010" y="0"/>
                  </a:cubicBezTo>
                  <a:lnTo>
                    <a:pt x="397008" y="0"/>
                  </a:lnTo>
                  <a:lnTo>
                    <a:pt x="397008" y="296998"/>
                  </a:lnTo>
                  <a:cubicBezTo>
                    <a:pt x="397008" y="332360"/>
                    <a:pt x="390828" y="366278"/>
                    <a:pt x="377496" y="39700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7" name="Teardrop 14"/>
            <p:cNvSpPr/>
            <p:nvPr/>
          </p:nvSpPr>
          <p:spPr>
            <a:xfrm rot="18900000">
              <a:off x="1868073" y="2489383"/>
              <a:ext cx="539167" cy="536900"/>
            </a:xfrm>
            <a:custGeom>
              <a:avLst/>
              <a:gdLst>
                <a:gd name="connsiteX0" fmla="*/ 154875 w 546097"/>
                <a:gd name="connsiteY0" fmla="*/ 0 h 546097"/>
                <a:gd name="connsiteX1" fmla="*/ 546097 w 546097"/>
                <a:gd name="connsiteY1" fmla="*/ 391222 h 546097"/>
                <a:gd name="connsiteX2" fmla="*/ 381409 w 546097"/>
                <a:gd name="connsiteY2" fmla="*/ 546097 h 546097"/>
                <a:gd name="connsiteX3" fmla="*/ 0 w 546097"/>
                <a:gd name="connsiteY3" fmla="*/ 164688 h 546097"/>
                <a:gd name="connsiteX4" fmla="*/ 154875 w 546097"/>
                <a:gd name="connsiteY4" fmla="*/ 0 h 546097"/>
                <a:gd name="connsiteX0" fmla="*/ 154875 w 546097"/>
                <a:gd name="connsiteY0" fmla="*/ 0 h 546097"/>
                <a:gd name="connsiteX1" fmla="*/ 546097 w 546097"/>
                <a:gd name="connsiteY1" fmla="*/ 391222 h 546097"/>
                <a:gd name="connsiteX2" fmla="*/ 381409 w 546097"/>
                <a:gd name="connsiteY2" fmla="*/ 546097 h 546097"/>
                <a:gd name="connsiteX3" fmla="*/ 0 w 546097"/>
                <a:gd name="connsiteY3" fmla="*/ 164688 h 546097"/>
                <a:gd name="connsiteX4" fmla="*/ 154875 w 546097"/>
                <a:gd name="connsiteY4" fmla="*/ 0 h 546097"/>
                <a:gd name="connsiteX0" fmla="*/ 154875 w 546097"/>
                <a:gd name="connsiteY0" fmla="*/ 0 h 546097"/>
                <a:gd name="connsiteX1" fmla="*/ 546097 w 546097"/>
                <a:gd name="connsiteY1" fmla="*/ 391222 h 546097"/>
                <a:gd name="connsiteX2" fmla="*/ 381409 w 546097"/>
                <a:gd name="connsiteY2" fmla="*/ 546097 h 546097"/>
                <a:gd name="connsiteX3" fmla="*/ 0 w 546097"/>
                <a:gd name="connsiteY3" fmla="*/ 164688 h 546097"/>
                <a:gd name="connsiteX4" fmla="*/ 154875 w 546097"/>
                <a:gd name="connsiteY4" fmla="*/ 0 h 546097"/>
                <a:gd name="connsiteX0" fmla="*/ 160750 w 546097"/>
                <a:gd name="connsiteY0" fmla="*/ 0 h 534347"/>
                <a:gd name="connsiteX1" fmla="*/ 546097 w 546097"/>
                <a:gd name="connsiteY1" fmla="*/ 379472 h 534347"/>
                <a:gd name="connsiteX2" fmla="*/ 381409 w 546097"/>
                <a:gd name="connsiteY2" fmla="*/ 534347 h 534347"/>
                <a:gd name="connsiteX3" fmla="*/ 0 w 546097"/>
                <a:gd name="connsiteY3" fmla="*/ 152938 h 534347"/>
                <a:gd name="connsiteX4" fmla="*/ 160750 w 546097"/>
                <a:gd name="connsiteY4" fmla="*/ 0 h 534347"/>
                <a:gd name="connsiteX0" fmla="*/ 160750 w 537285"/>
                <a:gd name="connsiteY0" fmla="*/ 0 h 534347"/>
                <a:gd name="connsiteX1" fmla="*/ 537285 w 537285"/>
                <a:gd name="connsiteY1" fmla="*/ 370660 h 534347"/>
                <a:gd name="connsiteX2" fmla="*/ 381409 w 537285"/>
                <a:gd name="connsiteY2" fmla="*/ 534347 h 534347"/>
                <a:gd name="connsiteX3" fmla="*/ 0 w 537285"/>
                <a:gd name="connsiteY3" fmla="*/ 152938 h 534347"/>
                <a:gd name="connsiteX4" fmla="*/ 160750 w 537285"/>
                <a:gd name="connsiteY4" fmla="*/ 0 h 534347"/>
                <a:gd name="connsiteX0" fmla="*/ 160750 w 537285"/>
                <a:gd name="connsiteY0" fmla="*/ 0 h 534347"/>
                <a:gd name="connsiteX1" fmla="*/ 537285 w 537285"/>
                <a:gd name="connsiteY1" fmla="*/ 370660 h 534347"/>
                <a:gd name="connsiteX2" fmla="*/ 381409 w 537285"/>
                <a:gd name="connsiteY2" fmla="*/ 534347 h 534347"/>
                <a:gd name="connsiteX3" fmla="*/ 0 w 537285"/>
                <a:gd name="connsiteY3" fmla="*/ 152938 h 534347"/>
                <a:gd name="connsiteX4" fmla="*/ 160750 w 537285"/>
                <a:gd name="connsiteY4" fmla="*/ 0 h 534347"/>
                <a:gd name="connsiteX0" fmla="*/ 160750 w 538197"/>
                <a:gd name="connsiteY0" fmla="*/ 0 h 534347"/>
                <a:gd name="connsiteX1" fmla="*/ 537285 w 538197"/>
                <a:gd name="connsiteY1" fmla="*/ 370660 h 534347"/>
                <a:gd name="connsiteX2" fmla="*/ 381409 w 538197"/>
                <a:gd name="connsiteY2" fmla="*/ 534347 h 534347"/>
                <a:gd name="connsiteX3" fmla="*/ 0 w 538197"/>
                <a:gd name="connsiteY3" fmla="*/ 152938 h 534347"/>
                <a:gd name="connsiteX4" fmla="*/ 160750 w 538197"/>
                <a:gd name="connsiteY4" fmla="*/ 0 h 534347"/>
                <a:gd name="connsiteX0" fmla="*/ 160750 w 537518"/>
                <a:gd name="connsiteY0" fmla="*/ 2040 h 536387"/>
                <a:gd name="connsiteX1" fmla="*/ 537285 w 537518"/>
                <a:gd name="connsiteY1" fmla="*/ 372700 h 536387"/>
                <a:gd name="connsiteX2" fmla="*/ 381409 w 537518"/>
                <a:gd name="connsiteY2" fmla="*/ 536387 h 536387"/>
                <a:gd name="connsiteX3" fmla="*/ 0 w 537518"/>
                <a:gd name="connsiteY3" fmla="*/ 154978 h 536387"/>
                <a:gd name="connsiteX4" fmla="*/ 160750 w 537518"/>
                <a:gd name="connsiteY4" fmla="*/ 2040 h 536387"/>
                <a:gd name="connsiteX0" fmla="*/ 160750 w 537610"/>
                <a:gd name="connsiteY0" fmla="*/ 2040 h 536387"/>
                <a:gd name="connsiteX1" fmla="*/ 537285 w 537610"/>
                <a:gd name="connsiteY1" fmla="*/ 372700 h 536387"/>
                <a:gd name="connsiteX2" fmla="*/ 381409 w 537610"/>
                <a:gd name="connsiteY2" fmla="*/ 536387 h 536387"/>
                <a:gd name="connsiteX3" fmla="*/ 0 w 537610"/>
                <a:gd name="connsiteY3" fmla="*/ 154978 h 536387"/>
                <a:gd name="connsiteX4" fmla="*/ 160750 w 537610"/>
                <a:gd name="connsiteY4" fmla="*/ 2040 h 536387"/>
                <a:gd name="connsiteX0" fmla="*/ 160750 w 539167"/>
                <a:gd name="connsiteY0" fmla="*/ 2553 h 536900"/>
                <a:gd name="connsiteX1" fmla="*/ 537285 w 539167"/>
                <a:gd name="connsiteY1" fmla="*/ 373213 h 536900"/>
                <a:gd name="connsiteX2" fmla="*/ 381409 w 539167"/>
                <a:gd name="connsiteY2" fmla="*/ 536900 h 536900"/>
                <a:gd name="connsiteX3" fmla="*/ 0 w 539167"/>
                <a:gd name="connsiteY3" fmla="*/ 155491 h 536900"/>
                <a:gd name="connsiteX4" fmla="*/ 160750 w 539167"/>
                <a:gd name="connsiteY4" fmla="*/ 2553 h 53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67" h="536900">
                  <a:moveTo>
                    <a:pt x="160750" y="2553"/>
                  </a:moveTo>
                  <a:cubicBezTo>
                    <a:pt x="349014" y="-27324"/>
                    <a:pt x="561415" y="211641"/>
                    <a:pt x="537285" y="373213"/>
                  </a:cubicBezTo>
                  <a:cubicBezTo>
                    <a:pt x="505855" y="444977"/>
                    <a:pt x="455546" y="510583"/>
                    <a:pt x="381409" y="536900"/>
                  </a:cubicBezTo>
                  <a:lnTo>
                    <a:pt x="0" y="155491"/>
                  </a:lnTo>
                  <a:cubicBezTo>
                    <a:pt x="26317" y="81354"/>
                    <a:pt x="88986" y="33983"/>
                    <a:pt x="160750" y="255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1582164" y="1506260"/>
              <a:ext cx="1080120" cy="178526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1582164" y="2895538"/>
              <a:ext cx="1080120" cy="178526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4709293" y="3723878"/>
            <a:ext cx="36791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771800" y="3723878"/>
            <a:ext cx="155683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2018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5795" y="3960729"/>
            <a:ext cx="20519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23371" y="1933705"/>
            <a:ext cx="46127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3371" y="1102708"/>
            <a:ext cx="29594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40</a:t>
            </a: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% Time Sale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2060333" y="2895008"/>
            <a:ext cx="691065" cy="69106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Oval 15"/>
          <p:cNvSpPr/>
          <p:nvPr/>
        </p:nvSpPr>
        <p:spPr>
          <a:xfrm>
            <a:off x="4525232" y="2895008"/>
            <a:ext cx="691065" cy="69106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" name="Oval 16"/>
          <p:cNvSpPr/>
          <p:nvPr/>
        </p:nvSpPr>
        <p:spPr>
          <a:xfrm>
            <a:off x="827883" y="2895008"/>
            <a:ext cx="691065" cy="69106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" name="Oval 17"/>
          <p:cNvSpPr/>
          <p:nvPr/>
        </p:nvSpPr>
        <p:spPr>
          <a:xfrm>
            <a:off x="3292783" y="2895008"/>
            <a:ext cx="691065" cy="69106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Rounded Rectangle 27"/>
          <p:cNvSpPr/>
          <p:nvPr/>
        </p:nvSpPr>
        <p:spPr>
          <a:xfrm>
            <a:off x="4717908" y="3125394"/>
            <a:ext cx="299807" cy="23029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0" name="Rounded Rectangle 7"/>
          <p:cNvSpPr/>
          <p:nvPr/>
        </p:nvSpPr>
        <p:spPr>
          <a:xfrm>
            <a:off x="2279471" y="3109016"/>
            <a:ext cx="304811" cy="26304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" name="Rectangle 36"/>
          <p:cNvSpPr/>
          <p:nvPr/>
        </p:nvSpPr>
        <p:spPr>
          <a:xfrm>
            <a:off x="1021200" y="3121448"/>
            <a:ext cx="284937" cy="23818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" name="Rectangle 16"/>
          <p:cNvSpPr/>
          <p:nvPr/>
        </p:nvSpPr>
        <p:spPr>
          <a:xfrm>
            <a:off x="3479697" y="3136294"/>
            <a:ext cx="317236" cy="208492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844572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Table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6378903"/>
              </p:ext>
            </p:extLst>
          </p:nvPr>
        </p:nvGraphicFramePr>
        <p:xfrm>
          <a:off x="693170" y="1448533"/>
          <a:ext cx="7839270" cy="306448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3065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65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65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065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065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0654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8306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rgbClr val="61B4F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1"/>
                          </a:solidFill>
                        </a:rPr>
                        <a:t>Text</a:t>
                      </a:r>
                      <a:endParaRPr lang="ko-KR" altLang="en-US" sz="1200" b="0" dirty="0">
                        <a:solidFill>
                          <a:schemeClr val="accent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1"/>
                          </a:solidFill>
                        </a:rPr>
                        <a:t>Text</a:t>
                      </a:r>
                      <a:endParaRPr lang="ko-KR" altLang="en-US" sz="1200" b="0" dirty="0">
                        <a:solidFill>
                          <a:schemeClr val="accent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1"/>
                          </a:solidFill>
                        </a:rPr>
                        <a:t>Text</a:t>
                      </a:r>
                      <a:endParaRPr lang="ko-KR" altLang="en-US" sz="1200" b="0" dirty="0">
                        <a:solidFill>
                          <a:schemeClr val="accent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1"/>
                          </a:solidFill>
                        </a:rPr>
                        <a:t>Text</a:t>
                      </a:r>
                      <a:endParaRPr lang="ko-KR" altLang="en-US" sz="1200" b="0" dirty="0">
                        <a:solidFill>
                          <a:schemeClr val="accent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accent1"/>
                          </a:solidFill>
                        </a:rPr>
                        <a:t>Text</a:t>
                      </a:r>
                      <a:endParaRPr lang="ko-KR" altLang="en-US" sz="1200" b="0" dirty="0">
                        <a:solidFill>
                          <a:schemeClr val="accent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306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306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306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306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306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306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306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Text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16850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bg1"/>
                </a:solidFill>
              </a:rPr>
              <a:t>Image &amp; Content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0" y="708916"/>
            <a:ext cx="9144000" cy="288032"/>
          </a:xfrm>
        </p:spPr>
        <p:txBody>
          <a:bodyPr/>
          <a:lstStyle/>
          <a:p>
            <a:pPr lvl="0"/>
            <a:r>
              <a:rPr lang="en-US" altLang="ko-KR" dirty="0">
                <a:solidFill>
                  <a:schemeClr val="bg1"/>
                </a:solidFill>
              </a:rPr>
              <a:t>Insert the title of your subtitle Here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3556573" y="3793691"/>
            <a:ext cx="1999471" cy="1048024"/>
            <a:chOff x="803640" y="3362835"/>
            <a:chExt cx="2059657" cy="1048024"/>
          </a:xfrm>
        </p:grpSpPr>
        <p:sp>
          <p:nvSpPr>
            <p:cNvPr id="17" name="TextBox 16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611560" y="1259834"/>
            <a:ext cx="1999471" cy="1048024"/>
            <a:chOff x="803640" y="3362835"/>
            <a:chExt cx="2059657" cy="1048024"/>
          </a:xfrm>
        </p:grpSpPr>
        <p:sp>
          <p:nvSpPr>
            <p:cNvPr id="20" name="TextBox 19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6501586" y="1259834"/>
            <a:ext cx="1999471" cy="1048024"/>
            <a:chOff x="803640" y="3362835"/>
            <a:chExt cx="2059657" cy="1048024"/>
          </a:xfrm>
        </p:grpSpPr>
        <p:sp>
          <p:nvSpPr>
            <p:cNvPr id="23" name="TextBox 22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1407064B-8397-4BD3-93FA-535D71AC0D5E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22639281-CDD1-4794-8E05-57EA3AFF2AD9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52335A15-C818-49D8-BB68-5D4B05CD804B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88854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Agenda Style</a:t>
            </a:r>
            <a:endParaRPr lang="ko-KR" alt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9A02F033-5840-48EC-9A58-A1C1445B8793}"/>
              </a:ext>
            </a:extLst>
          </p:cNvPr>
          <p:cNvGrpSpPr/>
          <p:nvPr/>
        </p:nvGrpSpPr>
        <p:grpSpPr>
          <a:xfrm>
            <a:off x="3131841" y="1442348"/>
            <a:ext cx="6012162" cy="540000"/>
            <a:chOff x="3131841" y="1442348"/>
            <a:chExt cx="6012162" cy="540000"/>
          </a:xfrm>
        </p:grpSpPr>
        <p:sp>
          <p:nvSpPr>
            <p:cNvPr id="8" name="Round Same Side Corner Rectangle 7"/>
            <p:cNvSpPr/>
            <p:nvPr userDrawn="1"/>
          </p:nvSpPr>
          <p:spPr>
            <a:xfrm rot="16200000">
              <a:off x="5867922" y="-1293733"/>
              <a:ext cx="540000" cy="6012162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Oval 8"/>
            <p:cNvSpPr/>
            <p:nvPr userDrawn="1"/>
          </p:nvSpPr>
          <p:spPr>
            <a:xfrm>
              <a:off x="3180602" y="1478347"/>
              <a:ext cx="468000" cy="46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10" name="TextBox 9"/>
          <p:cNvSpPr txBox="1"/>
          <p:nvPr userDrawn="1"/>
        </p:nvSpPr>
        <p:spPr>
          <a:xfrm>
            <a:off x="3184855" y="1527681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8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1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1CBB496A-3CFB-4722-8061-B1A3FADC07AC}"/>
              </a:ext>
            </a:extLst>
          </p:cNvPr>
          <p:cNvGrpSpPr/>
          <p:nvPr/>
        </p:nvGrpSpPr>
        <p:grpSpPr>
          <a:xfrm>
            <a:off x="3402125" y="2134749"/>
            <a:ext cx="5749181" cy="540000"/>
            <a:chOff x="3402125" y="2134749"/>
            <a:chExt cx="5749181" cy="540000"/>
          </a:xfrm>
        </p:grpSpPr>
        <p:sp>
          <p:nvSpPr>
            <p:cNvPr id="12" name="Round Same Side Corner Rectangle 11"/>
            <p:cNvSpPr/>
            <p:nvPr userDrawn="1"/>
          </p:nvSpPr>
          <p:spPr>
            <a:xfrm rot="16200000">
              <a:off x="6006716" y="-469842"/>
              <a:ext cx="540000" cy="57491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Oval 12"/>
            <p:cNvSpPr/>
            <p:nvPr userDrawn="1"/>
          </p:nvSpPr>
          <p:spPr>
            <a:xfrm>
              <a:off x="3442659" y="2170748"/>
              <a:ext cx="468000" cy="46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14" name="TextBox 13"/>
          <p:cNvSpPr txBox="1"/>
          <p:nvPr userDrawn="1"/>
        </p:nvSpPr>
        <p:spPr>
          <a:xfrm>
            <a:off x="3461562" y="2220082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800" b="1" dirty="0">
                <a:solidFill>
                  <a:schemeClr val="accent1"/>
                </a:solidFill>
                <a:cs typeface="Arial" pitchFamily="34" charset="0"/>
              </a:rPr>
              <a:t>02</a:t>
            </a:r>
            <a:endParaRPr lang="ko-KR" altLang="en-US" sz="1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02772D36-171B-42AD-9898-5800D0A6BDA7}"/>
              </a:ext>
            </a:extLst>
          </p:cNvPr>
          <p:cNvGrpSpPr/>
          <p:nvPr/>
        </p:nvGrpSpPr>
        <p:grpSpPr>
          <a:xfrm>
            <a:off x="3672405" y="2827150"/>
            <a:ext cx="5471597" cy="540000"/>
            <a:chOff x="3672405" y="2827150"/>
            <a:chExt cx="5471597" cy="540000"/>
          </a:xfrm>
        </p:grpSpPr>
        <p:sp>
          <p:nvSpPr>
            <p:cNvPr id="16" name="Round Same Side Corner Rectangle 15"/>
            <p:cNvSpPr/>
            <p:nvPr userDrawn="1"/>
          </p:nvSpPr>
          <p:spPr>
            <a:xfrm rot="16200000">
              <a:off x="6138204" y="361351"/>
              <a:ext cx="540000" cy="54715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7" name="Oval 16"/>
            <p:cNvSpPr/>
            <p:nvPr userDrawn="1"/>
          </p:nvSpPr>
          <p:spPr>
            <a:xfrm>
              <a:off x="3721166" y="2863149"/>
              <a:ext cx="468000" cy="46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18" name="TextBox 17"/>
          <p:cNvSpPr txBox="1"/>
          <p:nvPr userDrawn="1"/>
        </p:nvSpPr>
        <p:spPr>
          <a:xfrm>
            <a:off x="3738269" y="2912483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800" b="1" dirty="0">
                <a:solidFill>
                  <a:schemeClr val="accent1"/>
                </a:solidFill>
                <a:cs typeface="Arial" pitchFamily="34" charset="0"/>
              </a:rPr>
              <a:t>03</a:t>
            </a:r>
            <a:endParaRPr lang="ko-KR" altLang="en-US" sz="1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FAA358F4-C6AA-44AE-B1F8-25A453931869}"/>
              </a:ext>
            </a:extLst>
          </p:cNvPr>
          <p:cNvGrpSpPr/>
          <p:nvPr/>
        </p:nvGrpSpPr>
        <p:grpSpPr>
          <a:xfrm>
            <a:off x="3402124" y="3519551"/>
            <a:ext cx="5749180" cy="540000"/>
            <a:chOff x="3402124" y="3519551"/>
            <a:chExt cx="5749180" cy="540000"/>
          </a:xfrm>
        </p:grpSpPr>
        <p:sp>
          <p:nvSpPr>
            <p:cNvPr id="20" name="Round Same Side Corner Rectangle 19"/>
            <p:cNvSpPr/>
            <p:nvPr userDrawn="1"/>
          </p:nvSpPr>
          <p:spPr>
            <a:xfrm rot="16200000">
              <a:off x="6006714" y="914961"/>
              <a:ext cx="540000" cy="574918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1" name="Oval 20"/>
            <p:cNvSpPr/>
            <p:nvPr userDrawn="1"/>
          </p:nvSpPr>
          <p:spPr>
            <a:xfrm>
              <a:off x="3442659" y="3555550"/>
              <a:ext cx="468000" cy="46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22" name="TextBox 21"/>
          <p:cNvSpPr txBox="1"/>
          <p:nvPr userDrawn="1"/>
        </p:nvSpPr>
        <p:spPr>
          <a:xfrm>
            <a:off x="3440492" y="3604884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800" b="1" dirty="0">
                <a:solidFill>
                  <a:schemeClr val="accent1"/>
                </a:solidFill>
                <a:cs typeface="Arial" pitchFamily="34" charset="0"/>
              </a:rPr>
              <a:t>04</a:t>
            </a:r>
            <a:endParaRPr lang="ko-KR" altLang="en-US" sz="1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1F7D2C7-C8EA-4976-89FD-FDBBC897D9F4}"/>
              </a:ext>
            </a:extLst>
          </p:cNvPr>
          <p:cNvGrpSpPr/>
          <p:nvPr/>
        </p:nvGrpSpPr>
        <p:grpSpPr>
          <a:xfrm>
            <a:off x="3131841" y="4211952"/>
            <a:ext cx="6012161" cy="540000"/>
            <a:chOff x="3131841" y="4211952"/>
            <a:chExt cx="6012161" cy="540000"/>
          </a:xfrm>
        </p:grpSpPr>
        <p:sp>
          <p:nvSpPr>
            <p:cNvPr id="24" name="Round Same Side Corner Rectangle 23"/>
            <p:cNvSpPr/>
            <p:nvPr userDrawn="1"/>
          </p:nvSpPr>
          <p:spPr>
            <a:xfrm rot="16200000">
              <a:off x="5867922" y="1475871"/>
              <a:ext cx="540000" cy="601216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5" name="Oval 24"/>
            <p:cNvSpPr/>
            <p:nvPr userDrawn="1"/>
          </p:nvSpPr>
          <p:spPr>
            <a:xfrm>
              <a:off x="3180602" y="4247951"/>
              <a:ext cx="468000" cy="46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26" name="TextBox 25"/>
          <p:cNvSpPr txBox="1"/>
          <p:nvPr userDrawn="1"/>
        </p:nvSpPr>
        <p:spPr>
          <a:xfrm>
            <a:off x="3167318" y="4297285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800" b="1" dirty="0">
                <a:solidFill>
                  <a:schemeClr val="accent1"/>
                </a:solidFill>
                <a:cs typeface="Arial" pitchFamily="34" charset="0"/>
              </a:rPr>
              <a:t>05</a:t>
            </a:r>
            <a:endParaRPr lang="ko-KR" altLang="en-US" sz="1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 bwMode="auto">
          <a:xfrm>
            <a:off x="3643207" y="1567150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 bwMode="auto">
          <a:xfrm>
            <a:off x="3932408" y="2259551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 bwMode="auto">
          <a:xfrm>
            <a:off x="4175382" y="2951952"/>
            <a:ext cx="4824610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 bwMode="auto">
          <a:xfrm>
            <a:off x="3932408" y="3644353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 bwMode="auto">
          <a:xfrm>
            <a:off x="3643207" y="4336754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40899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611560" y="3708689"/>
            <a:ext cx="854571" cy="1015490"/>
            <a:chOff x="683568" y="3507606"/>
            <a:chExt cx="854571" cy="721533"/>
          </a:xfrm>
        </p:grpSpPr>
        <p:sp>
          <p:nvSpPr>
            <p:cNvPr id="24" name="TextBox 23"/>
            <p:cNvSpPr txBox="1"/>
            <p:nvPr/>
          </p:nvSpPr>
          <p:spPr>
            <a:xfrm>
              <a:off x="686969" y="3507606"/>
              <a:ext cx="851170" cy="1749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00" dirty="0">
                  <a:solidFill>
                    <a:schemeClr val="bg1"/>
                  </a:solidFill>
                  <a:cs typeface="Arial" pitchFamily="34" charset="0"/>
                </a:rPr>
                <a:t>Contents A </a:t>
              </a:r>
              <a:endParaRPr lang="ko-KR" altLang="en-US" sz="1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83568" y="3780899"/>
              <a:ext cx="851170" cy="1749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00" dirty="0">
                  <a:solidFill>
                    <a:schemeClr val="bg1"/>
                  </a:solidFill>
                  <a:cs typeface="Arial" pitchFamily="34" charset="0"/>
                </a:rPr>
                <a:t>Contents B </a:t>
              </a:r>
              <a:endParaRPr lang="ko-KR" altLang="en-US" sz="1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683568" y="4054192"/>
              <a:ext cx="851170" cy="1749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00" dirty="0">
                  <a:solidFill>
                    <a:schemeClr val="bg1"/>
                  </a:solidFill>
                  <a:cs typeface="Arial" pitchFamily="34" charset="0"/>
                </a:rPr>
                <a:t>Contents C </a:t>
              </a:r>
              <a:endParaRPr lang="ko-KR" altLang="en-US" sz="1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4572000" y="3754479"/>
            <a:ext cx="3846457" cy="966197"/>
            <a:chOff x="4320398" y="1245513"/>
            <a:chExt cx="4103602" cy="966197"/>
          </a:xfrm>
        </p:grpSpPr>
        <p:sp>
          <p:nvSpPr>
            <p:cNvPr id="30" name="TextBox 29"/>
            <p:cNvSpPr txBox="1"/>
            <p:nvPr/>
          </p:nvSpPr>
          <p:spPr>
            <a:xfrm>
              <a:off x="4320399" y="1565379"/>
              <a:ext cx="41036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This text can be replaced with your own text. This text can be replaced with your own text. You can simply impress your audience and add a unique zing.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320398" y="1245513"/>
              <a:ext cx="41036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5" name="Oval 34"/>
          <p:cNvSpPr/>
          <p:nvPr/>
        </p:nvSpPr>
        <p:spPr>
          <a:xfrm>
            <a:off x="6898248" y="2718049"/>
            <a:ext cx="693414" cy="6934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Oval 35"/>
          <p:cNvSpPr/>
          <p:nvPr/>
        </p:nvSpPr>
        <p:spPr>
          <a:xfrm>
            <a:off x="4236674" y="2718049"/>
            <a:ext cx="693414" cy="6934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Oval 36"/>
          <p:cNvSpPr/>
          <p:nvPr/>
        </p:nvSpPr>
        <p:spPr>
          <a:xfrm>
            <a:off x="1572419" y="2718049"/>
            <a:ext cx="693414" cy="6934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Rounded Rectangle 7"/>
          <p:cNvSpPr/>
          <p:nvPr/>
        </p:nvSpPr>
        <p:spPr>
          <a:xfrm>
            <a:off x="1744437" y="2914002"/>
            <a:ext cx="349378" cy="30150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rgbClr val="61B4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9" name="Rounded Rectangle 27"/>
          <p:cNvSpPr/>
          <p:nvPr/>
        </p:nvSpPr>
        <p:spPr>
          <a:xfrm>
            <a:off x="7074860" y="2934100"/>
            <a:ext cx="340191" cy="26131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rgbClr val="61B4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0" name="Oval 21"/>
          <p:cNvSpPr>
            <a:spLocks noChangeAspect="1"/>
          </p:cNvSpPr>
          <p:nvPr/>
        </p:nvSpPr>
        <p:spPr>
          <a:xfrm>
            <a:off x="4410739" y="2890672"/>
            <a:ext cx="345284" cy="34816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rgbClr val="61B4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aphicFrame>
        <p:nvGraphicFramePr>
          <p:cNvPr id="6" name="차트 5">
            <a:extLst>
              <a:ext uri="{FF2B5EF4-FFF2-40B4-BE49-F238E27FC236}">
                <a16:creationId xmlns:a16="http://schemas.microsoft.com/office/drawing/2014/main" id="{C39F5900-15A2-4046-8EA0-61850C9D90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83555910"/>
              </p:ext>
            </p:extLst>
          </p:nvPr>
        </p:nvGraphicFramePr>
        <p:xfrm>
          <a:off x="1403648" y="3550433"/>
          <a:ext cx="2736000" cy="133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7" name="Chart 2">
            <a:extLst>
              <a:ext uri="{FF2B5EF4-FFF2-40B4-BE49-F238E27FC236}">
                <a16:creationId xmlns:a16="http://schemas.microsoft.com/office/drawing/2014/main" id="{107C5BE0-45B2-4B45-9308-8DD01D8068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66665869"/>
              </p:ext>
            </p:extLst>
          </p:nvPr>
        </p:nvGraphicFramePr>
        <p:xfrm>
          <a:off x="747428" y="1256602"/>
          <a:ext cx="2340000" cy="14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1" name="Chart 2">
            <a:extLst>
              <a:ext uri="{FF2B5EF4-FFF2-40B4-BE49-F238E27FC236}">
                <a16:creationId xmlns:a16="http://schemas.microsoft.com/office/drawing/2014/main" id="{E56F46A6-E05C-49D9-AD57-08D3101A30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78315445"/>
              </p:ext>
            </p:extLst>
          </p:nvPr>
        </p:nvGraphicFramePr>
        <p:xfrm>
          <a:off x="3414636" y="1256602"/>
          <a:ext cx="2340000" cy="14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2" name="Chart 2">
            <a:extLst>
              <a:ext uri="{FF2B5EF4-FFF2-40B4-BE49-F238E27FC236}">
                <a16:creationId xmlns:a16="http://schemas.microsoft.com/office/drawing/2014/main" id="{90F60CD2-5B88-4448-85E7-660C66460C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9939447"/>
              </p:ext>
            </p:extLst>
          </p:nvPr>
        </p:nvGraphicFramePr>
        <p:xfrm>
          <a:off x="6081843" y="1256602"/>
          <a:ext cx="2340000" cy="14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1005214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3"/>
          <p:cNvSpPr txBox="1">
            <a:spLocks/>
          </p:cNvSpPr>
          <p:nvPr/>
        </p:nvSpPr>
        <p:spPr>
          <a:xfrm>
            <a:off x="5381211" y="345675"/>
            <a:ext cx="3280615" cy="144745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28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 </a:t>
            </a:r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5493474" y="1793133"/>
            <a:ext cx="3168352" cy="200275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 marL="0" indent="0" algn="r">
              <a:buNone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0" indent="0" algn="r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Rounded Rectangle 7"/>
          <p:cNvSpPr/>
          <p:nvPr/>
        </p:nvSpPr>
        <p:spPr>
          <a:xfrm>
            <a:off x="2927455" y="4052871"/>
            <a:ext cx="302443" cy="523402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Rectangle 18"/>
          <p:cNvSpPr/>
          <p:nvPr/>
        </p:nvSpPr>
        <p:spPr>
          <a:xfrm>
            <a:off x="806781" y="4059122"/>
            <a:ext cx="643030" cy="510901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4" name="Group 13"/>
          <p:cNvGrpSpPr/>
          <p:nvPr/>
        </p:nvGrpSpPr>
        <p:grpSpPr>
          <a:xfrm>
            <a:off x="1583880" y="3954518"/>
            <a:ext cx="1209506" cy="720109"/>
            <a:chOff x="1472558" y="998559"/>
            <a:chExt cx="2765965" cy="720109"/>
          </a:xfrm>
        </p:grpSpPr>
        <p:sp>
          <p:nvSpPr>
            <p:cNvPr id="15" name="TextBox 14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atinLnBrk="0"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Replaced with your own text.  </a:t>
              </a:r>
              <a:endParaRPr lang="en-JM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363967" y="3954518"/>
            <a:ext cx="1209506" cy="720109"/>
            <a:chOff x="1472558" y="998559"/>
            <a:chExt cx="2765965" cy="720109"/>
          </a:xfrm>
        </p:grpSpPr>
        <p:sp>
          <p:nvSpPr>
            <p:cNvPr id="18" name="TextBox 17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atinLnBrk="0"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Replaced with your own text.  </a:t>
              </a:r>
              <a:endParaRPr lang="en-JM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Trapezoid 13"/>
          <p:cNvSpPr/>
          <p:nvPr/>
        </p:nvSpPr>
        <p:spPr>
          <a:xfrm>
            <a:off x="6627812" y="4092352"/>
            <a:ext cx="525618" cy="444441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" name="Rounded Rectangle 25"/>
          <p:cNvSpPr/>
          <p:nvPr/>
        </p:nvSpPr>
        <p:spPr>
          <a:xfrm>
            <a:off x="4707542" y="4003386"/>
            <a:ext cx="442626" cy="622373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2" name="Group 21"/>
          <p:cNvGrpSpPr/>
          <p:nvPr/>
        </p:nvGrpSpPr>
        <p:grpSpPr>
          <a:xfrm>
            <a:off x="5284237" y="3954518"/>
            <a:ext cx="1209506" cy="720109"/>
            <a:chOff x="1472558" y="998559"/>
            <a:chExt cx="2765965" cy="720109"/>
          </a:xfrm>
        </p:grpSpPr>
        <p:sp>
          <p:nvSpPr>
            <p:cNvPr id="23" name="TextBox 22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atinLnBrk="0"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Replaced with your own text.  </a:t>
              </a:r>
              <a:endParaRPr lang="en-JM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7287501" y="3954518"/>
            <a:ext cx="1209506" cy="720109"/>
            <a:chOff x="1472558" y="998559"/>
            <a:chExt cx="2765965" cy="720109"/>
          </a:xfrm>
        </p:grpSpPr>
        <p:sp>
          <p:nvSpPr>
            <p:cNvPr id="26" name="TextBox 25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atinLnBrk="0"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Replaced with your own text.  </a:t>
              </a:r>
              <a:endParaRPr lang="en-JM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2B125FE9-58E4-4F78-AC48-A396EB2AFC5E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7004207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1973546114"/>
              </p:ext>
            </p:extLst>
          </p:nvPr>
        </p:nvGraphicFramePr>
        <p:xfrm>
          <a:off x="407117" y="1203598"/>
          <a:ext cx="8329766" cy="2088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575555" y="3571056"/>
            <a:ext cx="1764197" cy="1226293"/>
            <a:chOff x="575555" y="3571056"/>
            <a:chExt cx="1999604" cy="1226293"/>
          </a:xfrm>
        </p:grpSpPr>
        <p:sp>
          <p:nvSpPr>
            <p:cNvPr id="6" name="TextBox 5"/>
            <p:cNvSpPr txBox="1"/>
            <p:nvPr/>
          </p:nvSpPr>
          <p:spPr>
            <a:xfrm>
              <a:off x="575555" y="3571056"/>
              <a:ext cx="1999604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75555" y="3966352"/>
              <a:ext cx="198022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2615782" y="3571056"/>
            <a:ext cx="1764197" cy="1226293"/>
            <a:chOff x="575555" y="3571056"/>
            <a:chExt cx="1999604" cy="1226293"/>
          </a:xfrm>
        </p:grpSpPr>
        <p:sp>
          <p:nvSpPr>
            <p:cNvPr id="12" name="TextBox 11"/>
            <p:cNvSpPr txBox="1"/>
            <p:nvPr/>
          </p:nvSpPr>
          <p:spPr>
            <a:xfrm>
              <a:off x="575555" y="3571056"/>
              <a:ext cx="1999604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75555" y="3966352"/>
              <a:ext cx="198022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656009" y="3571056"/>
            <a:ext cx="1764197" cy="1226293"/>
            <a:chOff x="575555" y="3571056"/>
            <a:chExt cx="1999604" cy="1226293"/>
          </a:xfrm>
        </p:grpSpPr>
        <p:sp>
          <p:nvSpPr>
            <p:cNvPr id="15" name="TextBox 14"/>
            <p:cNvSpPr txBox="1"/>
            <p:nvPr/>
          </p:nvSpPr>
          <p:spPr>
            <a:xfrm>
              <a:off x="575555" y="3571056"/>
              <a:ext cx="1999604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75555" y="3966352"/>
              <a:ext cx="198022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696235" y="3571056"/>
            <a:ext cx="1764197" cy="1226293"/>
            <a:chOff x="575555" y="3571056"/>
            <a:chExt cx="1999604" cy="1226293"/>
          </a:xfrm>
        </p:grpSpPr>
        <p:sp>
          <p:nvSpPr>
            <p:cNvPr id="18" name="TextBox 17"/>
            <p:cNvSpPr txBox="1"/>
            <p:nvPr/>
          </p:nvSpPr>
          <p:spPr>
            <a:xfrm>
              <a:off x="575555" y="3571056"/>
              <a:ext cx="1999604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75555" y="3966352"/>
              <a:ext cx="198022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583209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Worldmap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5" name="그룹 10"/>
          <p:cNvGrpSpPr/>
          <p:nvPr/>
        </p:nvGrpSpPr>
        <p:grpSpPr>
          <a:xfrm>
            <a:off x="3262456" y="1446573"/>
            <a:ext cx="5546644" cy="3222580"/>
            <a:chOff x="635000" y="1382713"/>
            <a:chExt cx="7869238" cy="4572000"/>
          </a:xfrm>
          <a:solidFill>
            <a:schemeClr val="bg1"/>
          </a:solidFill>
        </p:grpSpPr>
        <p:sp>
          <p:nvSpPr>
            <p:cNvPr id="6" name="Freeform 8"/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" name="Freeform 9"/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" name="Freeform 10"/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9" name="Freeform 11"/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6804248" y="1946359"/>
            <a:ext cx="674717" cy="674717"/>
            <a:chOff x="5580112" y="1609001"/>
            <a:chExt cx="914400" cy="914400"/>
          </a:xfrm>
        </p:grpSpPr>
        <p:sp>
          <p:nvSpPr>
            <p:cNvPr id="4" name="Teardrop 3"/>
            <p:cNvSpPr/>
            <p:nvPr/>
          </p:nvSpPr>
          <p:spPr>
            <a:xfrm rot="8100000">
              <a:off x="5580112" y="1609001"/>
              <a:ext cx="914400" cy="914400"/>
            </a:xfrm>
            <a:prstGeom prst="teardrop">
              <a:avLst>
                <a:gd name="adj" fmla="val 169014"/>
              </a:avLst>
            </a:prstGeom>
            <a:solidFill>
              <a:schemeClr val="accent1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5674537" y="1688796"/>
              <a:ext cx="725550" cy="725550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3295848" y="1219708"/>
            <a:ext cx="674717" cy="674717"/>
            <a:chOff x="5580112" y="1609001"/>
            <a:chExt cx="914400" cy="914400"/>
          </a:xfrm>
        </p:grpSpPr>
        <p:sp>
          <p:nvSpPr>
            <p:cNvPr id="14" name="Teardrop 13"/>
            <p:cNvSpPr/>
            <p:nvPr/>
          </p:nvSpPr>
          <p:spPr>
            <a:xfrm rot="8100000">
              <a:off x="5580112" y="1609001"/>
              <a:ext cx="914400" cy="914400"/>
            </a:xfrm>
            <a:prstGeom prst="teardrop">
              <a:avLst>
                <a:gd name="adj" fmla="val 169014"/>
              </a:avLst>
            </a:prstGeom>
            <a:solidFill>
              <a:schemeClr val="accent1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5674537" y="1688796"/>
              <a:ext cx="725550" cy="725550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16" name="Rounded Rectangle 27"/>
          <p:cNvSpPr/>
          <p:nvPr/>
        </p:nvSpPr>
        <p:spPr>
          <a:xfrm>
            <a:off x="3495315" y="1440352"/>
            <a:ext cx="275782" cy="21183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" name="Rounded Rectangle 7"/>
          <p:cNvSpPr/>
          <p:nvPr/>
        </p:nvSpPr>
        <p:spPr>
          <a:xfrm>
            <a:off x="7017422" y="2165753"/>
            <a:ext cx="248367" cy="2143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" name="Rectangle 17"/>
          <p:cNvSpPr/>
          <p:nvPr/>
        </p:nvSpPr>
        <p:spPr>
          <a:xfrm>
            <a:off x="454222" y="2514681"/>
            <a:ext cx="2533601" cy="10152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Rectangle 18"/>
          <p:cNvSpPr/>
          <p:nvPr/>
        </p:nvSpPr>
        <p:spPr>
          <a:xfrm>
            <a:off x="454222" y="3716788"/>
            <a:ext cx="2533601" cy="10152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0" name="Group 19"/>
          <p:cNvGrpSpPr/>
          <p:nvPr/>
        </p:nvGrpSpPr>
        <p:grpSpPr>
          <a:xfrm>
            <a:off x="1030285" y="2606892"/>
            <a:ext cx="1857277" cy="889941"/>
            <a:chOff x="1835696" y="1536052"/>
            <a:chExt cx="2052228" cy="889941"/>
          </a:xfrm>
        </p:grpSpPr>
        <p:sp>
          <p:nvSpPr>
            <p:cNvPr id="21" name="TextBox 20"/>
            <p:cNvSpPr txBox="1"/>
            <p:nvPr/>
          </p:nvSpPr>
          <p:spPr>
            <a:xfrm>
              <a:off x="1835696" y="1779662"/>
              <a:ext cx="20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835696" y="1536052"/>
              <a:ext cx="2052228" cy="276999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1030285" y="3785759"/>
            <a:ext cx="1857277" cy="889941"/>
            <a:chOff x="1835696" y="1536052"/>
            <a:chExt cx="2052228" cy="889941"/>
          </a:xfrm>
        </p:grpSpPr>
        <p:sp>
          <p:nvSpPr>
            <p:cNvPr id="27" name="TextBox 26"/>
            <p:cNvSpPr txBox="1"/>
            <p:nvPr/>
          </p:nvSpPr>
          <p:spPr>
            <a:xfrm>
              <a:off x="1835696" y="1779662"/>
              <a:ext cx="20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835696" y="1536052"/>
              <a:ext cx="2052228" cy="276999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4843748" y="2891222"/>
            <a:ext cx="676740" cy="682761"/>
            <a:chOff x="5581624" y="1608374"/>
            <a:chExt cx="917142" cy="925302"/>
          </a:xfrm>
        </p:grpSpPr>
        <p:sp>
          <p:nvSpPr>
            <p:cNvPr id="30" name="Teardrop 29"/>
            <p:cNvSpPr/>
            <p:nvPr/>
          </p:nvSpPr>
          <p:spPr>
            <a:xfrm rot="8100000">
              <a:off x="5581624" y="1608374"/>
              <a:ext cx="917142" cy="925302"/>
            </a:xfrm>
            <a:prstGeom prst="teardrop">
              <a:avLst>
                <a:gd name="adj" fmla="val 169014"/>
              </a:avLst>
            </a:prstGeom>
            <a:solidFill>
              <a:schemeClr val="accent1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31" name="Oval 30"/>
            <p:cNvSpPr/>
            <p:nvPr/>
          </p:nvSpPr>
          <p:spPr>
            <a:xfrm>
              <a:off x="5674537" y="1688796"/>
              <a:ext cx="725550" cy="725550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32" name="Rectangle 9"/>
          <p:cNvSpPr/>
          <p:nvPr/>
        </p:nvSpPr>
        <p:spPr>
          <a:xfrm>
            <a:off x="5059168" y="3105146"/>
            <a:ext cx="241648" cy="22620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Rectangle 32"/>
          <p:cNvSpPr/>
          <p:nvPr/>
        </p:nvSpPr>
        <p:spPr>
          <a:xfrm>
            <a:off x="454222" y="1312575"/>
            <a:ext cx="2533601" cy="10152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34" name="Group 33"/>
          <p:cNvGrpSpPr/>
          <p:nvPr/>
        </p:nvGrpSpPr>
        <p:grpSpPr>
          <a:xfrm>
            <a:off x="1030287" y="1381546"/>
            <a:ext cx="1857277" cy="889941"/>
            <a:chOff x="1835696" y="1536052"/>
            <a:chExt cx="2052228" cy="889941"/>
          </a:xfrm>
        </p:grpSpPr>
        <p:sp>
          <p:nvSpPr>
            <p:cNvPr id="35" name="TextBox 34"/>
            <p:cNvSpPr txBox="1"/>
            <p:nvPr/>
          </p:nvSpPr>
          <p:spPr>
            <a:xfrm>
              <a:off x="1835696" y="1779662"/>
              <a:ext cx="20522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835696" y="1536052"/>
              <a:ext cx="2052228" cy="276999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7" name="Rounded Rectangle 27"/>
          <p:cNvSpPr/>
          <p:nvPr/>
        </p:nvSpPr>
        <p:spPr>
          <a:xfrm>
            <a:off x="597852" y="1700701"/>
            <a:ext cx="275782" cy="21183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8" name="Rounded Rectangle 7"/>
          <p:cNvSpPr/>
          <p:nvPr/>
        </p:nvSpPr>
        <p:spPr>
          <a:xfrm>
            <a:off x="625267" y="2942312"/>
            <a:ext cx="248367" cy="2143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9" name="Rectangle 9"/>
          <p:cNvSpPr/>
          <p:nvPr/>
        </p:nvSpPr>
        <p:spPr>
          <a:xfrm>
            <a:off x="597852" y="4077592"/>
            <a:ext cx="241648" cy="22620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83618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3791362"/>
              </p:ext>
            </p:extLst>
          </p:nvPr>
        </p:nvGraphicFramePr>
        <p:xfrm>
          <a:off x="6002561" y="311384"/>
          <a:ext cx="2286000" cy="45714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84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80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95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92426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 PowerPoint Presentation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68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0388"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$1,000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95536" y="627534"/>
            <a:ext cx="3024336" cy="576064"/>
          </a:xfrm>
        </p:spPr>
        <p:txBody>
          <a:bodyPr/>
          <a:lstStyle/>
          <a:p>
            <a:pPr algn="l"/>
            <a:r>
              <a:rPr lang="en-US" altLang="ko-KR" dirty="0"/>
              <a:t>Table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95536" y="1203598"/>
            <a:ext cx="3024336" cy="288032"/>
          </a:xfrm>
        </p:spPr>
        <p:txBody>
          <a:bodyPr/>
          <a:lstStyle/>
          <a:p>
            <a:pPr lvl="0" algn="l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96119" y="1779662"/>
            <a:ext cx="25568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508429" y="2682668"/>
            <a:ext cx="2544506" cy="158417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 marL="0" indent="0">
              <a:buNone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9360790"/>
              </p:ext>
            </p:extLst>
          </p:nvPr>
        </p:nvGraphicFramePr>
        <p:xfrm>
          <a:off x="3519998" y="311384"/>
          <a:ext cx="2286000" cy="45714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84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80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95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92426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 PowerPoint Presentation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68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0388"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$1,000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8" name="Trapezoid 13"/>
          <p:cNvSpPr/>
          <p:nvPr/>
        </p:nvSpPr>
        <p:spPr>
          <a:xfrm>
            <a:off x="4372613" y="609131"/>
            <a:ext cx="608532" cy="514550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Rectangle 18"/>
          <p:cNvSpPr/>
          <p:nvPr/>
        </p:nvSpPr>
        <p:spPr>
          <a:xfrm>
            <a:off x="6816702" y="605121"/>
            <a:ext cx="657718" cy="522571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15018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3"/>
          <p:cNvSpPr txBox="1">
            <a:spLocks/>
          </p:cNvSpPr>
          <p:nvPr/>
        </p:nvSpPr>
        <p:spPr>
          <a:xfrm>
            <a:off x="539551" y="359113"/>
            <a:ext cx="3384375" cy="155107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b="1" dirty="0">
                <a:solidFill>
                  <a:srgbClr val="61B4F6"/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b="1" dirty="0">
                <a:solidFill>
                  <a:srgbClr val="61B4F6"/>
                </a:solidFill>
                <a:latin typeface="+mj-lt"/>
                <a:cs typeface="Arial" pitchFamily="34" charset="0"/>
              </a:rPr>
              <a:t>Portfolio 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8" name="Content Placeholder 4"/>
          <p:cNvSpPr txBox="1">
            <a:spLocks/>
          </p:cNvSpPr>
          <p:nvPr/>
        </p:nvSpPr>
        <p:spPr>
          <a:xfrm>
            <a:off x="4932040" y="390707"/>
            <a:ext cx="3384375" cy="158417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This PowerPoint Template has clean and neutral design that can be adapted to any content and meets various market segments. You can simply impress your audience and add a unique zing and appeal to your Presentations. With this many slides you are able to make a complete PowerPoint Presentation that best suit your needs.   </a:t>
            </a:r>
          </a:p>
          <a:p>
            <a:pPr marL="0" indent="0">
              <a:buNone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  <a:p>
            <a:pPr marL="0" indent="0">
              <a:buNone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8545BC43-9153-4769-B36F-75ED2C83945A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2903874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Table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7184857"/>
              </p:ext>
            </p:extLst>
          </p:nvPr>
        </p:nvGraphicFramePr>
        <p:xfrm>
          <a:off x="828724" y="1325836"/>
          <a:ext cx="2016225" cy="32819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71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18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71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5082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1476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$25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5082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5082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5082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5082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5082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9955673"/>
              </p:ext>
            </p:extLst>
          </p:nvPr>
        </p:nvGraphicFramePr>
        <p:xfrm>
          <a:off x="6281531" y="1335818"/>
          <a:ext cx="2036027" cy="327198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72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3941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8338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$25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3941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3941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3941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3941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3941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1530254"/>
              </p:ext>
            </p:extLst>
          </p:nvPr>
        </p:nvGraphicFramePr>
        <p:xfrm>
          <a:off x="3489933" y="1203598"/>
          <a:ext cx="2166416" cy="35264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40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82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40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3022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3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8252" marR="98252" marT="49125" marB="49125" anchor="ctr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08312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7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$25</a:t>
                      </a:r>
                      <a:endParaRPr lang="en-US" altLang="ko-KR" sz="15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8252" marR="98252" marT="49125" marB="49125" anchor="ctr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3022">
                <a:tc>
                  <a:txBody>
                    <a:bodyPr/>
                    <a:lstStyle/>
                    <a:p>
                      <a:pPr latinLnBrk="1"/>
                      <a:endParaRPr lang="ko-KR" altLang="en-US" sz="1900" dirty="0">
                        <a:solidFill>
                          <a:srgbClr val="61B4F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8252" marR="98252" marT="49125" marB="49125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300" b="1" baseline="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8252" marR="98252" marT="49125" marB="49125" anchor="ctr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900" dirty="0">
                        <a:solidFill>
                          <a:srgbClr val="61B4F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8252" marR="98252" marT="49125" marB="49125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3022">
                <a:tc>
                  <a:txBody>
                    <a:bodyPr/>
                    <a:lstStyle/>
                    <a:p>
                      <a:pPr latinLnBrk="1"/>
                      <a:endParaRPr lang="ko-KR" altLang="en-US" sz="1900" dirty="0">
                        <a:solidFill>
                          <a:srgbClr val="61B4F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8252" marR="98252" marT="49125" marB="49125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300" b="1" baseline="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8252" marR="98252" marT="49125" marB="4912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900" dirty="0">
                        <a:solidFill>
                          <a:srgbClr val="61B4F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8252" marR="98252" marT="49125" marB="49125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3022">
                <a:tc>
                  <a:txBody>
                    <a:bodyPr/>
                    <a:lstStyle/>
                    <a:p>
                      <a:pPr latinLnBrk="1"/>
                      <a:endParaRPr lang="ko-KR" altLang="en-US" sz="1900" dirty="0">
                        <a:solidFill>
                          <a:srgbClr val="61B4F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8252" marR="98252" marT="49125" marB="49125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300" b="1" baseline="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8252" marR="98252" marT="49125" marB="4912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900" dirty="0">
                        <a:solidFill>
                          <a:srgbClr val="61B4F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8252" marR="98252" marT="49125" marB="49125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3022">
                <a:tc>
                  <a:txBody>
                    <a:bodyPr/>
                    <a:lstStyle/>
                    <a:p>
                      <a:pPr latinLnBrk="1"/>
                      <a:endParaRPr lang="ko-KR" altLang="en-US" sz="1900" dirty="0">
                        <a:solidFill>
                          <a:srgbClr val="61B4F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8252" marR="98252" marT="49125" marB="49125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300" b="1" baseline="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8252" marR="98252" marT="49125" marB="4912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900" dirty="0">
                        <a:solidFill>
                          <a:srgbClr val="61B4F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8252" marR="98252" marT="49125" marB="49125"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3022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5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98252" marR="98252" marT="49125" marB="49125" anchor="ctr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71345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179512" y="700088"/>
            <a:ext cx="4392488" cy="287337"/>
          </a:xfrm>
          <a:prstGeom prst="rect">
            <a:avLst/>
          </a:prstGeom>
        </p:spPr>
        <p:txBody>
          <a:bodyPr/>
          <a:lstStyle/>
          <a:p>
            <a:pPr marL="0" lvl="0" indent="0">
              <a:buNone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Insert the title of your subtitle Here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179512" y="123825"/>
            <a:ext cx="4392488" cy="576263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altLang="ko-KR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Worldmap Style</a:t>
            </a:r>
            <a:endParaRPr lang="ko-KR" altLang="en-US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Freeform 15"/>
          <p:cNvSpPr>
            <a:spLocks noEditPoints="1"/>
          </p:cNvSpPr>
          <p:nvPr/>
        </p:nvSpPr>
        <p:spPr bwMode="auto">
          <a:xfrm>
            <a:off x="5048358" y="633128"/>
            <a:ext cx="3507581" cy="3877244"/>
          </a:xfrm>
          <a:custGeom>
            <a:avLst/>
            <a:gdLst>
              <a:gd name="T0" fmla="*/ 2685 w 3729"/>
              <a:gd name="T1" fmla="*/ 507 h 4122"/>
              <a:gd name="T2" fmla="*/ 2661 w 3729"/>
              <a:gd name="T3" fmla="*/ 456 h 4122"/>
              <a:gd name="T4" fmla="*/ 1523 w 3729"/>
              <a:gd name="T5" fmla="*/ 69 h 4122"/>
              <a:gd name="T6" fmla="*/ 1572 w 3729"/>
              <a:gd name="T7" fmla="*/ 238 h 4122"/>
              <a:gd name="T8" fmla="*/ 1783 w 3729"/>
              <a:gd name="T9" fmla="*/ 335 h 4122"/>
              <a:gd name="T10" fmla="*/ 1951 w 3729"/>
              <a:gd name="T11" fmla="*/ 400 h 4122"/>
              <a:gd name="T12" fmla="*/ 2009 w 3729"/>
              <a:gd name="T13" fmla="*/ 278 h 4122"/>
              <a:gd name="T14" fmla="*/ 2176 w 3729"/>
              <a:gd name="T15" fmla="*/ 295 h 4122"/>
              <a:gd name="T16" fmla="*/ 2416 w 3729"/>
              <a:gd name="T17" fmla="*/ 362 h 4122"/>
              <a:gd name="T18" fmla="*/ 2612 w 3729"/>
              <a:gd name="T19" fmla="*/ 347 h 4122"/>
              <a:gd name="T20" fmla="*/ 2780 w 3729"/>
              <a:gd name="T21" fmla="*/ 509 h 4122"/>
              <a:gd name="T22" fmla="*/ 2772 w 3729"/>
              <a:gd name="T23" fmla="*/ 662 h 4122"/>
              <a:gd name="T24" fmla="*/ 2863 w 3729"/>
              <a:gd name="T25" fmla="*/ 831 h 4122"/>
              <a:gd name="T26" fmla="*/ 2949 w 3729"/>
              <a:gd name="T27" fmla="*/ 1031 h 4122"/>
              <a:gd name="T28" fmla="*/ 3078 w 3729"/>
              <a:gd name="T29" fmla="*/ 1226 h 4122"/>
              <a:gd name="T30" fmla="*/ 3289 w 3729"/>
              <a:gd name="T31" fmla="*/ 1406 h 4122"/>
              <a:gd name="T32" fmla="*/ 3320 w 3729"/>
              <a:gd name="T33" fmla="*/ 1506 h 4122"/>
              <a:gd name="T34" fmla="*/ 3552 w 3729"/>
              <a:gd name="T35" fmla="*/ 1486 h 4122"/>
              <a:gd name="T36" fmla="*/ 3725 w 3729"/>
              <a:gd name="T37" fmla="*/ 1511 h 4122"/>
              <a:gd name="T38" fmla="*/ 3672 w 3729"/>
              <a:gd name="T39" fmla="*/ 1675 h 4122"/>
              <a:gd name="T40" fmla="*/ 3612 w 3729"/>
              <a:gd name="T41" fmla="*/ 1811 h 4122"/>
              <a:gd name="T42" fmla="*/ 3460 w 3729"/>
              <a:gd name="T43" fmla="*/ 1998 h 4122"/>
              <a:gd name="T44" fmla="*/ 3252 w 3729"/>
              <a:gd name="T45" fmla="*/ 2178 h 4122"/>
              <a:gd name="T46" fmla="*/ 3083 w 3729"/>
              <a:gd name="T47" fmla="*/ 2411 h 4122"/>
              <a:gd name="T48" fmla="*/ 3154 w 3729"/>
              <a:gd name="T49" fmla="*/ 2731 h 4122"/>
              <a:gd name="T50" fmla="*/ 3152 w 3729"/>
              <a:gd name="T51" fmla="*/ 3018 h 4122"/>
              <a:gd name="T52" fmla="*/ 2923 w 3729"/>
              <a:gd name="T53" fmla="*/ 3191 h 4122"/>
              <a:gd name="T54" fmla="*/ 2840 w 3729"/>
              <a:gd name="T55" fmla="*/ 3315 h 4122"/>
              <a:gd name="T56" fmla="*/ 2849 w 3729"/>
              <a:gd name="T57" fmla="*/ 3515 h 4122"/>
              <a:gd name="T58" fmla="*/ 2712 w 3729"/>
              <a:gd name="T59" fmla="*/ 3622 h 4122"/>
              <a:gd name="T60" fmla="*/ 2623 w 3729"/>
              <a:gd name="T61" fmla="*/ 3811 h 4122"/>
              <a:gd name="T62" fmla="*/ 2440 w 3729"/>
              <a:gd name="T63" fmla="*/ 4009 h 4122"/>
              <a:gd name="T64" fmla="*/ 2203 w 3729"/>
              <a:gd name="T65" fmla="*/ 4073 h 4122"/>
              <a:gd name="T66" fmla="*/ 1967 w 3729"/>
              <a:gd name="T67" fmla="*/ 4102 h 4122"/>
              <a:gd name="T68" fmla="*/ 1892 w 3729"/>
              <a:gd name="T69" fmla="*/ 3989 h 4122"/>
              <a:gd name="T70" fmla="*/ 1849 w 3729"/>
              <a:gd name="T71" fmla="*/ 3802 h 4122"/>
              <a:gd name="T72" fmla="*/ 1740 w 3729"/>
              <a:gd name="T73" fmla="*/ 3606 h 4122"/>
              <a:gd name="T74" fmla="*/ 1689 w 3729"/>
              <a:gd name="T75" fmla="*/ 3366 h 4122"/>
              <a:gd name="T76" fmla="*/ 1583 w 3729"/>
              <a:gd name="T77" fmla="*/ 3175 h 4122"/>
              <a:gd name="T78" fmla="*/ 1609 w 3729"/>
              <a:gd name="T79" fmla="*/ 2911 h 4122"/>
              <a:gd name="T80" fmla="*/ 1656 w 3729"/>
              <a:gd name="T81" fmla="*/ 2706 h 4122"/>
              <a:gd name="T82" fmla="*/ 1589 w 3729"/>
              <a:gd name="T83" fmla="*/ 2426 h 4122"/>
              <a:gd name="T84" fmla="*/ 1429 w 3729"/>
              <a:gd name="T85" fmla="*/ 2218 h 4122"/>
              <a:gd name="T86" fmla="*/ 1463 w 3729"/>
              <a:gd name="T87" fmla="*/ 1969 h 4122"/>
              <a:gd name="T88" fmla="*/ 1256 w 3729"/>
              <a:gd name="T89" fmla="*/ 1898 h 4122"/>
              <a:gd name="T90" fmla="*/ 1003 w 3729"/>
              <a:gd name="T91" fmla="*/ 1809 h 4122"/>
              <a:gd name="T92" fmla="*/ 736 w 3729"/>
              <a:gd name="T93" fmla="*/ 1842 h 4122"/>
              <a:gd name="T94" fmla="*/ 509 w 3729"/>
              <a:gd name="T95" fmla="*/ 1889 h 4122"/>
              <a:gd name="T96" fmla="*/ 300 w 3729"/>
              <a:gd name="T97" fmla="*/ 1742 h 4122"/>
              <a:gd name="T98" fmla="*/ 209 w 3729"/>
              <a:gd name="T99" fmla="*/ 1615 h 4122"/>
              <a:gd name="T100" fmla="*/ 105 w 3729"/>
              <a:gd name="T101" fmla="*/ 1475 h 4122"/>
              <a:gd name="T102" fmla="*/ 34 w 3729"/>
              <a:gd name="T103" fmla="*/ 1347 h 4122"/>
              <a:gd name="T104" fmla="*/ 72 w 3729"/>
              <a:gd name="T105" fmla="*/ 1066 h 4122"/>
              <a:gd name="T106" fmla="*/ 69 w 3729"/>
              <a:gd name="T107" fmla="*/ 831 h 4122"/>
              <a:gd name="T108" fmla="*/ 180 w 3729"/>
              <a:gd name="T109" fmla="*/ 629 h 4122"/>
              <a:gd name="T110" fmla="*/ 280 w 3729"/>
              <a:gd name="T111" fmla="*/ 531 h 4122"/>
              <a:gd name="T112" fmla="*/ 529 w 3729"/>
              <a:gd name="T113" fmla="*/ 222 h 4122"/>
              <a:gd name="T114" fmla="*/ 643 w 3729"/>
              <a:gd name="T115" fmla="*/ 122 h 4122"/>
              <a:gd name="T116" fmla="*/ 829 w 3729"/>
              <a:gd name="T117" fmla="*/ 111 h 4122"/>
              <a:gd name="T118" fmla="*/ 1023 w 3729"/>
              <a:gd name="T119" fmla="*/ 51 h 4122"/>
              <a:gd name="T120" fmla="*/ 1380 w 3729"/>
              <a:gd name="T121" fmla="*/ 26 h 4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729" h="4122">
                <a:moveTo>
                  <a:pt x="2732" y="555"/>
                </a:moveTo>
                <a:lnTo>
                  <a:pt x="2736" y="558"/>
                </a:lnTo>
                <a:lnTo>
                  <a:pt x="2738" y="560"/>
                </a:lnTo>
                <a:lnTo>
                  <a:pt x="2740" y="562"/>
                </a:lnTo>
                <a:lnTo>
                  <a:pt x="2740" y="562"/>
                </a:lnTo>
                <a:lnTo>
                  <a:pt x="2740" y="562"/>
                </a:lnTo>
                <a:lnTo>
                  <a:pt x="2740" y="560"/>
                </a:lnTo>
                <a:lnTo>
                  <a:pt x="2740" y="558"/>
                </a:lnTo>
                <a:lnTo>
                  <a:pt x="2736" y="556"/>
                </a:lnTo>
                <a:lnTo>
                  <a:pt x="2734" y="555"/>
                </a:lnTo>
                <a:lnTo>
                  <a:pt x="2732" y="555"/>
                </a:lnTo>
                <a:close/>
                <a:moveTo>
                  <a:pt x="2703" y="531"/>
                </a:moveTo>
                <a:lnTo>
                  <a:pt x="2723" y="555"/>
                </a:lnTo>
                <a:lnTo>
                  <a:pt x="2729" y="555"/>
                </a:lnTo>
                <a:lnTo>
                  <a:pt x="2723" y="547"/>
                </a:lnTo>
                <a:lnTo>
                  <a:pt x="2718" y="540"/>
                </a:lnTo>
                <a:lnTo>
                  <a:pt x="2711" y="535"/>
                </a:lnTo>
                <a:lnTo>
                  <a:pt x="2703" y="531"/>
                </a:lnTo>
                <a:close/>
                <a:moveTo>
                  <a:pt x="2672" y="478"/>
                </a:moveTo>
                <a:lnTo>
                  <a:pt x="2672" y="495"/>
                </a:lnTo>
                <a:lnTo>
                  <a:pt x="2680" y="495"/>
                </a:lnTo>
                <a:lnTo>
                  <a:pt x="2681" y="502"/>
                </a:lnTo>
                <a:lnTo>
                  <a:pt x="2685" y="507"/>
                </a:lnTo>
                <a:lnTo>
                  <a:pt x="2689" y="513"/>
                </a:lnTo>
                <a:lnTo>
                  <a:pt x="2692" y="518"/>
                </a:lnTo>
                <a:lnTo>
                  <a:pt x="2696" y="518"/>
                </a:lnTo>
                <a:lnTo>
                  <a:pt x="2696" y="502"/>
                </a:lnTo>
                <a:lnTo>
                  <a:pt x="2692" y="500"/>
                </a:lnTo>
                <a:lnTo>
                  <a:pt x="2689" y="498"/>
                </a:lnTo>
                <a:lnTo>
                  <a:pt x="2687" y="495"/>
                </a:lnTo>
                <a:lnTo>
                  <a:pt x="2685" y="491"/>
                </a:lnTo>
                <a:lnTo>
                  <a:pt x="2683" y="486"/>
                </a:lnTo>
                <a:lnTo>
                  <a:pt x="2676" y="486"/>
                </a:lnTo>
                <a:lnTo>
                  <a:pt x="2676" y="478"/>
                </a:lnTo>
                <a:lnTo>
                  <a:pt x="2672" y="478"/>
                </a:lnTo>
                <a:close/>
                <a:moveTo>
                  <a:pt x="2656" y="455"/>
                </a:moveTo>
                <a:lnTo>
                  <a:pt x="2660" y="458"/>
                </a:lnTo>
                <a:lnTo>
                  <a:pt x="2661" y="462"/>
                </a:lnTo>
                <a:lnTo>
                  <a:pt x="2663" y="464"/>
                </a:lnTo>
                <a:lnTo>
                  <a:pt x="2667" y="469"/>
                </a:lnTo>
                <a:lnTo>
                  <a:pt x="2669" y="475"/>
                </a:lnTo>
                <a:lnTo>
                  <a:pt x="2672" y="475"/>
                </a:lnTo>
                <a:lnTo>
                  <a:pt x="2671" y="467"/>
                </a:lnTo>
                <a:lnTo>
                  <a:pt x="2669" y="462"/>
                </a:lnTo>
                <a:lnTo>
                  <a:pt x="2667" y="458"/>
                </a:lnTo>
                <a:lnTo>
                  <a:pt x="2661" y="456"/>
                </a:lnTo>
                <a:lnTo>
                  <a:pt x="2656" y="455"/>
                </a:lnTo>
                <a:close/>
                <a:moveTo>
                  <a:pt x="1469" y="0"/>
                </a:moveTo>
                <a:lnTo>
                  <a:pt x="1480" y="2"/>
                </a:lnTo>
                <a:lnTo>
                  <a:pt x="1480" y="6"/>
                </a:lnTo>
                <a:lnTo>
                  <a:pt x="1485" y="7"/>
                </a:lnTo>
                <a:lnTo>
                  <a:pt x="1489" y="9"/>
                </a:lnTo>
                <a:lnTo>
                  <a:pt x="1494" y="9"/>
                </a:lnTo>
                <a:lnTo>
                  <a:pt x="1500" y="9"/>
                </a:lnTo>
                <a:lnTo>
                  <a:pt x="1500" y="29"/>
                </a:lnTo>
                <a:lnTo>
                  <a:pt x="1511" y="27"/>
                </a:lnTo>
                <a:lnTo>
                  <a:pt x="1518" y="24"/>
                </a:lnTo>
                <a:lnTo>
                  <a:pt x="1527" y="20"/>
                </a:lnTo>
                <a:lnTo>
                  <a:pt x="1540" y="18"/>
                </a:lnTo>
                <a:lnTo>
                  <a:pt x="1543" y="27"/>
                </a:lnTo>
                <a:lnTo>
                  <a:pt x="1545" y="42"/>
                </a:lnTo>
                <a:lnTo>
                  <a:pt x="1543" y="55"/>
                </a:lnTo>
                <a:lnTo>
                  <a:pt x="1540" y="55"/>
                </a:lnTo>
                <a:lnTo>
                  <a:pt x="1538" y="58"/>
                </a:lnTo>
                <a:lnTo>
                  <a:pt x="1536" y="60"/>
                </a:lnTo>
                <a:lnTo>
                  <a:pt x="1534" y="62"/>
                </a:lnTo>
                <a:lnTo>
                  <a:pt x="1534" y="66"/>
                </a:lnTo>
                <a:lnTo>
                  <a:pt x="1532" y="69"/>
                </a:lnTo>
                <a:lnTo>
                  <a:pt x="1523" y="69"/>
                </a:lnTo>
                <a:lnTo>
                  <a:pt x="1523" y="75"/>
                </a:lnTo>
                <a:lnTo>
                  <a:pt x="1521" y="76"/>
                </a:lnTo>
                <a:lnTo>
                  <a:pt x="1521" y="80"/>
                </a:lnTo>
                <a:lnTo>
                  <a:pt x="1520" y="86"/>
                </a:lnTo>
                <a:lnTo>
                  <a:pt x="1534" y="96"/>
                </a:lnTo>
                <a:lnTo>
                  <a:pt x="1541" y="111"/>
                </a:lnTo>
                <a:lnTo>
                  <a:pt x="1545" y="129"/>
                </a:lnTo>
                <a:lnTo>
                  <a:pt x="1543" y="155"/>
                </a:lnTo>
                <a:lnTo>
                  <a:pt x="1516" y="178"/>
                </a:lnTo>
                <a:lnTo>
                  <a:pt x="1512" y="186"/>
                </a:lnTo>
                <a:lnTo>
                  <a:pt x="1503" y="186"/>
                </a:lnTo>
                <a:lnTo>
                  <a:pt x="1503" y="191"/>
                </a:lnTo>
                <a:lnTo>
                  <a:pt x="1492" y="195"/>
                </a:lnTo>
                <a:lnTo>
                  <a:pt x="1496" y="202"/>
                </a:lnTo>
                <a:lnTo>
                  <a:pt x="1509" y="206"/>
                </a:lnTo>
                <a:lnTo>
                  <a:pt x="1514" y="200"/>
                </a:lnTo>
                <a:lnTo>
                  <a:pt x="1523" y="198"/>
                </a:lnTo>
                <a:lnTo>
                  <a:pt x="1532" y="200"/>
                </a:lnTo>
                <a:lnTo>
                  <a:pt x="1543" y="202"/>
                </a:lnTo>
                <a:lnTo>
                  <a:pt x="1549" y="229"/>
                </a:lnTo>
                <a:lnTo>
                  <a:pt x="1560" y="235"/>
                </a:lnTo>
                <a:lnTo>
                  <a:pt x="1560" y="238"/>
                </a:lnTo>
                <a:lnTo>
                  <a:pt x="1572" y="238"/>
                </a:lnTo>
                <a:lnTo>
                  <a:pt x="1572" y="242"/>
                </a:lnTo>
                <a:lnTo>
                  <a:pt x="1589" y="242"/>
                </a:lnTo>
                <a:lnTo>
                  <a:pt x="1592" y="251"/>
                </a:lnTo>
                <a:lnTo>
                  <a:pt x="1600" y="251"/>
                </a:lnTo>
                <a:lnTo>
                  <a:pt x="1600" y="255"/>
                </a:lnTo>
                <a:lnTo>
                  <a:pt x="1609" y="255"/>
                </a:lnTo>
                <a:lnTo>
                  <a:pt x="1609" y="258"/>
                </a:lnTo>
                <a:lnTo>
                  <a:pt x="1660" y="255"/>
                </a:lnTo>
                <a:lnTo>
                  <a:pt x="1660" y="258"/>
                </a:lnTo>
                <a:lnTo>
                  <a:pt x="1680" y="258"/>
                </a:lnTo>
                <a:lnTo>
                  <a:pt x="1680" y="262"/>
                </a:lnTo>
                <a:lnTo>
                  <a:pt x="1700" y="262"/>
                </a:lnTo>
                <a:lnTo>
                  <a:pt x="1700" y="266"/>
                </a:lnTo>
                <a:lnTo>
                  <a:pt x="1709" y="266"/>
                </a:lnTo>
                <a:lnTo>
                  <a:pt x="1712" y="275"/>
                </a:lnTo>
                <a:lnTo>
                  <a:pt x="1720" y="275"/>
                </a:lnTo>
                <a:lnTo>
                  <a:pt x="1720" y="278"/>
                </a:lnTo>
                <a:lnTo>
                  <a:pt x="1752" y="278"/>
                </a:lnTo>
                <a:lnTo>
                  <a:pt x="1756" y="286"/>
                </a:lnTo>
                <a:lnTo>
                  <a:pt x="1763" y="286"/>
                </a:lnTo>
                <a:lnTo>
                  <a:pt x="1769" y="322"/>
                </a:lnTo>
                <a:lnTo>
                  <a:pt x="1778" y="329"/>
                </a:lnTo>
                <a:lnTo>
                  <a:pt x="1783" y="335"/>
                </a:lnTo>
                <a:lnTo>
                  <a:pt x="1789" y="340"/>
                </a:lnTo>
                <a:lnTo>
                  <a:pt x="1796" y="344"/>
                </a:lnTo>
                <a:lnTo>
                  <a:pt x="1807" y="346"/>
                </a:lnTo>
                <a:lnTo>
                  <a:pt x="1823" y="346"/>
                </a:lnTo>
                <a:lnTo>
                  <a:pt x="1836" y="351"/>
                </a:lnTo>
                <a:lnTo>
                  <a:pt x="1849" y="351"/>
                </a:lnTo>
                <a:lnTo>
                  <a:pt x="1863" y="355"/>
                </a:lnTo>
                <a:lnTo>
                  <a:pt x="1863" y="358"/>
                </a:lnTo>
                <a:lnTo>
                  <a:pt x="1880" y="358"/>
                </a:lnTo>
                <a:lnTo>
                  <a:pt x="1883" y="366"/>
                </a:lnTo>
                <a:lnTo>
                  <a:pt x="1896" y="366"/>
                </a:lnTo>
                <a:lnTo>
                  <a:pt x="1896" y="369"/>
                </a:lnTo>
                <a:lnTo>
                  <a:pt x="1903" y="369"/>
                </a:lnTo>
                <a:lnTo>
                  <a:pt x="1903" y="375"/>
                </a:lnTo>
                <a:lnTo>
                  <a:pt x="1916" y="375"/>
                </a:lnTo>
                <a:lnTo>
                  <a:pt x="1920" y="382"/>
                </a:lnTo>
                <a:lnTo>
                  <a:pt x="1929" y="382"/>
                </a:lnTo>
                <a:lnTo>
                  <a:pt x="1932" y="391"/>
                </a:lnTo>
                <a:lnTo>
                  <a:pt x="1934" y="391"/>
                </a:lnTo>
                <a:lnTo>
                  <a:pt x="1938" y="393"/>
                </a:lnTo>
                <a:lnTo>
                  <a:pt x="1941" y="396"/>
                </a:lnTo>
                <a:lnTo>
                  <a:pt x="1945" y="398"/>
                </a:lnTo>
                <a:lnTo>
                  <a:pt x="1951" y="400"/>
                </a:lnTo>
                <a:lnTo>
                  <a:pt x="1954" y="402"/>
                </a:lnTo>
                <a:lnTo>
                  <a:pt x="1956" y="402"/>
                </a:lnTo>
                <a:lnTo>
                  <a:pt x="1956" y="398"/>
                </a:lnTo>
                <a:lnTo>
                  <a:pt x="1969" y="398"/>
                </a:lnTo>
                <a:lnTo>
                  <a:pt x="1972" y="393"/>
                </a:lnTo>
                <a:lnTo>
                  <a:pt x="1976" y="389"/>
                </a:lnTo>
                <a:lnTo>
                  <a:pt x="1980" y="386"/>
                </a:lnTo>
                <a:lnTo>
                  <a:pt x="1983" y="382"/>
                </a:lnTo>
                <a:lnTo>
                  <a:pt x="1985" y="376"/>
                </a:lnTo>
                <a:lnTo>
                  <a:pt x="1989" y="369"/>
                </a:lnTo>
                <a:lnTo>
                  <a:pt x="1989" y="369"/>
                </a:lnTo>
                <a:lnTo>
                  <a:pt x="1991" y="367"/>
                </a:lnTo>
                <a:lnTo>
                  <a:pt x="1992" y="367"/>
                </a:lnTo>
                <a:lnTo>
                  <a:pt x="1992" y="366"/>
                </a:lnTo>
                <a:lnTo>
                  <a:pt x="1992" y="362"/>
                </a:lnTo>
                <a:lnTo>
                  <a:pt x="1992" y="358"/>
                </a:lnTo>
                <a:lnTo>
                  <a:pt x="1989" y="358"/>
                </a:lnTo>
                <a:lnTo>
                  <a:pt x="1989" y="349"/>
                </a:lnTo>
                <a:lnTo>
                  <a:pt x="1983" y="349"/>
                </a:lnTo>
                <a:lnTo>
                  <a:pt x="1981" y="331"/>
                </a:lnTo>
                <a:lnTo>
                  <a:pt x="1985" y="311"/>
                </a:lnTo>
                <a:lnTo>
                  <a:pt x="1989" y="295"/>
                </a:lnTo>
                <a:lnTo>
                  <a:pt x="2009" y="278"/>
                </a:lnTo>
                <a:lnTo>
                  <a:pt x="2009" y="275"/>
                </a:lnTo>
                <a:lnTo>
                  <a:pt x="2023" y="271"/>
                </a:lnTo>
                <a:lnTo>
                  <a:pt x="2029" y="262"/>
                </a:lnTo>
                <a:lnTo>
                  <a:pt x="2056" y="262"/>
                </a:lnTo>
                <a:lnTo>
                  <a:pt x="2063" y="251"/>
                </a:lnTo>
                <a:lnTo>
                  <a:pt x="2112" y="251"/>
                </a:lnTo>
                <a:lnTo>
                  <a:pt x="2112" y="255"/>
                </a:lnTo>
                <a:lnTo>
                  <a:pt x="2123" y="255"/>
                </a:lnTo>
                <a:lnTo>
                  <a:pt x="2123" y="258"/>
                </a:lnTo>
                <a:lnTo>
                  <a:pt x="2132" y="258"/>
                </a:lnTo>
                <a:lnTo>
                  <a:pt x="2132" y="262"/>
                </a:lnTo>
                <a:lnTo>
                  <a:pt x="2160" y="262"/>
                </a:lnTo>
                <a:lnTo>
                  <a:pt x="2160" y="266"/>
                </a:lnTo>
                <a:lnTo>
                  <a:pt x="2163" y="271"/>
                </a:lnTo>
                <a:lnTo>
                  <a:pt x="2163" y="273"/>
                </a:lnTo>
                <a:lnTo>
                  <a:pt x="2165" y="276"/>
                </a:lnTo>
                <a:lnTo>
                  <a:pt x="2163" y="280"/>
                </a:lnTo>
                <a:lnTo>
                  <a:pt x="2163" y="282"/>
                </a:lnTo>
                <a:lnTo>
                  <a:pt x="2165" y="284"/>
                </a:lnTo>
                <a:lnTo>
                  <a:pt x="2167" y="286"/>
                </a:lnTo>
                <a:lnTo>
                  <a:pt x="2171" y="287"/>
                </a:lnTo>
                <a:lnTo>
                  <a:pt x="2176" y="289"/>
                </a:lnTo>
                <a:lnTo>
                  <a:pt x="2176" y="295"/>
                </a:lnTo>
                <a:lnTo>
                  <a:pt x="2203" y="295"/>
                </a:lnTo>
                <a:lnTo>
                  <a:pt x="2203" y="298"/>
                </a:lnTo>
                <a:lnTo>
                  <a:pt x="2220" y="302"/>
                </a:lnTo>
                <a:lnTo>
                  <a:pt x="2220" y="306"/>
                </a:lnTo>
                <a:lnTo>
                  <a:pt x="2223" y="306"/>
                </a:lnTo>
                <a:lnTo>
                  <a:pt x="2225" y="306"/>
                </a:lnTo>
                <a:lnTo>
                  <a:pt x="2227" y="304"/>
                </a:lnTo>
                <a:lnTo>
                  <a:pt x="2227" y="302"/>
                </a:lnTo>
                <a:lnTo>
                  <a:pt x="2229" y="302"/>
                </a:lnTo>
                <a:lnTo>
                  <a:pt x="2243" y="302"/>
                </a:lnTo>
                <a:lnTo>
                  <a:pt x="2256" y="306"/>
                </a:lnTo>
                <a:lnTo>
                  <a:pt x="2269" y="309"/>
                </a:lnTo>
                <a:lnTo>
                  <a:pt x="2272" y="342"/>
                </a:lnTo>
                <a:lnTo>
                  <a:pt x="2296" y="346"/>
                </a:lnTo>
                <a:lnTo>
                  <a:pt x="2305" y="344"/>
                </a:lnTo>
                <a:lnTo>
                  <a:pt x="2318" y="342"/>
                </a:lnTo>
                <a:lnTo>
                  <a:pt x="2332" y="342"/>
                </a:lnTo>
                <a:lnTo>
                  <a:pt x="2332" y="346"/>
                </a:lnTo>
                <a:lnTo>
                  <a:pt x="2369" y="349"/>
                </a:lnTo>
                <a:lnTo>
                  <a:pt x="2369" y="355"/>
                </a:lnTo>
                <a:lnTo>
                  <a:pt x="2389" y="355"/>
                </a:lnTo>
                <a:lnTo>
                  <a:pt x="2392" y="362"/>
                </a:lnTo>
                <a:lnTo>
                  <a:pt x="2416" y="362"/>
                </a:lnTo>
                <a:lnTo>
                  <a:pt x="2416" y="366"/>
                </a:lnTo>
                <a:lnTo>
                  <a:pt x="2429" y="369"/>
                </a:lnTo>
                <a:lnTo>
                  <a:pt x="2449" y="369"/>
                </a:lnTo>
                <a:lnTo>
                  <a:pt x="2456" y="375"/>
                </a:lnTo>
                <a:lnTo>
                  <a:pt x="2467" y="380"/>
                </a:lnTo>
                <a:lnTo>
                  <a:pt x="2480" y="384"/>
                </a:lnTo>
                <a:lnTo>
                  <a:pt x="2492" y="382"/>
                </a:lnTo>
                <a:lnTo>
                  <a:pt x="2503" y="366"/>
                </a:lnTo>
                <a:lnTo>
                  <a:pt x="2536" y="358"/>
                </a:lnTo>
                <a:lnTo>
                  <a:pt x="2536" y="349"/>
                </a:lnTo>
                <a:lnTo>
                  <a:pt x="2563" y="346"/>
                </a:lnTo>
                <a:lnTo>
                  <a:pt x="2569" y="338"/>
                </a:lnTo>
                <a:lnTo>
                  <a:pt x="2572" y="336"/>
                </a:lnTo>
                <a:lnTo>
                  <a:pt x="2578" y="338"/>
                </a:lnTo>
                <a:lnTo>
                  <a:pt x="2583" y="338"/>
                </a:lnTo>
                <a:lnTo>
                  <a:pt x="2589" y="340"/>
                </a:lnTo>
                <a:lnTo>
                  <a:pt x="2592" y="340"/>
                </a:lnTo>
                <a:lnTo>
                  <a:pt x="2596" y="342"/>
                </a:lnTo>
                <a:lnTo>
                  <a:pt x="2600" y="349"/>
                </a:lnTo>
                <a:lnTo>
                  <a:pt x="2603" y="351"/>
                </a:lnTo>
                <a:lnTo>
                  <a:pt x="2607" y="349"/>
                </a:lnTo>
                <a:lnTo>
                  <a:pt x="2611" y="349"/>
                </a:lnTo>
                <a:lnTo>
                  <a:pt x="2612" y="347"/>
                </a:lnTo>
                <a:lnTo>
                  <a:pt x="2612" y="346"/>
                </a:lnTo>
                <a:lnTo>
                  <a:pt x="2616" y="346"/>
                </a:lnTo>
                <a:lnTo>
                  <a:pt x="2620" y="346"/>
                </a:lnTo>
                <a:lnTo>
                  <a:pt x="2623" y="347"/>
                </a:lnTo>
                <a:lnTo>
                  <a:pt x="2625" y="349"/>
                </a:lnTo>
                <a:lnTo>
                  <a:pt x="2629" y="349"/>
                </a:lnTo>
                <a:lnTo>
                  <a:pt x="2629" y="362"/>
                </a:lnTo>
                <a:lnTo>
                  <a:pt x="2641" y="364"/>
                </a:lnTo>
                <a:lnTo>
                  <a:pt x="2660" y="367"/>
                </a:lnTo>
                <a:lnTo>
                  <a:pt x="2681" y="369"/>
                </a:lnTo>
                <a:lnTo>
                  <a:pt x="2701" y="369"/>
                </a:lnTo>
                <a:lnTo>
                  <a:pt x="2716" y="366"/>
                </a:lnTo>
                <a:lnTo>
                  <a:pt x="2716" y="362"/>
                </a:lnTo>
                <a:lnTo>
                  <a:pt x="2743" y="358"/>
                </a:lnTo>
                <a:lnTo>
                  <a:pt x="2756" y="395"/>
                </a:lnTo>
                <a:lnTo>
                  <a:pt x="2769" y="402"/>
                </a:lnTo>
                <a:lnTo>
                  <a:pt x="2769" y="426"/>
                </a:lnTo>
                <a:lnTo>
                  <a:pt x="2776" y="429"/>
                </a:lnTo>
                <a:lnTo>
                  <a:pt x="2776" y="438"/>
                </a:lnTo>
                <a:lnTo>
                  <a:pt x="2780" y="438"/>
                </a:lnTo>
                <a:lnTo>
                  <a:pt x="2780" y="446"/>
                </a:lnTo>
                <a:lnTo>
                  <a:pt x="2783" y="446"/>
                </a:lnTo>
                <a:lnTo>
                  <a:pt x="2780" y="509"/>
                </a:lnTo>
                <a:lnTo>
                  <a:pt x="2776" y="509"/>
                </a:lnTo>
                <a:lnTo>
                  <a:pt x="2776" y="518"/>
                </a:lnTo>
                <a:lnTo>
                  <a:pt x="2772" y="518"/>
                </a:lnTo>
                <a:lnTo>
                  <a:pt x="2772" y="531"/>
                </a:lnTo>
                <a:lnTo>
                  <a:pt x="2769" y="531"/>
                </a:lnTo>
                <a:lnTo>
                  <a:pt x="2769" y="535"/>
                </a:lnTo>
                <a:lnTo>
                  <a:pt x="2772" y="535"/>
                </a:lnTo>
                <a:lnTo>
                  <a:pt x="2772" y="558"/>
                </a:lnTo>
                <a:lnTo>
                  <a:pt x="2763" y="564"/>
                </a:lnTo>
                <a:lnTo>
                  <a:pt x="2758" y="567"/>
                </a:lnTo>
                <a:lnTo>
                  <a:pt x="2752" y="569"/>
                </a:lnTo>
                <a:lnTo>
                  <a:pt x="2740" y="566"/>
                </a:lnTo>
                <a:lnTo>
                  <a:pt x="2740" y="578"/>
                </a:lnTo>
                <a:lnTo>
                  <a:pt x="2736" y="578"/>
                </a:lnTo>
                <a:lnTo>
                  <a:pt x="2736" y="582"/>
                </a:lnTo>
                <a:lnTo>
                  <a:pt x="2740" y="582"/>
                </a:lnTo>
                <a:lnTo>
                  <a:pt x="2743" y="602"/>
                </a:lnTo>
                <a:lnTo>
                  <a:pt x="2749" y="602"/>
                </a:lnTo>
                <a:lnTo>
                  <a:pt x="2749" y="615"/>
                </a:lnTo>
                <a:lnTo>
                  <a:pt x="2752" y="615"/>
                </a:lnTo>
                <a:lnTo>
                  <a:pt x="2756" y="635"/>
                </a:lnTo>
                <a:lnTo>
                  <a:pt x="2763" y="638"/>
                </a:lnTo>
                <a:lnTo>
                  <a:pt x="2772" y="662"/>
                </a:lnTo>
                <a:lnTo>
                  <a:pt x="2780" y="666"/>
                </a:lnTo>
                <a:lnTo>
                  <a:pt x="2780" y="678"/>
                </a:lnTo>
                <a:lnTo>
                  <a:pt x="2783" y="678"/>
                </a:lnTo>
                <a:lnTo>
                  <a:pt x="2783" y="686"/>
                </a:lnTo>
                <a:lnTo>
                  <a:pt x="2792" y="691"/>
                </a:lnTo>
                <a:lnTo>
                  <a:pt x="2796" y="706"/>
                </a:lnTo>
                <a:lnTo>
                  <a:pt x="2809" y="715"/>
                </a:lnTo>
                <a:lnTo>
                  <a:pt x="2816" y="738"/>
                </a:lnTo>
                <a:lnTo>
                  <a:pt x="2820" y="738"/>
                </a:lnTo>
                <a:lnTo>
                  <a:pt x="2820" y="746"/>
                </a:lnTo>
                <a:lnTo>
                  <a:pt x="2829" y="751"/>
                </a:lnTo>
                <a:lnTo>
                  <a:pt x="2849" y="775"/>
                </a:lnTo>
                <a:lnTo>
                  <a:pt x="2845" y="782"/>
                </a:lnTo>
                <a:lnTo>
                  <a:pt x="2841" y="789"/>
                </a:lnTo>
                <a:lnTo>
                  <a:pt x="2840" y="796"/>
                </a:lnTo>
                <a:lnTo>
                  <a:pt x="2840" y="806"/>
                </a:lnTo>
                <a:lnTo>
                  <a:pt x="2843" y="806"/>
                </a:lnTo>
                <a:lnTo>
                  <a:pt x="2843" y="818"/>
                </a:lnTo>
                <a:lnTo>
                  <a:pt x="2849" y="818"/>
                </a:lnTo>
                <a:lnTo>
                  <a:pt x="2852" y="822"/>
                </a:lnTo>
                <a:lnTo>
                  <a:pt x="2856" y="824"/>
                </a:lnTo>
                <a:lnTo>
                  <a:pt x="2860" y="827"/>
                </a:lnTo>
                <a:lnTo>
                  <a:pt x="2863" y="831"/>
                </a:lnTo>
                <a:lnTo>
                  <a:pt x="2869" y="838"/>
                </a:lnTo>
                <a:lnTo>
                  <a:pt x="2876" y="838"/>
                </a:lnTo>
                <a:lnTo>
                  <a:pt x="2876" y="842"/>
                </a:lnTo>
                <a:lnTo>
                  <a:pt x="2889" y="842"/>
                </a:lnTo>
                <a:lnTo>
                  <a:pt x="2889" y="844"/>
                </a:lnTo>
                <a:lnTo>
                  <a:pt x="2891" y="847"/>
                </a:lnTo>
                <a:lnTo>
                  <a:pt x="2894" y="851"/>
                </a:lnTo>
                <a:lnTo>
                  <a:pt x="2896" y="856"/>
                </a:lnTo>
                <a:lnTo>
                  <a:pt x="2900" y="860"/>
                </a:lnTo>
                <a:lnTo>
                  <a:pt x="2901" y="864"/>
                </a:lnTo>
                <a:lnTo>
                  <a:pt x="2903" y="866"/>
                </a:lnTo>
                <a:lnTo>
                  <a:pt x="2912" y="866"/>
                </a:lnTo>
                <a:lnTo>
                  <a:pt x="2916" y="875"/>
                </a:lnTo>
                <a:lnTo>
                  <a:pt x="2920" y="875"/>
                </a:lnTo>
                <a:lnTo>
                  <a:pt x="2920" y="895"/>
                </a:lnTo>
                <a:lnTo>
                  <a:pt x="2923" y="895"/>
                </a:lnTo>
                <a:lnTo>
                  <a:pt x="2932" y="918"/>
                </a:lnTo>
                <a:lnTo>
                  <a:pt x="2936" y="918"/>
                </a:lnTo>
                <a:lnTo>
                  <a:pt x="2936" y="951"/>
                </a:lnTo>
                <a:lnTo>
                  <a:pt x="2940" y="951"/>
                </a:lnTo>
                <a:lnTo>
                  <a:pt x="2940" y="958"/>
                </a:lnTo>
                <a:lnTo>
                  <a:pt x="2943" y="958"/>
                </a:lnTo>
                <a:lnTo>
                  <a:pt x="2949" y="1031"/>
                </a:lnTo>
                <a:lnTo>
                  <a:pt x="2956" y="1035"/>
                </a:lnTo>
                <a:lnTo>
                  <a:pt x="2960" y="1062"/>
                </a:lnTo>
                <a:lnTo>
                  <a:pt x="2976" y="1062"/>
                </a:lnTo>
                <a:lnTo>
                  <a:pt x="2987" y="1076"/>
                </a:lnTo>
                <a:lnTo>
                  <a:pt x="3003" y="1091"/>
                </a:lnTo>
                <a:lnTo>
                  <a:pt x="3020" y="1098"/>
                </a:lnTo>
                <a:lnTo>
                  <a:pt x="3020" y="1106"/>
                </a:lnTo>
                <a:lnTo>
                  <a:pt x="3029" y="1106"/>
                </a:lnTo>
                <a:lnTo>
                  <a:pt x="3032" y="1118"/>
                </a:lnTo>
                <a:lnTo>
                  <a:pt x="3040" y="1122"/>
                </a:lnTo>
                <a:lnTo>
                  <a:pt x="3056" y="1171"/>
                </a:lnTo>
                <a:lnTo>
                  <a:pt x="3060" y="1171"/>
                </a:lnTo>
                <a:lnTo>
                  <a:pt x="3060" y="1195"/>
                </a:lnTo>
                <a:lnTo>
                  <a:pt x="3063" y="1195"/>
                </a:lnTo>
                <a:lnTo>
                  <a:pt x="3063" y="1202"/>
                </a:lnTo>
                <a:lnTo>
                  <a:pt x="3069" y="1202"/>
                </a:lnTo>
                <a:lnTo>
                  <a:pt x="3069" y="1222"/>
                </a:lnTo>
                <a:lnTo>
                  <a:pt x="3072" y="1222"/>
                </a:lnTo>
                <a:lnTo>
                  <a:pt x="3074" y="1224"/>
                </a:lnTo>
                <a:lnTo>
                  <a:pt x="3074" y="1224"/>
                </a:lnTo>
                <a:lnTo>
                  <a:pt x="3074" y="1226"/>
                </a:lnTo>
                <a:lnTo>
                  <a:pt x="3076" y="1226"/>
                </a:lnTo>
                <a:lnTo>
                  <a:pt x="3078" y="1226"/>
                </a:lnTo>
                <a:lnTo>
                  <a:pt x="3080" y="1226"/>
                </a:lnTo>
                <a:lnTo>
                  <a:pt x="3089" y="1251"/>
                </a:lnTo>
                <a:lnTo>
                  <a:pt x="3112" y="1251"/>
                </a:lnTo>
                <a:lnTo>
                  <a:pt x="3116" y="1275"/>
                </a:lnTo>
                <a:lnTo>
                  <a:pt x="3120" y="1275"/>
                </a:lnTo>
                <a:lnTo>
                  <a:pt x="3120" y="1278"/>
                </a:lnTo>
                <a:lnTo>
                  <a:pt x="3143" y="1278"/>
                </a:lnTo>
                <a:lnTo>
                  <a:pt x="3156" y="1295"/>
                </a:lnTo>
                <a:lnTo>
                  <a:pt x="3172" y="1295"/>
                </a:lnTo>
                <a:lnTo>
                  <a:pt x="3172" y="1298"/>
                </a:lnTo>
                <a:lnTo>
                  <a:pt x="3183" y="1306"/>
                </a:lnTo>
                <a:lnTo>
                  <a:pt x="3183" y="1315"/>
                </a:lnTo>
                <a:lnTo>
                  <a:pt x="3203" y="1329"/>
                </a:lnTo>
                <a:lnTo>
                  <a:pt x="3209" y="1338"/>
                </a:lnTo>
                <a:lnTo>
                  <a:pt x="3216" y="1338"/>
                </a:lnTo>
                <a:lnTo>
                  <a:pt x="3220" y="1346"/>
                </a:lnTo>
                <a:lnTo>
                  <a:pt x="3243" y="1366"/>
                </a:lnTo>
                <a:lnTo>
                  <a:pt x="3243" y="1378"/>
                </a:lnTo>
                <a:lnTo>
                  <a:pt x="3256" y="1382"/>
                </a:lnTo>
                <a:lnTo>
                  <a:pt x="3269" y="1398"/>
                </a:lnTo>
                <a:lnTo>
                  <a:pt x="3276" y="1398"/>
                </a:lnTo>
                <a:lnTo>
                  <a:pt x="3276" y="1406"/>
                </a:lnTo>
                <a:lnTo>
                  <a:pt x="3289" y="1406"/>
                </a:lnTo>
                <a:lnTo>
                  <a:pt x="3289" y="1409"/>
                </a:lnTo>
                <a:lnTo>
                  <a:pt x="3292" y="1415"/>
                </a:lnTo>
                <a:lnTo>
                  <a:pt x="3296" y="1420"/>
                </a:lnTo>
                <a:lnTo>
                  <a:pt x="3300" y="1426"/>
                </a:lnTo>
                <a:lnTo>
                  <a:pt x="3303" y="1431"/>
                </a:lnTo>
                <a:lnTo>
                  <a:pt x="3303" y="1455"/>
                </a:lnTo>
                <a:lnTo>
                  <a:pt x="3296" y="1458"/>
                </a:lnTo>
                <a:lnTo>
                  <a:pt x="3296" y="1466"/>
                </a:lnTo>
                <a:lnTo>
                  <a:pt x="3292" y="1466"/>
                </a:lnTo>
                <a:lnTo>
                  <a:pt x="3292" y="1469"/>
                </a:lnTo>
                <a:lnTo>
                  <a:pt x="3294" y="1471"/>
                </a:lnTo>
                <a:lnTo>
                  <a:pt x="3294" y="1473"/>
                </a:lnTo>
                <a:lnTo>
                  <a:pt x="3296" y="1476"/>
                </a:lnTo>
                <a:lnTo>
                  <a:pt x="3296" y="1482"/>
                </a:lnTo>
                <a:lnTo>
                  <a:pt x="3301" y="1484"/>
                </a:lnTo>
                <a:lnTo>
                  <a:pt x="3307" y="1486"/>
                </a:lnTo>
                <a:lnTo>
                  <a:pt x="3309" y="1489"/>
                </a:lnTo>
                <a:lnTo>
                  <a:pt x="3311" y="1491"/>
                </a:lnTo>
                <a:lnTo>
                  <a:pt x="3311" y="1495"/>
                </a:lnTo>
                <a:lnTo>
                  <a:pt x="3312" y="1498"/>
                </a:lnTo>
                <a:lnTo>
                  <a:pt x="3312" y="1502"/>
                </a:lnTo>
                <a:lnTo>
                  <a:pt x="3316" y="1506"/>
                </a:lnTo>
                <a:lnTo>
                  <a:pt x="3320" y="1506"/>
                </a:lnTo>
                <a:lnTo>
                  <a:pt x="3323" y="1515"/>
                </a:lnTo>
                <a:lnTo>
                  <a:pt x="3332" y="1515"/>
                </a:lnTo>
                <a:lnTo>
                  <a:pt x="3336" y="1522"/>
                </a:lnTo>
                <a:lnTo>
                  <a:pt x="3347" y="1529"/>
                </a:lnTo>
                <a:lnTo>
                  <a:pt x="3361" y="1533"/>
                </a:lnTo>
                <a:lnTo>
                  <a:pt x="3380" y="1535"/>
                </a:lnTo>
                <a:lnTo>
                  <a:pt x="3383" y="1531"/>
                </a:lnTo>
                <a:lnTo>
                  <a:pt x="3385" y="1529"/>
                </a:lnTo>
                <a:lnTo>
                  <a:pt x="3389" y="1527"/>
                </a:lnTo>
                <a:lnTo>
                  <a:pt x="3392" y="1526"/>
                </a:lnTo>
                <a:lnTo>
                  <a:pt x="3392" y="1522"/>
                </a:lnTo>
                <a:lnTo>
                  <a:pt x="3400" y="1522"/>
                </a:lnTo>
                <a:lnTo>
                  <a:pt x="3409" y="1511"/>
                </a:lnTo>
                <a:lnTo>
                  <a:pt x="3469" y="1515"/>
                </a:lnTo>
                <a:lnTo>
                  <a:pt x="3469" y="1511"/>
                </a:lnTo>
                <a:lnTo>
                  <a:pt x="3476" y="1511"/>
                </a:lnTo>
                <a:lnTo>
                  <a:pt x="3480" y="1502"/>
                </a:lnTo>
                <a:lnTo>
                  <a:pt x="3500" y="1498"/>
                </a:lnTo>
                <a:lnTo>
                  <a:pt x="3500" y="1495"/>
                </a:lnTo>
                <a:lnTo>
                  <a:pt x="3536" y="1498"/>
                </a:lnTo>
                <a:lnTo>
                  <a:pt x="3536" y="1495"/>
                </a:lnTo>
                <a:lnTo>
                  <a:pt x="3549" y="1495"/>
                </a:lnTo>
                <a:lnTo>
                  <a:pt x="3552" y="1486"/>
                </a:lnTo>
                <a:lnTo>
                  <a:pt x="3567" y="1484"/>
                </a:lnTo>
                <a:lnTo>
                  <a:pt x="3581" y="1486"/>
                </a:lnTo>
                <a:lnTo>
                  <a:pt x="3598" y="1487"/>
                </a:lnTo>
                <a:lnTo>
                  <a:pt x="3612" y="1486"/>
                </a:lnTo>
                <a:lnTo>
                  <a:pt x="3612" y="1482"/>
                </a:lnTo>
                <a:lnTo>
                  <a:pt x="3623" y="1482"/>
                </a:lnTo>
                <a:lnTo>
                  <a:pt x="3623" y="1478"/>
                </a:lnTo>
                <a:lnTo>
                  <a:pt x="3636" y="1478"/>
                </a:lnTo>
                <a:lnTo>
                  <a:pt x="3636" y="1475"/>
                </a:lnTo>
                <a:lnTo>
                  <a:pt x="3660" y="1469"/>
                </a:lnTo>
                <a:lnTo>
                  <a:pt x="3663" y="1462"/>
                </a:lnTo>
                <a:lnTo>
                  <a:pt x="3674" y="1453"/>
                </a:lnTo>
                <a:lnTo>
                  <a:pt x="3687" y="1447"/>
                </a:lnTo>
                <a:lnTo>
                  <a:pt x="3703" y="1446"/>
                </a:lnTo>
                <a:lnTo>
                  <a:pt x="3709" y="1451"/>
                </a:lnTo>
                <a:lnTo>
                  <a:pt x="3714" y="1455"/>
                </a:lnTo>
                <a:lnTo>
                  <a:pt x="3720" y="1456"/>
                </a:lnTo>
                <a:lnTo>
                  <a:pt x="3729" y="1458"/>
                </a:lnTo>
                <a:lnTo>
                  <a:pt x="3729" y="1486"/>
                </a:lnTo>
                <a:lnTo>
                  <a:pt x="3723" y="1486"/>
                </a:lnTo>
                <a:lnTo>
                  <a:pt x="3720" y="1498"/>
                </a:lnTo>
                <a:lnTo>
                  <a:pt x="3723" y="1498"/>
                </a:lnTo>
                <a:lnTo>
                  <a:pt x="3725" y="1511"/>
                </a:lnTo>
                <a:lnTo>
                  <a:pt x="3725" y="1529"/>
                </a:lnTo>
                <a:lnTo>
                  <a:pt x="3723" y="1544"/>
                </a:lnTo>
                <a:lnTo>
                  <a:pt x="3720" y="1555"/>
                </a:lnTo>
                <a:lnTo>
                  <a:pt x="3718" y="1556"/>
                </a:lnTo>
                <a:lnTo>
                  <a:pt x="3718" y="1556"/>
                </a:lnTo>
                <a:lnTo>
                  <a:pt x="3718" y="1556"/>
                </a:lnTo>
                <a:lnTo>
                  <a:pt x="3716" y="1556"/>
                </a:lnTo>
                <a:lnTo>
                  <a:pt x="3714" y="1556"/>
                </a:lnTo>
                <a:lnTo>
                  <a:pt x="3712" y="1558"/>
                </a:lnTo>
                <a:lnTo>
                  <a:pt x="3711" y="1589"/>
                </a:lnTo>
                <a:lnTo>
                  <a:pt x="3703" y="1615"/>
                </a:lnTo>
                <a:lnTo>
                  <a:pt x="3703" y="1626"/>
                </a:lnTo>
                <a:lnTo>
                  <a:pt x="3692" y="1635"/>
                </a:lnTo>
                <a:lnTo>
                  <a:pt x="3692" y="1642"/>
                </a:lnTo>
                <a:lnTo>
                  <a:pt x="3689" y="1642"/>
                </a:lnTo>
                <a:lnTo>
                  <a:pt x="3689" y="1651"/>
                </a:lnTo>
                <a:lnTo>
                  <a:pt x="3683" y="1651"/>
                </a:lnTo>
                <a:lnTo>
                  <a:pt x="3683" y="1658"/>
                </a:lnTo>
                <a:lnTo>
                  <a:pt x="3680" y="1658"/>
                </a:lnTo>
                <a:lnTo>
                  <a:pt x="3680" y="1666"/>
                </a:lnTo>
                <a:lnTo>
                  <a:pt x="3676" y="1666"/>
                </a:lnTo>
                <a:lnTo>
                  <a:pt x="3676" y="1675"/>
                </a:lnTo>
                <a:lnTo>
                  <a:pt x="3672" y="1675"/>
                </a:lnTo>
                <a:lnTo>
                  <a:pt x="3672" y="1682"/>
                </a:lnTo>
                <a:lnTo>
                  <a:pt x="3660" y="1689"/>
                </a:lnTo>
                <a:lnTo>
                  <a:pt x="3660" y="1698"/>
                </a:lnTo>
                <a:lnTo>
                  <a:pt x="3656" y="1698"/>
                </a:lnTo>
                <a:lnTo>
                  <a:pt x="3656" y="1715"/>
                </a:lnTo>
                <a:lnTo>
                  <a:pt x="3652" y="1715"/>
                </a:lnTo>
                <a:lnTo>
                  <a:pt x="3652" y="1722"/>
                </a:lnTo>
                <a:lnTo>
                  <a:pt x="3649" y="1722"/>
                </a:lnTo>
                <a:lnTo>
                  <a:pt x="3649" y="1731"/>
                </a:lnTo>
                <a:lnTo>
                  <a:pt x="3640" y="1735"/>
                </a:lnTo>
                <a:lnTo>
                  <a:pt x="3640" y="1742"/>
                </a:lnTo>
                <a:lnTo>
                  <a:pt x="3636" y="1742"/>
                </a:lnTo>
                <a:lnTo>
                  <a:pt x="3636" y="1749"/>
                </a:lnTo>
                <a:lnTo>
                  <a:pt x="3632" y="1749"/>
                </a:lnTo>
                <a:lnTo>
                  <a:pt x="3632" y="1758"/>
                </a:lnTo>
                <a:lnTo>
                  <a:pt x="3629" y="1758"/>
                </a:lnTo>
                <a:lnTo>
                  <a:pt x="3629" y="1766"/>
                </a:lnTo>
                <a:lnTo>
                  <a:pt x="3620" y="1769"/>
                </a:lnTo>
                <a:lnTo>
                  <a:pt x="3620" y="1795"/>
                </a:lnTo>
                <a:lnTo>
                  <a:pt x="3616" y="1795"/>
                </a:lnTo>
                <a:lnTo>
                  <a:pt x="3616" y="1802"/>
                </a:lnTo>
                <a:lnTo>
                  <a:pt x="3612" y="1802"/>
                </a:lnTo>
                <a:lnTo>
                  <a:pt x="3612" y="1811"/>
                </a:lnTo>
                <a:lnTo>
                  <a:pt x="3609" y="1811"/>
                </a:lnTo>
                <a:lnTo>
                  <a:pt x="3603" y="1822"/>
                </a:lnTo>
                <a:lnTo>
                  <a:pt x="3592" y="1829"/>
                </a:lnTo>
                <a:lnTo>
                  <a:pt x="3592" y="1842"/>
                </a:lnTo>
                <a:lnTo>
                  <a:pt x="3589" y="1842"/>
                </a:lnTo>
                <a:lnTo>
                  <a:pt x="3589" y="1851"/>
                </a:lnTo>
                <a:lnTo>
                  <a:pt x="3580" y="1855"/>
                </a:lnTo>
                <a:lnTo>
                  <a:pt x="3580" y="1862"/>
                </a:lnTo>
                <a:lnTo>
                  <a:pt x="3576" y="1862"/>
                </a:lnTo>
                <a:lnTo>
                  <a:pt x="3576" y="1875"/>
                </a:lnTo>
                <a:lnTo>
                  <a:pt x="3560" y="1886"/>
                </a:lnTo>
                <a:lnTo>
                  <a:pt x="3556" y="1902"/>
                </a:lnTo>
                <a:lnTo>
                  <a:pt x="3543" y="1909"/>
                </a:lnTo>
                <a:lnTo>
                  <a:pt x="3543" y="1918"/>
                </a:lnTo>
                <a:lnTo>
                  <a:pt x="3529" y="1931"/>
                </a:lnTo>
                <a:lnTo>
                  <a:pt x="3523" y="1938"/>
                </a:lnTo>
                <a:lnTo>
                  <a:pt x="3516" y="1938"/>
                </a:lnTo>
                <a:lnTo>
                  <a:pt x="3516" y="1942"/>
                </a:lnTo>
                <a:lnTo>
                  <a:pt x="3509" y="1946"/>
                </a:lnTo>
                <a:lnTo>
                  <a:pt x="3509" y="1955"/>
                </a:lnTo>
                <a:lnTo>
                  <a:pt x="3472" y="1986"/>
                </a:lnTo>
                <a:lnTo>
                  <a:pt x="3469" y="1998"/>
                </a:lnTo>
                <a:lnTo>
                  <a:pt x="3460" y="1998"/>
                </a:lnTo>
                <a:lnTo>
                  <a:pt x="3449" y="2015"/>
                </a:lnTo>
                <a:lnTo>
                  <a:pt x="3436" y="2015"/>
                </a:lnTo>
                <a:lnTo>
                  <a:pt x="3436" y="2018"/>
                </a:lnTo>
                <a:lnTo>
                  <a:pt x="3429" y="2018"/>
                </a:lnTo>
                <a:lnTo>
                  <a:pt x="3420" y="2029"/>
                </a:lnTo>
                <a:lnTo>
                  <a:pt x="3403" y="2035"/>
                </a:lnTo>
                <a:lnTo>
                  <a:pt x="3396" y="2046"/>
                </a:lnTo>
                <a:lnTo>
                  <a:pt x="3389" y="2046"/>
                </a:lnTo>
                <a:lnTo>
                  <a:pt x="3383" y="2055"/>
                </a:lnTo>
                <a:lnTo>
                  <a:pt x="3376" y="2055"/>
                </a:lnTo>
                <a:lnTo>
                  <a:pt x="3356" y="2078"/>
                </a:lnTo>
                <a:lnTo>
                  <a:pt x="3349" y="2078"/>
                </a:lnTo>
                <a:lnTo>
                  <a:pt x="3343" y="2086"/>
                </a:lnTo>
                <a:lnTo>
                  <a:pt x="3332" y="2091"/>
                </a:lnTo>
                <a:lnTo>
                  <a:pt x="3332" y="2098"/>
                </a:lnTo>
                <a:lnTo>
                  <a:pt x="3303" y="2122"/>
                </a:lnTo>
                <a:lnTo>
                  <a:pt x="3303" y="2126"/>
                </a:lnTo>
                <a:lnTo>
                  <a:pt x="3296" y="2126"/>
                </a:lnTo>
                <a:lnTo>
                  <a:pt x="3291" y="2138"/>
                </a:lnTo>
                <a:lnTo>
                  <a:pt x="3280" y="2151"/>
                </a:lnTo>
                <a:lnTo>
                  <a:pt x="3269" y="2164"/>
                </a:lnTo>
                <a:lnTo>
                  <a:pt x="3260" y="2175"/>
                </a:lnTo>
                <a:lnTo>
                  <a:pt x="3252" y="2178"/>
                </a:lnTo>
                <a:lnTo>
                  <a:pt x="3252" y="2186"/>
                </a:lnTo>
                <a:lnTo>
                  <a:pt x="3236" y="2198"/>
                </a:lnTo>
                <a:lnTo>
                  <a:pt x="3232" y="2215"/>
                </a:lnTo>
                <a:lnTo>
                  <a:pt x="3223" y="2218"/>
                </a:lnTo>
                <a:lnTo>
                  <a:pt x="3203" y="2255"/>
                </a:lnTo>
                <a:lnTo>
                  <a:pt x="3180" y="2258"/>
                </a:lnTo>
                <a:lnTo>
                  <a:pt x="3180" y="2264"/>
                </a:lnTo>
                <a:lnTo>
                  <a:pt x="3178" y="2269"/>
                </a:lnTo>
                <a:lnTo>
                  <a:pt x="3176" y="2273"/>
                </a:lnTo>
                <a:lnTo>
                  <a:pt x="3174" y="2276"/>
                </a:lnTo>
                <a:lnTo>
                  <a:pt x="3174" y="2280"/>
                </a:lnTo>
                <a:lnTo>
                  <a:pt x="3172" y="2286"/>
                </a:lnTo>
                <a:lnTo>
                  <a:pt x="3143" y="2295"/>
                </a:lnTo>
                <a:lnTo>
                  <a:pt x="3136" y="2329"/>
                </a:lnTo>
                <a:lnTo>
                  <a:pt x="3123" y="2338"/>
                </a:lnTo>
                <a:lnTo>
                  <a:pt x="3123" y="2355"/>
                </a:lnTo>
                <a:lnTo>
                  <a:pt x="3120" y="2355"/>
                </a:lnTo>
                <a:lnTo>
                  <a:pt x="3112" y="2378"/>
                </a:lnTo>
                <a:lnTo>
                  <a:pt x="3109" y="2378"/>
                </a:lnTo>
                <a:lnTo>
                  <a:pt x="3109" y="2386"/>
                </a:lnTo>
                <a:lnTo>
                  <a:pt x="3103" y="2386"/>
                </a:lnTo>
                <a:lnTo>
                  <a:pt x="3100" y="2402"/>
                </a:lnTo>
                <a:lnTo>
                  <a:pt x="3083" y="2411"/>
                </a:lnTo>
                <a:lnTo>
                  <a:pt x="3063" y="2486"/>
                </a:lnTo>
                <a:lnTo>
                  <a:pt x="3081" y="2498"/>
                </a:lnTo>
                <a:lnTo>
                  <a:pt x="3096" y="2515"/>
                </a:lnTo>
                <a:lnTo>
                  <a:pt x="3100" y="2515"/>
                </a:lnTo>
                <a:lnTo>
                  <a:pt x="3100" y="2555"/>
                </a:lnTo>
                <a:lnTo>
                  <a:pt x="3094" y="2564"/>
                </a:lnTo>
                <a:lnTo>
                  <a:pt x="3094" y="2575"/>
                </a:lnTo>
                <a:lnTo>
                  <a:pt x="3096" y="2589"/>
                </a:lnTo>
                <a:lnTo>
                  <a:pt x="3096" y="2606"/>
                </a:lnTo>
                <a:lnTo>
                  <a:pt x="3092" y="2606"/>
                </a:lnTo>
                <a:lnTo>
                  <a:pt x="3092" y="2616"/>
                </a:lnTo>
                <a:lnTo>
                  <a:pt x="3096" y="2635"/>
                </a:lnTo>
                <a:lnTo>
                  <a:pt x="3103" y="2655"/>
                </a:lnTo>
                <a:lnTo>
                  <a:pt x="3111" y="2675"/>
                </a:lnTo>
                <a:lnTo>
                  <a:pt x="3116" y="2691"/>
                </a:lnTo>
                <a:lnTo>
                  <a:pt x="3120" y="2702"/>
                </a:lnTo>
                <a:lnTo>
                  <a:pt x="3127" y="2704"/>
                </a:lnTo>
                <a:lnTo>
                  <a:pt x="3132" y="2706"/>
                </a:lnTo>
                <a:lnTo>
                  <a:pt x="3138" y="2707"/>
                </a:lnTo>
                <a:lnTo>
                  <a:pt x="3141" y="2711"/>
                </a:lnTo>
                <a:lnTo>
                  <a:pt x="3145" y="2716"/>
                </a:lnTo>
                <a:lnTo>
                  <a:pt x="3149" y="2722"/>
                </a:lnTo>
                <a:lnTo>
                  <a:pt x="3154" y="2731"/>
                </a:lnTo>
                <a:lnTo>
                  <a:pt x="3158" y="2746"/>
                </a:lnTo>
                <a:lnTo>
                  <a:pt x="3156" y="2762"/>
                </a:lnTo>
                <a:lnTo>
                  <a:pt x="3152" y="2762"/>
                </a:lnTo>
                <a:lnTo>
                  <a:pt x="3152" y="2782"/>
                </a:lnTo>
                <a:lnTo>
                  <a:pt x="3149" y="2782"/>
                </a:lnTo>
                <a:lnTo>
                  <a:pt x="3149" y="2809"/>
                </a:lnTo>
                <a:lnTo>
                  <a:pt x="3147" y="2811"/>
                </a:lnTo>
                <a:lnTo>
                  <a:pt x="3147" y="2811"/>
                </a:lnTo>
                <a:lnTo>
                  <a:pt x="3145" y="2813"/>
                </a:lnTo>
                <a:lnTo>
                  <a:pt x="3143" y="2815"/>
                </a:lnTo>
                <a:lnTo>
                  <a:pt x="3143" y="2818"/>
                </a:lnTo>
                <a:lnTo>
                  <a:pt x="3149" y="2818"/>
                </a:lnTo>
                <a:lnTo>
                  <a:pt x="3149" y="2831"/>
                </a:lnTo>
                <a:lnTo>
                  <a:pt x="3152" y="2831"/>
                </a:lnTo>
                <a:lnTo>
                  <a:pt x="3152" y="2935"/>
                </a:lnTo>
                <a:lnTo>
                  <a:pt x="3160" y="2938"/>
                </a:lnTo>
                <a:lnTo>
                  <a:pt x="3163" y="2949"/>
                </a:lnTo>
                <a:lnTo>
                  <a:pt x="3165" y="2967"/>
                </a:lnTo>
                <a:lnTo>
                  <a:pt x="3163" y="2982"/>
                </a:lnTo>
                <a:lnTo>
                  <a:pt x="3160" y="2982"/>
                </a:lnTo>
                <a:lnTo>
                  <a:pt x="3160" y="2995"/>
                </a:lnTo>
                <a:lnTo>
                  <a:pt x="3152" y="2998"/>
                </a:lnTo>
                <a:lnTo>
                  <a:pt x="3152" y="3018"/>
                </a:lnTo>
                <a:lnTo>
                  <a:pt x="3140" y="3026"/>
                </a:lnTo>
                <a:lnTo>
                  <a:pt x="3140" y="3035"/>
                </a:lnTo>
                <a:lnTo>
                  <a:pt x="3116" y="3055"/>
                </a:lnTo>
                <a:lnTo>
                  <a:pt x="3116" y="3062"/>
                </a:lnTo>
                <a:lnTo>
                  <a:pt x="3100" y="3075"/>
                </a:lnTo>
                <a:lnTo>
                  <a:pt x="3096" y="3086"/>
                </a:lnTo>
                <a:lnTo>
                  <a:pt x="3080" y="3089"/>
                </a:lnTo>
                <a:lnTo>
                  <a:pt x="3072" y="3102"/>
                </a:lnTo>
                <a:lnTo>
                  <a:pt x="3063" y="3102"/>
                </a:lnTo>
                <a:lnTo>
                  <a:pt x="3063" y="3106"/>
                </a:lnTo>
                <a:lnTo>
                  <a:pt x="3056" y="3106"/>
                </a:lnTo>
                <a:lnTo>
                  <a:pt x="3056" y="3109"/>
                </a:lnTo>
                <a:lnTo>
                  <a:pt x="3036" y="3109"/>
                </a:lnTo>
                <a:lnTo>
                  <a:pt x="3036" y="3115"/>
                </a:lnTo>
                <a:lnTo>
                  <a:pt x="3020" y="3118"/>
                </a:lnTo>
                <a:lnTo>
                  <a:pt x="3020" y="3122"/>
                </a:lnTo>
                <a:lnTo>
                  <a:pt x="2972" y="3138"/>
                </a:lnTo>
                <a:lnTo>
                  <a:pt x="2949" y="3166"/>
                </a:lnTo>
                <a:lnTo>
                  <a:pt x="2943" y="3166"/>
                </a:lnTo>
                <a:lnTo>
                  <a:pt x="2943" y="3178"/>
                </a:lnTo>
                <a:lnTo>
                  <a:pt x="2932" y="3186"/>
                </a:lnTo>
                <a:lnTo>
                  <a:pt x="2932" y="3191"/>
                </a:lnTo>
                <a:lnTo>
                  <a:pt x="2923" y="3191"/>
                </a:lnTo>
                <a:lnTo>
                  <a:pt x="2920" y="3198"/>
                </a:lnTo>
                <a:lnTo>
                  <a:pt x="2916" y="3198"/>
                </a:lnTo>
                <a:lnTo>
                  <a:pt x="2914" y="3202"/>
                </a:lnTo>
                <a:lnTo>
                  <a:pt x="2914" y="3204"/>
                </a:lnTo>
                <a:lnTo>
                  <a:pt x="2914" y="3204"/>
                </a:lnTo>
                <a:lnTo>
                  <a:pt x="2914" y="3206"/>
                </a:lnTo>
                <a:lnTo>
                  <a:pt x="2914" y="3207"/>
                </a:lnTo>
                <a:lnTo>
                  <a:pt x="2914" y="3207"/>
                </a:lnTo>
                <a:lnTo>
                  <a:pt x="2914" y="3209"/>
                </a:lnTo>
                <a:lnTo>
                  <a:pt x="2912" y="3211"/>
                </a:lnTo>
                <a:lnTo>
                  <a:pt x="2909" y="3215"/>
                </a:lnTo>
                <a:lnTo>
                  <a:pt x="2909" y="3218"/>
                </a:lnTo>
                <a:lnTo>
                  <a:pt x="2889" y="3218"/>
                </a:lnTo>
                <a:lnTo>
                  <a:pt x="2852" y="3258"/>
                </a:lnTo>
                <a:lnTo>
                  <a:pt x="2843" y="3258"/>
                </a:lnTo>
                <a:lnTo>
                  <a:pt x="2840" y="3266"/>
                </a:lnTo>
                <a:lnTo>
                  <a:pt x="2832" y="3266"/>
                </a:lnTo>
                <a:lnTo>
                  <a:pt x="2820" y="3289"/>
                </a:lnTo>
                <a:lnTo>
                  <a:pt x="2823" y="3289"/>
                </a:lnTo>
                <a:lnTo>
                  <a:pt x="2829" y="3296"/>
                </a:lnTo>
                <a:lnTo>
                  <a:pt x="2832" y="3302"/>
                </a:lnTo>
                <a:lnTo>
                  <a:pt x="2836" y="3307"/>
                </a:lnTo>
                <a:lnTo>
                  <a:pt x="2840" y="3315"/>
                </a:lnTo>
                <a:lnTo>
                  <a:pt x="2840" y="3346"/>
                </a:lnTo>
                <a:lnTo>
                  <a:pt x="2849" y="3351"/>
                </a:lnTo>
                <a:lnTo>
                  <a:pt x="2851" y="3362"/>
                </a:lnTo>
                <a:lnTo>
                  <a:pt x="2851" y="3373"/>
                </a:lnTo>
                <a:lnTo>
                  <a:pt x="2856" y="3382"/>
                </a:lnTo>
                <a:lnTo>
                  <a:pt x="2858" y="3384"/>
                </a:lnTo>
                <a:lnTo>
                  <a:pt x="2858" y="3384"/>
                </a:lnTo>
                <a:lnTo>
                  <a:pt x="2858" y="3386"/>
                </a:lnTo>
                <a:lnTo>
                  <a:pt x="2860" y="3386"/>
                </a:lnTo>
                <a:lnTo>
                  <a:pt x="2861" y="3386"/>
                </a:lnTo>
                <a:lnTo>
                  <a:pt x="2863" y="3386"/>
                </a:lnTo>
                <a:lnTo>
                  <a:pt x="2860" y="3455"/>
                </a:lnTo>
                <a:lnTo>
                  <a:pt x="2856" y="3455"/>
                </a:lnTo>
                <a:lnTo>
                  <a:pt x="2856" y="3471"/>
                </a:lnTo>
                <a:lnTo>
                  <a:pt x="2852" y="3471"/>
                </a:lnTo>
                <a:lnTo>
                  <a:pt x="2852" y="3473"/>
                </a:lnTo>
                <a:lnTo>
                  <a:pt x="2852" y="3475"/>
                </a:lnTo>
                <a:lnTo>
                  <a:pt x="2854" y="3476"/>
                </a:lnTo>
                <a:lnTo>
                  <a:pt x="2856" y="3478"/>
                </a:lnTo>
                <a:lnTo>
                  <a:pt x="2856" y="3478"/>
                </a:lnTo>
                <a:lnTo>
                  <a:pt x="2858" y="3493"/>
                </a:lnTo>
                <a:lnTo>
                  <a:pt x="2854" y="3504"/>
                </a:lnTo>
                <a:lnTo>
                  <a:pt x="2849" y="3515"/>
                </a:lnTo>
                <a:lnTo>
                  <a:pt x="2843" y="3522"/>
                </a:lnTo>
                <a:lnTo>
                  <a:pt x="2843" y="3531"/>
                </a:lnTo>
                <a:lnTo>
                  <a:pt x="2816" y="3551"/>
                </a:lnTo>
                <a:lnTo>
                  <a:pt x="2800" y="3551"/>
                </a:lnTo>
                <a:lnTo>
                  <a:pt x="2800" y="3555"/>
                </a:lnTo>
                <a:lnTo>
                  <a:pt x="2789" y="3555"/>
                </a:lnTo>
                <a:lnTo>
                  <a:pt x="2783" y="3562"/>
                </a:lnTo>
                <a:lnTo>
                  <a:pt x="2772" y="3562"/>
                </a:lnTo>
                <a:lnTo>
                  <a:pt x="2772" y="3566"/>
                </a:lnTo>
                <a:lnTo>
                  <a:pt x="2756" y="3569"/>
                </a:lnTo>
                <a:lnTo>
                  <a:pt x="2756" y="3575"/>
                </a:lnTo>
                <a:lnTo>
                  <a:pt x="2736" y="3575"/>
                </a:lnTo>
                <a:lnTo>
                  <a:pt x="2732" y="3582"/>
                </a:lnTo>
                <a:lnTo>
                  <a:pt x="2716" y="3586"/>
                </a:lnTo>
                <a:lnTo>
                  <a:pt x="2716" y="3589"/>
                </a:lnTo>
                <a:lnTo>
                  <a:pt x="2709" y="3595"/>
                </a:lnTo>
                <a:lnTo>
                  <a:pt x="2703" y="3606"/>
                </a:lnTo>
                <a:lnTo>
                  <a:pt x="2700" y="3606"/>
                </a:lnTo>
                <a:lnTo>
                  <a:pt x="2703" y="3609"/>
                </a:lnTo>
                <a:lnTo>
                  <a:pt x="2707" y="3613"/>
                </a:lnTo>
                <a:lnTo>
                  <a:pt x="2709" y="3615"/>
                </a:lnTo>
                <a:lnTo>
                  <a:pt x="2709" y="3622"/>
                </a:lnTo>
                <a:lnTo>
                  <a:pt x="2712" y="3622"/>
                </a:lnTo>
                <a:lnTo>
                  <a:pt x="2712" y="3655"/>
                </a:lnTo>
                <a:lnTo>
                  <a:pt x="2709" y="3655"/>
                </a:lnTo>
                <a:lnTo>
                  <a:pt x="2709" y="3682"/>
                </a:lnTo>
                <a:lnTo>
                  <a:pt x="2703" y="3682"/>
                </a:lnTo>
                <a:lnTo>
                  <a:pt x="2703" y="3695"/>
                </a:lnTo>
                <a:lnTo>
                  <a:pt x="2700" y="3695"/>
                </a:lnTo>
                <a:lnTo>
                  <a:pt x="2700" y="3702"/>
                </a:lnTo>
                <a:lnTo>
                  <a:pt x="2696" y="3702"/>
                </a:lnTo>
                <a:lnTo>
                  <a:pt x="2696" y="3718"/>
                </a:lnTo>
                <a:lnTo>
                  <a:pt x="2692" y="3718"/>
                </a:lnTo>
                <a:lnTo>
                  <a:pt x="2692" y="3726"/>
                </a:lnTo>
                <a:lnTo>
                  <a:pt x="2689" y="3726"/>
                </a:lnTo>
                <a:lnTo>
                  <a:pt x="2683" y="3762"/>
                </a:lnTo>
                <a:lnTo>
                  <a:pt x="2669" y="3775"/>
                </a:lnTo>
                <a:lnTo>
                  <a:pt x="2669" y="3778"/>
                </a:lnTo>
                <a:lnTo>
                  <a:pt x="2660" y="3778"/>
                </a:lnTo>
                <a:lnTo>
                  <a:pt x="2652" y="3789"/>
                </a:lnTo>
                <a:lnTo>
                  <a:pt x="2643" y="3789"/>
                </a:lnTo>
                <a:lnTo>
                  <a:pt x="2643" y="3795"/>
                </a:lnTo>
                <a:lnTo>
                  <a:pt x="2640" y="3798"/>
                </a:lnTo>
                <a:lnTo>
                  <a:pt x="2634" y="3804"/>
                </a:lnTo>
                <a:lnTo>
                  <a:pt x="2629" y="3807"/>
                </a:lnTo>
                <a:lnTo>
                  <a:pt x="2623" y="3811"/>
                </a:lnTo>
                <a:lnTo>
                  <a:pt x="2616" y="3815"/>
                </a:lnTo>
                <a:lnTo>
                  <a:pt x="2612" y="3826"/>
                </a:lnTo>
                <a:lnTo>
                  <a:pt x="2609" y="3826"/>
                </a:lnTo>
                <a:lnTo>
                  <a:pt x="2609" y="3835"/>
                </a:lnTo>
                <a:lnTo>
                  <a:pt x="2600" y="3838"/>
                </a:lnTo>
                <a:lnTo>
                  <a:pt x="2596" y="3858"/>
                </a:lnTo>
                <a:lnTo>
                  <a:pt x="2583" y="3866"/>
                </a:lnTo>
                <a:lnTo>
                  <a:pt x="2583" y="3875"/>
                </a:lnTo>
                <a:lnTo>
                  <a:pt x="2576" y="3878"/>
                </a:lnTo>
                <a:lnTo>
                  <a:pt x="2576" y="3886"/>
                </a:lnTo>
                <a:lnTo>
                  <a:pt x="2560" y="3898"/>
                </a:lnTo>
                <a:lnTo>
                  <a:pt x="2560" y="3906"/>
                </a:lnTo>
                <a:lnTo>
                  <a:pt x="2532" y="3929"/>
                </a:lnTo>
                <a:lnTo>
                  <a:pt x="2529" y="3938"/>
                </a:lnTo>
                <a:lnTo>
                  <a:pt x="2512" y="3942"/>
                </a:lnTo>
                <a:lnTo>
                  <a:pt x="2509" y="3955"/>
                </a:lnTo>
                <a:lnTo>
                  <a:pt x="2489" y="3966"/>
                </a:lnTo>
                <a:lnTo>
                  <a:pt x="2489" y="3975"/>
                </a:lnTo>
                <a:lnTo>
                  <a:pt x="2483" y="3975"/>
                </a:lnTo>
                <a:lnTo>
                  <a:pt x="2480" y="3982"/>
                </a:lnTo>
                <a:lnTo>
                  <a:pt x="2472" y="3982"/>
                </a:lnTo>
                <a:lnTo>
                  <a:pt x="2449" y="4009"/>
                </a:lnTo>
                <a:lnTo>
                  <a:pt x="2440" y="4009"/>
                </a:lnTo>
                <a:lnTo>
                  <a:pt x="2432" y="4022"/>
                </a:lnTo>
                <a:lnTo>
                  <a:pt x="2409" y="4031"/>
                </a:lnTo>
                <a:lnTo>
                  <a:pt x="2400" y="4042"/>
                </a:lnTo>
                <a:lnTo>
                  <a:pt x="2383" y="4046"/>
                </a:lnTo>
                <a:lnTo>
                  <a:pt x="2380" y="4055"/>
                </a:lnTo>
                <a:lnTo>
                  <a:pt x="2340" y="4058"/>
                </a:lnTo>
                <a:lnTo>
                  <a:pt x="2340" y="4058"/>
                </a:lnTo>
                <a:lnTo>
                  <a:pt x="2340" y="4056"/>
                </a:lnTo>
                <a:lnTo>
                  <a:pt x="2338" y="4055"/>
                </a:lnTo>
                <a:lnTo>
                  <a:pt x="2336" y="4055"/>
                </a:lnTo>
                <a:lnTo>
                  <a:pt x="2332" y="4055"/>
                </a:lnTo>
                <a:lnTo>
                  <a:pt x="2332" y="4058"/>
                </a:lnTo>
                <a:lnTo>
                  <a:pt x="2323" y="4058"/>
                </a:lnTo>
                <a:lnTo>
                  <a:pt x="2312" y="4075"/>
                </a:lnTo>
                <a:lnTo>
                  <a:pt x="2276" y="4075"/>
                </a:lnTo>
                <a:lnTo>
                  <a:pt x="2272" y="4082"/>
                </a:lnTo>
                <a:lnTo>
                  <a:pt x="2263" y="4082"/>
                </a:lnTo>
                <a:lnTo>
                  <a:pt x="2263" y="4086"/>
                </a:lnTo>
                <a:lnTo>
                  <a:pt x="2216" y="4082"/>
                </a:lnTo>
                <a:lnTo>
                  <a:pt x="2216" y="4078"/>
                </a:lnTo>
                <a:lnTo>
                  <a:pt x="2209" y="4078"/>
                </a:lnTo>
                <a:lnTo>
                  <a:pt x="2209" y="4075"/>
                </a:lnTo>
                <a:lnTo>
                  <a:pt x="2203" y="4073"/>
                </a:lnTo>
                <a:lnTo>
                  <a:pt x="2200" y="4073"/>
                </a:lnTo>
                <a:lnTo>
                  <a:pt x="2198" y="4075"/>
                </a:lnTo>
                <a:lnTo>
                  <a:pt x="2196" y="4076"/>
                </a:lnTo>
                <a:lnTo>
                  <a:pt x="2194" y="4078"/>
                </a:lnTo>
                <a:lnTo>
                  <a:pt x="2194" y="4080"/>
                </a:lnTo>
                <a:lnTo>
                  <a:pt x="2192" y="4082"/>
                </a:lnTo>
                <a:lnTo>
                  <a:pt x="2192" y="4082"/>
                </a:lnTo>
                <a:lnTo>
                  <a:pt x="2140" y="4078"/>
                </a:lnTo>
                <a:lnTo>
                  <a:pt x="2140" y="4082"/>
                </a:lnTo>
                <a:lnTo>
                  <a:pt x="2129" y="4082"/>
                </a:lnTo>
                <a:lnTo>
                  <a:pt x="2116" y="4098"/>
                </a:lnTo>
                <a:lnTo>
                  <a:pt x="2052" y="4098"/>
                </a:lnTo>
                <a:lnTo>
                  <a:pt x="2052" y="4102"/>
                </a:lnTo>
                <a:lnTo>
                  <a:pt x="2036" y="4106"/>
                </a:lnTo>
                <a:lnTo>
                  <a:pt x="2023" y="4122"/>
                </a:lnTo>
                <a:lnTo>
                  <a:pt x="1983" y="4122"/>
                </a:lnTo>
                <a:lnTo>
                  <a:pt x="1981" y="4120"/>
                </a:lnTo>
                <a:lnTo>
                  <a:pt x="1978" y="4118"/>
                </a:lnTo>
                <a:lnTo>
                  <a:pt x="1974" y="4116"/>
                </a:lnTo>
                <a:lnTo>
                  <a:pt x="1972" y="4115"/>
                </a:lnTo>
                <a:lnTo>
                  <a:pt x="1972" y="4106"/>
                </a:lnTo>
                <a:lnTo>
                  <a:pt x="1971" y="4104"/>
                </a:lnTo>
                <a:lnTo>
                  <a:pt x="1967" y="4102"/>
                </a:lnTo>
                <a:lnTo>
                  <a:pt x="1961" y="4098"/>
                </a:lnTo>
                <a:lnTo>
                  <a:pt x="1956" y="4096"/>
                </a:lnTo>
                <a:lnTo>
                  <a:pt x="1951" y="4093"/>
                </a:lnTo>
                <a:lnTo>
                  <a:pt x="1947" y="4091"/>
                </a:lnTo>
                <a:lnTo>
                  <a:pt x="1943" y="4091"/>
                </a:lnTo>
                <a:lnTo>
                  <a:pt x="1941" y="4089"/>
                </a:lnTo>
                <a:lnTo>
                  <a:pt x="1941" y="4091"/>
                </a:lnTo>
                <a:lnTo>
                  <a:pt x="1941" y="4091"/>
                </a:lnTo>
                <a:lnTo>
                  <a:pt x="1941" y="4093"/>
                </a:lnTo>
                <a:lnTo>
                  <a:pt x="1941" y="4093"/>
                </a:lnTo>
                <a:lnTo>
                  <a:pt x="1940" y="4095"/>
                </a:lnTo>
                <a:lnTo>
                  <a:pt x="1920" y="4095"/>
                </a:lnTo>
                <a:lnTo>
                  <a:pt x="1916" y="4055"/>
                </a:lnTo>
                <a:lnTo>
                  <a:pt x="1920" y="4055"/>
                </a:lnTo>
                <a:lnTo>
                  <a:pt x="1920" y="4051"/>
                </a:lnTo>
                <a:lnTo>
                  <a:pt x="1916" y="4051"/>
                </a:lnTo>
                <a:lnTo>
                  <a:pt x="1912" y="4038"/>
                </a:lnTo>
                <a:lnTo>
                  <a:pt x="1909" y="4038"/>
                </a:lnTo>
                <a:lnTo>
                  <a:pt x="1909" y="4031"/>
                </a:lnTo>
                <a:lnTo>
                  <a:pt x="1900" y="4026"/>
                </a:lnTo>
                <a:lnTo>
                  <a:pt x="1900" y="4015"/>
                </a:lnTo>
                <a:lnTo>
                  <a:pt x="1892" y="4009"/>
                </a:lnTo>
                <a:lnTo>
                  <a:pt x="1892" y="3989"/>
                </a:lnTo>
                <a:lnTo>
                  <a:pt x="1896" y="3989"/>
                </a:lnTo>
                <a:lnTo>
                  <a:pt x="1896" y="3986"/>
                </a:lnTo>
                <a:lnTo>
                  <a:pt x="1912" y="3986"/>
                </a:lnTo>
                <a:lnTo>
                  <a:pt x="1916" y="3978"/>
                </a:lnTo>
                <a:lnTo>
                  <a:pt x="1916" y="3967"/>
                </a:lnTo>
                <a:lnTo>
                  <a:pt x="1916" y="3953"/>
                </a:lnTo>
                <a:lnTo>
                  <a:pt x="1916" y="3942"/>
                </a:lnTo>
                <a:lnTo>
                  <a:pt x="1903" y="3935"/>
                </a:lnTo>
                <a:lnTo>
                  <a:pt x="1903" y="3926"/>
                </a:lnTo>
                <a:lnTo>
                  <a:pt x="1892" y="3918"/>
                </a:lnTo>
                <a:lnTo>
                  <a:pt x="1892" y="3911"/>
                </a:lnTo>
                <a:lnTo>
                  <a:pt x="1889" y="3911"/>
                </a:lnTo>
                <a:lnTo>
                  <a:pt x="1880" y="3886"/>
                </a:lnTo>
                <a:lnTo>
                  <a:pt x="1876" y="3886"/>
                </a:lnTo>
                <a:lnTo>
                  <a:pt x="1872" y="3866"/>
                </a:lnTo>
                <a:lnTo>
                  <a:pt x="1863" y="3862"/>
                </a:lnTo>
                <a:lnTo>
                  <a:pt x="1863" y="3855"/>
                </a:lnTo>
                <a:lnTo>
                  <a:pt x="1860" y="3855"/>
                </a:lnTo>
                <a:lnTo>
                  <a:pt x="1860" y="3835"/>
                </a:lnTo>
                <a:lnTo>
                  <a:pt x="1856" y="3835"/>
                </a:lnTo>
                <a:lnTo>
                  <a:pt x="1856" y="3826"/>
                </a:lnTo>
                <a:lnTo>
                  <a:pt x="1852" y="3826"/>
                </a:lnTo>
                <a:lnTo>
                  <a:pt x="1849" y="3802"/>
                </a:lnTo>
                <a:lnTo>
                  <a:pt x="1843" y="3802"/>
                </a:lnTo>
                <a:lnTo>
                  <a:pt x="1836" y="3778"/>
                </a:lnTo>
                <a:lnTo>
                  <a:pt x="1832" y="3778"/>
                </a:lnTo>
                <a:lnTo>
                  <a:pt x="1829" y="3775"/>
                </a:lnTo>
                <a:lnTo>
                  <a:pt x="1827" y="3771"/>
                </a:lnTo>
                <a:lnTo>
                  <a:pt x="1825" y="3767"/>
                </a:lnTo>
                <a:lnTo>
                  <a:pt x="1823" y="3762"/>
                </a:lnTo>
                <a:lnTo>
                  <a:pt x="1812" y="3762"/>
                </a:lnTo>
                <a:lnTo>
                  <a:pt x="1789" y="3735"/>
                </a:lnTo>
                <a:lnTo>
                  <a:pt x="1780" y="3729"/>
                </a:lnTo>
                <a:lnTo>
                  <a:pt x="1780" y="3722"/>
                </a:lnTo>
                <a:lnTo>
                  <a:pt x="1776" y="3722"/>
                </a:lnTo>
                <a:lnTo>
                  <a:pt x="1776" y="3715"/>
                </a:lnTo>
                <a:lnTo>
                  <a:pt x="1772" y="3715"/>
                </a:lnTo>
                <a:lnTo>
                  <a:pt x="1772" y="3706"/>
                </a:lnTo>
                <a:lnTo>
                  <a:pt x="1763" y="3702"/>
                </a:lnTo>
                <a:lnTo>
                  <a:pt x="1763" y="3695"/>
                </a:lnTo>
                <a:lnTo>
                  <a:pt x="1756" y="3691"/>
                </a:lnTo>
                <a:lnTo>
                  <a:pt x="1752" y="3642"/>
                </a:lnTo>
                <a:lnTo>
                  <a:pt x="1743" y="3638"/>
                </a:lnTo>
                <a:lnTo>
                  <a:pt x="1743" y="3618"/>
                </a:lnTo>
                <a:lnTo>
                  <a:pt x="1740" y="3618"/>
                </a:lnTo>
                <a:lnTo>
                  <a:pt x="1740" y="3606"/>
                </a:lnTo>
                <a:lnTo>
                  <a:pt x="1736" y="3606"/>
                </a:lnTo>
                <a:lnTo>
                  <a:pt x="1736" y="3555"/>
                </a:lnTo>
                <a:lnTo>
                  <a:pt x="1732" y="3555"/>
                </a:lnTo>
                <a:lnTo>
                  <a:pt x="1729" y="3538"/>
                </a:lnTo>
                <a:lnTo>
                  <a:pt x="1723" y="3538"/>
                </a:lnTo>
                <a:lnTo>
                  <a:pt x="1723" y="3522"/>
                </a:lnTo>
                <a:lnTo>
                  <a:pt x="1720" y="3522"/>
                </a:lnTo>
                <a:lnTo>
                  <a:pt x="1720" y="3509"/>
                </a:lnTo>
                <a:lnTo>
                  <a:pt x="1716" y="3509"/>
                </a:lnTo>
                <a:lnTo>
                  <a:pt x="1716" y="3491"/>
                </a:lnTo>
                <a:lnTo>
                  <a:pt x="1720" y="3491"/>
                </a:lnTo>
                <a:lnTo>
                  <a:pt x="1716" y="3442"/>
                </a:lnTo>
                <a:lnTo>
                  <a:pt x="1716" y="3436"/>
                </a:lnTo>
                <a:lnTo>
                  <a:pt x="1718" y="3431"/>
                </a:lnTo>
                <a:lnTo>
                  <a:pt x="1718" y="3426"/>
                </a:lnTo>
                <a:lnTo>
                  <a:pt x="1720" y="3420"/>
                </a:lnTo>
                <a:lnTo>
                  <a:pt x="1720" y="3416"/>
                </a:lnTo>
                <a:lnTo>
                  <a:pt x="1720" y="3415"/>
                </a:lnTo>
                <a:lnTo>
                  <a:pt x="1716" y="3415"/>
                </a:lnTo>
                <a:lnTo>
                  <a:pt x="1709" y="3391"/>
                </a:lnTo>
                <a:lnTo>
                  <a:pt x="1692" y="3378"/>
                </a:lnTo>
                <a:lnTo>
                  <a:pt x="1692" y="3366"/>
                </a:lnTo>
                <a:lnTo>
                  <a:pt x="1689" y="3366"/>
                </a:lnTo>
                <a:lnTo>
                  <a:pt x="1689" y="3358"/>
                </a:lnTo>
                <a:lnTo>
                  <a:pt x="1683" y="3358"/>
                </a:lnTo>
                <a:lnTo>
                  <a:pt x="1683" y="3351"/>
                </a:lnTo>
                <a:lnTo>
                  <a:pt x="1669" y="3338"/>
                </a:lnTo>
                <a:lnTo>
                  <a:pt x="1669" y="3331"/>
                </a:lnTo>
                <a:lnTo>
                  <a:pt x="1660" y="3326"/>
                </a:lnTo>
                <a:lnTo>
                  <a:pt x="1660" y="3318"/>
                </a:lnTo>
                <a:lnTo>
                  <a:pt x="1656" y="3318"/>
                </a:lnTo>
                <a:lnTo>
                  <a:pt x="1656" y="3298"/>
                </a:lnTo>
                <a:lnTo>
                  <a:pt x="1652" y="3298"/>
                </a:lnTo>
                <a:lnTo>
                  <a:pt x="1652" y="3289"/>
                </a:lnTo>
                <a:lnTo>
                  <a:pt x="1643" y="3286"/>
                </a:lnTo>
                <a:lnTo>
                  <a:pt x="1643" y="3278"/>
                </a:lnTo>
                <a:lnTo>
                  <a:pt x="1640" y="3278"/>
                </a:lnTo>
                <a:lnTo>
                  <a:pt x="1640" y="3262"/>
                </a:lnTo>
                <a:lnTo>
                  <a:pt x="1629" y="3255"/>
                </a:lnTo>
                <a:lnTo>
                  <a:pt x="1629" y="3242"/>
                </a:lnTo>
                <a:lnTo>
                  <a:pt x="1620" y="3238"/>
                </a:lnTo>
                <a:lnTo>
                  <a:pt x="1612" y="3215"/>
                </a:lnTo>
                <a:lnTo>
                  <a:pt x="1603" y="3211"/>
                </a:lnTo>
                <a:lnTo>
                  <a:pt x="1603" y="3202"/>
                </a:lnTo>
                <a:lnTo>
                  <a:pt x="1589" y="3191"/>
                </a:lnTo>
                <a:lnTo>
                  <a:pt x="1583" y="3175"/>
                </a:lnTo>
                <a:lnTo>
                  <a:pt x="1576" y="3169"/>
                </a:lnTo>
                <a:lnTo>
                  <a:pt x="1576" y="3162"/>
                </a:lnTo>
                <a:lnTo>
                  <a:pt x="1572" y="3162"/>
                </a:lnTo>
                <a:lnTo>
                  <a:pt x="1571" y="3149"/>
                </a:lnTo>
                <a:lnTo>
                  <a:pt x="1571" y="3131"/>
                </a:lnTo>
                <a:lnTo>
                  <a:pt x="1572" y="3111"/>
                </a:lnTo>
                <a:lnTo>
                  <a:pt x="1574" y="3093"/>
                </a:lnTo>
                <a:lnTo>
                  <a:pt x="1576" y="3082"/>
                </a:lnTo>
                <a:lnTo>
                  <a:pt x="1572" y="3022"/>
                </a:lnTo>
                <a:lnTo>
                  <a:pt x="1576" y="3022"/>
                </a:lnTo>
                <a:lnTo>
                  <a:pt x="1576" y="3015"/>
                </a:lnTo>
                <a:lnTo>
                  <a:pt x="1589" y="3006"/>
                </a:lnTo>
                <a:lnTo>
                  <a:pt x="1589" y="2986"/>
                </a:lnTo>
                <a:lnTo>
                  <a:pt x="1592" y="2986"/>
                </a:lnTo>
                <a:lnTo>
                  <a:pt x="1592" y="2975"/>
                </a:lnTo>
                <a:lnTo>
                  <a:pt x="1596" y="2975"/>
                </a:lnTo>
                <a:lnTo>
                  <a:pt x="1596" y="2966"/>
                </a:lnTo>
                <a:lnTo>
                  <a:pt x="1600" y="2966"/>
                </a:lnTo>
                <a:lnTo>
                  <a:pt x="1600" y="2942"/>
                </a:lnTo>
                <a:lnTo>
                  <a:pt x="1603" y="2942"/>
                </a:lnTo>
                <a:lnTo>
                  <a:pt x="1603" y="2918"/>
                </a:lnTo>
                <a:lnTo>
                  <a:pt x="1609" y="2918"/>
                </a:lnTo>
                <a:lnTo>
                  <a:pt x="1609" y="2911"/>
                </a:lnTo>
                <a:lnTo>
                  <a:pt x="1612" y="2911"/>
                </a:lnTo>
                <a:lnTo>
                  <a:pt x="1612" y="2886"/>
                </a:lnTo>
                <a:lnTo>
                  <a:pt x="1618" y="2876"/>
                </a:lnTo>
                <a:lnTo>
                  <a:pt x="1623" y="2871"/>
                </a:lnTo>
                <a:lnTo>
                  <a:pt x="1631" y="2866"/>
                </a:lnTo>
                <a:lnTo>
                  <a:pt x="1636" y="2856"/>
                </a:lnTo>
                <a:lnTo>
                  <a:pt x="1640" y="2842"/>
                </a:lnTo>
                <a:lnTo>
                  <a:pt x="1652" y="2842"/>
                </a:lnTo>
                <a:lnTo>
                  <a:pt x="1660" y="2831"/>
                </a:lnTo>
                <a:lnTo>
                  <a:pt x="1667" y="2824"/>
                </a:lnTo>
                <a:lnTo>
                  <a:pt x="1672" y="2818"/>
                </a:lnTo>
                <a:lnTo>
                  <a:pt x="1676" y="2809"/>
                </a:lnTo>
                <a:lnTo>
                  <a:pt x="1680" y="2796"/>
                </a:lnTo>
                <a:lnTo>
                  <a:pt x="1680" y="2778"/>
                </a:lnTo>
                <a:lnTo>
                  <a:pt x="1681" y="2773"/>
                </a:lnTo>
                <a:lnTo>
                  <a:pt x="1683" y="2762"/>
                </a:lnTo>
                <a:lnTo>
                  <a:pt x="1681" y="2751"/>
                </a:lnTo>
                <a:lnTo>
                  <a:pt x="1680" y="2742"/>
                </a:lnTo>
                <a:lnTo>
                  <a:pt x="1669" y="2735"/>
                </a:lnTo>
                <a:lnTo>
                  <a:pt x="1669" y="2722"/>
                </a:lnTo>
                <a:lnTo>
                  <a:pt x="1663" y="2722"/>
                </a:lnTo>
                <a:lnTo>
                  <a:pt x="1660" y="2706"/>
                </a:lnTo>
                <a:lnTo>
                  <a:pt x="1656" y="2706"/>
                </a:lnTo>
                <a:lnTo>
                  <a:pt x="1656" y="2695"/>
                </a:lnTo>
                <a:lnTo>
                  <a:pt x="1652" y="2695"/>
                </a:lnTo>
                <a:lnTo>
                  <a:pt x="1652" y="2678"/>
                </a:lnTo>
                <a:lnTo>
                  <a:pt x="1643" y="2675"/>
                </a:lnTo>
                <a:lnTo>
                  <a:pt x="1640" y="2635"/>
                </a:lnTo>
                <a:lnTo>
                  <a:pt x="1651" y="2627"/>
                </a:lnTo>
                <a:lnTo>
                  <a:pt x="1654" y="2618"/>
                </a:lnTo>
                <a:lnTo>
                  <a:pt x="1656" y="2602"/>
                </a:lnTo>
                <a:lnTo>
                  <a:pt x="1649" y="2593"/>
                </a:lnTo>
                <a:lnTo>
                  <a:pt x="1645" y="2586"/>
                </a:lnTo>
                <a:lnTo>
                  <a:pt x="1643" y="2576"/>
                </a:lnTo>
                <a:lnTo>
                  <a:pt x="1640" y="2566"/>
                </a:lnTo>
                <a:lnTo>
                  <a:pt x="1636" y="2566"/>
                </a:lnTo>
                <a:lnTo>
                  <a:pt x="1632" y="2551"/>
                </a:lnTo>
                <a:lnTo>
                  <a:pt x="1629" y="2551"/>
                </a:lnTo>
                <a:lnTo>
                  <a:pt x="1629" y="2529"/>
                </a:lnTo>
                <a:lnTo>
                  <a:pt x="1616" y="2522"/>
                </a:lnTo>
                <a:lnTo>
                  <a:pt x="1612" y="2502"/>
                </a:lnTo>
                <a:lnTo>
                  <a:pt x="1603" y="2498"/>
                </a:lnTo>
                <a:lnTo>
                  <a:pt x="1603" y="2491"/>
                </a:lnTo>
                <a:lnTo>
                  <a:pt x="1600" y="2491"/>
                </a:lnTo>
                <a:lnTo>
                  <a:pt x="1600" y="2462"/>
                </a:lnTo>
                <a:lnTo>
                  <a:pt x="1589" y="2426"/>
                </a:lnTo>
                <a:lnTo>
                  <a:pt x="1580" y="2426"/>
                </a:lnTo>
                <a:lnTo>
                  <a:pt x="1576" y="2411"/>
                </a:lnTo>
                <a:lnTo>
                  <a:pt x="1572" y="2411"/>
                </a:lnTo>
                <a:lnTo>
                  <a:pt x="1572" y="2398"/>
                </a:lnTo>
                <a:lnTo>
                  <a:pt x="1563" y="2395"/>
                </a:lnTo>
                <a:lnTo>
                  <a:pt x="1556" y="2384"/>
                </a:lnTo>
                <a:lnTo>
                  <a:pt x="1549" y="2373"/>
                </a:lnTo>
                <a:lnTo>
                  <a:pt x="1543" y="2358"/>
                </a:lnTo>
                <a:lnTo>
                  <a:pt x="1532" y="2358"/>
                </a:lnTo>
                <a:lnTo>
                  <a:pt x="1532" y="2351"/>
                </a:lnTo>
                <a:lnTo>
                  <a:pt x="1518" y="2338"/>
                </a:lnTo>
                <a:lnTo>
                  <a:pt x="1507" y="2324"/>
                </a:lnTo>
                <a:lnTo>
                  <a:pt x="1496" y="2309"/>
                </a:lnTo>
                <a:lnTo>
                  <a:pt x="1476" y="2295"/>
                </a:lnTo>
                <a:lnTo>
                  <a:pt x="1476" y="2282"/>
                </a:lnTo>
                <a:lnTo>
                  <a:pt x="1465" y="2278"/>
                </a:lnTo>
                <a:lnTo>
                  <a:pt x="1458" y="2273"/>
                </a:lnTo>
                <a:lnTo>
                  <a:pt x="1452" y="2264"/>
                </a:lnTo>
                <a:lnTo>
                  <a:pt x="1452" y="2249"/>
                </a:lnTo>
                <a:lnTo>
                  <a:pt x="1440" y="2244"/>
                </a:lnTo>
                <a:lnTo>
                  <a:pt x="1436" y="2235"/>
                </a:lnTo>
                <a:lnTo>
                  <a:pt x="1436" y="2218"/>
                </a:lnTo>
                <a:lnTo>
                  <a:pt x="1429" y="2218"/>
                </a:lnTo>
                <a:lnTo>
                  <a:pt x="1423" y="2206"/>
                </a:lnTo>
                <a:lnTo>
                  <a:pt x="1420" y="2196"/>
                </a:lnTo>
                <a:lnTo>
                  <a:pt x="1414" y="2187"/>
                </a:lnTo>
                <a:lnTo>
                  <a:pt x="1411" y="2175"/>
                </a:lnTo>
                <a:lnTo>
                  <a:pt x="1409" y="2158"/>
                </a:lnTo>
                <a:lnTo>
                  <a:pt x="1432" y="2158"/>
                </a:lnTo>
                <a:lnTo>
                  <a:pt x="1432" y="2151"/>
                </a:lnTo>
                <a:lnTo>
                  <a:pt x="1440" y="2146"/>
                </a:lnTo>
                <a:lnTo>
                  <a:pt x="1440" y="2086"/>
                </a:lnTo>
                <a:lnTo>
                  <a:pt x="1449" y="2086"/>
                </a:lnTo>
                <a:lnTo>
                  <a:pt x="1443" y="2075"/>
                </a:lnTo>
                <a:lnTo>
                  <a:pt x="1440" y="2075"/>
                </a:lnTo>
                <a:lnTo>
                  <a:pt x="1438" y="2060"/>
                </a:lnTo>
                <a:lnTo>
                  <a:pt x="1441" y="2047"/>
                </a:lnTo>
                <a:lnTo>
                  <a:pt x="1447" y="2035"/>
                </a:lnTo>
                <a:lnTo>
                  <a:pt x="1452" y="2026"/>
                </a:lnTo>
                <a:lnTo>
                  <a:pt x="1460" y="2022"/>
                </a:lnTo>
                <a:lnTo>
                  <a:pt x="1460" y="1998"/>
                </a:lnTo>
                <a:lnTo>
                  <a:pt x="1469" y="1998"/>
                </a:lnTo>
                <a:lnTo>
                  <a:pt x="1467" y="1993"/>
                </a:lnTo>
                <a:lnTo>
                  <a:pt x="1463" y="1986"/>
                </a:lnTo>
                <a:lnTo>
                  <a:pt x="1463" y="1978"/>
                </a:lnTo>
                <a:lnTo>
                  <a:pt x="1463" y="1969"/>
                </a:lnTo>
                <a:lnTo>
                  <a:pt x="1469" y="1969"/>
                </a:lnTo>
                <a:lnTo>
                  <a:pt x="1469" y="1955"/>
                </a:lnTo>
                <a:lnTo>
                  <a:pt x="1460" y="1951"/>
                </a:lnTo>
                <a:lnTo>
                  <a:pt x="1460" y="1942"/>
                </a:lnTo>
                <a:lnTo>
                  <a:pt x="1456" y="1942"/>
                </a:lnTo>
                <a:lnTo>
                  <a:pt x="1452" y="1922"/>
                </a:lnTo>
                <a:lnTo>
                  <a:pt x="1432" y="1918"/>
                </a:lnTo>
                <a:lnTo>
                  <a:pt x="1429" y="1915"/>
                </a:lnTo>
                <a:lnTo>
                  <a:pt x="1427" y="1911"/>
                </a:lnTo>
                <a:lnTo>
                  <a:pt x="1423" y="1907"/>
                </a:lnTo>
                <a:lnTo>
                  <a:pt x="1421" y="1904"/>
                </a:lnTo>
                <a:lnTo>
                  <a:pt x="1420" y="1898"/>
                </a:lnTo>
                <a:lnTo>
                  <a:pt x="1416" y="1898"/>
                </a:lnTo>
                <a:lnTo>
                  <a:pt x="1416" y="1886"/>
                </a:lnTo>
                <a:lnTo>
                  <a:pt x="1396" y="1886"/>
                </a:lnTo>
                <a:lnTo>
                  <a:pt x="1396" y="1882"/>
                </a:lnTo>
                <a:lnTo>
                  <a:pt x="1372" y="1882"/>
                </a:lnTo>
                <a:lnTo>
                  <a:pt x="1372" y="1886"/>
                </a:lnTo>
                <a:lnTo>
                  <a:pt x="1343" y="1886"/>
                </a:lnTo>
                <a:lnTo>
                  <a:pt x="1343" y="1882"/>
                </a:lnTo>
                <a:lnTo>
                  <a:pt x="1340" y="1882"/>
                </a:lnTo>
                <a:lnTo>
                  <a:pt x="1332" y="1895"/>
                </a:lnTo>
                <a:lnTo>
                  <a:pt x="1256" y="1898"/>
                </a:lnTo>
                <a:lnTo>
                  <a:pt x="1252" y="1893"/>
                </a:lnTo>
                <a:lnTo>
                  <a:pt x="1249" y="1891"/>
                </a:lnTo>
                <a:lnTo>
                  <a:pt x="1245" y="1889"/>
                </a:lnTo>
                <a:lnTo>
                  <a:pt x="1243" y="1889"/>
                </a:lnTo>
                <a:lnTo>
                  <a:pt x="1240" y="1886"/>
                </a:lnTo>
                <a:lnTo>
                  <a:pt x="1240" y="1878"/>
                </a:lnTo>
                <a:lnTo>
                  <a:pt x="1232" y="1875"/>
                </a:lnTo>
                <a:lnTo>
                  <a:pt x="1223" y="1835"/>
                </a:lnTo>
                <a:lnTo>
                  <a:pt x="1216" y="1829"/>
                </a:lnTo>
                <a:lnTo>
                  <a:pt x="1216" y="1822"/>
                </a:lnTo>
                <a:lnTo>
                  <a:pt x="1209" y="1818"/>
                </a:lnTo>
                <a:lnTo>
                  <a:pt x="1209" y="1811"/>
                </a:lnTo>
                <a:lnTo>
                  <a:pt x="1203" y="1811"/>
                </a:lnTo>
                <a:lnTo>
                  <a:pt x="1203" y="1802"/>
                </a:lnTo>
                <a:lnTo>
                  <a:pt x="1176" y="1778"/>
                </a:lnTo>
                <a:lnTo>
                  <a:pt x="1100" y="1775"/>
                </a:lnTo>
                <a:lnTo>
                  <a:pt x="1100" y="1778"/>
                </a:lnTo>
                <a:lnTo>
                  <a:pt x="1016" y="1791"/>
                </a:lnTo>
                <a:lnTo>
                  <a:pt x="1016" y="1802"/>
                </a:lnTo>
                <a:lnTo>
                  <a:pt x="1012" y="1804"/>
                </a:lnTo>
                <a:lnTo>
                  <a:pt x="1009" y="1807"/>
                </a:lnTo>
                <a:lnTo>
                  <a:pt x="1007" y="1807"/>
                </a:lnTo>
                <a:lnTo>
                  <a:pt x="1003" y="1809"/>
                </a:lnTo>
                <a:lnTo>
                  <a:pt x="1000" y="1809"/>
                </a:lnTo>
                <a:lnTo>
                  <a:pt x="996" y="1809"/>
                </a:lnTo>
                <a:lnTo>
                  <a:pt x="989" y="1811"/>
                </a:lnTo>
                <a:lnTo>
                  <a:pt x="989" y="1815"/>
                </a:lnTo>
                <a:lnTo>
                  <a:pt x="943" y="1818"/>
                </a:lnTo>
                <a:lnTo>
                  <a:pt x="940" y="1826"/>
                </a:lnTo>
                <a:lnTo>
                  <a:pt x="923" y="1829"/>
                </a:lnTo>
                <a:lnTo>
                  <a:pt x="920" y="1838"/>
                </a:lnTo>
                <a:lnTo>
                  <a:pt x="903" y="1842"/>
                </a:lnTo>
                <a:lnTo>
                  <a:pt x="903" y="1846"/>
                </a:lnTo>
                <a:lnTo>
                  <a:pt x="869" y="1851"/>
                </a:lnTo>
                <a:lnTo>
                  <a:pt x="869" y="1855"/>
                </a:lnTo>
                <a:lnTo>
                  <a:pt x="860" y="1855"/>
                </a:lnTo>
                <a:lnTo>
                  <a:pt x="856" y="1862"/>
                </a:lnTo>
                <a:lnTo>
                  <a:pt x="841" y="1869"/>
                </a:lnTo>
                <a:lnTo>
                  <a:pt x="820" y="1871"/>
                </a:lnTo>
                <a:lnTo>
                  <a:pt x="809" y="1858"/>
                </a:lnTo>
                <a:lnTo>
                  <a:pt x="796" y="1856"/>
                </a:lnTo>
                <a:lnTo>
                  <a:pt x="781" y="1856"/>
                </a:lnTo>
                <a:lnTo>
                  <a:pt x="763" y="1855"/>
                </a:lnTo>
                <a:lnTo>
                  <a:pt x="763" y="1851"/>
                </a:lnTo>
                <a:lnTo>
                  <a:pt x="740" y="1851"/>
                </a:lnTo>
                <a:lnTo>
                  <a:pt x="736" y="1842"/>
                </a:lnTo>
                <a:lnTo>
                  <a:pt x="729" y="1840"/>
                </a:lnTo>
                <a:lnTo>
                  <a:pt x="714" y="1840"/>
                </a:lnTo>
                <a:lnTo>
                  <a:pt x="701" y="1840"/>
                </a:lnTo>
                <a:lnTo>
                  <a:pt x="692" y="1842"/>
                </a:lnTo>
                <a:lnTo>
                  <a:pt x="689" y="1851"/>
                </a:lnTo>
                <a:lnTo>
                  <a:pt x="663" y="1851"/>
                </a:lnTo>
                <a:lnTo>
                  <a:pt x="663" y="1846"/>
                </a:lnTo>
                <a:lnTo>
                  <a:pt x="652" y="1851"/>
                </a:lnTo>
                <a:lnTo>
                  <a:pt x="652" y="1855"/>
                </a:lnTo>
                <a:lnTo>
                  <a:pt x="629" y="1855"/>
                </a:lnTo>
                <a:lnTo>
                  <a:pt x="629" y="1858"/>
                </a:lnTo>
                <a:lnTo>
                  <a:pt x="620" y="1858"/>
                </a:lnTo>
                <a:lnTo>
                  <a:pt x="616" y="1866"/>
                </a:lnTo>
                <a:lnTo>
                  <a:pt x="609" y="1866"/>
                </a:lnTo>
                <a:lnTo>
                  <a:pt x="609" y="1871"/>
                </a:lnTo>
                <a:lnTo>
                  <a:pt x="576" y="1875"/>
                </a:lnTo>
                <a:lnTo>
                  <a:pt x="576" y="1878"/>
                </a:lnTo>
                <a:lnTo>
                  <a:pt x="563" y="1878"/>
                </a:lnTo>
                <a:lnTo>
                  <a:pt x="560" y="1886"/>
                </a:lnTo>
                <a:lnTo>
                  <a:pt x="549" y="1886"/>
                </a:lnTo>
                <a:lnTo>
                  <a:pt x="549" y="1889"/>
                </a:lnTo>
                <a:lnTo>
                  <a:pt x="509" y="1895"/>
                </a:lnTo>
                <a:lnTo>
                  <a:pt x="509" y="1889"/>
                </a:lnTo>
                <a:lnTo>
                  <a:pt x="500" y="1889"/>
                </a:lnTo>
                <a:lnTo>
                  <a:pt x="496" y="1882"/>
                </a:lnTo>
                <a:lnTo>
                  <a:pt x="483" y="1882"/>
                </a:lnTo>
                <a:lnTo>
                  <a:pt x="480" y="1875"/>
                </a:lnTo>
                <a:lnTo>
                  <a:pt x="472" y="1875"/>
                </a:lnTo>
                <a:lnTo>
                  <a:pt x="469" y="1866"/>
                </a:lnTo>
                <a:lnTo>
                  <a:pt x="460" y="1866"/>
                </a:lnTo>
                <a:lnTo>
                  <a:pt x="456" y="1858"/>
                </a:lnTo>
                <a:lnTo>
                  <a:pt x="449" y="1858"/>
                </a:lnTo>
                <a:lnTo>
                  <a:pt x="443" y="1851"/>
                </a:lnTo>
                <a:lnTo>
                  <a:pt x="429" y="1846"/>
                </a:lnTo>
                <a:lnTo>
                  <a:pt x="420" y="1835"/>
                </a:lnTo>
                <a:lnTo>
                  <a:pt x="412" y="1835"/>
                </a:lnTo>
                <a:lnTo>
                  <a:pt x="372" y="1791"/>
                </a:lnTo>
                <a:lnTo>
                  <a:pt x="363" y="1791"/>
                </a:lnTo>
                <a:lnTo>
                  <a:pt x="360" y="1782"/>
                </a:lnTo>
                <a:lnTo>
                  <a:pt x="349" y="1778"/>
                </a:lnTo>
                <a:lnTo>
                  <a:pt x="349" y="1775"/>
                </a:lnTo>
                <a:lnTo>
                  <a:pt x="332" y="1769"/>
                </a:lnTo>
                <a:lnTo>
                  <a:pt x="329" y="1762"/>
                </a:lnTo>
                <a:lnTo>
                  <a:pt x="316" y="1762"/>
                </a:lnTo>
                <a:lnTo>
                  <a:pt x="309" y="1742"/>
                </a:lnTo>
                <a:lnTo>
                  <a:pt x="300" y="1742"/>
                </a:lnTo>
                <a:lnTo>
                  <a:pt x="300" y="1738"/>
                </a:lnTo>
                <a:lnTo>
                  <a:pt x="292" y="1738"/>
                </a:lnTo>
                <a:lnTo>
                  <a:pt x="289" y="1731"/>
                </a:lnTo>
                <a:lnTo>
                  <a:pt x="276" y="1731"/>
                </a:lnTo>
                <a:lnTo>
                  <a:pt x="269" y="1718"/>
                </a:lnTo>
                <a:lnTo>
                  <a:pt x="265" y="1716"/>
                </a:lnTo>
                <a:lnTo>
                  <a:pt x="261" y="1716"/>
                </a:lnTo>
                <a:lnTo>
                  <a:pt x="260" y="1716"/>
                </a:lnTo>
                <a:lnTo>
                  <a:pt x="258" y="1716"/>
                </a:lnTo>
                <a:lnTo>
                  <a:pt x="258" y="1716"/>
                </a:lnTo>
                <a:lnTo>
                  <a:pt x="256" y="1716"/>
                </a:lnTo>
                <a:lnTo>
                  <a:pt x="254" y="1715"/>
                </a:lnTo>
                <a:lnTo>
                  <a:pt x="254" y="1711"/>
                </a:lnTo>
                <a:lnTo>
                  <a:pt x="252" y="1706"/>
                </a:lnTo>
                <a:lnTo>
                  <a:pt x="240" y="1706"/>
                </a:lnTo>
                <a:lnTo>
                  <a:pt x="236" y="1689"/>
                </a:lnTo>
                <a:lnTo>
                  <a:pt x="232" y="1689"/>
                </a:lnTo>
                <a:lnTo>
                  <a:pt x="232" y="1678"/>
                </a:lnTo>
                <a:lnTo>
                  <a:pt x="216" y="1671"/>
                </a:lnTo>
                <a:lnTo>
                  <a:pt x="212" y="1622"/>
                </a:lnTo>
                <a:lnTo>
                  <a:pt x="216" y="1622"/>
                </a:lnTo>
                <a:lnTo>
                  <a:pt x="216" y="1618"/>
                </a:lnTo>
                <a:lnTo>
                  <a:pt x="209" y="1615"/>
                </a:lnTo>
                <a:lnTo>
                  <a:pt x="203" y="1602"/>
                </a:lnTo>
                <a:lnTo>
                  <a:pt x="192" y="1595"/>
                </a:lnTo>
                <a:lnTo>
                  <a:pt x="192" y="1582"/>
                </a:lnTo>
                <a:lnTo>
                  <a:pt x="189" y="1582"/>
                </a:lnTo>
                <a:lnTo>
                  <a:pt x="189" y="1578"/>
                </a:lnTo>
                <a:lnTo>
                  <a:pt x="185" y="1576"/>
                </a:lnTo>
                <a:lnTo>
                  <a:pt x="180" y="1575"/>
                </a:lnTo>
                <a:lnTo>
                  <a:pt x="176" y="1575"/>
                </a:lnTo>
                <a:lnTo>
                  <a:pt x="171" y="1573"/>
                </a:lnTo>
                <a:lnTo>
                  <a:pt x="169" y="1569"/>
                </a:lnTo>
                <a:lnTo>
                  <a:pt x="169" y="1562"/>
                </a:lnTo>
                <a:lnTo>
                  <a:pt x="149" y="1558"/>
                </a:lnTo>
                <a:lnTo>
                  <a:pt x="143" y="1547"/>
                </a:lnTo>
                <a:lnTo>
                  <a:pt x="140" y="1540"/>
                </a:lnTo>
                <a:lnTo>
                  <a:pt x="134" y="1531"/>
                </a:lnTo>
                <a:lnTo>
                  <a:pt x="132" y="1518"/>
                </a:lnTo>
                <a:lnTo>
                  <a:pt x="118" y="1511"/>
                </a:lnTo>
                <a:lnTo>
                  <a:pt x="111" y="1498"/>
                </a:lnTo>
                <a:lnTo>
                  <a:pt x="109" y="1478"/>
                </a:lnTo>
                <a:lnTo>
                  <a:pt x="107" y="1476"/>
                </a:lnTo>
                <a:lnTo>
                  <a:pt x="105" y="1476"/>
                </a:lnTo>
                <a:lnTo>
                  <a:pt x="105" y="1475"/>
                </a:lnTo>
                <a:lnTo>
                  <a:pt x="105" y="1475"/>
                </a:lnTo>
                <a:lnTo>
                  <a:pt x="105" y="1473"/>
                </a:lnTo>
                <a:lnTo>
                  <a:pt x="103" y="1469"/>
                </a:lnTo>
                <a:lnTo>
                  <a:pt x="92" y="1469"/>
                </a:lnTo>
                <a:lnTo>
                  <a:pt x="92" y="1478"/>
                </a:lnTo>
                <a:lnTo>
                  <a:pt x="72" y="1478"/>
                </a:lnTo>
                <a:lnTo>
                  <a:pt x="69" y="1462"/>
                </a:lnTo>
                <a:lnTo>
                  <a:pt x="56" y="1458"/>
                </a:lnTo>
                <a:lnTo>
                  <a:pt x="54" y="1453"/>
                </a:lnTo>
                <a:lnTo>
                  <a:pt x="52" y="1449"/>
                </a:lnTo>
                <a:lnTo>
                  <a:pt x="51" y="1446"/>
                </a:lnTo>
                <a:lnTo>
                  <a:pt x="49" y="1444"/>
                </a:lnTo>
                <a:lnTo>
                  <a:pt x="45" y="1440"/>
                </a:lnTo>
                <a:lnTo>
                  <a:pt x="43" y="1435"/>
                </a:lnTo>
                <a:lnTo>
                  <a:pt x="29" y="1435"/>
                </a:lnTo>
                <a:lnTo>
                  <a:pt x="25" y="1416"/>
                </a:lnTo>
                <a:lnTo>
                  <a:pt x="23" y="1395"/>
                </a:lnTo>
                <a:lnTo>
                  <a:pt x="27" y="1386"/>
                </a:lnTo>
                <a:lnTo>
                  <a:pt x="27" y="1376"/>
                </a:lnTo>
                <a:lnTo>
                  <a:pt x="27" y="1366"/>
                </a:lnTo>
                <a:lnTo>
                  <a:pt x="29" y="1355"/>
                </a:lnTo>
                <a:lnTo>
                  <a:pt x="32" y="1355"/>
                </a:lnTo>
                <a:lnTo>
                  <a:pt x="34" y="1351"/>
                </a:lnTo>
                <a:lnTo>
                  <a:pt x="34" y="1347"/>
                </a:lnTo>
                <a:lnTo>
                  <a:pt x="36" y="1344"/>
                </a:lnTo>
                <a:lnTo>
                  <a:pt x="36" y="1338"/>
                </a:lnTo>
                <a:lnTo>
                  <a:pt x="23" y="1335"/>
                </a:lnTo>
                <a:lnTo>
                  <a:pt x="20" y="1322"/>
                </a:lnTo>
                <a:lnTo>
                  <a:pt x="14" y="1311"/>
                </a:lnTo>
                <a:lnTo>
                  <a:pt x="7" y="1302"/>
                </a:lnTo>
                <a:lnTo>
                  <a:pt x="3" y="1291"/>
                </a:lnTo>
                <a:lnTo>
                  <a:pt x="0" y="1275"/>
                </a:lnTo>
                <a:lnTo>
                  <a:pt x="14" y="1264"/>
                </a:lnTo>
                <a:lnTo>
                  <a:pt x="27" y="1251"/>
                </a:lnTo>
                <a:lnTo>
                  <a:pt x="36" y="1235"/>
                </a:lnTo>
                <a:lnTo>
                  <a:pt x="40" y="1235"/>
                </a:lnTo>
                <a:lnTo>
                  <a:pt x="43" y="1209"/>
                </a:lnTo>
                <a:lnTo>
                  <a:pt x="49" y="1209"/>
                </a:lnTo>
                <a:lnTo>
                  <a:pt x="52" y="1166"/>
                </a:lnTo>
                <a:lnTo>
                  <a:pt x="60" y="1162"/>
                </a:lnTo>
                <a:lnTo>
                  <a:pt x="63" y="1142"/>
                </a:lnTo>
                <a:lnTo>
                  <a:pt x="69" y="1142"/>
                </a:lnTo>
                <a:lnTo>
                  <a:pt x="69" y="1135"/>
                </a:lnTo>
                <a:lnTo>
                  <a:pt x="72" y="1135"/>
                </a:lnTo>
                <a:lnTo>
                  <a:pt x="78" y="1113"/>
                </a:lnTo>
                <a:lnTo>
                  <a:pt x="76" y="1089"/>
                </a:lnTo>
                <a:lnTo>
                  <a:pt x="72" y="1066"/>
                </a:lnTo>
                <a:lnTo>
                  <a:pt x="72" y="1049"/>
                </a:lnTo>
                <a:lnTo>
                  <a:pt x="56" y="1038"/>
                </a:lnTo>
                <a:lnTo>
                  <a:pt x="60" y="1002"/>
                </a:lnTo>
                <a:lnTo>
                  <a:pt x="63" y="1002"/>
                </a:lnTo>
                <a:lnTo>
                  <a:pt x="63" y="995"/>
                </a:lnTo>
                <a:lnTo>
                  <a:pt x="69" y="995"/>
                </a:lnTo>
                <a:lnTo>
                  <a:pt x="69" y="982"/>
                </a:lnTo>
                <a:lnTo>
                  <a:pt x="67" y="971"/>
                </a:lnTo>
                <a:lnTo>
                  <a:pt x="63" y="962"/>
                </a:lnTo>
                <a:lnTo>
                  <a:pt x="52" y="962"/>
                </a:lnTo>
                <a:lnTo>
                  <a:pt x="52" y="955"/>
                </a:lnTo>
                <a:lnTo>
                  <a:pt x="51" y="956"/>
                </a:lnTo>
                <a:lnTo>
                  <a:pt x="49" y="956"/>
                </a:lnTo>
                <a:lnTo>
                  <a:pt x="49" y="956"/>
                </a:lnTo>
                <a:lnTo>
                  <a:pt x="49" y="958"/>
                </a:lnTo>
                <a:lnTo>
                  <a:pt x="49" y="958"/>
                </a:lnTo>
                <a:lnTo>
                  <a:pt x="49" y="962"/>
                </a:lnTo>
                <a:lnTo>
                  <a:pt x="23" y="962"/>
                </a:lnTo>
                <a:lnTo>
                  <a:pt x="29" y="902"/>
                </a:lnTo>
                <a:lnTo>
                  <a:pt x="36" y="902"/>
                </a:lnTo>
                <a:lnTo>
                  <a:pt x="36" y="871"/>
                </a:lnTo>
                <a:lnTo>
                  <a:pt x="63" y="849"/>
                </a:lnTo>
                <a:lnTo>
                  <a:pt x="69" y="831"/>
                </a:lnTo>
                <a:lnTo>
                  <a:pt x="72" y="831"/>
                </a:lnTo>
                <a:lnTo>
                  <a:pt x="76" y="815"/>
                </a:lnTo>
                <a:lnTo>
                  <a:pt x="80" y="815"/>
                </a:lnTo>
                <a:lnTo>
                  <a:pt x="80" y="802"/>
                </a:lnTo>
                <a:lnTo>
                  <a:pt x="89" y="798"/>
                </a:lnTo>
                <a:lnTo>
                  <a:pt x="92" y="769"/>
                </a:lnTo>
                <a:lnTo>
                  <a:pt x="92" y="769"/>
                </a:lnTo>
                <a:lnTo>
                  <a:pt x="94" y="767"/>
                </a:lnTo>
                <a:lnTo>
                  <a:pt x="96" y="767"/>
                </a:lnTo>
                <a:lnTo>
                  <a:pt x="98" y="766"/>
                </a:lnTo>
                <a:lnTo>
                  <a:pt x="98" y="764"/>
                </a:lnTo>
                <a:lnTo>
                  <a:pt x="100" y="758"/>
                </a:lnTo>
                <a:lnTo>
                  <a:pt x="109" y="758"/>
                </a:lnTo>
                <a:lnTo>
                  <a:pt x="149" y="715"/>
                </a:lnTo>
                <a:lnTo>
                  <a:pt x="156" y="709"/>
                </a:lnTo>
                <a:lnTo>
                  <a:pt x="156" y="675"/>
                </a:lnTo>
                <a:lnTo>
                  <a:pt x="160" y="675"/>
                </a:lnTo>
                <a:lnTo>
                  <a:pt x="163" y="658"/>
                </a:lnTo>
                <a:lnTo>
                  <a:pt x="172" y="655"/>
                </a:lnTo>
                <a:lnTo>
                  <a:pt x="172" y="646"/>
                </a:lnTo>
                <a:lnTo>
                  <a:pt x="176" y="646"/>
                </a:lnTo>
                <a:lnTo>
                  <a:pt x="176" y="629"/>
                </a:lnTo>
                <a:lnTo>
                  <a:pt x="180" y="629"/>
                </a:lnTo>
                <a:lnTo>
                  <a:pt x="183" y="626"/>
                </a:lnTo>
                <a:lnTo>
                  <a:pt x="187" y="624"/>
                </a:lnTo>
                <a:lnTo>
                  <a:pt x="191" y="624"/>
                </a:lnTo>
                <a:lnTo>
                  <a:pt x="194" y="624"/>
                </a:lnTo>
                <a:lnTo>
                  <a:pt x="196" y="624"/>
                </a:lnTo>
                <a:lnTo>
                  <a:pt x="200" y="624"/>
                </a:lnTo>
                <a:lnTo>
                  <a:pt x="203" y="622"/>
                </a:lnTo>
                <a:lnTo>
                  <a:pt x="212" y="611"/>
                </a:lnTo>
                <a:lnTo>
                  <a:pt x="220" y="611"/>
                </a:lnTo>
                <a:lnTo>
                  <a:pt x="223" y="602"/>
                </a:lnTo>
                <a:lnTo>
                  <a:pt x="229" y="602"/>
                </a:lnTo>
                <a:lnTo>
                  <a:pt x="229" y="595"/>
                </a:lnTo>
                <a:lnTo>
                  <a:pt x="236" y="589"/>
                </a:lnTo>
                <a:lnTo>
                  <a:pt x="236" y="582"/>
                </a:lnTo>
                <a:lnTo>
                  <a:pt x="243" y="578"/>
                </a:lnTo>
                <a:lnTo>
                  <a:pt x="243" y="558"/>
                </a:lnTo>
                <a:lnTo>
                  <a:pt x="249" y="558"/>
                </a:lnTo>
                <a:lnTo>
                  <a:pt x="251" y="555"/>
                </a:lnTo>
                <a:lnTo>
                  <a:pt x="252" y="551"/>
                </a:lnTo>
                <a:lnTo>
                  <a:pt x="254" y="549"/>
                </a:lnTo>
                <a:lnTo>
                  <a:pt x="254" y="544"/>
                </a:lnTo>
                <a:lnTo>
                  <a:pt x="256" y="538"/>
                </a:lnTo>
                <a:lnTo>
                  <a:pt x="280" y="531"/>
                </a:lnTo>
                <a:lnTo>
                  <a:pt x="280" y="526"/>
                </a:lnTo>
                <a:lnTo>
                  <a:pt x="320" y="522"/>
                </a:lnTo>
                <a:lnTo>
                  <a:pt x="320" y="518"/>
                </a:lnTo>
                <a:lnTo>
                  <a:pt x="329" y="518"/>
                </a:lnTo>
                <a:lnTo>
                  <a:pt x="329" y="515"/>
                </a:lnTo>
                <a:lnTo>
                  <a:pt x="349" y="509"/>
                </a:lnTo>
                <a:lnTo>
                  <a:pt x="372" y="482"/>
                </a:lnTo>
                <a:lnTo>
                  <a:pt x="389" y="478"/>
                </a:lnTo>
                <a:lnTo>
                  <a:pt x="443" y="415"/>
                </a:lnTo>
                <a:lnTo>
                  <a:pt x="441" y="398"/>
                </a:lnTo>
                <a:lnTo>
                  <a:pt x="436" y="380"/>
                </a:lnTo>
                <a:lnTo>
                  <a:pt x="434" y="362"/>
                </a:lnTo>
                <a:lnTo>
                  <a:pt x="436" y="342"/>
                </a:lnTo>
                <a:lnTo>
                  <a:pt x="445" y="320"/>
                </a:lnTo>
                <a:lnTo>
                  <a:pt x="460" y="302"/>
                </a:lnTo>
                <a:lnTo>
                  <a:pt x="472" y="295"/>
                </a:lnTo>
                <a:lnTo>
                  <a:pt x="472" y="271"/>
                </a:lnTo>
                <a:lnTo>
                  <a:pt x="476" y="271"/>
                </a:lnTo>
                <a:lnTo>
                  <a:pt x="496" y="246"/>
                </a:lnTo>
                <a:lnTo>
                  <a:pt x="503" y="246"/>
                </a:lnTo>
                <a:lnTo>
                  <a:pt x="520" y="226"/>
                </a:lnTo>
                <a:lnTo>
                  <a:pt x="529" y="226"/>
                </a:lnTo>
                <a:lnTo>
                  <a:pt x="529" y="222"/>
                </a:lnTo>
                <a:lnTo>
                  <a:pt x="536" y="222"/>
                </a:lnTo>
                <a:lnTo>
                  <a:pt x="536" y="218"/>
                </a:lnTo>
                <a:lnTo>
                  <a:pt x="549" y="218"/>
                </a:lnTo>
                <a:lnTo>
                  <a:pt x="549" y="215"/>
                </a:lnTo>
                <a:lnTo>
                  <a:pt x="563" y="209"/>
                </a:lnTo>
                <a:lnTo>
                  <a:pt x="563" y="206"/>
                </a:lnTo>
                <a:lnTo>
                  <a:pt x="583" y="202"/>
                </a:lnTo>
                <a:lnTo>
                  <a:pt x="589" y="195"/>
                </a:lnTo>
                <a:lnTo>
                  <a:pt x="596" y="195"/>
                </a:lnTo>
                <a:lnTo>
                  <a:pt x="603" y="182"/>
                </a:lnTo>
                <a:lnTo>
                  <a:pt x="609" y="182"/>
                </a:lnTo>
                <a:lnTo>
                  <a:pt x="609" y="175"/>
                </a:lnTo>
                <a:lnTo>
                  <a:pt x="620" y="166"/>
                </a:lnTo>
                <a:lnTo>
                  <a:pt x="620" y="158"/>
                </a:lnTo>
                <a:lnTo>
                  <a:pt x="623" y="158"/>
                </a:lnTo>
                <a:lnTo>
                  <a:pt x="623" y="149"/>
                </a:lnTo>
                <a:lnTo>
                  <a:pt x="629" y="149"/>
                </a:lnTo>
                <a:lnTo>
                  <a:pt x="629" y="142"/>
                </a:lnTo>
                <a:lnTo>
                  <a:pt x="632" y="142"/>
                </a:lnTo>
                <a:lnTo>
                  <a:pt x="632" y="135"/>
                </a:lnTo>
                <a:lnTo>
                  <a:pt x="640" y="131"/>
                </a:lnTo>
                <a:lnTo>
                  <a:pt x="640" y="122"/>
                </a:lnTo>
                <a:lnTo>
                  <a:pt x="643" y="122"/>
                </a:lnTo>
                <a:lnTo>
                  <a:pt x="643" y="115"/>
                </a:lnTo>
                <a:lnTo>
                  <a:pt x="649" y="115"/>
                </a:lnTo>
                <a:lnTo>
                  <a:pt x="649" y="106"/>
                </a:lnTo>
                <a:lnTo>
                  <a:pt x="652" y="106"/>
                </a:lnTo>
                <a:lnTo>
                  <a:pt x="652" y="98"/>
                </a:lnTo>
                <a:lnTo>
                  <a:pt x="656" y="98"/>
                </a:lnTo>
                <a:lnTo>
                  <a:pt x="660" y="86"/>
                </a:lnTo>
                <a:lnTo>
                  <a:pt x="700" y="82"/>
                </a:lnTo>
                <a:lnTo>
                  <a:pt x="705" y="93"/>
                </a:lnTo>
                <a:lnTo>
                  <a:pt x="712" y="106"/>
                </a:lnTo>
                <a:lnTo>
                  <a:pt x="720" y="115"/>
                </a:lnTo>
                <a:lnTo>
                  <a:pt x="723" y="116"/>
                </a:lnTo>
                <a:lnTo>
                  <a:pt x="725" y="116"/>
                </a:lnTo>
                <a:lnTo>
                  <a:pt x="729" y="116"/>
                </a:lnTo>
                <a:lnTo>
                  <a:pt x="731" y="118"/>
                </a:lnTo>
                <a:lnTo>
                  <a:pt x="732" y="118"/>
                </a:lnTo>
                <a:lnTo>
                  <a:pt x="736" y="122"/>
                </a:lnTo>
                <a:lnTo>
                  <a:pt x="776" y="118"/>
                </a:lnTo>
                <a:lnTo>
                  <a:pt x="776" y="122"/>
                </a:lnTo>
                <a:lnTo>
                  <a:pt x="792" y="122"/>
                </a:lnTo>
                <a:lnTo>
                  <a:pt x="796" y="115"/>
                </a:lnTo>
                <a:lnTo>
                  <a:pt x="811" y="111"/>
                </a:lnTo>
                <a:lnTo>
                  <a:pt x="829" y="111"/>
                </a:lnTo>
                <a:lnTo>
                  <a:pt x="831" y="113"/>
                </a:lnTo>
                <a:lnTo>
                  <a:pt x="832" y="116"/>
                </a:lnTo>
                <a:lnTo>
                  <a:pt x="832" y="118"/>
                </a:lnTo>
                <a:lnTo>
                  <a:pt x="834" y="122"/>
                </a:lnTo>
                <a:lnTo>
                  <a:pt x="836" y="126"/>
                </a:lnTo>
                <a:lnTo>
                  <a:pt x="856" y="124"/>
                </a:lnTo>
                <a:lnTo>
                  <a:pt x="872" y="120"/>
                </a:lnTo>
                <a:lnTo>
                  <a:pt x="889" y="115"/>
                </a:lnTo>
                <a:lnTo>
                  <a:pt x="891" y="109"/>
                </a:lnTo>
                <a:lnTo>
                  <a:pt x="894" y="107"/>
                </a:lnTo>
                <a:lnTo>
                  <a:pt x="896" y="104"/>
                </a:lnTo>
                <a:lnTo>
                  <a:pt x="898" y="100"/>
                </a:lnTo>
                <a:lnTo>
                  <a:pt x="900" y="95"/>
                </a:lnTo>
                <a:lnTo>
                  <a:pt x="916" y="91"/>
                </a:lnTo>
                <a:lnTo>
                  <a:pt x="932" y="86"/>
                </a:lnTo>
                <a:lnTo>
                  <a:pt x="932" y="82"/>
                </a:lnTo>
                <a:lnTo>
                  <a:pt x="960" y="82"/>
                </a:lnTo>
                <a:lnTo>
                  <a:pt x="972" y="66"/>
                </a:lnTo>
                <a:lnTo>
                  <a:pt x="983" y="66"/>
                </a:lnTo>
                <a:lnTo>
                  <a:pt x="992" y="55"/>
                </a:lnTo>
                <a:lnTo>
                  <a:pt x="1012" y="55"/>
                </a:lnTo>
                <a:lnTo>
                  <a:pt x="1012" y="51"/>
                </a:lnTo>
                <a:lnTo>
                  <a:pt x="1023" y="51"/>
                </a:lnTo>
                <a:lnTo>
                  <a:pt x="1023" y="46"/>
                </a:lnTo>
                <a:lnTo>
                  <a:pt x="1032" y="46"/>
                </a:lnTo>
                <a:lnTo>
                  <a:pt x="1032" y="42"/>
                </a:lnTo>
                <a:lnTo>
                  <a:pt x="1096" y="42"/>
                </a:lnTo>
                <a:lnTo>
                  <a:pt x="1103" y="29"/>
                </a:lnTo>
                <a:lnTo>
                  <a:pt x="1209" y="26"/>
                </a:lnTo>
                <a:lnTo>
                  <a:pt x="1249" y="35"/>
                </a:lnTo>
                <a:lnTo>
                  <a:pt x="1249" y="29"/>
                </a:lnTo>
                <a:lnTo>
                  <a:pt x="1269" y="29"/>
                </a:lnTo>
                <a:lnTo>
                  <a:pt x="1272" y="22"/>
                </a:lnTo>
                <a:lnTo>
                  <a:pt x="1289" y="16"/>
                </a:lnTo>
                <a:lnTo>
                  <a:pt x="1312" y="15"/>
                </a:lnTo>
                <a:lnTo>
                  <a:pt x="1316" y="26"/>
                </a:lnTo>
                <a:lnTo>
                  <a:pt x="1320" y="26"/>
                </a:lnTo>
                <a:lnTo>
                  <a:pt x="1323" y="24"/>
                </a:lnTo>
                <a:lnTo>
                  <a:pt x="1325" y="24"/>
                </a:lnTo>
                <a:lnTo>
                  <a:pt x="1325" y="22"/>
                </a:lnTo>
                <a:lnTo>
                  <a:pt x="1327" y="18"/>
                </a:lnTo>
                <a:lnTo>
                  <a:pt x="1329" y="15"/>
                </a:lnTo>
                <a:lnTo>
                  <a:pt x="1356" y="15"/>
                </a:lnTo>
                <a:lnTo>
                  <a:pt x="1356" y="18"/>
                </a:lnTo>
                <a:lnTo>
                  <a:pt x="1365" y="22"/>
                </a:lnTo>
                <a:lnTo>
                  <a:pt x="1380" y="26"/>
                </a:lnTo>
                <a:lnTo>
                  <a:pt x="1394" y="27"/>
                </a:lnTo>
                <a:lnTo>
                  <a:pt x="1409" y="26"/>
                </a:lnTo>
                <a:lnTo>
                  <a:pt x="1412" y="18"/>
                </a:lnTo>
                <a:lnTo>
                  <a:pt x="1436" y="15"/>
                </a:lnTo>
                <a:lnTo>
                  <a:pt x="1436" y="9"/>
                </a:lnTo>
                <a:lnTo>
                  <a:pt x="1443" y="7"/>
                </a:lnTo>
                <a:lnTo>
                  <a:pt x="1456" y="4"/>
                </a:lnTo>
                <a:lnTo>
                  <a:pt x="1469" y="0"/>
                </a:lnTo>
                <a:close/>
              </a:path>
            </a:pathLst>
          </a:custGeom>
          <a:solidFill>
            <a:schemeClr val="accent1"/>
          </a:solidFill>
          <a:ln w="3175"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6" name="Group 5"/>
          <p:cNvGrpSpPr/>
          <p:nvPr/>
        </p:nvGrpSpPr>
        <p:grpSpPr>
          <a:xfrm>
            <a:off x="474862" y="1195814"/>
            <a:ext cx="3600397" cy="1425878"/>
            <a:chOff x="80902" y="1114177"/>
            <a:chExt cx="3303442" cy="1425878"/>
          </a:xfrm>
        </p:grpSpPr>
        <p:sp>
          <p:nvSpPr>
            <p:cNvPr id="7" name="TextBox 6"/>
            <p:cNvSpPr txBox="1"/>
            <p:nvPr/>
          </p:nvSpPr>
          <p:spPr>
            <a:xfrm>
              <a:off x="80902" y="1114177"/>
              <a:ext cx="330344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0902" y="1339726"/>
              <a:ext cx="329143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9" name="Round Same Side Corner Rectangle 8"/>
          <p:cNvSpPr/>
          <p:nvPr/>
        </p:nvSpPr>
        <p:spPr>
          <a:xfrm>
            <a:off x="544269" y="2748880"/>
            <a:ext cx="316434" cy="833409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Round Same Side Corner Rectangle 20"/>
          <p:cNvSpPr/>
          <p:nvPr/>
        </p:nvSpPr>
        <p:spPr>
          <a:xfrm rot="10800000">
            <a:off x="495462" y="3720695"/>
            <a:ext cx="394292" cy="841103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984728" y="2873197"/>
            <a:ext cx="87993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34</a:t>
            </a:r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13779" y="3848859"/>
            <a:ext cx="87993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42</a:t>
            </a:r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1893713" y="2718311"/>
            <a:ext cx="2417231" cy="894546"/>
            <a:chOff x="4320398" y="1245513"/>
            <a:chExt cx="2874451" cy="894546"/>
          </a:xfrm>
        </p:grpSpPr>
        <p:sp>
          <p:nvSpPr>
            <p:cNvPr id="15" name="TextBox 14"/>
            <p:cNvSpPr txBox="1"/>
            <p:nvPr/>
          </p:nvSpPr>
          <p:spPr>
            <a:xfrm>
              <a:off x="4320399" y="1493728"/>
              <a:ext cx="28744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1893714" y="3693973"/>
            <a:ext cx="2417231" cy="894546"/>
            <a:chOff x="4320398" y="1245513"/>
            <a:chExt cx="2874451" cy="894546"/>
          </a:xfrm>
        </p:grpSpPr>
        <p:sp>
          <p:nvSpPr>
            <p:cNvPr id="18" name="TextBox 17"/>
            <p:cNvSpPr txBox="1"/>
            <p:nvPr/>
          </p:nvSpPr>
          <p:spPr>
            <a:xfrm>
              <a:off x="4320399" y="1493728"/>
              <a:ext cx="28744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50796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241565" y="512778"/>
            <a:ext cx="697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6261061" y="1212894"/>
            <a:ext cx="2459285" cy="3457473"/>
            <a:chOff x="2227884" y="1330362"/>
            <a:chExt cx="2835932" cy="3457473"/>
          </a:xfrm>
        </p:grpSpPr>
        <p:sp>
          <p:nvSpPr>
            <p:cNvPr id="8" name="TextBox 7"/>
            <p:cNvSpPr txBox="1"/>
            <p:nvPr/>
          </p:nvSpPr>
          <p:spPr>
            <a:xfrm>
              <a:off x="2227884" y="1740847"/>
              <a:ext cx="2835932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Get a modern PowerPoint  Presentation that is beautifully designed. I hope and I believe that this Template will your Time, Money and Reputation. Easy to change colors, photos and Text. Easy to change colors, photos and Text. Get a modern PowerPoint  Presentation that is beautifully designed.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227884" y="1330362"/>
              <a:ext cx="28359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6261061" y="512778"/>
            <a:ext cx="697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241565" y="1212894"/>
            <a:ext cx="2459285" cy="3457473"/>
            <a:chOff x="2227884" y="1330362"/>
            <a:chExt cx="2835932" cy="3457473"/>
          </a:xfrm>
        </p:grpSpPr>
        <p:sp>
          <p:nvSpPr>
            <p:cNvPr id="12" name="TextBox 11"/>
            <p:cNvSpPr txBox="1"/>
            <p:nvPr/>
          </p:nvSpPr>
          <p:spPr>
            <a:xfrm>
              <a:off x="2227884" y="1740847"/>
              <a:ext cx="2835932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Get a modern PowerPoint  Presentation that is beautifully designed. I hope and I believe that this Template will your Time, Money and Reputation. Easy to change colors, photos and Text. Easy to change colors, photos and Text. Get a modern PowerPoint  Presentation that is beautifully designed.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227884" y="1330362"/>
              <a:ext cx="28359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4" name="Text Placeholder 13"/>
          <p:cNvSpPr txBox="1">
            <a:spLocks/>
          </p:cNvSpPr>
          <p:nvPr/>
        </p:nvSpPr>
        <p:spPr>
          <a:xfrm>
            <a:off x="142937" y="516617"/>
            <a:ext cx="2592288" cy="169509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Two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Columns </a:t>
            </a:r>
          </a:p>
          <a:p>
            <a:pPr marL="0" indent="0">
              <a:buNone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Designed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1512" y="2360707"/>
            <a:ext cx="25568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8695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71512" y="2360707"/>
            <a:ext cx="25568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41565" y="512778"/>
            <a:ext cx="697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5149777" y="1212894"/>
            <a:ext cx="1811213" cy="3457473"/>
            <a:chOff x="2227884" y="1330362"/>
            <a:chExt cx="2835932" cy="3457473"/>
          </a:xfrm>
        </p:grpSpPr>
        <p:sp>
          <p:nvSpPr>
            <p:cNvPr id="9" name="TextBox 8"/>
            <p:cNvSpPr txBox="1"/>
            <p:nvPr/>
          </p:nvSpPr>
          <p:spPr>
            <a:xfrm>
              <a:off x="2227884" y="1740847"/>
              <a:ext cx="2835932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227884" y="1330362"/>
              <a:ext cx="28359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5149777" y="512778"/>
            <a:ext cx="697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3241565" y="1212894"/>
            <a:ext cx="1811213" cy="3457473"/>
            <a:chOff x="2227884" y="1330362"/>
            <a:chExt cx="2835932" cy="3457473"/>
          </a:xfrm>
        </p:grpSpPr>
        <p:sp>
          <p:nvSpPr>
            <p:cNvPr id="13" name="TextBox 12"/>
            <p:cNvSpPr txBox="1"/>
            <p:nvPr/>
          </p:nvSpPr>
          <p:spPr>
            <a:xfrm>
              <a:off x="2227884" y="1740847"/>
              <a:ext cx="2835932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227884" y="1330362"/>
              <a:ext cx="28359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7057989" y="1212894"/>
            <a:ext cx="1811213" cy="3457473"/>
            <a:chOff x="2227884" y="1330362"/>
            <a:chExt cx="2835932" cy="3457473"/>
          </a:xfrm>
        </p:grpSpPr>
        <p:sp>
          <p:nvSpPr>
            <p:cNvPr id="16" name="TextBox 15"/>
            <p:cNvSpPr txBox="1"/>
            <p:nvPr/>
          </p:nvSpPr>
          <p:spPr>
            <a:xfrm>
              <a:off x="2227884" y="1740847"/>
              <a:ext cx="2835932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227884" y="1330362"/>
              <a:ext cx="28359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7057989" y="512778"/>
            <a:ext cx="697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6460F607-6AFD-42B1-91D7-FDC4E89E4557}"/>
              </a:ext>
            </a:extLst>
          </p:cNvPr>
          <p:cNvSpPr txBox="1">
            <a:spLocks/>
          </p:cNvSpPr>
          <p:nvPr/>
        </p:nvSpPr>
        <p:spPr>
          <a:xfrm>
            <a:off x="142937" y="516617"/>
            <a:ext cx="2592288" cy="169509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Three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Columns </a:t>
            </a:r>
          </a:p>
          <a:p>
            <a:pPr marL="0" indent="0">
              <a:buNone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Designed</a:t>
            </a:r>
          </a:p>
        </p:txBody>
      </p:sp>
    </p:spTree>
    <p:extLst>
      <p:ext uri="{BB962C8B-B14F-4D97-AF65-F5344CB8AC3E}">
        <p14:creationId xmlns:p14="http://schemas.microsoft.com/office/powerpoint/2010/main" val="16494602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b="1" dirty="0"/>
              <a:t>Section Break</a:t>
            </a:r>
            <a:endParaRPr lang="ko-KR" alt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5531692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Thank you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Insert the title of your subtitle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391273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9">
            <a:extLst>
              <a:ext uri="{FF2B5EF4-FFF2-40B4-BE49-F238E27FC236}">
                <a16:creationId xmlns:a16="http://schemas.microsoft.com/office/drawing/2014/main" id="{E9DCDE35-4ACF-4C76-B258-0330172B4603}"/>
              </a:ext>
            </a:extLst>
          </p:cNvPr>
          <p:cNvGrpSpPr/>
          <p:nvPr/>
        </p:nvGrpSpPr>
        <p:grpSpPr>
          <a:xfrm>
            <a:off x="1210425" y="962969"/>
            <a:ext cx="1489367" cy="1489367"/>
            <a:chOff x="4427984" y="3660317"/>
            <a:chExt cx="828000" cy="828000"/>
          </a:xfrm>
        </p:grpSpPr>
        <p:sp>
          <p:nvSpPr>
            <p:cNvPr id="5" name="Oval 10">
              <a:extLst>
                <a:ext uri="{FF2B5EF4-FFF2-40B4-BE49-F238E27FC236}">
                  <a16:creationId xmlns:a16="http://schemas.microsoft.com/office/drawing/2014/main" id="{F18C20A2-1A5D-4604-A8DA-A3F70BEB5E54}"/>
                </a:ext>
              </a:extLst>
            </p:cNvPr>
            <p:cNvSpPr/>
            <p:nvPr/>
          </p:nvSpPr>
          <p:spPr>
            <a:xfrm>
              <a:off x="4427984" y="3660317"/>
              <a:ext cx="828000" cy="8280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6" name="Oval 11">
              <a:extLst>
                <a:ext uri="{FF2B5EF4-FFF2-40B4-BE49-F238E27FC236}">
                  <a16:creationId xmlns:a16="http://schemas.microsoft.com/office/drawing/2014/main" id="{39F12B0F-FD19-420E-B16B-CF119B14A96E}"/>
                </a:ext>
              </a:extLst>
            </p:cNvPr>
            <p:cNvSpPr/>
            <p:nvPr/>
          </p:nvSpPr>
          <p:spPr>
            <a:xfrm>
              <a:off x="4517984" y="3750317"/>
              <a:ext cx="648000" cy="648000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7" name="Oval 12">
              <a:extLst>
                <a:ext uri="{FF2B5EF4-FFF2-40B4-BE49-F238E27FC236}">
                  <a16:creationId xmlns:a16="http://schemas.microsoft.com/office/drawing/2014/main" id="{D7C670BE-F82F-498C-B0A6-87C65C383F9F}"/>
                </a:ext>
              </a:extLst>
            </p:cNvPr>
            <p:cNvSpPr/>
            <p:nvPr/>
          </p:nvSpPr>
          <p:spPr>
            <a:xfrm>
              <a:off x="4607984" y="3840317"/>
              <a:ext cx="468000" cy="468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8" name="Freeform 13">
            <a:extLst>
              <a:ext uri="{FF2B5EF4-FFF2-40B4-BE49-F238E27FC236}">
                <a16:creationId xmlns:a16="http://schemas.microsoft.com/office/drawing/2014/main" id="{91964C81-940E-478A-B907-5EA4BC43B43D}"/>
              </a:ext>
            </a:extLst>
          </p:cNvPr>
          <p:cNvSpPr/>
          <p:nvPr/>
        </p:nvSpPr>
        <p:spPr>
          <a:xfrm>
            <a:off x="1128743" y="1707653"/>
            <a:ext cx="2120766" cy="3447809"/>
          </a:xfrm>
          <a:custGeom>
            <a:avLst/>
            <a:gdLst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675180 h 2070201"/>
              <a:gd name="connsiteX3" fmla="*/ 687628 w 1404518"/>
              <a:gd name="connsiteY3" fmla="*/ 2070201 h 2070201"/>
              <a:gd name="connsiteX4" fmla="*/ 1302105 w 1404518"/>
              <a:gd name="connsiteY4" fmla="*/ 2018995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675180 h 2070201"/>
              <a:gd name="connsiteX3" fmla="*/ 687628 w 1404518"/>
              <a:gd name="connsiteY3" fmla="*/ 2070201 h 2070201"/>
              <a:gd name="connsiteX4" fmla="*/ 1302105 w 1404518"/>
              <a:gd name="connsiteY4" fmla="*/ 2018995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741017 h 2070201"/>
              <a:gd name="connsiteX3" fmla="*/ 687628 w 1404518"/>
              <a:gd name="connsiteY3" fmla="*/ 2070201 h 2070201"/>
              <a:gd name="connsiteX4" fmla="*/ 1302105 w 1404518"/>
              <a:gd name="connsiteY4" fmla="*/ 2018995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741017 h 2070201"/>
              <a:gd name="connsiteX3" fmla="*/ 687628 w 1404518"/>
              <a:gd name="connsiteY3" fmla="*/ 2070201 h 2070201"/>
              <a:gd name="connsiteX4" fmla="*/ 1302105 w 1404518"/>
              <a:gd name="connsiteY4" fmla="*/ 2018995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741017 h 2070201"/>
              <a:gd name="connsiteX3" fmla="*/ 687628 w 1404518"/>
              <a:gd name="connsiteY3" fmla="*/ 2070201 h 2070201"/>
              <a:gd name="connsiteX4" fmla="*/ 1302105 w 1404518"/>
              <a:gd name="connsiteY4" fmla="*/ 2018995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741017 h 2070201"/>
              <a:gd name="connsiteX3" fmla="*/ 687628 w 1404518"/>
              <a:gd name="connsiteY3" fmla="*/ 2070201 h 2070201"/>
              <a:gd name="connsiteX4" fmla="*/ 1331366 w 1404518"/>
              <a:gd name="connsiteY4" fmla="*/ 2055571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741017 h 2070201"/>
              <a:gd name="connsiteX3" fmla="*/ 687628 w 1404518"/>
              <a:gd name="connsiteY3" fmla="*/ 2070201 h 2070201"/>
              <a:gd name="connsiteX4" fmla="*/ 1294790 w 1404518"/>
              <a:gd name="connsiteY4" fmla="*/ 2055571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741017 h 2070201"/>
              <a:gd name="connsiteX3" fmla="*/ 687628 w 1404518"/>
              <a:gd name="connsiteY3" fmla="*/ 2070201 h 2070201"/>
              <a:gd name="connsiteX4" fmla="*/ 1294790 w 1404518"/>
              <a:gd name="connsiteY4" fmla="*/ 2055571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13093"/>
              <a:gd name="connsiteY0" fmla="*/ 1053388 h 2070201"/>
              <a:gd name="connsiteX1" fmla="*/ 124358 w 1413093"/>
              <a:gd name="connsiteY1" fmla="*/ 1382572 h 2070201"/>
              <a:gd name="connsiteX2" fmla="*/ 292608 w 1413093"/>
              <a:gd name="connsiteY2" fmla="*/ 1741017 h 2070201"/>
              <a:gd name="connsiteX3" fmla="*/ 687628 w 1413093"/>
              <a:gd name="connsiteY3" fmla="*/ 2070201 h 2070201"/>
              <a:gd name="connsiteX4" fmla="*/ 1294790 w 1413093"/>
              <a:gd name="connsiteY4" fmla="*/ 2055571 h 2070201"/>
              <a:gd name="connsiteX5" fmla="*/ 1404518 w 1413093"/>
              <a:gd name="connsiteY5" fmla="*/ 1155801 h 2070201"/>
              <a:gd name="connsiteX6" fmla="*/ 1221638 w 1413093"/>
              <a:gd name="connsiteY6" fmla="*/ 768096 h 2070201"/>
              <a:gd name="connsiteX7" fmla="*/ 1177747 w 1413093"/>
              <a:gd name="connsiteY7" fmla="*/ 965606 h 2070201"/>
              <a:gd name="connsiteX8" fmla="*/ 1024128 w 1413093"/>
              <a:gd name="connsiteY8" fmla="*/ 694944 h 2070201"/>
              <a:gd name="connsiteX9" fmla="*/ 921715 w 1413093"/>
              <a:gd name="connsiteY9" fmla="*/ 929030 h 2070201"/>
              <a:gd name="connsiteX10" fmla="*/ 877824 w 1413093"/>
              <a:gd name="connsiteY10" fmla="*/ 629107 h 2070201"/>
              <a:gd name="connsiteX11" fmla="*/ 709574 w 1413093"/>
              <a:gd name="connsiteY11" fmla="*/ 936345 h 2070201"/>
              <a:gd name="connsiteX12" fmla="*/ 526694 w 1413093"/>
              <a:gd name="connsiteY12" fmla="*/ 0 h 2070201"/>
              <a:gd name="connsiteX13" fmla="*/ 468172 w 1413093"/>
              <a:gd name="connsiteY13" fmla="*/ 1338681 h 2070201"/>
              <a:gd name="connsiteX14" fmla="*/ 321868 w 1413093"/>
              <a:gd name="connsiteY14" fmla="*/ 1287475 h 2070201"/>
              <a:gd name="connsiteX15" fmla="*/ 0 w 1413093"/>
              <a:gd name="connsiteY15" fmla="*/ 1053388 h 2070201"/>
              <a:gd name="connsiteX0" fmla="*/ 0 w 1413093"/>
              <a:gd name="connsiteY0" fmla="*/ 1053388 h 2070201"/>
              <a:gd name="connsiteX1" fmla="*/ 124358 w 1413093"/>
              <a:gd name="connsiteY1" fmla="*/ 1382572 h 2070201"/>
              <a:gd name="connsiteX2" fmla="*/ 292608 w 1413093"/>
              <a:gd name="connsiteY2" fmla="*/ 1741017 h 2070201"/>
              <a:gd name="connsiteX3" fmla="*/ 687628 w 1413093"/>
              <a:gd name="connsiteY3" fmla="*/ 2070201 h 2070201"/>
              <a:gd name="connsiteX4" fmla="*/ 1294790 w 1413093"/>
              <a:gd name="connsiteY4" fmla="*/ 2055571 h 2070201"/>
              <a:gd name="connsiteX5" fmla="*/ 1404518 w 1413093"/>
              <a:gd name="connsiteY5" fmla="*/ 1155801 h 2070201"/>
              <a:gd name="connsiteX6" fmla="*/ 1221638 w 1413093"/>
              <a:gd name="connsiteY6" fmla="*/ 768096 h 2070201"/>
              <a:gd name="connsiteX7" fmla="*/ 1177747 w 1413093"/>
              <a:gd name="connsiteY7" fmla="*/ 965606 h 2070201"/>
              <a:gd name="connsiteX8" fmla="*/ 1024128 w 1413093"/>
              <a:gd name="connsiteY8" fmla="*/ 694944 h 2070201"/>
              <a:gd name="connsiteX9" fmla="*/ 921715 w 1413093"/>
              <a:gd name="connsiteY9" fmla="*/ 929030 h 2070201"/>
              <a:gd name="connsiteX10" fmla="*/ 877824 w 1413093"/>
              <a:gd name="connsiteY10" fmla="*/ 629107 h 2070201"/>
              <a:gd name="connsiteX11" fmla="*/ 709574 w 1413093"/>
              <a:gd name="connsiteY11" fmla="*/ 936345 h 2070201"/>
              <a:gd name="connsiteX12" fmla="*/ 526694 w 1413093"/>
              <a:gd name="connsiteY12" fmla="*/ 0 h 2070201"/>
              <a:gd name="connsiteX13" fmla="*/ 468172 w 1413093"/>
              <a:gd name="connsiteY13" fmla="*/ 1338681 h 2070201"/>
              <a:gd name="connsiteX14" fmla="*/ 321868 w 1413093"/>
              <a:gd name="connsiteY14" fmla="*/ 1287475 h 2070201"/>
              <a:gd name="connsiteX15" fmla="*/ 0 w 1413093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1024128 w 1404608"/>
              <a:gd name="connsiteY8" fmla="*/ 694944 h 2070201"/>
              <a:gd name="connsiteX9" fmla="*/ 921715 w 1404608"/>
              <a:gd name="connsiteY9" fmla="*/ 929030 h 2070201"/>
              <a:gd name="connsiteX10" fmla="*/ 877824 w 1404608"/>
              <a:gd name="connsiteY10" fmla="*/ 629107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1024128 w 1404608"/>
              <a:gd name="connsiteY8" fmla="*/ 694944 h 2070201"/>
              <a:gd name="connsiteX9" fmla="*/ 921715 w 1404608"/>
              <a:gd name="connsiteY9" fmla="*/ 929030 h 2070201"/>
              <a:gd name="connsiteX10" fmla="*/ 877824 w 1404608"/>
              <a:gd name="connsiteY10" fmla="*/ 629107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1024128 w 1404608"/>
              <a:gd name="connsiteY8" fmla="*/ 694944 h 2070201"/>
              <a:gd name="connsiteX9" fmla="*/ 921715 w 1404608"/>
              <a:gd name="connsiteY9" fmla="*/ 929030 h 2070201"/>
              <a:gd name="connsiteX10" fmla="*/ 877824 w 1404608"/>
              <a:gd name="connsiteY10" fmla="*/ 629107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1024128 w 1404608"/>
              <a:gd name="connsiteY8" fmla="*/ 694944 h 2070201"/>
              <a:gd name="connsiteX9" fmla="*/ 921715 w 1404608"/>
              <a:gd name="connsiteY9" fmla="*/ 929030 h 2070201"/>
              <a:gd name="connsiteX10" fmla="*/ 877824 w 1404608"/>
              <a:gd name="connsiteY10" fmla="*/ 629107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980236 w 1404608"/>
              <a:gd name="connsiteY8" fmla="*/ 694944 h 2070201"/>
              <a:gd name="connsiteX9" fmla="*/ 921715 w 1404608"/>
              <a:gd name="connsiteY9" fmla="*/ 929030 h 2070201"/>
              <a:gd name="connsiteX10" fmla="*/ 877824 w 1404608"/>
              <a:gd name="connsiteY10" fmla="*/ 629107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980236 w 1404608"/>
              <a:gd name="connsiteY8" fmla="*/ 694944 h 2070201"/>
              <a:gd name="connsiteX9" fmla="*/ 921715 w 1404608"/>
              <a:gd name="connsiteY9" fmla="*/ 929030 h 2070201"/>
              <a:gd name="connsiteX10" fmla="*/ 877824 w 1404608"/>
              <a:gd name="connsiteY10" fmla="*/ 629107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980236 w 1404608"/>
              <a:gd name="connsiteY8" fmla="*/ 694944 h 2070201"/>
              <a:gd name="connsiteX9" fmla="*/ 921715 w 1404608"/>
              <a:gd name="connsiteY9" fmla="*/ 929030 h 2070201"/>
              <a:gd name="connsiteX10" fmla="*/ 790042 w 1404608"/>
              <a:gd name="connsiteY10" fmla="*/ 599846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980236 w 1404608"/>
              <a:gd name="connsiteY8" fmla="*/ 694944 h 2070201"/>
              <a:gd name="connsiteX9" fmla="*/ 921715 w 1404608"/>
              <a:gd name="connsiteY9" fmla="*/ 929030 h 2070201"/>
              <a:gd name="connsiteX10" fmla="*/ 738836 w 1404608"/>
              <a:gd name="connsiteY10" fmla="*/ 592531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980236 w 1404608"/>
              <a:gd name="connsiteY8" fmla="*/ 694944 h 2070201"/>
              <a:gd name="connsiteX9" fmla="*/ 921715 w 1404608"/>
              <a:gd name="connsiteY9" fmla="*/ 929030 h 2070201"/>
              <a:gd name="connsiteX10" fmla="*/ 738836 w 1404608"/>
              <a:gd name="connsiteY10" fmla="*/ 592531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980236 w 1404608"/>
              <a:gd name="connsiteY8" fmla="*/ 694944 h 2070201"/>
              <a:gd name="connsiteX9" fmla="*/ 921715 w 1404608"/>
              <a:gd name="connsiteY9" fmla="*/ 929030 h 2070201"/>
              <a:gd name="connsiteX10" fmla="*/ 738836 w 1404608"/>
              <a:gd name="connsiteY10" fmla="*/ 592531 h 2070201"/>
              <a:gd name="connsiteX11" fmla="*/ 709574 w 1404608"/>
              <a:gd name="connsiteY11" fmla="*/ 936345 h 2070201"/>
              <a:gd name="connsiteX12" fmla="*/ 702259 w 1404608"/>
              <a:gd name="connsiteY12" fmla="*/ 629107 h 2070201"/>
              <a:gd name="connsiteX13" fmla="*/ 526694 w 1404608"/>
              <a:gd name="connsiteY13" fmla="*/ 0 h 2070201"/>
              <a:gd name="connsiteX14" fmla="*/ 468172 w 1404608"/>
              <a:gd name="connsiteY14" fmla="*/ 1338681 h 2070201"/>
              <a:gd name="connsiteX15" fmla="*/ 321868 w 1404608"/>
              <a:gd name="connsiteY15" fmla="*/ 1287475 h 2070201"/>
              <a:gd name="connsiteX16" fmla="*/ 0 w 1404608"/>
              <a:gd name="connsiteY16" fmla="*/ 1053388 h 2070201"/>
              <a:gd name="connsiteX0" fmla="*/ 0 w 1404608"/>
              <a:gd name="connsiteY0" fmla="*/ 1056935 h 2073748"/>
              <a:gd name="connsiteX1" fmla="*/ 124358 w 1404608"/>
              <a:gd name="connsiteY1" fmla="*/ 1386119 h 2073748"/>
              <a:gd name="connsiteX2" fmla="*/ 292608 w 1404608"/>
              <a:gd name="connsiteY2" fmla="*/ 1744564 h 2073748"/>
              <a:gd name="connsiteX3" fmla="*/ 687628 w 1404608"/>
              <a:gd name="connsiteY3" fmla="*/ 2073748 h 2073748"/>
              <a:gd name="connsiteX4" fmla="*/ 1294790 w 1404608"/>
              <a:gd name="connsiteY4" fmla="*/ 2059118 h 2073748"/>
              <a:gd name="connsiteX5" fmla="*/ 1404518 w 1404608"/>
              <a:gd name="connsiteY5" fmla="*/ 1159348 h 2073748"/>
              <a:gd name="connsiteX6" fmla="*/ 1221638 w 1404608"/>
              <a:gd name="connsiteY6" fmla="*/ 771643 h 2073748"/>
              <a:gd name="connsiteX7" fmla="*/ 1177747 w 1404608"/>
              <a:gd name="connsiteY7" fmla="*/ 969153 h 2073748"/>
              <a:gd name="connsiteX8" fmla="*/ 980236 w 1404608"/>
              <a:gd name="connsiteY8" fmla="*/ 698491 h 2073748"/>
              <a:gd name="connsiteX9" fmla="*/ 921715 w 1404608"/>
              <a:gd name="connsiteY9" fmla="*/ 932577 h 2073748"/>
              <a:gd name="connsiteX10" fmla="*/ 738836 w 1404608"/>
              <a:gd name="connsiteY10" fmla="*/ 596078 h 2073748"/>
              <a:gd name="connsiteX11" fmla="*/ 709574 w 1404608"/>
              <a:gd name="connsiteY11" fmla="*/ 939892 h 2073748"/>
              <a:gd name="connsiteX12" fmla="*/ 526694 w 1404608"/>
              <a:gd name="connsiteY12" fmla="*/ 3547 h 2073748"/>
              <a:gd name="connsiteX13" fmla="*/ 468172 w 1404608"/>
              <a:gd name="connsiteY13" fmla="*/ 1342228 h 2073748"/>
              <a:gd name="connsiteX14" fmla="*/ 321868 w 1404608"/>
              <a:gd name="connsiteY14" fmla="*/ 1291022 h 2073748"/>
              <a:gd name="connsiteX15" fmla="*/ 0 w 1404608"/>
              <a:gd name="connsiteY15" fmla="*/ 1056935 h 2073748"/>
              <a:gd name="connsiteX0" fmla="*/ 0 w 1404608"/>
              <a:gd name="connsiteY0" fmla="*/ 1056935 h 2073748"/>
              <a:gd name="connsiteX1" fmla="*/ 124358 w 1404608"/>
              <a:gd name="connsiteY1" fmla="*/ 1386119 h 2073748"/>
              <a:gd name="connsiteX2" fmla="*/ 292608 w 1404608"/>
              <a:gd name="connsiteY2" fmla="*/ 1744564 h 2073748"/>
              <a:gd name="connsiteX3" fmla="*/ 687628 w 1404608"/>
              <a:gd name="connsiteY3" fmla="*/ 2073748 h 2073748"/>
              <a:gd name="connsiteX4" fmla="*/ 1294790 w 1404608"/>
              <a:gd name="connsiteY4" fmla="*/ 2059118 h 2073748"/>
              <a:gd name="connsiteX5" fmla="*/ 1404518 w 1404608"/>
              <a:gd name="connsiteY5" fmla="*/ 1159348 h 2073748"/>
              <a:gd name="connsiteX6" fmla="*/ 1221638 w 1404608"/>
              <a:gd name="connsiteY6" fmla="*/ 771643 h 2073748"/>
              <a:gd name="connsiteX7" fmla="*/ 1177747 w 1404608"/>
              <a:gd name="connsiteY7" fmla="*/ 969153 h 2073748"/>
              <a:gd name="connsiteX8" fmla="*/ 980236 w 1404608"/>
              <a:gd name="connsiteY8" fmla="*/ 698491 h 2073748"/>
              <a:gd name="connsiteX9" fmla="*/ 921715 w 1404608"/>
              <a:gd name="connsiteY9" fmla="*/ 932577 h 2073748"/>
              <a:gd name="connsiteX10" fmla="*/ 738836 w 1404608"/>
              <a:gd name="connsiteY10" fmla="*/ 596078 h 2073748"/>
              <a:gd name="connsiteX11" fmla="*/ 709574 w 1404608"/>
              <a:gd name="connsiteY11" fmla="*/ 939892 h 2073748"/>
              <a:gd name="connsiteX12" fmla="*/ 526694 w 1404608"/>
              <a:gd name="connsiteY12" fmla="*/ 3547 h 2073748"/>
              <a:gd name="connsiteX13" fmla="*/ 468172 w 1404608"/>
              <a:gd name="connsiteY13" fmla="*/ 1342228 h 2073748"/>
              <a:gd name="connsiteX14" fmla="*/ 321868 w 1404608"/>
              <a:gd name="connsiteY14" fmla="*/ 1291022 h 2073748"/>
              <a:gd name="connsiteX15" fmla="*/ 0 w 1404608"/>
              <a:gd name="connsiteY15" fmla="*/ 1056935 h 2073748"/>
              <a:gd name="connsiteX0" fmla="*/ 0 w 1404608"/>
              <a:gd name="connsiteY0" fmla="*/ 1056935 h 2073748"/>
              <a:gd name="connsiteX1" fmla="*/ 124358 w 1404608"/>
              <a:gd name="connsiteY1" fmla="*/ 1386119 h 2073748"/>
              <a:gd name="connsiteX2" fmla="*/ 292608 w 1404608"/>
              <a:gd name="connsiteY2" fmla="*/ 1744564 h 2073748"/>
              <a:gd name="connsiteX3" fmla="*/ 687628 w 1404608"/>
              <a:gd name="connsiteY3" fmla="*/ 2073748 h 2073748"/>
              <a:gd name="connsiteX4" fmla="*/ 1294790 w 1404608"/>
              <a:gd name="connsiteY4" fmla="*/ 2059118 h 2073748"/>
              <a:gd name="connsiteX5" fmla="*/ 1404518 w 1404608"/>
              <a:gd name="connsiteY5" fmla="*/ 1159348 h 2073748"/>
              <a:gd name="connsiteX6" fmla="*/ 1221638 w 1404608"/>
              <a:gd name="connsiteY6" fmla="*/ 771643 h 2073748"/>
              <a:gd name="connsiteX7" fmla="*/ 1177747 w 1404608"/>
              <a:gd name="connsiteY7" fmla="*/ 969153 h 2073748"/>
              <a:gd name="connsiteX8" fmla="*/ 980236 w 1404608"/>
              <a:gd name="connsiteY8" fmla="*/ 698491 h 2073748"/>
              <a:gd name="connsiteX9" fmla="*/ 921715 w 1404608"/>
              <a:gd name="connsiteY9" fmla="*/ 932577 h 2073748"/>
              <a:gd name="connsiteX10" fmla="*/ 738836 w 1404608"/>
              <a:gd name="connsiteY10" fmla="*/ 596078 h 2073748"/>
              <a:gd name="connsiteX11" fmla="*/ 709574 w 1404608"/>
              <a:gd name="connsiteY11" fmla="*/ 939892 h 2073748"/>
              <a:gd name="connsiteX12" fmla="*/ 526694 w 1404608"/>
              <a:gd name="connsiteY12" fmla="*/ 3547 h 2073748"/>
              <a:gd name="connsiteX13" fmla="*/ 468172 w 1404608"/>
              <a:gd name="connsiteY13" fmla="*/ 1342228 h 2073748"/>
              <a:gd name="connsiteX14" fmla="*/ 321868 w 1404608"/>
              <a:gd name="connsiteY14" fmla="*/ 1291022 h 2073748"/>
              <a:gd name="connsiteX15" fmla="*/ 0 w 1404608"/>
              <a:gd name="connsiteY15" fmla="*/ 1056935 h 2073748"/>
              <a:gd name="connsiteX0" fmla="*/ 0 w 1404608"/>
              <a:gd name="connsiteY0" fmla="*/ 1058942 h 2075755"/>
              <a:gd name="connsiteX1" fmla="*/ 124358 w 1404608"/>
              <a:gd name="connsiteY1" fmla="*/ 1388126 h 2075755"/>
              <a:gd name="connsiteX2" fmla="*/ 292608 w 1404608"/>
              <a:gd name="connsiteY2" fmla="*/ 1746571 h 2075755"/>
              <a:gd name="connsiteX3" fmla="*/ 687628 w 1404608"/>
              <a:gd name="connsiteY3" fmla="*/ 2075755 h 2075755"/>
              <a:gd name="connsiteX4" fmla="*/ 1294790 w 1404608"/>
              <a:gd name="connsiteY4" fmla="*/ 2061125 h 2075755"/>
              <a:gd name="connsiteX5" fmla="*/ 1404518 w 1404608"/>
              <a:gd name="connsiteY5" fmla="*/ 1161355 h 2075755"/>
              <a:gd name="connsiteX6" fmla="*/ 1221638 w 1404608"/>
              <a:gd name="connsiteY6" fmla="*/ 773650 h 2075755"/>
              <a:gd name="connsiteX7" fmla="*/ 1177747 w 1404608"/>
              <a:gd name="connsiteY7" fmla="*/ 971160 h 2075755"/>
              <a:gd name="connsiteX8" fmla="*/ 980236 w 1404608"/>
              <a:gd name="connsiteY8" fmla="*/ 700498 h 2075755"/>
              <a:gd name="connsiteX9" fmla="*/ 921715 w 1404608"/>
              <a:gd name="connsiteY9" fmla="*/ 934584 h 2075755"/>
              <a:gd name="connsiteX10" fmla="*/ 738836 w 1404608"/>
              <a:gd name="connsiteY10" fmla="*/ 598085 h 2075755"/>
              <a:gd name="connsiteX11" fmla="*/ 709574 w 1404608"/>
              <a:gd name="connsiteY11" fmla="*/ 941899 h 2075755"/>
              <a:gd name="connsiteX12" fmla="*/ 526694 w 1404608"/>
              <a:gd name="connsiteY12" fmla="*/ 5554 h 2075755"/>
              <a:gd name="connsiteX13" fmla="*/ 468172 w 1404608"/>
              <a:gd name="connsiteY13" fmla="*/ 1344235 h 2075755"/>
              <a:gd name="connsiteX14" fmla="*/ 321868 w 1404608"/>
              <a:gd name="connsiteY14" fmla="*/ 1293029 h 2075755"/>
              <a:gd name="connsiteX15" fmla="*/ 0 w 1404608"/>
              <a:gd name="connsiteY15" fmla="*/ 1058942 h 2075755"/>
              <a:gd name="connsiteX0" fmla="*/ 0 w 1404608"/>
              <a:gd name="connsiteY0" fmla="*/ 1029958 h 2046771"/>
              <a:gd name="connsiteX1" fmla="*/ 124358 w 1404608"/>
              <a:gd name="connsiteY1" fmla="*/ 1359142 h 2046771"/>
              <a:gd name="connsiteX2" fmla="*/ 292608 w 1404608"/>
              <a:gd name="connsiteY2" fmla="*/ 1717587 h 2046771"/>
              <a:gd name="connsiteX3" fmla="*/ 687628 w 1404608"/>
              <a:gd name="connsiteY3" fmla="*/ 2046771 h 2046771"/>
              <a:gd name="connsiteX4" fmla="*/ 1294790 w 1404608"/>
              <a:gd name="connsiteY4" fmla="*/ 2032141 h 2046771"/>
              <a:gd name="connsiteX5" fmla="*/ 1404518 w 1404608"/>
              <a:gd name="connsiteY5" fmla="*/ 1132371 h 2046771"/>
              <a:gd name="connsiteX6" fmla="*/ 1221638 w 1404608"/>
              <a:gd name="connsiteY6" fmla="*/ 744666 h 2046771"/>
              <a:gd name="connsiteX7" fmla="*/ 1177747 w 1404608"/>
              <a:gd name="connsiteY7" fmla="*/ 942176 h 2046771"/>
              <a:gd name="connsiteX8" fmla="*/ 980236 w 1404608"/>
              <a:gd name="connsiteY8" fmla="*/ 671514 h 2046771"/>
              <a:gd name="connsiteX9" fmla="*/ 921715 w 1404608"/>
              <a:gd name="connsiteY9" fmla="*/ 905600 h 2046771"/>
              <a:gd name="connsiteX10" fmla="*/ 738836 w 1404608"/>
              <a:gd name="connsiteY10" fmla="*/ 569101 h 2046771"/>
              <a:gd name="connsiteX11" fmla="*/ 709574 w 1404608"/>
              <a:gd name="connsiteY11" fmla="*/ 912915 h 2046771"/>
              <a:gd name="connsiteX12" fmla="*/ 526694 w 1404608"/>
              <a:gd name="connsiteY12" fmla="*/ 5831 h 2046771"/>
              <a:gd name="connsiteX13" fmla="*/ 468172 w 1404608"/>
              <a:gd name="connsiteY13" fmla="*/ 1315251 h 2046771"/>
              <a:gd name="connsiteX14" fmla="*/ 321868 w 1404608"/>
              <a:gd name="connsiteY14" fmla="*/ 1264045 h 2046771"/>
              <a:gd name="connsiteX15" fmla="*/ 0 w 1404608"/>
              <a:gd name="connsiteY15" fmla="*/ 1029958 h 2046771"/>
              <a:gd name="connsiteX0" fmla="*/ 0 w 1404608"/>
              <a:gd name="connsiteY0" fmla="*/ 1024127 h 2040940"/>
              <a:gd name="connsiteX1" fmla="*/ 124358 w 1404608"/>
              <a:gd name="connsiteY1" fmla="*/ 1353311 h 2040940"/>
              <a:gd name="connsiteX2" fmla="*/ 292608 w 1404608"/>
              <a:gd name="connsiteY2" fmla="*/ 1711756 h 2040940"/>
              <a:gd name="connsiteX3" fmla="*/ 687628 w 1404608"/>
              <a:gd name="connsiteY3" fmla="*/ 2040940 h 2040940"/>
              <a:gd name="connsiteX4" fmla="*/ 1294790 w 1404608"/>
              <a:gd name="connsiteY4" fmla="*/ 2026310 h 2040940"/>
              <a:gd name="connsiteX5" fmla="*/ 1404518 w 1404608"/>
              <a:gd name="connsiteY5" fmla="*/ 1126540 h 2040940"/>
              <a:gd name="connsiteX6" fmla="*/ 1221638 w 1404608"/>
              <a:gd name="connsiteY6" fmla="*/ 738835 h 2040940"/>
              <a:gd name="connsiteX7" fmla="*/ 1177747 w 1404608"/>
              <a:gd name="connsiteY7" fmla="*/ 936345 h 2040940"/>
              <a:gd name="connsiteX8" fmla="*/ 980236 w 1404608"/>
              <a:gd name="connsiteY8" fmla="*/ 665683 h 2040940"/>
              <a:gd name="connsiteX9" fmla="*/ 921715 w 1404608"/>
              <a:gd name="connsiteY9" fmla="*/ 899769 h 2040940"/>
              <a:gd name="connsiteX10" fmla="*/ 738836 w 1404608"/>
              <a:gd name="connsiteY10" fmla="*/ 563270 h 2040940"/>
              <a:gd name="connsiteX11" fmla="*/ 709574 w 1404608"/>
              <a:gd name="connsiteY11" fmla="*/ 907084 h 2040940"/>
              <a:gd name="connsiteX12" fmla="*/ 526694 w 1404608"/>
              <a:gd name="connsiteY12" fmla="*/ 0 h 2040940"/>
              <a:gd name="connsiteX13" fmla="*/ 468172 w 1404608"/>
              <a:gd name="connsiteY13" fmla="*/ 1309420 h 2040940"/>
              <a:gd name="connsiteX14" fmla="*/ 321868 w 1404608"/>
              <a:gd name="connsiteY14" fmla="*/ 1258214 h 2040940"/>
              <a:gd name="connsiteX15" fmla="*/ 0 w 1404608"/>
              <a:gd name="connsiteY15" fmla="*/ 1024127 h 2040940"/>
              <a:gd name="connsiteX0" fmla="*/ 0 w 1404608"/>
              <a:gd name="connsiteY0" fmla="*/ 1024614 h 2041427"/>
              <a:gd name="connsiteX1" fmla="*/ 124358 w 1404608"/>
              <a:gd name="connsiteY1" fmla="*/ 1353798 h 2041427"/>
              <a:gd name="connsiteX2" fmla="*/ 292608 w 1404608"/>
              <a:gd name="connsiteY2" fmla="*/ 1712243 h 2041427"/>
              <a:gd name="connsiteX3" fmla="*/ 687628 w 1404608"/>
              <a:gd name="connsiteY3" fmla="*/ 2041427 h 2041427"/>
              <a:gd name="connsiteX4" fmla="*/ 1294790 w 1404608"/>
              <a:gd name="connsiteY4" fmla="*/ 2026797 h 2041427"/>
              <a:gd name="connsiteX5" fmla="*/ 1404518 w 1404608"/>
              <a:gd name="connsiteY5" fmla="*/ 1127027 h 2041427"/>
              <a:gd name="connsiteX6" fmla="*/ 1221638 w 1404608"/>
              <a:gd name="connsiteY6" fmla="*/ 739322 h 2041427"/>
              <a:gd name="connsiteX7" fmla="*/ 1177747 w 1404608"/>
              <a:gd name="connsiteY7" fmla="*/ 936832 h 2041427"/>
              <a:gd name="connsiteX8" fmla="*/ 980236 w 1404608"/>
              <a:gd name="connsiteY8" fmla="*/ 666170 h 2041427"/>
              <a:gd name="connsiteX9" fmla="*/ 921715 w 1404608"/>
              <a:gd name="connsiteY9" fmla="*/ 900256 h 2041427"/>
              <a:gd name="connsiteX10" fmla="*/ 738836 w 1404608"/>
              <a:gd name="connsiteY10" fmla="*/ 563757 h 2041427"/>
              <a:gd name="connsiteX11" fmla="*/ 709574 w 1404608"/>
              <a:gd name="connsiteY11" fmla="*/ 907571 h 2041427"/>
              <a:gd name="connsiteX12" fmla="*/ 526694 w 1404608"/>
              <a:gd name="connsiteY12" fmla="*/ 487 h 2041427"/>
              <a:gd name="connsiteX13" fmla="*/ 468172 w 1404608"/>
              <a:gd name="connsiteY13" fmla="*/ 1309907 h 2041427"/>
              <a:gd name="connsiteX14" fmla="*/ 321868 w 1404608"/>
              <a:gd name="connsiteY14" fmla="*/ 1258701 h 2041427"/>
              <a:gd name="connsiteX15" fmla="*/ 0 w 1404608"/>
              <a:gd name="connsiteY15" fmla="*/ 1024614 h 2041427"/>
              <a:gd name="connsiteX0" fmla="*/ 0 w 1404608"/>
              <a:gd name="connsiteY0" fmla="*/ 1024614 h 2041427"/>
              <a:gd name="connsiteX1" fmla="*/ 124358 w 1404608"/>
              <a:gd name="connsiteY1" fmla="*/ 1353798 h 2041427"/>
              <a:gd name="connsiteX2" fmla="*/ 292608 w 1404608"/>
              <a:gd name="connsiteY2" fmla="*/ 1712243 h 2041427"/>
              <a:gd name="connsiteX3" fmla="*/ 687628 w 1404608"/>
              <a:gd name="connsiteY3" fmla="*/ 2041427 h 2041427"/>
              <a:gd name="connsiteX4" fmla="*/ 1294790 w 1404608"/>
              <a:gd name="connsiteY4" fmla="*/ 2026797 h 2041427"/>
              <a:gd name="connsiteX5" fmla="*/ 1404518 w 1404608"/>
              <a:gd name="connsiteY5" fmla="*/ 1127027 h 2041427"/>
              <a:gd name="connsiteX6" fmla="*/ 1221638 w 1404608"/>
              <a:gd name="connsiteY6" fmla="*/ 739322 h 2041427"/>
              <a:gd name="connsiteX7" fmla="*/ 1177747 w 1404608"/>
              <a:gd name="connsiteY7" fmla="*/ 936832 h 2041427"/>
              <a:gd name="connsiteX8" fmla="*/ 980236 w 1404608"/>
              <a:gd name="connsiteY8" fmla="*/ 666170 h 2041427"/>
              <a:gd name="connsiteX9" fmla="*/ 921715 w 1404608"/>
              <a:gd name="connsiteY9" fmla="*/ 900256 h 2041427"/>
              <a:gd name="connsiteX10" fmla="*/ 738836 w 1404608"/>
              <a:gd name="connsiteY10" fmla="*/ 563757 h 2041427"/>
              <a:gd name="connsiteX11" fmla="*/ 709574 w 1404608"/>
              <a:gd name="connsiteY11" fmla="*/ 907571 h 2041427"/>
              <a:gd name="connsiteX12" fmla="*/ 526694 w 1404608"/>
              <a:gd name="connsiteY12" fmla="*/ 487 h 2041427"/>
              <a:gd name="connsiteX13" fmla="*/ 468172 w 1404608"/>
              <a:gd name="connsiteY13" fmla="*/ 1309907 h 2041427"/>
              <a:gd name="connsiteX14" fmla="*/ 321868 w 1404608"/>
              <a:gd name="connsiteY14" fmla="*/ 1258701 h 2041427"/>
              <a:gd name="connsiteX15" fmla="*/ 0 w 1404608"/>
              <a:gd name="connsiteY15" fmla="*/ 1024614 h 2041427"/>
              <a:gd name="connsiteX0" fmla="*/ 0 w 1404608"/>
              <a:gd name="connsiteY0" fmla="*/ 1024370 h 2041183"/>
              <a:gd name="connsiteX1" fmla="*/ 124358 w 1404608"/>
              <a:gd name="connsiteY1" fmla="*/ 1353554 h 2041183"/>
              <a:gd name="connsiteX2" fmla="*/ 292608 w 1404608"/>
              <a:gd name="connsiteY2" fmla="*/ 1711999 h 2041183"/>
              <a:gd name="connsiteX3" fmla="*/ 687628 w 1404608"/>
              <a:gd name="connsiteY3" fmla="*/ 2041183 h 2041183"/>
              <a:gd name="connsiteX4" fmla="*/ 1294790 w 1404608"/>
              <a:gd name="connsiteY4" fmla="*/ 2026553 h 2041183"/>
              <a:gd name="connsiteX5" fmla="*/ 1404518 w 1404608"/>
              <a:gd name="connsiteY5" fmla="*/ 1126783 h 2041183"/>
              <a:gd name="connsiteX6" fmla="*/ 1221638 w 1404608"/>
              <a:gd name="connsiteY6" fmla="*/ 739078 h 2041183"/>
              <a:gd name="connsiteX7" fmla="*/ 1177747 w 1404608"/>
              <a:gd name="connsiteY7" fmla="*/ 936588 h 2041183"/>
              <a:gd name="connsiteX8" fmla="*/ 980236 w 1404608"/>
              <a:gd name="connsiteY8" fmla="*/ 665926 h 2041183"/>
              <a:gd name="connsiteX9" fmla="*/ 921715 w 1404608"/>
              <a:gd name="connsiteY9" fmla="*/ 900012 h 2041183"/>
              <a:gd name="connsiteX10" fmla="*/ 738836 w 1404608"/>
              <a:gd name="connsiteY10" fmla="*/ 563513 h 2041183"/>
              <a:gd name="connsiteX11" fmla="*/ 709574 w 1404608"/>
              <a:gd name="connsiteY11" fmla="*/ 907327 h 2041183"/>
              <a:gd name="connsiteX12" fmla="*/ 526694 w 1404608"/>
              <a:gd name="connsiteY12" fmla="*/ 243 h 2041183"/>
              <a:gd name="connsiteX13" fmla="*/ 468172 w 1404608"/>
              <a:gd name="connsiteY13" fmla="*/ 1309663 h 2041183"/>
              <a:gd name="connsiteX14" fmla="*/ 321868 w 1404608"/>
              <a:gd name="connsiteY14" fmla="*/ 1258457 h 2041183"/>
              <a:gd name="connsiteX15" fmla="*/ 0 w 1404608"/>
              <a:gd name="connsiteY15" fmla="*/ 1024370 h 2041183"/>
              <a:gd name="connsiteX0" fmla="*/ 0 w 1404608"/>
              <a:gd name="connsiteY0" fmla="*/ 1024383 h 2041196"/>
              <a:gd name="connsiteX1" fmla="*/ 124358 w 1404608"/>
              <a:gd name="connsiteY1" fmla="*/ 1353567 h 2041196"/>
              <a:gd name="connsiteX2" fmla="*/ 292608 w 1404608"/>
              <a:gd name="connsiteY2" fmla="*/ 1712012 h 2041196"/>
              <a:gd name="connsiteX3" fmla="*/ 687628 w 1404608"/>
              <a:gd name="connsiteY3" fmla="*/ 2041196 h 2041196"/>
              <a:gd name="connsiteX4" fmla="*/ 1294790 w 1404608"/>
              <a:gd name="connsiteY4" fmla="*/ 2026566 h 2041196"/>
              <a:gd name="connsiteX5" fmla="*/ 1404518 w 1404608"/>
              <a:gd name="connsiteY5" fmla="*/ 1126796 h 2041196"/>
              <a:gd name="connsiteX6" fmla="*/ 1221638 w 1404608"/>
              <a:gd name="connsiteY6" fmla="*/ 739091 h 2041196"/>
              <a:gd name="connsiteX7" fmla="*/ 1177747 w 1404608"/>
              <a:gd name="connsiteY7" fmla="*/ 936601 h 2041196"/>
              <a:gd name="connsiteX8" fmla="*/ 980236 w 1404608"/>
              <a:gd name="connsiteY8" fmla="*/ 665939 h 2041196"/>
              <a:gd name="connsiteX9" fmla="*/ 921715 w 1404608"/>
              <a:gd name="connsiteY9" fmla="*/ 900025 h 2041196"/>
              <a:gd name="connsiteX10" fmla="*/ 738836 w 1404608"/>
              <a:gd name="connsiteY10" fmla="*/ 563526 h 2041196"/>
              <a:gd name="connsiteX11" fmla="*/ 709574 w 1404608"/>
              <a:gd name="connsiteY11" fmla="*/ 907340 h 2041196"/>
              <a:gd name="connsiteX12" fmla="*/ 526694 w 1404608"/>
              <a:gd name="connsiteY12" fmla="*/ 256 h 2041196"/>
              <a:gd name="connsiteX13" fmla="*/ 453541 w 1404608"/>
              <a:gd name="connsiteY13" fmla="*/ 1258469 h 2041196"/>
              <a:gd name="connsiteX14" fmla="*/ 321868 w 1404608"/>
              <a:gd name="connsiteY14" fmla="*/ 1258470 h 2041196"/>
              <a:gd name="connsiteX15" fmla="*/ 0 w 1404608"/>
              <a:gd name="connsiteY15" fmla="*/ 1024383 h 2041196"/>
              <a:gd name="connsiteX0" fmla="*/ 0 w 1404608"/>
              <a:gd name="connsiteY0" fmla="*/ 1024383 h 2041196"/>
              <a:gd name="connsiteX1" fmla="*/ 124358 w 1404608"/>
              <a:gd name="connsiteY1" fmla="*/ 1353567 h 2041196"/>
              <a:gd name="connsiteX2" fmla="*/ 292608 w 1404608"/>
              <a:gd name="connsiteY2" fmla="*/ 1712012 h 2041196"/>
              <a:gd name="connsiteX3" fmla="*/ 687628 w 1404608"/>
              <a:gd name="connsiteY3" fmla="*/ 2041196 h 2041196"/>
              <a:gd name="connsiteX4" fmla="*/ 1294790 w 1404608"/>
              <a:gd name="connsiteY4" fmla="*/ 2026566 h 2041196"/>
              <a:gd name="connsiteX5" fmla="*/ 1404518 w 1404608"/>
              <a:gd name="connsiteY5" fmla="*/ 1126796 h 2041196"/>
              <a:gd name="connsiteX6" fmla="*/ 1221638 w 1404608"/>
              <a:gd name="connsiteY6" fmla="*/ 739091 h 2041196"/>
              <a:gd name="connsiteX7" fmla="*/ 1177747 w 1404608"/>
              <a:gd name="connsiteY7" fmla="*/ 936601 h 2041196"/>
              <a:gd name="connsiteX8" fmla="*/ 980236 w 1404608"/>
              <a:gd name="connsiteY8" fmla="*/ 665939 h 2041196"/>
              <a:gd name="connsiteX9" fmla="*/ 921715 w 1404608"/>
              <a:gd name="connsiteY9" fmla="*/ 900025 h 2041196"/>
              <a:gd name="connsiteX10" fmla="*/ 738836 w 1404608"/>
              <a:gd name="connsiteY10" fmla="*/ 563526 h 2041196"/>
              <a:gd name="connsiteX11" fmla="*/ 709574 w 1404608"/>
              <a:gd name="connsiteY11" fmla="*/ 907340 h 2041196"/>
              <a:gd name="connsiteX12" fmla="*/ 526694 w 1404608"/>
              <a:gd name="connsiteY12" fmla="*/ 256 h 2041196"/>
              <a:gd name="connsiteX13" fmla="*/ 453541 w 1404608"/>
              <a:gd name="connsiteY13" fmla="*/ 1258469 h 2041196"/>
              <a:gd name="connsiteX14" fmla="*/ 321868 w 1404608"/>
              <a:gd name="connsiteY14" fmla="*/ 1258470 h 2041196"/>
              <a:gd name="connsiteX15" fmla="*/ 0 w 1404608"/>
              <a:gd name="connsiteY15" fmla="*/ 1024383 h 2041196"/>
              <a:gd name="connsiteX0" fmla="*/ 0 w 1404608"/>
              <a:gd name="connsiteY0" fmla="*/ 1024369 h 2041182"/>
              <a:gd name="connsiteX1" fmla="*/ 124358 w 1404608"/>
              <a:gd name="connsiteY1" fmla="*/ 1353553 h 2041182"/>
              <a:gd name="connsiteX2" fmla="*/ 292608 w 1404608"/>
              <a:gd name="connsiteY2" fmla="*/ 1711998 h 2041182"/>
              <a:gd name="connsiteX3" fmla="*/ 687628 w 1404608"/>
              <a:gd name="connsiteY3" fmla="*/ 2041182 h 2041182"/>
              <a:gd name="connsiteX4" fmla="*/ 1294790 w 1404608"/>
              <a:gd name="connsiteY4" fmla="*/ 2026552 h 2041182"/>
              <a:gd name="connsiteX5" fmla="*/ 1404518 w 1404608"/>
              <a:gd name="connsiteY5" fmla="*/ 1126782 h 2041182"/>
              <a:gd name="connsiteX6" fmla="*/ 1221638 w 1404608"/>
              <a:gd name="connsiteY6" fmla="*/ 739077 h 2041182"/>
              <a:gd name="connsiteX7" fmla="*/ 1177747 w 1404608"/>
              <a:gd name="connsiteY7" fmla="*/ 936587 h 2041182"/>
              <a:gd name="connsiteX8" fmla="*/ 980236 w 1404608"/>
              <a:gd name="connsiteY8" fmla="*/ 665925 h 2041182"/>
              <a:gd name="connsiteX9" fmla="*/ 921715 w 1404608"/>
              <a:gd name="connsiteY9" fmla="*/ 900011 h 2041182"/>
              <a:gd name="connsiteX10" fmla="*/ 738836 w 1404608"/>
              <a:gd name="connsiteY10" fmla="*/ 563512 h 2041182"/>
              <a:gd name="connsiteX11" fmla="*/ 709574 w 1404608"/>
              <a:gd name="connsiteY11" fmla="*/ 907326 h 2041182"/>
              <a:gd name="connsiteX12" fmla="*/ 526694 w 1404608"/>
              <a:gd name="connsiteY12" fmla="*/ 242 h 2041182"/>
              <a:gd name="connsiteX13" fmla="*/ 456712 w 1404608"/>
              <a:gd name="connsiteY13" fmla="*/ 1312361 h 2041182"/>
              <a:gd name="connsiteX14" fmla="*/ 321868 w 1404608"/>
              <a:gd name="connsiteY14" fmla="*/ 1258456 h 2041182"/>
              <a:gd name="connsiteX15" fmla="*/ 0 w 1404608"/>
              <a:gd name="connsiteY15" fmla="*/ 1024369 h 2041182"/>
              <a:gd name="connsiteX0" fmla="*/ 0 w 1404608"/>
              <a:gd name="connsiteY0" fmla="*/ 1024369 h 2041182"/>
              <a:gd name="connsiteX1" fmla="*/ 124358 w 1404608"/>
              <a:gd name="connsiteY1" fmla="*/ 1353553 h 2041182"/>
              <a:gd name="connsiteX2" fmla="*/ 292608 w 1404608"/>
              <a:gd name="connsiteY2" fmla="*/ 1711998 h 2041182"/>
              <a:gd name="connsiteX3" fmla="*/ 687628 w 1404608"/>
              <a:gd name="connsiteY3" fmla="*/ 2041182 h 2041182"/>
              <a:gd name="connsiteX4" fmla="*/ 1294790 w 1404608"/>
              <a:gd name="connsiteY4" fmla="*/ 2026552 h 2041182"/>
              <a:gd name="connsiteX5" fmla="*/ 1404518 w 1404608"/>
              <a:gd name="connsiteY5" fmla="*/ 1126782 h 2041182"/>
              <a:gd name="connsiteX6" fmla="*/ 1221638 w 1404608"/>
              <a:gd name="connsiteY6" fmla="*/ 739077 h 2041182"/>
              <a:gd name="connsiteX7" fmla="*/ 1177747 w 1404608"/>
              <a:gd name="connsiteY7" fmla="*/ 936587 h 2041182"/>
              <a:gd name="connsiteX8" fmla="*/ 980236 w 1404608"/>
              <a:gd name="connsiteY8" fmla="*/ 665925 h 2041182"/>
              <a:gd name="connsiteX9" fmla="*/ 921715 w 1404608"/>
              <a:gd name="connsiteY9" fmla="*/ 900011 h 2041182"/>
              <a:gd name="connsiteX10" fmla="*/ 738836 w 1404608"/>
              <a:gd name="connsiteY10" fmla="*/ 563512 h 2041182"/>
              <a:gd name="connsiteX11" fmla="*/ 709574 w 1404608"/>
              <a:gd name="connsiteY11" fmla="*/ 907326 h 2041182"/>
              <a:gd name="connsiteX12" fmla="*/ 526694 w 1404608"/>
              <a:gd name="connsiteY12" fmla="*/ 242 h 2041182"/>
              <a:gd name="connsiteX13" fmla="*/ 456712 w 1404608"/>
              <a:gd name="connsiteY13" fmla="*/ 1312361 h 2041182"/>
              <a:gd name="connsiteX14" fmla="*/ 321868 w 1404608"/>
              <a:gd name="connsiteY14" fmla="*/ 1258456 h 2041182"/>
              <a:gd name="connsiteX15" fmla="*/ 0 w 1404608"/>
              <a:gd name="connsiteY15" fmla="*/ 1024369 h 2041182"/>
              <a:gd name="connsiteX0" fmla="*/ 0 w 1404608"/>
              <a:gd name="connsiteY0" fmla="*/ 1024369 h 2041182"/>
              <a:gd name="connsiteX1" fmla="*/ 124358 w 1404608"/>
              <a:gd name="connsiteY1" fmla="*/ 1353553 h 2041182"/>
              <a:gd name="connsiteX2" fmla="*/ 292608 w 1404608"/>
              <a:gd name="connsiteY2" fmla="*/ 1711998 h 2041182"/>
              <a:gd name="connsiteX3" fmla="*/ 687628 w 1404608"/>
              <a:gd name="connsiteY3" fmla="*/ 2041182 h 2041182"/>
              <a:gd name="connsiteX4" fmla="*/ 1294790 w 1404608"/>
              <a:gd name="connsiteY4" fmla="*/ 2026552 h 2041182"/>
              <a:gd name="connsiteX5" fmla="*/ 1404518 w 1404608"/>
              <a:gd name="connsiteY5" fmla="*/ 1126782 h 2041182"/>
              <a:gd name="connsiteX6" fmla="*/ 1221638 w 1404608"/>
              <a:gd name="connsiteY6" fmla="*/ 739077 h 2041182"/>
              <a:gd name="connsiteX7" fmla="*/ 1177747 w 1404608"/>
              <a:gd name="connsiteY7" fmla="*/ 936587 h 2041182"/>
              <a:gd name="connsiteX8" fmla="*/ 980236 w 1404608"/>
              <a:gd name="connsiteY8" fmla="*/ 665925 h 2041182"/>
              <a:gd name="connsiteX9" fmla="*/ 921715 w 1404608"/>
              <a:gd name="connsiteY9" fmla="*/ 900011 h 2041182"/>
              <a:gd name="connsiteX10" fmla="*/ 738836 w 1404608"/>
              <a:gd name="connsiteY10" fmla="*/ 563512 h 2041182"/>
              <a:gd name="connsiteX11" fmla="*/ 709574 w 1404608"/>
              <a:gd name="connsiteY11" fmla="*/ 907326 h 2041182"/>
              <a:gd name="connsiteX12" fmla="*/ 526694 w 1404608"/>
              <a:gd name="connsiteY12" fmla="*/ 242 h 2041182"/>
              <a:gd name="connsiteX13" fmla="*/ 456712 w 1404608"/>
              <a:gd name="connsiteY13" fmla="*/ 1312361 h 2041182"/>
              <a:gd name="connsiteX14" fmla="*/ 321868 w 1404608"/>
              <a:gd name="connsiteY14" fmla="*/ 1258456 h 2041182"/>
              <a:gd name="connsiteX15" fmla="*/ 0 w 1404608"/>
              <a:gd name="connsiteY15" fmla="*/ 1024369 h 2041182"/>
              <a:gd name="connsiteX0" fmla="*/ 0 w 1420463"/>
              <a:gd name="connsiteY0" fmla="*/ 957779 h 2041182"/>
              <a:gd name="connsiteX1" fmla="*/ 140213 w 1420463"/>
              <a:gd name="connsiteY1" fmla="*/ 1353553 h 2041182"/>
              <a:gd name="connsiteX2" fmla="*/ 308463 w 1420463"/>
              <a:gd name="connsiteY2" fmla="*/ 1711998 h 2041182"/>
              <a:gd name="connsiteX3" fmla="*/ 703483 w 1420463"/>
              <a:gd name="connsiteY3" fmla="*/ 2041182 h 2041182"/>
              <a:gd name="connsiteX4" fmla="*/ 1310645 w 1420463"/>
              <a:gd name="connsiteY4" fmla="*/ 2026552 h 2041182"/>
              <a:gd name="connsiteX5" fmla="*/ 1420373 w 1420463"/>
              <a:gd name="connsiteY5" fmla="*/ 1126782 h 2041182"/>
              <a:gd name="connsiteX6" fmla="*/ 1237493 w 1420463"/>
              <a:gd name="connsiteY6" fmla="*/ 739077 h 2041182"/>
              <a:gd name="connsiteX7" fmla="*/ 1193602 w 1420463"/>
              <a:gd name="connsiteY7" fmla="*/ 936587 h 2041182"/>
              <a:gd name="connsiteX8" fmla="*/ 996091 w 1420463"/>
              <a:gd name="connsiteY8" fmla="*/ 665925 h 2041182"/>
              <a:gd name="connsiteX9" fmla="*/ 937570 w 1420463"/>
              <a:gd name="connsiteY9" fmla="*/ 900011 h 2041182"/>
              <a:gd name="connsiteX10" fmla="*/ 754691 w 1420463"/>
              <a:gd name="connsiteY10" fmla="*/ 563512 h 2041182"/>
              <a:gd name="connsiteX11" fmla="*/ 725429 w 1420463"/>
              <a:gd name="connsiteY11" fmla="*/ 907326 h 2041182"/>
              <a:gd name="connsiteX12" fmla="*/ 542549 w 1420463"/>
              <a:gd name="connsiteY12" fmla="*/ 242 h 2041182"/>
              <a:gd name="connsiteX13" fmla="*/ 472567 w 1420463"/>
              <a:gd name="connsiteY13" fmla="*/ 1312361 h 2041182"/>
              <a:gd name="connsiteX14" fmla="*/ 337723 w 1420463"/>
              <a:gd name="connsiteY14" fmla="*/ 1258456 h 2041182"/>
              <a:gd name="connsiteX15" fmla="*/ 0 w 1420463"/>
              <a:gd name="connsiteY15" fmla="*/ 957779 h 2041182"/>
              <a:gd name="connsiteX0" fmla="*/ 0 w 1420463"/>
              <a:gd name="connsiteY0" fmla="*/ 957779 h 2041182"/>
              <a:gd name="connsiteX1" fmla="*/ 140213 w 1420463"/>
              <a:gd name="connsiteY1" fmla="*/ 1353553 h 2041182"/>
              <a:gd name="connsiteX2" fmla="*/ 308463 w 1420463"/>
              <a:gd name="connsiteY2" fmla="*/ 1711998 h 2041182"/>
              <a:gd name="connsiteX3" fmla="*/ 703483 w 1420463"/>
              <a:gd name="connsiteY3" fmla="*/ 2041182 h 2041182"/>
              <a:gd name="connsiteX4" fmla="*/ 1310645 w 1420463"/>
              <a:gd name="connsiteY4" fmla="*/ 2026552 h 2041182"/>
              <a:gd name="connsiteX5" fmla="*/ 1420373 w 1420463"/>
              <a:gd name="connsiteY5" fmla="*/ 1126782 h 2041182"/>
              <a:gd name="connsiteX6" fmla="*/ 1237493 w 1420463"/>
              <a:gd name="connsiteY6" fmla="*/ 739077 h 2041182"/>
              <a:gd name="connsiteX7" fmla="*/ 1193602 w 1420463"/>
              <a:gd name="connsiteY7" fmla="*/ 936587 h 2041182"/>
              <a:gd name="connsiteX8" fmla="*/ 996091 w 1420463"/>
              <a:gd name="connsiteY8" fmla="*/ 665925 h 2041182"/>
              <a:gd name="connsiteX9" fmla="*/ 937570 w 1420463"/>
              <a:gd name="connsiteY9" fmla="*/ 900011 h 2041182"/>
              <a:gd name="connsiteX10" fmla="*/ 754691 w 1420463"/>
              <a:gd name="connsiteY10" fmla="*/ 563512 h 2041182"/>
              <a:gd name="connsiteX11" fmla="*/ 725429 w 1420463"/>
              <a:gd name="connsiteY11" fmla="*/ 907326 h 2041182"/>
              <a:gd name="connsiteX12" fmla="*/ 542549 w 1420463"/>
              <a:gd name="connsiteY12" fmla="*/ 242 h 2041182"/>
              <a:gd name="connsiteX13" fmla="*/ 472567 w 1420463"/>
              <a:gd name="connsiteY13" fmla="*/ 1312361 h 2041182"/>
              <a:gd name="connsiteX14" fmla="*/ 337723 w 1420463"/>
              <a:gd name="connsiteY14" fmla="*/ 1258456 h 2041182"/>
              <a:gd name="connsiteX15" fmla="*/ 0 w 1420463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38289 w 1421182"/>
              <a:gd name="connsiteY9" fmla="*/ 900011 h 2041182"/>
              <a:gd name="connsiteX10" fmla="*/ 755410 w 1421182"/>
              <a:gd name="connsiteY10" fmla="*/ 563512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38289 w 1421182"/>
              <a:gd name="connsiteY9" fmla="*/ 900011 h 2041182"/>
              <a:gd name="connsiteX10" fmla="*/ 736384 w 1421182"/>
              <a:gd name="connsiteY10" fmla="*/ 563512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38289 w 1421182"/>
              <a:gd name="connsiteY9" fmla="*/ 900011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38289 w 1421182"/>
              <a:gd name="connsiteY9" fmla="*/ 900011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38289 w 1421182"/>
              <a:gd name="connsiteY9" fmla="*/ 900011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38289 w 1421182"/>
              <a:gd name="connsiteY9" fmla="*/ 900011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55588 w 1421182"/>
              <a:gd name="connsiteY8" fmla="*/ 659583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78466 w 1421182"/>
              <a:gd name="connsiteY7" fmla="*/ 927074 h 2041182"/>
              <a:gd name="connsiteX8" fmla="*/ 955588 w 1421182"/>
              <a:gd name="connsiteY8" fmla="*/ 659583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78466 w 1421182"/>
              <a:gd name="connsiteY7" fmla="*/ 927074 h 2041182"/>
              <a:gd name="connsiteX8" fmla="*/ 955588 w 1421182"/>
              <a:gd name="connsiteY8" fmla="*/ 659583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78466 w 1421182"/>
              <a:gd name="connsiteY7" fmla="*/ 927074 h 2041182"/>
              <a:gd name="connsiteX8" fmla="*/ 955588 w 1421182"/>
              <a:gd name="connsiteY8" fmla="*/ 618361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78466 w 1421182"/>
              <a:gd name="connsiteY7" fmla="*/ 927074 h 2041182"/>
              <a:gd name="connsiteX8" fmla="*/ 955588 w 1421182"/>
              <a:gd name="connsiteY8" fmla="*/ 618361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78466 w 1421182"/>
              <a:gd name="connsiteY7" fmla="*/ 927074 h 2041182"/>
              <a:gd name="connsiteX8" fmla="*/ 955588 w 1421182"/>
              <a:gd name="connsiteY8" fmla="*/ 618361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87477 w 1421182"/>
              <a:gd name="connsiteY6" fmla="*/ 691513 h 2041182"/>
              <a:gd name="connsiteX7" fmla="*/ 1178466 w 1421182"/>
              <a:gd name="connsiteY7" fmla="*/ 927074 h 2041182"/>
              <a:gd name="connsiteX8" fmla="*/ 955588 w 1421182"/>
              <a:gd name="connsiteY8" fmla="*/ 618361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87477 w 1421182"/>
              <a:gd name="connsiteY6" fmla="*/ 691513 h 2041182"/>
              <a:gd name="connsiteX7" fmla="*/ 1178466 w 1421182"/>
              <a:gd name="connsiteY7" fmla="*/ 927074 h 2041182"/>
              <a:gd name="connsiteX8" fmla="*/ 955588 w 1421182"/>
              <a:gd name="connsiteY8" fmla="*/ 618361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87477 w 1421182"/>
              <a:gd name="connsiteY6" fmla="*/ 691513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87477 w 1421182"/>
              <a:gd name="connsiteY6" fmla="*/ 691513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87477 w 1421182"/>
              <a:gd name="connsiteY6" fmla="*/ 691513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87477 w 1421182"/>
              <a:gd name="connsiteY6" fmla="*/ 691513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57315 w 1421182"/>
              <a:gd name="connsiteY9" fmla="*/ 944404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57315 w 1421182"/>
              <a:gd name="connsiteY9" fmla="*/ 944404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68953 w 1421182"/>
              <a:gd name="connsiteY7" fmla="*/ 968296 h 2041182"/>
              <a:gd name="connsiteX8" fmla="*/ 927050 w 1421182"/>
              <a:gd name="connsiteY8" fmla="*/ 615190 h 2041182"/>
              <a:gd name="connsiteX9" fmla="*/ 957315 w 1421182"/>
              <a:gd name="connsiteY9" fmla="*/ 944404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68953 w 1421182"/>
              <a:gd name="connsiteY7" fmla="*/ 968296 h 2041182"/>
              <a:gd name="connsiteX8" fmla="*/ 927050 w 1421182"/>
              <a:gd name="connsiteY8" fmla="*/ 615190 h 2041182"/>
              <a:gd name="connsiteX9" fmla="*/ 957315 w 1421182"/>
              <a:gd name="connsiteY9" fmla="*/ 944404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68953 w 1421182"/>
              <a:gd name="connsiteY7" fmla="*/ 968296 h 2041182"/>
              <a:gd name="connsiteX8" fmla="*/ 927050 w 1421182"/>
              <a:gd name="connsiteY8" fmla="*/ 615190 h 2041182"/>
              <a:gd name="connsiteX9" fmla="*/ 957315 w 1421182"/>
              <a:gd name="connsiteY9" fmla="*/ 944404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52597 w 1421182"/>
              <a:gd name="connsiteY6" fmla="*/ 669316 h 2041182"/>
              <a:gd name="connsiteX7" fmla="*/ 1168953 w 1421182"/>
              <a:gd name="connsiteY7" fmla="*/ 968296 h 2041182"/>
              <a:gd name="connsiteX8" fmla="*/ 927050 w 1421182"/>
              <a:gd name="connsiteY8" fmla="*/ 615190 h 2041182"/>
              <a:gd name="connsiteX9" fmla="*/ 957315 w 1421182"/>
              <a:gd name="connsiteY9" fmla="*/ 944404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537 h 2040940"/>
              <a:gd name="connsiteX1" fmla="*/ 140932 w 1421182"/>
              <a:gd name="connsiteY1" fmla="*/ 1353311 h 2040940"/>
              <a:gd name="connsiteX2" fmla="*/ 309182 w 1421182"/>
              <a:gd name="connsiteY2" fmla="*/ 1711756 h 2040940"/>
              <a:gd name="connsiteX3" fmla="*/ 704202 w 1421182"/>
              <a:gd name="connsiteY3" fmla="*/ 2040940 h 2040940"/>
              <a:gd name="connsiteX4" fmla="*/ 1311364 w 1421182"/>
              <a:gd name="connsiteY4" fmla="*/ 2026310 h 2040940"/>
              <a:gd name="connsiteX5" fmla="*/ 1421092 w 1421182"/>
              <a:gd name="connsiteY5" fmla="*/ 1126540 h 2040940"/>
              <a:gd name="connsiteX6" fmla="*/ 1152597 w 1421182"/>
              <a:gd name="connsiteY6" fmla="*/ 669074 h 2040940"/>
              <a:gd name="connsiteX7" fmla="*/ 1168953 w 1421182"/>
              <a:gd name="connsiteY7" fmla="*/ 968054 h 2040940"/>
              <a:gd name="connsiteX8" fmla="*/ 927050 w 1421182"/>
              <a:gd name="connsiteY8" fmla="*/ 614948 h 2040940"/>
              <a:gd name="connsiteX9" fmla="*/ 957315 w 1421182"/>
              <a:gd name="connsiteY9" fmla="*/ 944162 h 2040940"/>
              <a:gd name="connsiteX10" fmla="*/ 711016 w 1421182"/>
              <a:gd name="connsiteY10" fmla="*/ 569612 h 2040940"/>
              <a:gd name="connsiteX11" fmla="*/ 729319 w 1421182"/>
              <a:gd name="connsiteY11" fmla="*/ 957819 h 2040940"/>
              <a:gd name="connsiteX12" fmla="*/ 543268 w 1421182"/>
              <a:gd name="connsiteY12" fmla="*/ 0 h 2040940"/>
              <a:gd name="connsiteX13" fmla="*/ 473286 w 1421182"/>
              <a:gd name="connsiteY13" fmla="*/ 1312119 h 2040940"/>
              <a:gd name="connsiteX14" fmla="*/ 338442 w 1421182"/>
              <a:gd name="connsiteY14" fmla="*/ 1258214 h 2040940"/>
              <a:gd name="connsiteX15" fmla="*/ 719 w 1421182"/>
              <a:gd name="connsiteY15" fmla="*/ 957537 h 2040940"/>
              <a:gd name="connsiteX0" fmla="*/ 719 w 1421182"/>
              <a:gd name="connsiteY0" fmla="*/ 957545 h 2040948"/>
              <a:gd name="connsiteX1" fmla="*/ 140932 w 1421182"/>
              <a:gd name="connsiteY1" fmla="*/ 1353319 h 2040948"/>
              <a:gd name="connsiteX2" fmla="*/ 309182 w 1421182"/>
              <a:gd name="connsiteY2" fmla="*/ 1711764 h 2040948"/>
              <a:gd name="connsiteX3" fmla="*/ 704202 w 1421182"/>
              <a:gd name="connsiteY3" fmla="*/ 2040948 h 2040948"/>
              <a:gd name="connsiteX4" fmla="*/ 1311364 w 1421182"/>
              <a:gd name="connsiteY4" fmla="*/ 2026318 h 2040948"/>
              <a:gd name="connsiteX5" fmla="*/ 1421092 w 1421182"/>
              <a:gd name="connsiteY5" fmla="*/ 1126548 h 2040948"/>
              <a:gd name="connsiteX6" fmla="*/ 1152597 w 1421182"/>
              <a:gd name="connsiteY6" fmla="*/ 669082 h 2040948"/>
              <a:gd name="connsiteX7" fmla="*/ 1168953 w 1421182"/>
              <a:gd name="connsiteY7" fmla="*/ 968062 h 2040948"/>
              <a:gd name="connsiteX8" fmla="*/ 927050 w 1421182"/>
              <a:gd name="connsiteY8" fmla="*/ 614956 h 2040948"/>
              <a:gd name="connsiteX9" fmla="*/ 957315 w 1421182"/>
              <a:gd name="connsiteY9" fmla="*/ 944170 h 2040948"/>
              <a:gd name="connsiteX10" fmla="*/ 711016 w 1421182"/>
              <a:gd name="connsiteY10" fmla="*/ 569620 h 2040948"/>
              <a:gd name="connsiteX11" fmla="*/ 729319 w 1421182"/>
              <a:gd name="connsiteY11" fmla="*/ 957827 h 2040948"/>
              <a:gd name="connsiteX12" fmla="*/ 543268 w 1421182"/>
              <a:gd name="connsiteY12" fmla="*/ 8 h 2040948"/>
              <a:gd name="connsiteX13" fmla="*/ 473286 w 1421182"/>
              <a:gd name="connsiteY13" fmla="*/ 1312127 h 2040948"/>
              <a:gd name="connsiteX14" fmla="*/ 338442 w 1421182"/>
              <a:gd name="connsiteY14" fmla="*/ 1258222 h 2040948"/>
              <a:gd name="connsiteX15" fmla="*/ 719 w 1421182"/>
              <a:gd name="connsiteY15" fmla="*/ 957545 h 2040948"/>
              <a:gd name="connsiteX0" fmla="*/ 719 w 1421182"/>
              <a:gd name="connsiteY0" fmla="*/ 957545 h 2040948"/>
              <a:gd name="connsiteX1" fmla="*/ 140932 w 1421182"/>
              <a:gd name="connsiteY1" fmla="*/ 1353319 h 2040948"/>
              <a:gd name="connsiteX2" fmla="*/ 309182 w 1421182"/>
              <a:gd name="connsiteY2" fmla="*/ 1711764 h 2040948"/>
              <a:gd name="connsiteX3" fmla="*/ 704202 w 1421182"/>
              <a:gd name="connsiteY3" fmla="*/ 2040948 h 2040948"/>
              <a:gd name="connsiteX4" fmla="*/ 1311364 w 1421182"/>
              <a:gd name="connsiteY4" fmla="*/ 2026318 h 2040948"/>
              <a:gd name="connsiteX5" fmla="*/ 1421092 w 1421182"/>
              <a:gd name="connsiteY5" fmla="*/ 1126548 h 2040948"/>
              <a:gd name="connsiteX6" fmla="*/ 1152597 w 1421182"/>
              <a:gd name="connsiteY6" fmla="*/ 669082 h 2040948"/>
              <a:gd name="connsiteX7" fmla="*/ 1168953 w 1421182"/>
              <a:gd name="connsiteY7" fmla="*/ 968062 h 2040948"/>
              <a:gd name="connsiteX8" fmla="*/ 927050 w 1421182"/>
              <a:gd name="connsiteY8" fmla="*/ 614956 h 2040948"/>
              <a:gd name="connsiteX9" fmla="*/ 957315 w 1421182"/>
              <a:gd name="connsiteY9" fmla="*/ 944170 h 2040948"/>
              <a:gd name="connsiteX10" fmla="*/ 711016 w 1421182"/>
              <a:gd name="connsiteY10" fmla="*/ 569620 h 2040948"/>
              <a:gd name="connsiteX11" fmla="*/ 729319 w 1421182"/>
              <a:gd name="connsiteY11" fmla="*/ 957827 h 2040948"/>
              <a:gd name="connsiteX12" fmla="*/ 543268 w 1421182"/>
              <a:gd name="connsiteY12" fmla="*/ 8 h 2040948"/>
              <a:gd name="connsiteX13" fmla="*/ 473286 w 1421182"/>
              <a:gd name="connsiteY13" fmla="*/ 1312127 h 2040948"/>
              <a:gd name="connsiteX14" fmla="*/ 338442 w 1421182"/>
              <a:gd name="connsiteY14" fmla="*/ 1258222 h 2040948"/>
              <a:gd name="connsiteX15" fmla="*/ 719 w 1421182"/>
              <a:gd name="connsiteY15" fmla="*/ 957545 h 2040948"/>
              <a:gd name="connsiteX0" fmla="*/ 719 w 1421182"/>
              <a:gd name="connsiteY0" fmla="*/ 957545 h 2026318"/>
              <a:gd name="connsiteX1" fmla="*/ 140932 w 1421182"/>
              <a:gd name="connsiteY1" fmla="*/ 1353319 h 2026318"/>
              <a:gd name="connsiteX2" fmla="*/ 309182 w 1421182"/>
              <a:gd name="connsiteY2" fmla="*/ 1711764 h 2026318"/>
              <a:gd name="connsiteX3" fmla="*/ 693290 w 1421182"/>
              <a:gd name="connsiteY3" fmla="*/ 2019121 h 2026318"/>
              <a:gd name="connsiteX4" fmla="*/ 1311364 w 1421182"/>
              <a:gd name="connsiteY4" fmla="*/ 2026318 h 2026318"/>
              <a:gd name="connsiteX5" fmla="*/ 1421092 w 1421182"/>
              <a:gd name="connsiteY5" fmla="*/ 1126548 h 2026318"/>
              <a:gd name="connsiteX6" fmla="*/ 1152597 w 1421182"/>
              <a:gd name="connsiteY6" fmla="*/ 669082 h 2026318"/>
              <a:gd name="connsiteX7" fmla="*/ 1168953 w 1421182"/>
              <a:gd name="connsiteY7" fmla="*/ 968062 h 2026318"/>
              <a:gd name="connsiteX8" fmla="*/ 927050 w 1421182"/>
              <a:gd name="connsiteY8" fmla="*/ 614956 h 2026318"/>
              <a:gd name="connsiteX9" fmla="*/ 957315 w 1421182"/>
              <a:gd name="connsiteY9" fmla="*/ 944170 h 2026318"/>
              <a:gd name="connsiteX10" fmla="*/ 711016 w 1421182"/>
              <a:gd name="connsiteY10" fmla="*/ 569620 h 2026318"/>
              <a:gd name="connsiteX11" fmla="*/ 729319 w 1421182"/>
              <a:gd name="connsiteY11" fmla="*/ 957827 h 2026318"/>
              <a:gd name="connsiteX12" fmla="*/ 543268 w 1421182"/>
              <a:gd name="connsiteY12" fmla="*/ 8 h 2026318"/>
              <a:gd name="connsiteX13" fmla="*/ 473286 w 1421182"/>
              <a:gd name="connsiteY13" fmla="*/ 1312127 h 2026318"/>
              <a:gd name="connsiteX14" fmla="*/ 338442 w 1421182"/>
              <a:gd name="connsiteY14" fmla="*/ 1258222 h 2026318"/>
              <a:gd name="connsiteX15" fmla="*/ 719 w 1421182"/>
              <a:gd name="connsiteY15" fmla="*/ 957545 h 2026318"/>
              <a:gd name="connsiteX0" fmla="*/ 719 w 1421182"/>
              <a:gd name="connsiteY0" fmla="*/ 957545 h 2295953"/>
              <a:gd name="connsiteX1" fmla="*/ 140932 w 1421182"/>
              <a:gd name="connsiteY1" fmla="*/ 1353319 h 2295953"/>
              <a:gd name="connsiteX2" fmla="*/ 309182 w 1421182"/>
              <a:gd name="connsiteY2" fmla="*/ 1711764 h 2295953"/>
              <a:gd name="connsiteX3" fmla="*/ 693290 w 1421182"/>
              <a:gd name="connsiteY3" fmla="*/ 2019121 h 2295953"/>
              <a:gd name="connsiteX4" fmla="*/ 722524 w 1421182"/>
              <a:gd name="connsiteY4" fmla="*/ 2295953 h 2295953"/>
              <a:gd name="connsiteX5" fmla="*/ 1311364 w 1421182"/>
              <a:gd name="connsiteY5" fmla="*/ 2026318 h 2295953"/>
              <a:gd name="connsiteX6" fmla="*/ 1421092 w 1421182"/>
              <a:gd name="connsiteY6" fmla="*/ 1126548 h 2295953"/>
              <a:gd name="connsiteX7" fmla="*/ 1152597 w 1421182"/>
              <a:gd name="connsiteY7" fmla="*/ 669082 h 2295953"/>
              <a:gd name="connsiteX8" fmla="*/ 1168953 w 1421182"/>
              <a:gd name="connsiteY8" fmla="*/ 968062 h 2295953"/>
              <a:gd name="connsiteX9" fmla="*/ 927050 w 1421182"/>
              <a:gd name="connsiteY9" fmla="*/ 614956 h 2295953"/>
              <a:gd name="connsiteX10" fmla="*/ 957315 w 1421182"/>
              <a:gd name="connsiteY10" fmla="*/ 944170 h 2295953"/>
              <a:gd name="connsiteX11" fmla="*/ 711016 w 1421182"/>
              <a:gd name="connsiteY11" fmla="*/ 569620 h 2295953"/>
              <a:gd name="connsiteX12" fmla="*/ 729319 w 1421182"/>
              <a:gd name="connsiteY12" fmla="*/ 957827 h 2295953"/>
              <a:gd name="connsiteX13" fmla="*/ 543268 w 1421182"/>
              <a:gd name="connsiteY13" fmla="*/ 8 h 2295953"/>
              <a:gd name="connsiteX14" fmla="*/ 473286 w 1421182"/>
              <a:gd name="connsiteY14" fmla="*/ 1312127 h 2295953"/>
              <a:gd name="connsiteX15" fmla="*/ 338442 w 1421182"/>
              <a:gd name="connsiteY15" fmla="*/ 1258222 h 2295953"/>
              <a:gd name="connsiteX16" fmla="*/ 719 w 1421182"/>
              <a:gd name="connsiteY16" fmla="*/ 957545 h 2295953"/>
              <a:gd name="connsiteX0" fmla="*/ 719 w 1421182"/>
              <a:gd name="connsiteY0" fmla="*/ 957545 h 2317397"/>
              <a:gd name="connsiteX1" fmla="*/ 140932 w 1421182"/>
              <a:gd name="connsiteY1" fmla="*/ 1353319 h 2317397"/>
              <a:gd name="connsiteX2" fmla="*/ 309182 w 1421182"/>
              <a:gd name="connsiteY2" fmla="*/ 1711764 h 2317397"/>
              <a:gd name="connsiteX3" fmla="*/ 693290 w 1421182"/>
              <a:gd name="connsiteY3" fmla="*/ 2019121 h 2317397"/>
              <a:gd name="connsiteX4" fmla="*/ 722524 w 1421182"/>
              <a:gd name="connsiteY4" fmla="*/ 2295953 h 2317397"/>
              <a:gd name="connsiteX5" fmla="*/ 1170733 w 1421182"/>
              <a:gd name="connsiteY5" fmla="*/ 2300858 h 2317397"/>
              <a:gd name="connsiteX6" fmla="*/ 1311364 w 1421182"/>
              <a:gd name="connsiteY6" fmla="*/ 2026318 h 2317397"/>
              <a:gd name="connsiteX7" fmla="*/ 1421092 w 1421182"/>
              <a:gd name="connsiteY7" fmla="*/ 1126548 h 2317397"/>
              <a:gd name="connsiteX8" fmla="*/ 1152597 w 1421182"/>
              <a:gd name="connsiteY8" fmla="*/ 669082 h 2317397"/>
              <a:gd name="connsiteX9" fmla="*/ 1168953 w 1421182"/>
              <a:gd name="connsiteY9" fmla="*/ 968062 h 2317397"/>
              <a:gd name="connsiteX10" fmla="*/ 927050 w 1421182"/>
              <a:gd name="connsiteY10" fmla="*/ 614956 h 2317397"/>
              <a:gd name="connsiteX11" fmla="*/ 957315 w 1421182"/>
              <a:gd name="connsiteY11" fmla="*/ 944170 h 2317397"/>
              <a:gd name="connsiteX12" fmla="*/ 711016 w 1421182"/>
              <a:gd name="connsiteY12" fmla="*/ 569620 h 2317397"/>
              <a:gd name="connsiteX13" fmla="*/ 729319 w 1421182"/>
              <a:gd name="connsiteY13" fmla="*/ 957827 h 2317397"/>
              <a:gd name="connsiteX14" fmla="*/ 543268 w 1421182"/>
              <a:gd name="connsiteY14" fmla="*/ 8 h 2317397"/>
              <a:gd name="connsiteX15" fmla="*/ 473286 w 1421182"/>
              <a:gd name="connsiteY15" fmla="*/ 1312127 h 2317397"/>
              <a:gd name="connsiteX16" fmla="*/ 338442 w 1421182"/>
              <a:gd name="connsiteY16" fmla="*/ 1258222 h 2317397"/>
              <a:gd name="connsiteX17" fmla="*/ 719 w 1421182"/>
              <a:gd name="connsiteY17" fmla="*/ 957545 h 2317397"/>
              <a:gd name="connsiteX0" fmla="*/ 719 w 1421182"/>
              <a:gd name="connsiteY0" fmla="*/ 957545 h 2317397"/>
              <a:gd name="connsiteX1" fmla="*/ 140932 w 1421182"/>
              <a:gd name="connsiteY1" fmla="*/ 1353319 h 2317397"/>
              <a:gd name="connsiteX2" fmla="*/ 309182 w 1421182"/>
              <a:gd name="connsiteY2" fmla="*/ 1711764 h 2317397"/>
              <a:gd name="connsiteX3" fmla="*/ 626141 w 1421182"/>
              <a:gd name="connsiteY3" fmla="*/ 1985150 h 2317397"/>
              <a:gd name="connsiteX4" fmla="*/ 722524 w 1421182"/>
              <a:gd name="connsiteY4" fmla="*/ 2295953 h 2317397"/>
              <a:gd name="connsiteX5" fmla="*/ 1170733 w 1421182"/>
              <a:gd name="connsiteY5" fmla="*/ 2300858 h 2317397"/>
              <a:gd name="connsiteX6" fmla="*/ 1311364 w 1421182"/>
              <a:gd name="connsiteY6" fmla="*/ 2026318 h 2317397"/>
              <a:gd name="connsiteX7" fmla="*/ 1421092 w 1421182"/>
              <a:gd name="connsiteY7" fmla="*/ 1126548 h 2317397"/>
              <a:gd name="connsiteX8" fmla="*/ 1152597 w 1421182"/>
              <a:gd name="connsiteY8" fmla="*/ 669082 h 2317397"/>
              <a:gd name="connsiteX9" fmla="*/ 1168953 w 1421182"/>
              <a:gd name="connsiteY9" fmla="*/ 968062 h 2317397"/>
              <a:gd name="connsiteX10" fmla="*/ 927050 w 1421182"/>
              <a:gd name="connsiteY10" fmla="*/ 614956 h 2317397"/>
              <a:gd name="connsiteX11" fmla="*/ 957315 w 1421182"/>
              <a:gd name="connsiteY11" fmla="*/ 944170 h 2317397"/>
              <a:gd name="connsiteX12" fmla="*/ 711016 w 1421182"/>
              <a:gd name="connsiteY12" fmla="*/ 569620 h 2317397"/>
              <a:gd name="connsiteX13" fmla="*/ 729319 w 1421182"/>
              <a:gd name="connsiteY13" fmla="*/ 957827 h 2317397"/>
              <a:gd name="connsiteX14" fmla="*/ 543268 w 1421182"/>
              <a:gd name="connsiteY14" fmla="*/ 8 h 2317397"/>
              <a:gd name="connsiteX15" fmla="*/ 473286 w 1421182"/>
              <a:gd name="connsiteY15" fmla="*/ 1312127 h 2317397"/>
              <a:gd name="connsiteX16" fmla="*/ 338442 w 1421182"/>
              <a:gd name="connsiteY16" fmla="*/ 1258222 h 2317397"/>
              <a:gd name="connsiteX17" fmla="*/ 719 w 1421182"/>
              <a:gd name="connsiteY17" fmla="*/ 957545 h 2317397"/>
              <a:gd name="connsiteX0" fmla="*/ 719 w 1421182"/>
              <a:gd name="connsiteY0" fmla="*/ 957545 h 2314785"/>
              <a:gd name="connsiteX1" fmla="*/ 140932 w 1421182"/>
              <a:gd name="connsiteY1" fmla="*/ 1353319 h 2314785"/>
              <a:gd name="connsiteX2" fmla="*/ 309182 w 1421182"/>
              <a:gd name="connsiteY2" fmla="*/ 1711764 h 2314785"/>
              <a:gd name="connsiteX3" fmla="*/ 626141 w 1421182"/>
              <a:gd name="connsiteY3" fmla="*/ 1985150 h 2314785"/>
              <a:gd name="connsiteX4" fmla="*/ 658780 w 1421182"/>
              <a:gd name="connsiteY4" fmla="*/ 2266927 h 2314785"/>
              <a:gd name="connsiteX5" fmla="*/ 1170733 w 1421182"/>
              <a:gd name="connsiteY5" fmla="*/ 2300858 h 2314785"/>
              <a:gd name="connsiteX6" fmla="*/ 1311364 w 1421182"/>
              <a:gd name="connsiteY6" fmla="*/ 2026318 h 2314785"/>
              <a:gd name="connsiteX7" fmla="*/ 1421092 w 1421182"/>
              <a:gd name="connsiteY7" fmla="*/ 1126548 h 2314785"/>
              <a:gd name="connsiteX8" fmla="*/ 1152597 w 1421182"/>
              <a:gd name="connsiteY8" fmla="*/ 669082 h 2314785"/>
              <a:gd name="connsiteX9" fmla="*/ 1168953 w 1421182"/>
              <a:gd name="connsiteY9" fmla="*/ 968062 h 2314785"/>
              <a:gd name="connsiteX10" fmla="*/ 927050 w 1421182"/>
              <a:gd name="connsiteY10" fmla="*/ 614956 h 2314785"/>
              <a:gd name="connsiteX11" fmla="*/ 957315 w 1421182"/>
              <a:gd name="connsiteY11" fmla="*/ 944170 h 2314785"/>
              <a:gd name="connsiteX12" fmla="*/ 711016 w 1421182"/>
              <a:gd name="connsiteY12" fmla="*/ 569620 h 2314785"/>
              <a:gd name="connsiteX13" fmla="*/ 729319 w 1421182"/>
              <a:gd name="connsiteY13" fmla="*/ 957827 h 2314785"/>
              <a:gd name="connsiteX14" fmla="*/ 543268 w 1421182"/>
              <a:gd name="connsiteY14" fmla="*/ 8 h 2314785"/>
              <a:gd name="connsiteX15" fmla="*/ 473286 w 1421182"/>
              <a:gd name="connsiteY15" fmla="*/ 1312127 h 2314785"/>
              <a:gd name="connsiteX16" fmla="*/ 338442 w 1421182"/>
              <a:gd name="connsiteY16" fmla="*/ 1258222 h 2314785"/>
              <a:gd name="connsiteX17" fmla="*/ 719 w 1421182"/>
              <a:gd name="connsiteY17" fmla="*/ 957545 h 2314785"/>
              <a:gd name="connsiteX0" fmla="*/ 719 w 1421182"/>
              <a:gd name="connsiteY0" fmla="*/ 957545 h 2323891"/>
              <a:gd name="connsiteX1" fmla="*/ 140932 w 1421182"/>
              <a:gd name="connsiteY1" fmla="*/ 1353319 h 2323891"/>
              <a:gd name="connsiteX2" fmla="*/ 309182 w 1421182"/>
              <a:gd name="connsiteY2" fmla="*/ 1711764 h 2323891"/>
              <a:gd name="connsiteX3" fmla="*/ 626141 w 1421182"/>
              <a:gd name="connsiteY3" fmla="*/ 1985150 h 2323891"/>
              <a:gd name="connsiteX4" fmla="*/ 658780 w 1421182"/>
              <a:gd name="connsiteY4" fmla="*/ 2266927 h 2323891"/>
              <a:gd name="connsiteX5" fmla="*/ 1170733 w 1421182"/>
              <a:gd name="connsiteY5" fmla="*/ 2300858 h 2323891"/>
              <a:gd name="connsiteX6" fmla="*/ 1311364 w 1421182"/>
              <a:gd name="connsiteY6" fmla="*/ 2026318 h 2323891"/>
              <a:gd name="connsiteX7" fmla="*/ 1421092 w 1421182"/>
              <a:gd name="connsiteY7" fmla="*/ 1126548 h 2323891"/>
              <a:gd name="connsiteX8" fmla="*/ 1152597 w 1421182"/>
              <a:gd name="connsiteY8" fmla="*/ 669082 h 2323891"/>
              <a:gd name="connsiteX9" fmla="*/ 1168953 w 1421182"/>
              <a:gd name="connsiteY9" fmla="*/ 968062 h 2323891"/>
              <a:gd name="connsiteX10" fmla="*/ 927050 w 1421182"/>
              <a:gd name="connsiteY10" fmla="*/ 614956 h 2323891"/>
              <a:gd name="connsiteX11" fmla="*/ 957315 w 1421182"/>
              <a:gd name="connsiteY11" fmla="*/ 944170 h 2323891"/>
              <a:gd name="connsiteX12" fmla="*/ 711016 w 1421182"/>
              <a:gd name="connsiteY12" fmla="*/ 569620 h 2323891"/>
              <a:gd name="connsiteX13" fmla="*/ 729319 w 1421182"/>
              <a:gd name="connsiteY13" fmla="*/ 957827 h 2323891"/>
              <a:gd name="connsiteX14" fmla="*/ 543268 w 1421182"/>
              <a:gd name="connsiteY14" fmla="*/ 8 h 2323891"/>
              <a:gd name="connsiteX15" fmla="*/ 473286 w 1421182"/>
              <a:gd name="connsiteY15" fmla="*/ 1312127 h 2323891"/>
              <a:gd name="connsiteX16" fmla="*/ 338442 w 1421182"/>
              <a:gd name="connsiteY16" fmla="*/ 1258222 h 2323891"/>
              <a:gd name="connsiteX17" fmla="*/ 719 w 1421182"/>
              <a:gd name="connsiteY17" fmla="*/ 957545 h 2323891"/>
              <a:gd name="connsiteX0" fmla="*/ 719 w 1421182"/>
              <a:gd name="connsiteY0" fmla="*/ 957545 h 2358736"/>
              <a:gd name="connsiteX1" fmla="*/ 140932 w 1421182"/>
              <a:gd name="connsiteY1" fmla="*/ 1353319 h 2358736"/>
              <a:gd name="connsiteX2" fmla="*/ 309182 w 1421182"/>
              <a:gd name="connsiteY2" fmla="*/ 1711764 h 2358736"/>
              <a:gd name="connsiteX3" fmla="*/ 626141 w 1421182"/>
              <a:gd name="connsiteY3" fmla="*/ 1985150 h 2358736"/>
              <a:gd name="connsiteX4" fmla="*/ 658780 w 1421182"/>
              <a:gd name="connsiteY4" fmla="*/ 2266927 h 2358736"/>
              <a:gd name="connsiteX5" fmla="*/ 1227989 w 1421182"/>
              <a:gd name="connsiteY5" fmla="*/ 2341644 h 2358736"/>
              <a:gd name="connsiteX6" fmla="*/ 1311364 w 1421182"/>
              <a:gd name="connsiteY6" fmla="*/ 2026318 h 2358736"/>
              <a:gd name="connsiteX7" fmla="*/ 1421092 w 1421182"/>
              <a:gd name="connsiteY7" fmla="*/ 1126548 h 2358736"/>
              <a:gd name="connsiteX8" fmla="*/ 1152597 w 1421182"/>
              <a:gd name="connsiteY8" fmla="*/ 669082 h 2358736"/>
              <a:gd name="connsiteX9" fmla="*/ 1168953 w 1421182"/>
              <a:gd name="connsiteY9" fmla="*/ 968062 h 2358736"/>
              <a:gd name="connsiteX10" fmla="*/ 927050 w 1421182"/>
              <a:gd name="connsiteY10" fmla="*/ 614956 h 2358736"/>
              <a:gd name="connsiteX11" fmla="*/ 957315 w 1421182"/>
              <a:gd name="connsiteY11" fmla="*/ 944170 h 2358736"/>
              <a:gd name="connsiteX12" fmla="*/ 711016 w 1421182"/>
              <a:gd name="connsiteY12" fmla="*/ 569620 h 2358736"/>
              <a:gd name="connsiteX13" fmla="*/ 729319 w 1421182"/>
              <a:gd name="connsiteY13" fmla="*/ 957827 h 2358736"/>
              <a:gd name="connsiteX14" fmla="*/ 543268 w 1421182"/>
              <a:gd name="connsiteY14" fmla="*/ 8 h 2358736"/>
              <a:gd name="connsiteX15" fmla="*/ 473286 w 1421182"/>
              <a:gd name="connsiteY15" fmla="*/ 1312127 h 2358736"/>
              <a:gd name="connsiteX16" fmla="*/ 338442 w 1421182"/>
              <a:gd name="connsiteY16" fmla="*/ 1258222 h 2358736"/>
              <a:gd name="connsiteX17" fmla="*/ 719 w 1421182"/>
              <a:gd name="connsiteY17" fmla="*/ 957545 h 2358736"/>
              <a:gd name="connsiteX0" fmla="*/ 719 w 1421182"/>
              <a:gd name="connsiteY0" fmla="*/ 957545 h 2341644"/>
              <a:gd name="connsiteX1" fmla="*/ 140932 w 1421182"/>
              <a:gd name="connsiteY1" fmla="*/ 1353319 h 2341644"/>
              <a:gd name="connsiteX2" fmla="*/ 309182 w 1421182"/>
              <a:gd name="connsiteY2" fmla="*/ 1711764 h 2341644"/>
              <a:gd name="connsiteX3" fmla="*/ 626141 w 1421182"/>
              <a:gd name="connsiteY3" fmla="*/ 1985150 h 2341644"/>
              <a:gd name="connsiteX4" fmla="*/ 658780 w 1421182"/>
              <a:gd name="connsiteY4" fmla="*/ 2266927 h 2341644"/>
              <a:gd name="connsiteX5" fmla="*/ 1227989 w 1421182"/>
              <a:gd name="connsiteY5" fmla="*/ 2341644 h 2341644"/>
              <a:gd name="connsiteX6" fmla="*/ 1311364 w 1421182"/>
              <a:gd name="connsiteY6" fmla="*/ 2026318 h 2341644"/>
              <a:gd name="connsiteX7" fmla="*/ 1421092 w 1421182"/>
              <a:gd name="connsiteY7" fmla="*/ 1126548 h 2341644"/>
              <a:gd name="connsiteX8" fmla="*/ 1152597 w 1421182"/>
              <a:gd name="connsiteY8" fmla="*/ 669082 h 2341644"/>
              <a:gd name="connsiteX9" fmla="*/ 1168953 w 1421182"/>
              <a:gd name="connsiteY9" fmla="*/ 968062 h 2341644"/>
              <a:gd name="connsiteX10" fmla="*/ 927050 w 1421182"/>
              <a:gd name="connsiteY10" fmla="*/ 614956 h 2341644"/>
              <a:gd name="connsiteX11" fmla="*/ 957315 w 1421182"/>
              <a:gd name="connsiteY11" fmla="*/ 944170 h 2341644"/>
              <a:gd name="connsiteX12" fmla="*/ 711016 w 1421182"/>
              <a:gd name="connsiteY12" fmla="*/ 569620 h 2341644"/>
              <a:gd name="connsiteX13" fmla="*/ 729319 w 1421182"/>
              <a:gd name="connsiteY13" fmla="*/ 957827 h 2341644"/>
              <a:gd name="connsiteX14" fmla="*/ 543268 w 1421182"/>
              <a:gd name="connsiteY14" fmla="*/ 8 h 2341644"/>
              <a:gd name="connsiteX15" fmla="*/ 473286 w 1421182"/>
              <a:gd name="connsiteY15" fmla="*/ 1312127 h 2341644"/>
              <a:gd name="connsiteX16" fmla="*/ 338442 w 1421182"/>
              <a:gd name="connsiteY16" fmla="*/ 1258222 h 2341644"/>
              <a:gd name="connsiteX17" fmla="*/ 719 w 1421182"/>
              <a:gd name="connsiteY17" fmla="*/ 957545 h 2341644"/>
              <a:gd name="connsiteX0" fmla="*/ 719 w 1421092"/>
              <a:gd name="connsiteY0" fmla="*/ 957545 h 2341644"/>
              <a:gd name="connsiteX1" fmla="*/ 140932 w 1421092"/>
              <a:gd name="connsiteY1" fmla="*/ 1353319 h 2341644"/>
              <a:gd name="connsiteX2" fmla="*/ 309182 w 1421092"/>
              <a:gd name="connsiteY2" fmla="*/ 1711764 h 2341644"/>
              <a:gd name="connsiteX3" fmla="*/ 626141 w 1421092"/>
              <a:gd name="connsiteY3" fmla="*/ 1985150 h 2341644"/>
              <a:gd name="connsiteX4" fmla="*/ 658780 w 1421092"/>
              <a:gd name="connsiteY4" fmla="*/ 2266927 h 2341644"/>
              <a:gd name="connsiteX5" fmla="*/ 1227989 w 1421092"/>
              <a:gd name="connsiteY5" fmla="*/ 2341644 h 2341644"/>
              <a:gd name="connsiteX6" fmla="*/ 1262460 w 1421092"/>
              <a:gd name="connsiteY6" fmla="*/ 1987074 h 2341644"/>
              <a:gd name="connsiteX7" fmla="*/ 1421092 w 1421092"/>
              <a:gd name="connsiteY7" fmla="*/ 1126548 h 2341644"/>
              <a:gd name="connsiteX8" fmla="*/ 1152597 w 1421092"/>
              <a:gd name="connsiteY8" fmla="*/ 669082 h 2341644"/>
              <a:gd name="connsiteX9" fmla="*/ 1168953 w 1421092"/>
              <a:gd name="connsiteY9" fmla="*/ 968062 h 2341644"/>
              <a:gd name="connsiteX10" fmla="*/ 927050 w 1421092"/>
              <a:gd name="connsiteY10" fmla="*/ 614956 h 2341644"/>
              <a:gd name="connsiteX11" fmla="*/ 957315 w 1421092"/>
              <a:gd name="connsiteY11" fmla="*/ 944170 h 2341644"/>
              <a:gd name="connsiteX12" fmla="*/ 711016 w 1421092"/>
              <a:gd name="connsiteY12" fmla="*/ 569620 h 2341644"/>
              <a:gd name="connsiteX13" fmla="*/ 729319 w 1421092"/>
              <a:gd name="connsiteY13" fmla="*/ 957827 h 2341644"/>
              <a:gd name="connsiteX14" fmla="*/ 543268 w 1421092"/>
              <a:gd name="connsiteY14" fmla="*/ 8 h 2341644"/>
              <a:gd name="connsiteX15" fmla="*/ 473286 w 1421092"/>
              <a:gd name="connsiteY15" fmla="*/ 1312127 h 2341644"/>
              <a:gd name="connsiteX16" fmla="*/ 338442 w 1421092"/>
              <a:gd name="connsiteY16" fmla="*/ 1258222 h 2341644"/>
              <a:gd name="connsiteX17" fmla="*/ 719 w 1421092"/>
              <a:gd name="connsiteY17" fmla="*/ 957545 h 2341644"/>
              <a:gd name="connsiteX0" fmla="*/ 719 w 1421109"/>
              <a:gd name="connsiteY0" fmla="*/ 957545 h 2341644"/>
              <a:gd name="connsiteX1" fmla="*/ 140932 w 1421109"/>
              <a:gd name="connsiteY1" fmla="*/ 1353319 h 2341644"/>
              <a:gd name="connsiteX2" fmla="*/ 309182 w 1421109"/>
              <a:gd name="connsiteY2" fmla="*/ 1711764 h 2341644"/>
              <a:gd name="connsiteX3" fmla="*/ 626141 w 1421109"/>
              <a:gd name="connsiteY3" fmla="*/ 1985150 h 2341644"/>
              <a:gd name="connsiteX4" fmla="*/ 658780 w 1421109"/>
              <a:gd name="connsiteY4" fmla="*/ 2266927 h 2341644"/>
              <a:gd name="connsiteX5" fmla="*/ 1227989 w 1421109"/>
              <a:gd name="connsiteY5" fmla="*/ 2341644 h 2341644"/>
              <a:gd name="connsiteX6" fmla="*/ 1262460 w 1421109"/>
              <a:gd name="connsiteY6" fmla="*/ 1987074 h 2341644"/>
              <a:gd name="connsiteX7" fmla="*/ 1421092 w 1421109"/>
              <a:gd name="connsiteY7" fmla="*/ 1126548 h 2341644"/>
              <a:gd name="connsiteX8" fmla="*/ 1152597 w 1421109"/>
              <a:gd name="connsiteY8" fmla="*/ 669082 h 2341644"/>
              <a:gd name="connsiteX9" fmla="*/ 1168953 w 1421109"/>
              <a:gd name="connsiteY9" fmla="*/ 968062 h 2341644"/>
              <a:gd name="connsiteX10" fmla="*/ 927050 w 1421109"/>
              <a:gd name="connsiteY10" fmla="*/ 614956 h 2341644"/>
              <a:gd name="connsiteX11" fmla="*/ 957315 w 1421109"/>
              <a:gd name="connsiteY11" fmla="*/ 944170 h 2341644"/>
              <a:gd name="connsiteX12" fmla="*/ 711016 w 1421109"/>
              <a:gd name="connsiteY12" fmla="*/ 569620 h 2341644"/>
              <a:gd name="connsiteX13" fmla="*/ 729319 w 1421109"/>
              <a:gd name="connsiteY13" fmla="*/ 957827 h 2341644"/>
              <a:gd name="connsiteX14" fmla="*/ 543268 w 1421109"/>
              <a:gd name="connsiteY14" fmla="*/ 8 h 2341644"/>
              <a:gd name="connsiteX15" fmla="*/ 473286 w 1421109"/>
              <a:gd name="connsiteY15" fmla="*/ 1312127 h 2341644"/>
              <a:gd name="connsiteX16" fmla="*/ 338442 w 1421109"/>
              <a:gd name="connsiteY16" fmla="*/ 1258222 h 2341644"/>
              <a:gd name="connsiteX17" fmla="*/ 719 w 1421109"/>
              <a:gd name="connsiteY17" fmla="*/ 957545 h 2341644"/>
              <a:gd name="connsiteX0" fmla="*/ 719 w 1421109"/>
              <a:gd name="connsiteY0" fmla="*/ 957545 h 2341644"/>
              <a:gd name="connsiteX1" fmla="*/ 140932 w 1421109"/>
              <a:gd name="connsiteY1" fmla="*/ 1353319 h 2341644"/>
              <a:gd name="connsiteX2" fmla="*/ 309182 w 1421109"/>
              <a:gd name="connsiteY2" fmla="*/ 1711764 h 2341644"/>
              <a:gd name="connsiteX3" fmla="*/ 626141 w 1421109"/>
              <a:gd name="connsiteY3" fmla="*/ 1985150 h 2341644"/>
              <a:gd name="connsiteX4" fmla="*/ 658780 w 1421109"/>
              <a:gd name="connsiteY4" fmla="*/ 2266927 h 2341644"/>
              <a:gd name="connsiteX5" fmla="*/ 1227989 w 1421109"/>
              <a:gd name="connsiteY5" fmla="*/ 2341644 h 2341644"/>
              <a:gd name="connsiteX6" fmla="*/ 1262460 w 1421109"/>
              <a:gd name="connsiteY6" fmla="*/ 1987074 h 2341644"/>
              <a:gd name="connsiteX7" fmla="*/ 1421092 w 1421109"/>
              <a:gd name="connsiteY7" fmla="*/ 1126548 h 2341644"/>
              <a:gd name="connsiteX8" fmla="*/ 1152597 w 1421109"/>
              <a:gd name="connsiteY8" fmla="*/ 669082 h 2341644"/>
              <a:gd name="connsiteX9" fmla="*/ 1168953 w 1421109"/>
              <a:gd name="connsiteY9" fmla="*/ 968062 h 2341644"/>
              <a:gd name="connsiteX10" fmla="*/ 927050 w 1421109"/>
              <a:gd name="connsiteY10" fmla="*/ 614956 h 2341644"/>
              <a:gd name="connsiteX11" fmla="*/ 957315 w 1421109"/>
              <a:gd name="connsiteY11" fmla="*/ 944170 h 2341644"/>
              <a:gd name="connsiteX12" fmla="*/ 711016 w 1421109"/>
              <a:gd name="connsiteY12" fmla="*/ 569620 h 2341644"/>
              <a:gd name="connsiteX13" fmla="*/ 729319 w 1421109"/>
              <a:gd name="connsiteY13" fmla="*/ 957827 h 2341644"/>
              <a:gd name="connsiteX14" fmla="*/ 543268 w 1421109"/>
              <a:gd name="connsiteY14" fmla="*/ 8 h 2341644"/>
              <a:gd name="connsiteX15" fmla="*/ 473286 w 1421109"/>
              <a:gd name="connsiteY15" fmla="*/ 1312127 h 2341644"/>
              <a:gd name="connsiteX16" fmla="*/ 338442 w 1421109"/>
              <a:gd name="connsiteY16" fmla="*/ 1258222 h 2341644"/>
              <a:gd name="connsiteX17" fmla="*/ 719 w 1421109"/>
              <a:gd name="connsiteY17" fmla="*/ 957545 h 2341644"/>
              <a:gd name="connsiteX0" fmla="*/ 719 w 1421109"/>
              <a:gd name="connsiteY0" fmla="*/ 957545 h 2341644"/>
              <a:gd name="connsiteX1" fmla="*/ 140932 w 1421109"/>
              <a:gd name="connsiteY1" fmla="*/ 1353319 h 2341644"/>
              <a:gd name="connsiteX2" fmla="*/ 309182 w 1421109"/>
              <a:gd name="connsiteY2" fmla="*/ 1711764 h 2341644"/>
              <a:gd name="connsiteX3" fmla="*/ 626141 w 1421109"/>
              <a:gd name="connsiteY3" fmla="*/ 1985150 h 2341644"/>
              <a:gd name="connsiteX4" fmla="*/ 622941 w 1421109"/>
              <a:gd name="connsiteY4" fmla="*/ 2320778 h 2341644"/>
              <a:gd name="connsiteX5" fmla="*/ 1227989 w 1421109"/>
              <a:gd name="connsiteY5" fmla="*/ 2341644 h 2341644"/>
              <a:gd name="connsiteX6" fmla="*/ 1262460 w 1421109"/>
              <a:gd name="connsiteY6" fmla="*/ 1987074 h 2341644"/>
              <a:gd name="connsiteX7" fmla="*/ 1421092 w 1421109"/>
              <a:gd name="connsiteY7" fmla="*/ 1126548 h 2341644"/>
              <a:gd name="connsiteX8" fmla="*/ 1152597 w 1421109"/>
              <a:gd name="connsiteY8" fmla="*/ 669082 h 2341644"/>
              <a:gd name="connsiteX9" fmla="*/ 1168953 w 1421109"/>
              <a:gd name="connsiteY9" fmla="*/ 968062 h 2341644"/>
              <a:gd name="connsiteX10" fmla="*/ 927050 w 1421109"/>
              <a:gd name="connsiteY10" fmla="*/ 614956 h 2341644"/>
              <a:gd name="connsiteX11" fmla="*/ 957315 w 1421109"/>
              <a:gd name="connsiteY11" fmla="*/ 944170 h 2341644"/>
              <a:gd name="connsiteX12" fmla="*/ 711016 w 1421109"/>
              <a:gd name="connsiteY12" fmla="*/ 569620 h 2341644"/>
              <a:gd name="connsiteX13" fmla="*/ 729319 w 1421109"/>
              <a:gd name="connsiteY13" fmla="*/ 957827 h 2341644"/>
              <a:gd name="connsiteX14" fmla="*/ 543268 w 1421109"/>
              <a:gd name="connsiteY14" fmla="*/ 8 h 2341644"/>
              <a:gd name="connsiteX15" fmla="*/ 473286 w 1421109"/>
              <a:gd name="connsiteY15" fmla="*/ 1312127 h 2341644"/>
              <a:gd name="connsiteX16" fmla="*/ 338442 w 1421109"/>
              <a:gd name="connsiteY16" fmla="*/ 1258222 h 2341644"/>
              <a:gd name="connsiteX17" fmla="*/ 719 w 1421109"/>
              <a:gd name="connsiteY17" fmla="*/ 957545 h 2341644"/>
              <a:gd name="connsiteX0" fmla="*/ 719 w 1421109"/>
              <a:gd name="connsiteY0" fmla="*/ 957545 h 2341644"/>
              <a:gd name="connsiteX1" fmla="*/ 140932 w 1421109"/>
              <a:gd name="connsiteY1" fmla="*/ 1353319 h 2341644"/>
              <a:gd name="connsiteX2" fmla="*/ 309182 w 1421109"/>
              <a:gd name="connsiteY2" fmla="*/ 1711764 h 2341644"/>
              <a:gd name="connsiteX3" fmla="*/ 548773 w 1421109"/>
              <a:gd name="connsiteY3" fmla="*/ 1936338 h 2341644"/>
              <a:gd name="connsiteX4" fmla="*/ 622941 w 1421109"/>
              <a:gd name="connsiteY4" fmla="*/ 2320778 h 2341644"/>
              <a:gd name="connsiteX5" fmla="*/ 1227989 w 1421109"/>
              <a:gd name="connsiteY5" fmla="*/ 2341644 h 2341644"/>
              <a:gd name="connsiteX6" fmla="*/ 1262460 w 1421109"/>
              <a:gd name="connsiteY6" fmla="*/ 1987074 h 2341644"/>
              <a:gd name="connsiteX7" fmla="*/ 1421092 w 1421109"/>
              <a:gd name="connsiteY7" fmla="*/ 1126548 h 2341644"/>
              <a:gd name="connsiteX8" fmla="*/ 1152597 w 1421109"/>
              <a:gd name="connsiteY8" fmla="*/ 669082 h 2341644"/>
              <a:gd name="connsiteX9" fmla="*/ 1168953 w 1421109"/>
              <a:gd name="connsiteY9" fmla="*/ 968062 h 2341644"/>
              <a:gd name="connsiteX10" fmla="*/ 927050 w 1421109"/>
              <a:gd name="connsiteY10" fmla="*/ 614956 h 2341644"/>
              <a:gd name="connsiteX11" fmla="*/ 957315 w 1421109"/>
              <a:gd name="connsiteY11" fmla="*/ 944170 h 2341644"/>
              <a:gd name="connsiteX12" fmla="*/ 711016 w 1421109"/>
              <a:gd name="connsiteY12" fmla="*/ 569620 h 2341644"/>
              <a:gd name="connsiteX13" fmla="*/ 729319 w 1421109"/>
              <a:gd name="connsiteY13" fmla="*/ 957827 h 2341644"/>
              <a:gd name="connsiteX14" fmla="*/ 543268 w 1421109"/>
              <a:gd name="connsiteY14" fmla="*/ 8 h 2341644"/>
              <a:gd name="connsiteX15" fmla="*/ 473286 w 1421109"/>
              <a:gd name="connsiteY15" fmla="*/ 1312127 h 2341644"/>
              <a:gd name="connsiteX16" fmla="*/ 338442 w 1421109"/>
              <a:gd name="connsiteY16" fmla="*/ 1258222 h 2341644"/>
              <a:gd name="connsiteX17" fmla="*/ 719 w 1421109"/>
              <a:gd name="connsiteY17" fmla="*/ 957545 h 2341644"/>
              <a:gd name="connsiteX0" fmla="*/ 719 w 1421109"/>
              <a:gd name="connsiteY0" fmla="*/ 957545 h 2341644"/>
              <a:gd name="connsiteX1" fmla="*/ 140932 w 1421109"/>
              <a:gd name="connsiteY1" fmla="*/ 1353319 h 2341644"/>
              <a:gd name="connsiteX2" fmla="*/ 309182 w 1421109"/>
              <a:gd name="connsiteY2" fmla="*/ 1711764 h 2341644"/>
              <a:gd name="connsiteX3" fmla="*/ 548773 w 1421109"/>
              <a:gd name="connsiteY3" fmla="*/ 1936338 h 2341644"/>
              <a:gd name="connsiteX4" fmla="*/ 557331 w 1421109"/>
              <a:gd name="connsiteY4" fmla="*/ 2278453 h 2341644"/>
              <a:gd name="connsiteX5" fmla="*/ 1227989 w 1421109"/>
              <a:gd name="connsiteY5" fmla="*/ 2341644 h 2341644"/>
              <a:gd name="connsiteX6" fmla="*/ 1262460 w 1421109"/>
              <a:gd name="connsiteY6" fmla="*/ 1987074 h 2341644"/>
              <a:gd name="connsiteX7" fmla="*/ 1421092 w 1421109"/>
              <a:gd name="connsiteY7" fmla="*/ 1126548 h 2341644"/>
              <a:gd name="connsiteX8" fmla="*/ 1152597 w 1421109"/>
              <a:gd name="connsiteY8" fmla="*/ 669082 h 2341644"/>
              <a:gd name="connsiteX9" fmla="*/ 1168953 w 1421109"/>
              <a:gd name="connsiteY9" fmla="*/ 968062 h 2341644"/>
              <a:gd name="connsiteX10" fmla="*/ 927050 w 1421109"/>
              <a:gd name="connsiteY10" fmla="*/ 614956 h 2341644"/>
              <a:gd name="connsiteX11" fmla="*/ 957315 w 1421109"/>
              <a:gd name="connsiteY11" fmla="*/ 944170 h 2341644"/>
              <a:gd name="connsiteX12" fmla="*/ 711016 w 1421109"/>
              <a:gd name="connsiteY12" fmla="*/ 569620 h 2341644"/>
              <a:gd name="connsiteX13" fmla="*/ 729319 w 1421109"/>
              <a:gd name="connsiteY13" fmla="*/ 957827 h 2341644"/>
              <a:gd name="connsiteX14" fmla="*/ 543268 w 1421109"/>
              <a:gd name="connsiteY14" fmla="*/ 8 h 2341644"/>
              <a:gd name="connsiteX15" fmla="*/ 473286 w 1421109"/>
              <a:gd name="connsiteY15" fmla="*/ 1312127 h 2341644"/>
              <a:gd name="connsiteX16" fmla="*/ 338442 w 1421109"/>
              <a:gd name="connsiteY16" fmla="*/ 1258222 h 2341644"/>
              <a:gd name="connsiteX17" fmla="*/ 719 w 1421109"/>
              <a:gd name="connsiteY17" fmla="*/ 957545 h 2341644"/>
              <a:gd name="connsiteX0" fmla="*/ 719 w 1421109"/>
              <a:gd name="connsiteY0" fmla="*/ 957545 h 2341644"/>
              <a:gd name="connsiteX1" fmla="*/ 140932 w 1421109"/>
              <a:gd name="connsiteY1" fmla="*/ 1353319 h 2341644"/>
              <a:gd name="connsiteX2" fmla="*/ 309182 w 1421109"/>
              <a:gd name="connsiteY2" fmla="*/ 1711764 h 2341644"/>
              <a:gd name="connsiteX3" fmla="*/ 548773 w 1421109"/>
              <a:gd name="connsiteY3" fmla="*/ 1936338 h 2341644"/>
              <a:gd name="connsiteX4" fmla="*/ 601148 w 1421109"/>
              <a:gd name="connsiteY4" fmla="*/ 2297232 h 2341644"/>
              <a:gd name="connsiteX5" fmla="*/ 1227989 w 1421109"/>
              <a:gd name="connsiteY5" fmla="*/ 2341644 h 2341644"/>
              <a:gd name="connsiteX6" fmla="*/ 1262460 w 1421109"/>
              <a:gd name="connsiteY6" fmla="*/ 1987074 h 2341644"/>
              <a:gd name="connsiteX7" fmla="*/ 1421092 w 1421109"/>
              <a:gd name="connsiteY7" fmla="*/ 1126548 h 2341644"/>
              <a:gd name="connsiteX8" fmla="*/ 1152597 w 1421109"/>
              <a:gd name="connsiteY8" fmla="*/ 669082 h 2341644"/>
              <a:gd name="connsiteX9" fmla="*/ 1168953 w 1421109"/>
              <a:gd name="connsiteY9" fmla="*/ 968062 h 2341644"/>
              <a:gd name="connsiteX10" fmla="*/ 927050 w 1421109"/>
              <a:gd name="connsiteY10" fmla="*/ 614956 h 2341644"/>
              <a:gd name="connsiteX11" fmla="*/ 957315 w 1421109"/>
              <a:gd name="connsiteY11" fmla="*/ 944170 h 2341644"/>
              <a:gd name="connsiteX12" fmla="*/ 711016 w 1421109"/>
              <a:gd name="connsiteY12" fmla="*/ 569620 h 2341644"/>
              <a:gd name="connsiteX13" fmla="*/ 729319 w 1421109"/>
              <a:gd name="connsiteY13" fmla="*/ 957827 h 2341644"/>
              <a:gd name="connsiteX14" fmla="*/ 543268 w 1421109"/>
              <a:gd name="connsiteY14" fmla="*/ 8 h 2341644"/>
              <a:gd name="connsiteX15" fmla="*/ 473286 w 1421109"/>
              <a:gd name="connsiteY15" fmla="*/ 1312127 h 2341644"/>
              <a:gd name="connsiteX16" fmla="*/ 338442 w 1421109"/>
              <a:gd name="connsiteY16" fmla="*/ 1258222 h 2341644"/>
              <a:gd name="connsiteX17" fmla="*/ 719 w 1421109"/>
              <a:gd name="connsiteY17" fmla="*/ 957545 h 2341644"/>
              <a:gd name="connsiteX0" fmla="*/ 719 w 1421109"/>
              <a:gd name="connsiteY0" fmla="*/ 957545 h 2310754"/>
              <a:gd name="connsiteX1" fmla="*/ 140932 w 1421109"/>
              <a:gd name="connsiteY1" fmla="*/ 1353319 h 2310754"/>
              <a:gd name="connsiteX2" fmla="*/ 309182 w 1421109"/>
              <a:gd name="connsiteY2" fmla="*/ 1711764 h 2310754"/>
              <a:gd name="connsiteX3" fmla="*/ 548773 w 1421109"/>
              <a:gd name="connsiteY3" fmla="*/ 1936338 h 2310754"/>
              <a:gd name="connsiteX4" fmla="*/ 601148 w 1421109"/>
              <a:gd name="connsiteY4" fmla="*/ 2297232 h 2310754"/>
              <a:gd name="connsiteX5" fmla="*/ 1253027 w 1421109"/>
              <a:gd name="connsiteY5" fmla="*/ 2310347 h 2310754"/>
              <a:gd name="connsiteX6" fmla="*/ 1262460 w 1421109"/>
              <a:gd name="connsiteY6" fmla="*/ 1987074 h 2310754"/>
              <a:gd name="connsiteX7" fmla="*/ 1421092 w 1421109"/>
              <a:gd name="connsiteY7" fmla="*/ 1126548 h 2310754"/>
              <a:gd name="connsiteX8" fmla="*/ 1152597 w 1421109"/>
              <a:gd name="connsiteY8" fmla="*/ 669082 h 2310754"/>
              <a:gd name="connsiteX9" fmla="*/ 1168953 w 1421109"/>
              <a:gd name="connsiteY9" fmla="*/ 968062 h 2310754"/>
              <a:gd name="connsiteX10" fmla="*/ 927050 w 1421109"/>
              <a:gd name="connsiteY10" fmla="*/ 614956 h 2310754"/>
              <a:gd name="connsiteX11" fmla="*/ 957315 w 1421109"/>
              <a:gd name="connsiteY11" fmla="*/ 944170 h 2310754"/>
              <a:gd name="connsiteX12" fmla="*/ 711016 w 1421109"/>
              <a:gd name="connsiteY12" fmla="*/ 569620 h 2310754"/>
              <a:gd name="connsiteX13" fmla="*/ 729319 w 1421109"/>
              <a:gd name="connsiteY13" fmla="*/ 957827 h 2310754"/>
              <a:gd name="connsiteX14" fmla="*/ 543268 w 1421109"/>
              <a:gd name="connsiteY14" fmla="*/ 8 h 2310754"/>
              <a:gd name="connsiteX15" fmla="*/ 473286 w 1421109"/>
              <a:gd name="connsiteY15" fmla="*/ 1312127 h 2310754"/>
              <a:gd name="connsiteX16" fmla="*/ 338442 w 1421109"/>
              <a:gd name="connsiteY16" fmla="*/ 1258222 h 2310754"/>
              <a:gd name="connsiteX17" fmla="*/ 719 w 1421109"/>
              <a:gd name="connsiteY17" fmla="*/ 957545 h 2310754"/>
              <a:gd name="connsiteX0" fmla="*/ 719 w 1421109"/>
              <a:gd name="connsiteY0" fmla="*/ 957545 h 2310755"/>
              <a:gd name="connsiteX1" fmla="*/ 140932 w 1421109"/>
              <a:gd name="connsiteY1" fmla="*/ 1353319 h 2310755"/>
              <a:gd name="connsiteX2" fmla="*/ 309182 w 1421109"/>
              <a:gd name="connsiteY2" fmla="*/ 1711764 h 2310755"/>
              <a:gd name="connsiteX3" fmla="*/ 548773 w 1421109"/>
              <a:gd name="connsiteY3" fmla="*/ 1936338 h 2310755"/>
              <a:gd name="connsiteX4" fmla="*/ 601148 w 1421109"/>
              <a:gd name="connsiteY4" fmla="*/ 2297232 h 2310755"/>
              <a:gd name="connsiteX5" fmla="*/ 1253027 w 1421109"/>
              <a:gd name="connsiteY5" fmla="*/ 2310347 h 2310755"/>
              <a:gd name="connsiteX6" fmla="*/ 1262460 w 1421109"/>
              <a:gd name="connsiteY6" fmla="*/ 1987074 h 2310755"/>
              <a:gd name="connsiteX7" fmla="*/ 1421092 w 1421109"/>
              <a:gd name="connsiteY7" fmla="*/ 1126548 h 2310755"/>
              <a:gd name="connsiteX8" fmla="*/ 1152597 w 1421109"/>
              <a:gd name="connsiteY8" fmla="*/ 669082 h 2310755"/>
              <a:gd name="connsiteX9" fmla="*/ 1168953 w 1421109"/>
              <a:gd name="connsiteY9" fmla="*/ 968062 h 2310755"/>
              <a:gd name="connsiteX10" fmla="*/ 927050 w 1421109"/>
              <a:gd name="connsiteY10" fmla="*/ 614956 h 2310755"/>
              <a:gd name="connsiteX11" fmla="*/ 957315 w 1421109"/>
              <a:gd name="connsiteY11" fmla="*/ 944170 h 2310755"/>
              <a:gd name="connsiteX12" fmla="*/ 711016 w 1421109"/>
              <a:gd name="connsiteY12" fmla="*/ 569620 h 2310755"/>
              <a:gd name="connsiteX13" fmla="*/ 729319 w 1421109"/>
              <a:gd name="connsiteY13" fmla="*/ 957827 h 2310755"/>
              <a:gd name="connsiteX14" fmla="*/ 543268 w 1421109"/>
              <a:gd name="connsiteY14" fmla="*/ 8 h 2310755"/>
              <a:gd name="connsiteX15" fmla="*/ 473286 w 1421109"/>
              <a:gd name="connsiteY15" fmla="*/ 1312127 h 2310755"/>
              <a:gd name="connsiteX16" fmla="*/ 338442 w 1421109"/>
              <a:gd name="connsiteY16" fmla="*/ 1258222 h 2310755"/>
              <a:gd name="connsiteX17" fmla="*/ 719 w 1421109"/>
              <a:gd name="connsiteY17" fmla="*/ 957545 h 2310755"/>
              <a:gd name="connsiteX0" fmla="*/ 719 w 1421109"/>
              <a:gd name="connsiteY0" fmla="*/ 957545 h 2310755"/>
              <a:gd name="connsiteX1" fmla="*/ 140932 w 1421109"/>
              <a:gd name="connsiteY1" fmla="*/ 1353319 h 2310755"/>
              <a:gd name="connsiteX2" fmla="*/ 309182 w 1421109"/>
              <a:gd name="connsiteY2" fmla="*/ 1711764 h 2310755"/>
              <a:gd name="connsiteX3" fmla="*/ 548773 w 1421109"/>
              <a:gd name="connsiteY3" fmla="*/ 1936338 h 2310755"/>
              <a:gd name="connsiteX4" fmla="*/ 582370 w 1421109"/>
              <a:gd name="connsiteY4" fmla="*/ 2297232 h 2310755"/>
              <a:gd name="connsiteX5" fmla="*/ 1253027 w 1421109"/>
              <a:gd name="connsiteY5" fmla="*/ 2310347 h 2310755"/>
              <a:gd name="connsiteX6" fmla="*/ 1262460 w 1421109"/>
              <a:gd name="connsiteY6" fmla="*/ 1987074 h 2310755"/>
              <a:gd name="connsiteX7" fmla="*/ 1421092 w 1421109"/>
              <a:gd name="connsiteY7" fmla="*/ 1126548 h 2310755"/>
              <a:gd name="connsiteX8" fmla="*/ 1152597 w 1421109"/>
              <a:gd name="connsiteY8" fmla="*/ 669082 h 2310755"/>
              <a:gd name="connsiteX9" fmla="*/ 1168953 w 1421109"/>
              <a:gd name="connsiteY9" fmla="*/ 968062 h 2310755"/>
              <a:gd name="connsiteX10" fmla="*/ 927050 w 1421109"/>
              <a:gd name="connsiteY10" fmla="*/ 614956 h 2310755"/>
              <a:gd name="connsiteX11" fmla="*/ 957315 w 1421109"/>
              <a:gd name="connsiteY11" fmla="*/ 944170 h 2310755"/>
              <a:gd name="connsiteX12" fmla="*/ 711016 w 1421109"/>
              <a:gd name="connsiteY12" fmla="*/ 569620 h 2310755"/>
              <a:gd name="connsiteX13" fmla="*/ 729319 w 1421109"/>
              <a:gd name="connsiteY13" fmla="*/ 957827 h 2310755"/>
              <a:gd name="connsiteX14" fmla="*/ 543268 w 1421109"/>
              <a:gd name="connsiteY14" fmla="*/ 8 h 2310755"/>
              <a:gd name="connsiteX15" fmla="*/ 473286 w 1421109"/>
              <a:gd name="connsiteY15" fmla="*/ 1312127 h 2310755"/>
              <a:gd name="connsiteX16" fmla="*/ 338442 w 1421109"/>
              <a:gd name="connsiteY16" fmla="*/ 1258222 h 2310755"/>
              <a:gd name="connsiteX17" fmla="*/ 719 w 1421109"/>
              <a:gd name="connsiteY17" fmla="*/ 957545 h 2310755"/>
              <a:gd name="connsiteX0" fmla="*/ 719 w 1421109"/>
              <a:gd name="connsiteY0" fmla="*/ 957545 h 2310755"/>
              <a:gd name="connsiteX1" fmla="*/ 140932 w 1421109"/>
              <a:gd name="connsiteY1" fmla="*/ 1353319 h 2310755"/>
              <a:gd name="connsiteX2" fmla="*/ 309182 w 1421109"/>
              <a:gd name="connsiteY2" fmla="*/ 1711764 h 2310755"/>
              <a:gd name="connsiteX3" fmla="*/ 548773 w 1421109"/>
              <a:gd name="connsiteY3" fmla="*/ 1936338 h 2310755"/>
              <a:gd name="connsiteX4" fmla="*/ 582370 w 1421109"/>
              <a:gd name="connsiteY4" fmla="*/ 2297232 h 2310755"/>
              <a:gd name="connsiteX5" fmla="*/ 1253027 w 1421109"/>
              <a:gd name="connsiteY5" fmla="*/ 2310347 h 2310755"/>
              <a:gd name="connsiteX6" fmla="*/ 1262460 w 1421109"/>
              <a:gd name="connsiteY6" fmla="*/ 1987074 h 2310755"/>
              <a:gd name="connsiteX7" fmla="*/ 1421092 w 1421109"/>
              <a:gd name="connsiteY7" fmla="*/ 1126548 h 2310755"/>
              <a:gd name="connsiteX8" fmla="*/ 1152597 w 1421109"/>
              <a:gd name="connsiteY8" fmla="*/ 669082 h 2310755"/>
              <a:gd name="connsiteX9" fmla="*/ 1168953 w 1421109"/>
              <a:gd name="connsiteY9" fmla="*/ 968062 h 2310755"/>
              <a:gd name="connsiteX10" fmla="*/ 927050 w 1421109"/>
              <a:gd name="connsiteY10" fmla="*/ 614956 h 2310755"/>
              <a:gd name="connsiteX11" fmla="*/ 957315 w 1421109"/>
              <a:gd name="connsiteY11" fmla="*/ 944170 h 2310755"/>
              <a:gd name="connsiteX12" fmla="*/ 711016 w 1421109"/>
              <a:gd name="connsiteY12" fmla="*/ 569620 h 2310755"/>
              <a:gd name="connsiteX13" fmla="*/ 729319 w 1421109"/>
              <a:gd name="connsiteY13" fmla="*/ 957827 h 2310755"/>
              <a:gd name="connsiteX14" fmla="*/ 543268 w 1421109"/>
              <a:gd name="connsiteY14" fmla="*/ 8 h 2310755"/>
              <a:gd name="connsiteX15" fmla="*/ 473286 w 1421109"/>
              <a:gd name="connsiteY15" fmla="*/ 1312127 h 2310755"/>
              <a:gd name="connsiteX16" fmla="*/ 338442 w 1421109"/>
              <a:gd name="connsiteY16" fmla="*/ 1258222 h 2310755"/>
              <a:gd name="connsiteX17" fmla="*/ 719 w 1421109"/>
              <a:gd name="connsiteY17" fmla="*/ 957545 h 2310755"/>
              <a:gd name="connsiteX0" fmla="*/ 719 w 1421109"/>
              <a:gd name="connsiteY0" fmla="*/ 957545 h 2310347"/>
              <a:gd name="connsiteX1" fmla="*/ 140932 w 1421109"/>
              <a:gd name="connsiteY1" fmla="*/ 1353319 h 2310347"/>
              <a:gd name="connsiteX2" fmla="*/ 309182 w 1421109"/>
              <a:gd name="connsiteY2" fmla="*/ 1711764 h 2310347"/>
              <a:gd name="connsiteX3" fmla="*/ 548773 w 1421109"/>
              <a:gd name="connsiteY3" fmla="*/ 1936338 h 2310347"/>
              <a:gd name="connsiteX4" fmla="*/ 582370 w 1421109"/>
              <a:gd name="connsiteY4" fmla="*/ 2297232 h 2310347"/>
              <a:gd name="connsiteX5" fmla="*/ 1253027 w 1421109"/>
              <a:gd name="connsiteY5" fmla="*/ 2310347 h 2310347"/>
              <a:gd name="connsiteX6" fmla="*/ 1262460 w 1421109"/>
              <a:gd name="connsiteY6" fmla="*/ 1987074 h 2310347"/>
              <a:gd name="connsiteX7" fmla="*/ 1421092 w 1421109"/>
              <a:gd name="connsiteY7" fmla="*/ 1126548 h 2310347"/>
              <a:gd name="connsiteX8" fmla="*/ 1152597 w 1421109"/>
              <a:gd name="connsiteY8" fmla="*/ 669082 h 2310347"/>
              <a:gd name="connsiteX9" fmla="*/ 1168953 w 1421109"/>
              <a:gd name="connsiteY9" fmla="*/ 968062 h 2310347"/>
              <a:gd name="connsiteX10" fmla="*/ 927050 w 1421109"/>
              <a:gd name="connsiteY10" fmla="*/ 614956 h 2310347"/>
              <a:gd name="connsiteX11" fmla="*/ 957315 w 1421109"/>
              <a:gd name="connsiteY11" fmla="*/ 944170 h 2310347"/>
              <a:gd name="connsiteX12" fmla="*/ 711016 w 1421109"/>
              <a:gd name="connsiteY12" fmla="*/ 569620 h 2310347"/>
              <a:gd name="connsiteX13" fmla="*/ 729319 w 1421109"/>
              <a:gd name="connsiteY13" fmla="*/ 957827 h 2310347"/>
              <a:gd name="connsiteX14" fmla="*/ 543268 w 1421109"/>
              <a:gd name="connsiteY14" fmla="*/ 8 h 2310347"/>
              <a:gd name="connsiteX15" fmla="*/ 473286 w 1421109"/>
              <a:gd name="connsiteY15" fmla="*/ 1312127 h 2310347"/>
              <a:gd name="connsiteX16" fmla="*/ 338442 w 1421109"/>
              <a:gd name="connsiteY16" fmla="*/ 1258222 h 2310347"/>
              <a:gd name="connsiteX17" fmla="*/ 719 w 1421109"/>
              <a:gd name="connsiteY17" fmla="*/ 957545 h 2310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421109" h="2310347">
                <a:moveTo>
                  <a:pt x="719" y="957545"/>
                </a:moveTo>
                <a:cubicBezTo>
                  <a:pt x="-9620" y="1007026"/>
                  <a:pt x="94194" y="1221394"/>
                  <a:pt x="140932" y="1353319"/>
                </a:cubicBezTo>
                <a:cubicBezTo>
                  <a:pt x="197015" y="1472801"/>
                  <a:pt x="216523" y="1592282"/>
                  <a:pt x="309182" y="1711764"/>
                </a:cubicBezTo>
                <a:cubicBezTo>
                  <a:pt x="396964" y="1814177"/>
                  <a:pt x="417100" y="1826610"/>
                  <a:pt x="548773" y="1936338"/>
                </a:cubicBezTo>
                <a:cubicBezTo>
                  <a:pt x="597110" y="1936408"/>
                  <a:pt x="584108" y="2190751"/>
                  <a:pt x="582370" y="2297232"/>
                </a:cubicBezTo>
                <a:lnTo>
                  <a:pt x="1253027" y="2310347"/>
                </a:lnTo>
                <a:cubicBezTo>
                  <a:pt x="1262325" y="2157206"/>
                  <a:pt x="1250970" y="2105264"/>
                  <a:pt x="1262460" y="1987074"/>
                </a:cubicBezTo>
                <a:cubicBezTo>
                  <a:pt x="1426214" y="1691445"/>
                  <a:pt x="1421091" y="1236275"/>
                  <a:pt x="1421092" y="1126548"/>
                </a:cubicBezTo>
                <a:cubicBezTo>
                  <a:pt x="1411338" y="960737"/>
                  <a:pt x="1401586" y="662499"/>
                  <a:pt x="1152597" y="669082"/>
                </a:cubicBezTo>
                <a:cubicBezTo>
                  <a:pt x="1205613" y="753944"/>
                  <a:pt x="1179356" y="886371"/>
                  <a:pt x="1168953" y="968062"/>
                </a:cubicBezTo>
                <a:cubicBezTo>
                  <a:pt x="1162140" y="861986"/>
                  <a:pt x="1236988" y="603738"/>
                  <a:pt x="927050" y="614956"/>
                </a:cubicBezTo>
                <a:cubicBezTo>
                  <a:pt x="991044" y="724693"/>
                  <a:pt x="963082" y="850287"/>
                  <a:pt x="957315" y="944170"/>
                </a:cubicBezTo>
                <a:cubicBezTo>
                  <a:pt x="952198" y="780777"/>
                  <a:pt x="987048" y="536696"/>
                  <a:pt x="711016" y="569620"/>
                </a:cubicBezTo>
                <a:cubicBezTo>
                  <a:pt x="720288" y="709593"/>
                  <a:pt x="722245" y="788845"/>
                  <a:pt x="729319" y="957827"/>
                </a:cubicBezTo>
                <a:cubicBezTo>
                  <a:pt x="686647" y="507942"/>
                  <a:pt x="680797" y="-2435"/>
                  <a:pt x="543268" y="8"/>
                </a:cubicBezTo>
                <a:cubicBezTo>
                  <a:pt x="415258" y="-1205"/>
                  <a:pt x="463532" y="875654"/>
                  <a:pt x="473286" y="1312127"/>
                </a:cubicBezTo>
                <a:cubicBezTo>
                  <a:pt x="437851" y="1344894"/>
                  <a:pt x="415099" y="1307899"/>
                  <a:pt x="338442" y="1258222"/>
                </a:cubicBezTo>
                <a:cubicBezTo>
                  <a:pt x="231153" y="1180193"/>
                  <a:pt x="207971" y="857561"/>
                  <a:pt x="719" y="957545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2FBE4286-6DBF-4E58-B3A5-F6EE934C8E2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Shapes</a:t>
            </a: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3AFCA6ED-B61F-4865-826A-F975E60D3172}"/>
              </a:ext>
            </a:extLst>
          </p:cNvPr>
          <p:cNvGrpSpPr/>
          <p:nvPr/>
        </p:nvGrpSpPr>
        <p:grpSpPr>
          <a:xfrm>
            <a:off x="4163512" y="1166257"/>
            <a:ext cx="1489367" cy="3448879"/>
            <a:chOff x="4124487" y="1717916"/>
            <a:chExt cx="895027" cy="2072585"/>
          </a:xfrm>
        </p:grpSpPr>
        <p:sp>
          <p:nvSpPr>
            <p:cNvPr id="11" name="Oval 21">
              <a:extLst>
                <a:ext uri="{FF2B5EF4-FFF2-40B4-BE49-F238E27FC236}">
                  <a16:creationId xmlns:a16="http://schemas.microsoft.com/office/drawing/2014/main" id="{CD65A019-8320-485D-8991-78040EBF6303}"/>
                </a:ext>
              </a:extLst>
            </p:cNvPr>
            <p:cNvSpPr/>
            <p:nvPr userDrawn="1"/>
          </p:nvSpPr>
          <p:spPr>
            <a:xfrm>
              <a:off x="4211503" y="3642376"/>
              <a:ext cx="751895" cy="148125"/>
            </a:xfrm>
            <a:prstGeom prst="ellipse">
              <a:avLst/>
            </a:prstGeom>
            <a:solidFill>
              <a:schemeClr val="tx1">
                <a:alpha val="22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B66BCB4D-1D03-409C-9083-0768289BC2AF}"/>
                </a:ext>
              </a:extLst>
            </p:cNvPr>
            <p:cNvSpPr/>
            <p:nvPr userDrawn="1"/>
          </p:nvSpPr>
          <p:spPr>
            <a:xfrm rot="10800000">
              <a:off x="4124487" y="1717916"/>
              <a:ext cx="895027" cy="1852465"/>
            </a:xfrm>
            <a:custGeom>
              <a:avLst/>
              <a:gdLst>
                <a:gd name="connsiteX0" fmla="*/ 1102413 w 1725923"/>
                <a:gd name="connsiteY0" fmla="*/ 1964795 h 3572198"/>
                <a:gd name="connsiteX1" fmla="*/ 619087 w 1725923"/>
                <a:gd name="connsiteY1" fmla="*/ 1964795 h 3572198"/>
                <a:gd name="connsiteX2" fmla="*/ 619087 w 1725923"/>
                <a:gd name="connsiteY2" fmla="*/ 143855 h 3572198"/>
                <a:gd name="connsiteX3" fmla="*/ 619087 w 1725923"/>
                <a:gd name="connsiteY3" fmla="*/ 140749 h 3572198"/>
                <a:gd name="connsiteX4" fmla="*/ 622193 w 1725923"/>
                <a:gd name="connsiteY4" fmla="*/ 140749 h 3572198"/>
                <a:gd name="connsiteX5" fmla="*/ 762942 w 1725923"/>
                <a:gd name="connsiteY5" fmla="*/ 0 h 3572198"/>
                <a:gd name="connsiteX6" fmla="*/ 753417 w 1725923"/>
                <a:gd name="connsiteY6" fmla="*/ 1825378 h 3572198"/>
                <a:gd name="connsiteX7" fmla="*/ 784462 w 1725923"/>
                <a:gd name="connsiteY7" fmla="*/ 1856423 h 3572198"/>
                <a:gd name="connsiteX8" fmla="*/ 815507 w 1725923"/>
                <a:gd name="connsiteY8" fmla="*/ 1825378 h 3572198"/>
                <a:gd name="connsiteX9" fmla="*/ 826256 w 1725923"/>
                <a:gd name="connsiteY9" fmla="*/ 0 h 3572198"/>
                <a:gd name="connsiteX10" fmla="*/ 898897 w 1725923"/>
                <a:gd name="connsiteY10" fmla="*/ 0 h 3572198"/>
                <a:gd name="connsiteX11" fmla="*/ 1102413 w 1725923"/>
                <a:gd name="connsiteY11" fmla="*/ 257962 h 3572198"/>
                <a:gd name="connsiteX12" fmla="*/ 1102413 w 1725923"/>
                <a:gd name="connsiteY12" fmla="*/ 435134 h 3572198"/>
                <a:gd name="connsiteX13" fmla="*/ 974435 w 1725923"/>
                <a:gd name="connsiteY13" fmla="*/ 554280 h 3572198"/>
                <a:gd name="connsiteX14" fmla="*/ 1102413 w 1725923"/>
                <a:gd name="connsiteY14" fmla="*/ 673428 h 3572198"/>
                <a:gd name="connsiteX15" fmla="*/ 1102413 w 1725923"/>
                <a:gd name="connsiteY15" fmla="*/ 802506 h 3572198"/>
                <a:gd name="connsiteX16" fmla="*/ 982216 w 1725923"/>
                <a:gd name="connsiteY16" fmla="*/ 921506 h 3572198"/>
                <a:gd name="connsiteX17" fmla="*/ 1102413 w 1725923"/>
                <a:gd name="connsiteY17" fmla="*/ 1040506 h 3572198"/>
                <a:gd name="connsiteX18" fmla="*/ 1102413 w 1725923"/>
                <a:gd name="connsiteY18" fmla="*/ 1148198 h 3572198"/>
                <a:gd name="connsiteX19" fmla="*/ 1016431 w 1725923"/>
                <a:gd name="connsiteY19" fmla="*/ 1262985 h 3572198"/>
                <a:gd name="connsiteX20" fmla="*/ 1102413 w 1725923"/>
                <a:gd name="connsiteY20" fmla="*/ 1377772 h 3572198"/>
                <a:gd name="connsiteX21" fmla="*/ 1102413 w 1725923"/>
                <a:gd name="connsiteY21" fmla="*/ 1511810 h 3572198"/>
                <a:gd name="connsiteX22" fmla="*/ 926889 w 1725923"/>
                <a:gd name="connsiteY22" fmla="*/ 1668154 h 3572198"/>
                <a:gd name="connsiteX23" fmla="*/ 1102413 w 1725923"/>
                <a:gd name="connsiteY23" fmla="*/ 1824498 h 3572198"/>
                <a:gd name="connsiteX24" fmla="*/ 831837 w 1725923"/>
                <a:gd name="connsiteY24" fmla="*/ 2445070 h 3572198"/>
                <a:gd name="connsiteX25" fmla="*/ 831837 w 1725923"/>
                <a:gd name="connsiteY25" fmla="*/ 2193610 h 3572198"/>
                <a:gd name="connsiteX26" fmla="*/ 579837 w 1725923"/>
                <a:gd name="connsiteY26" fmla="*/ 2193610 h 3572198"/>
                <a:gd name="connsiteX27" fmla="*/ 579837 w 1725923"/>
                <a:gd name="connsiteY27" fmla="*/ 2445070 h 3572198"/>
                <a:gd name="connsiteX28" fmla="*/ 1135469 w 1725923"/>
                <a:gd name="connsiteY28" fmla="*/ 2445070 h 3572198"/>
                <a:gd name="connsiteX29" fmla="*/ 1135469 w 1725923"/>
                <a:gd name="connsiteY29" fmla="*/ 2193610 h 3572198"/>
                <a:gd name="connsiteX30" fmla="*/ 883469 w 1725923"/>
                <a:gd name="connsiteY30" fmla="*/ 2193610 h 3572198"/>
                <a:gd name="connsiteX31" fmla="*/ 883469 w 1725923"/>
                <a:gd name="connsiteY31" fmla="*/ 2445070 h 3572198"/>
                <a:gd name="connsiteX32" fmla="*/ 831837 w 1725923"/>
                <a:gd name="connsiteY32" fmla="*/ 2738767 h 3572198"/>
                <a:gd name="connsiteX33" fmla="*/ 831837 w 1725923"/>
                <a:gd name="connsiteY33" fmla="*/ 2487307 h 3572198"/>
                <a:gd name="connsiteX34" fmla="*/ 579837 w 1725923"/>
                <a:gd name="connsiteY34" fmla="*/ 2487307 h 3572198"/>
                <a:gd name="connsiteX35" fmla="*/ 579837 w 1725923"/>
                <a:gd name="connsiteY35" fmla="*/ 2738767 h 3572198"/>
                <a:gd name="connsiteX36" fmla="*/ 1135469 w 1725923"/>
                <a:gd name="connsiteY36" fmla="*/ 2738767 h 3572198"/>
                <a:gd name="connsiteX37" fmla="*/ 1135469 w 1725923"/>
                <a:gd name="connsiteY37" fmla="*/ 2487307 h 3572198"/>
                <a:gd name="connsiteX38" fmla="*/ 883469 w 1725923"/>
                <a:gd name="connsiteY38" fmla="*/ 2487307 h 3572198"/>
                <a:gd name="connsiteX39" fmla="*/ 883469 w 1725923"/>
                <a:gd name="connsiteY39" fmla="*/ 2738767 h 3572198"/>
                <a:gd name="connsiteX40" fmla="*/ 858795 w 1725923"/>
                <a:gd name="connsiteY40" fmla="*/ 3306895 h 3572198"/>
                <a:gd name="connsiteX41" fmla="*/ 300360 w 1725923"/>
                <a:gd name="connsiteY41" fmla="*/ 2750307 h 3572198"/>
                <a:gd name="connsiteX42" fmla="*/ 302749 w 1725923"/>
                <a:gd name="connsiteY42" fmla="*/ 2750307 h 3572198"/>
                <a:gd name="connsiteX43" fmla="*/ 302749 w 1725923"/>
                <a:gd name="connsiteY43" fmla="*/ 2131254 h 3572198"/>
                <a:gd name="connsiteX44" fmla="*/ 387566 w 1725923"/>
                <a:gd name="connsiteY44" fmla="*/ 2046437 h 3572198"/>
                <a:gd name="connsiteX45" fmla="*/ 547717 w 1725923"/>
                <a:gd name="connsiteY45" fmla="*/ 2046437 h 3572198"/>
                <a:gd name="connsiteX46" fmla="*/ 568126 w 1725923"/>
                <a:gd name="connsiteY46" fmla="*/ 1964796 h 3572198"/>
                <a:gd name="connsiteX47" fmla="*/ 1153373 w 1725923"/>
                <a:gd name="connsiteY47" fmla="*/ 1964796 h 3572198"/>
                <a:gd name="connsiteX48" fmla="*/ 1173782 w 1725923"/>
                <a:gd name="connsiteY48" fmla="*/ 2046437 h 3572198"/>
                <a:gd name="connsiteX49" fmla="*/ 1333932 w 1725923"/>
                <a:gd name="connsiteY49" fmla="*/ 2046437 h 3572198"/>
                <a:gd name="connsiteX50" fmla="*/ 1418749 w 1725923"/>
                <a:gd name="connsiteY50" fmla="*/ 2131254 h 3572198"/>
                <a:gd name="connsiteX51" fmla="*/ 1418749 w 1725923"/>
                <a:gd name="connsiteY51" fmla="*/ 2751832 h 3572198"/>
                <a:gd name="connsiteX52" fmla="*/ 1414832 w 1725923"/>
                <a:gd name="connsiteY52" fmla="*/ 2751832 h 3572198"/>
                <a:gd name="connsiteX53" fmla="*/ 863754 w 1725923"/>
                <a:gd name="connsiteY53" fmla="*/ 3572198 h 3572198"/>
                <a:gd name="connsiteX54" fmla="*/ 862962 w 1725923"/>
                <a:gd name="connsiteY54" fmla="*/ 3572044 h 3572198"/>
                <a:gd name="connsiteX55" fmla="*/ 862170 w 1725923"/>
                <a:gd name="connsiteY55" fmla="*/ 3572198 h 3572198"/>
                <a:gd name="connsiteX56" fmla="*/ 800003 w 1725923"/>
                <a:gd name="connsiteY56" fmla="*/ 3546448 h 3572198"/>
                <a:gd name="connsiteX57" fmla="*/ 796872 w 1725923"/>
                <a:gd name="connsiteY57" fmla="*/ 3541733 h 3572198"/>
                <a:gd name="connsiteX58" fmla="*/ 25750 w 1725923"/>
                <a:gd name="connsiteY58" fmla="*/ 2770611 h 3572198"/>
                <a:gd name="connsiteX59" fmla="*/ 25750 w 1725923"/>
                <a:gd name="connsiteY59" fmla="*/ 2646277 h 3572198"/>
                <a:gd name="connsiteX60" fmla="*/ 150083 w 1725923"/>
                <a:gd name="connsiteY60" fmla="*/ 2646277 h 3572198"/>
                <a:gd name="connsiteX61" fmla="*/ 862962 w 1725923"/>
                <a:gd name="connsiteY61" fmla="*/ 3359155 h 3572198"/>
                <a:gd name="connsiteX62" fmla="*/ 1575840 w 1725923"/>
                <a:gd name="connsiteY62" fmla="*/ 2646277 h 3572198"/>
                <a:gd name="connsiteX63" fmla="*/ 1700173 w 1725923"/>
                <a:gd name="connsiteY63" fmla="*/ 2646277 h 3572198"/>
                <a:gd name="connsiteX64" fmla="*/ 1700173 w 1725923"/>
                <a:gd name="connsiteY64" fmla="*/ 2770611 h 3572198"/>
                <a:gd name="connsiteX65" fmla="*/ 929051 w 1725923"/>
                <a:gd name="connsiteY65" fmla="*/ 3541733 h 3572198"/>
                <a:gd name="connsiteX66" fmla="*/ 925920 w 1725923"/>
                <a:gd name="connsiteY66" fmla="*/ 3546448 h 3572198"/>
                <a:gd name="connsiteX67" fmla="*/ 863754 w 1725923"/>
                <a:gd name="connsiteY67" fmla="*/ 3572198 h 3572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1725923" h="3572198">
                  <a:moveTo>
                    <a:pt x="1102413" y="1964795"/>
                  </a:moveTo>
                  <a:lnTo>
                    <a:pt x="619087" y="1964795"/>
                  </a:lnTo>
                  <a:lnTo>
                    <a:pt x="619087" y="143855"/>
                  </a:lnTo>
                  <a:lnTo>
                    <a:pt x="619087" y="140749"/>
                  </a:lnTo>
                  <a:lnTo>
                    <a:pt x="622193" y="140749"/>
                  </a:lnTo>
                  <a:lnTo>
                    <a:pt x="762942" y="0"/>
                  </a:lnTo>
                  <a:lnTo>
                    <a:pt x="753417" y="1825378"/>
                  </a:lnTo>
                  <a:cubicBezTo>
                    <a:pt x="753417" y="1842524"/>
                    <a:pt x="767316" y="1856423"/>
                    <a:pt x="784462" y="1856423"/>
                  </a:cubicBezTo>
                  <a:cubicBezTo>
                    <a:pt x="801608" y="1856423"/>
                    <a:pt x="815507" y="1842524"/>
                    <a:pt x="815507" y="1825378"/>
                  </a:cubicBezTo>
                  <a:cubicBezTo>
                    <a:pt x="816913" y="1216919"/>
                    <a:pt x="824850" y="608459"/>
                    <a:pt x="826256" y="0"/>
                  </a:cubicBezTo>
                  <a:lnTo>
                    <a:pt x="898897" y="0"/>
                  </a:lnTo>
                  <a:lnTo>
                    <a:pt x="1102413" y="257962"/>
                  </a:lnTo>
                  <a:lnTo>
                    <a:pt x="1102413" y="435134"/>
                  </a:lnTo>
                  <a:lnTo>
                    <a:pt x="974435" y="554280"/>
                  </a:lnTo>
                  <a:lnTo>
                    <a:pt x="1102413" y="673428"/>
                  </a:lnTo>
                  <a:lnTo>
                    <a:pt x="1102413" y="802506"/>
                  </a:lnTo>
                  <a:lnTo>
                    <a:pt x="982216" y="921506"/>
                  </a:lnTo>
                  <a:lnTo>
                    <a:pt x="1102413" y="1040506"/>
                  </a:lnTo>
                  <a:lnTo>
                    <a:pt x="1102413" y="1148198"/>
                  </a:lnTo>
                  <a:lnTo>
                    <a:pt x="1016431" y="1262985"/>
                  </a:lnTo>
                  <a:lnTo>
                    <a:pt x="1102413" y="1377772"/>
                  </a:lnTo>
                  <a:lnTo>
                    <a:pt x="1102413" y="1511810"/>
                  </a:lnTo>
                  <a:lnTo>
                    <a:pt x="926889" y="1668154"/>
                  </a:lnTo>
                  <a:lnTo>
                    <a:pt x="1102413" y="1824498"/>
                  </a:lnTo>
                  <a:close/>
                  <a:moveTo>
                    <a:pt x="831837" y="2445070"/>
                  </a:moveTo>
                  <a:lnTo>
                    <a:pt x="831837" y="2193610"/>
                  </a:lnTo>
                  <a:lnTo>
                    <a:pt x="579837" y="2193610"/>
                  </a:lnTo>
                  <a:lnTo>
                    <a:pt x="579837" y="2445070"/>
                  </a:lnTo>
                  <a:close/>
                  <a:moveTo>
                    <a:pt x="1135469" y="2445070"/>
                  </a:moveTo>
                  <a:lnTo>
                    <a:pt x="1135469" y="2193610"/>
                  </a:lnTo>
                  <a:lnTo>
                    <a:pt x="883469" y="2193610"/>
                  </a:lnTo>
                  <a:lnTo>
                    <a:pt x="883469" y="2445070"/>
                  </a:lnTo>
                  <a:close/>
                  <a:moveTo>
                    <a:pt x="831837" y="2738767"/>
                  </a:moveTo>
                  <a:lnTo>
                    <a:pt x="831837" y="2487307"/>
                  </a:lnTo>
                  <a:lnTo>
                    <a:pt x="579837" y="2487307"/>
                  </a:lnTo>
                  <a:lnTo>
                    <a:pt x="579837" y="2738767"/>
                  </a:lnTo>
                  <a:close/>
                  <a:moveTo>
                    <a:pt x="1135469" y="2738767"/>
                  </a:moveTo>
                  <a:lnTo>
                    <a:pt x="1135469" y="2487307"/>
                  </a:lnTo>
                  <a:lnTo>
                    <a:pt x="883469" y="2487307"/>
                  </a:lnTo>
                  <a:lnTo>
                    <a:pt x="883469" y="2738767"/>
                  </a:lnTo>
                  <a:close/>
                  <a:moveTo>
                    <a:pt x="858795" y="3306895"/>
                  </a:moveTo>
                  <a:lnTo>
                    <a:pt x="300360" y="2750307"/>
                  </a:lnTo>
                  <a:lnTo>
                    <a:pt x="302749" y="2750307"/>
                  </a:lnTo>
                  <a:lnTo>
                    <a:pt x="302749" y="2131254"/>
                  </a:lnTo>
                  <a:cubicBezTo>
                    <a:pt x="302749" y="2084411"/>
                    <a:pt x="340723" y="2046437"/>
                    <a:pt x="387566" y="2046437"/>
                  </a:cubicBezTo>
                  <a:lnTo>
                    <a:pt x="547717" y="2046437"/>
                  </a:lnTo>
                  <a:lnTo>
                    <a:pt x="568126" y="1964796"/>
                  </a:lnTo>
                  <a:lnTo>
                    <a:pt x="1153373" y="1964796"/>
                  </a:lnTo>
                  <a:lnTo>
                    <a:pt x="1173782" y="2046437"/>
                  </a:lnTo>
                  <a:lnTo>
                    <a:pt x="1333932" y="2046437"/>
                  </a:lnTo>
                  <a:cubicBezTo>
                    <a:pt x="1380775" y="2046437"/>
                    <a:pt x="1418749" y="2084411"/>
                    <a:pt x="1418749" y="2131254"/>
                  </a:cubicBezTo>
                  <a:lnTo>
                    <a:pt x="1418749" y="2751832"/>
                  </a:lnTo>
                  <a:lnTo>
                    <a:pt x="1414832" y="2751832"/>
                  </a:lnTo>
                  <a:close/>
                  <a:moveTo>
                    <a:pt x="863754" y="3572198"/>
                  </a:moveTo>
                  <a:lnTo>
                    <a:pt x="862962" y="3572044"/>
                  </a:lnTo>
                  <a:lnTo>
                    <a:pt x="862170" y="3572198"/>
                  </a:lnTo>
                  <a:cubicBezTo>
                    <a:pt x="839670" y="3572198"/>
                    <a:pt x="817170" y="3563614"/>
                    <a:pt x="800003" y="3546448"/>
                  </a:cubicBezTo>
                  <a:lnTo>
                    <a:pt x="796872" y="3541733"/>
                  </a:lnTo>
                  <a:lnTo>
                    <a:pt x="25750" y="2770611"/>
                  </a:lnTo>
                  <a:cubicBezTo>
                    <a:pt x="-8584" y="2736277"/>
                    <a:pt x="-8584" y="2680611"/>
                    <a:pt x="25750" y="2646277"/>
                  </a:cubicBezTo>
                  <a:cubicBezTo>
                    <a:pt x="60083" y="2611944"/>
                    <a:pt x="115750" y="2611944"/>
                    <a:pt x="150083" y="2646277"/>
                  </a:cubicBezTo>
                  <a:lnTo>
                    <a:pt x="862962" y="3359155"/>
                  </a:lnTo>
                  <a:lnTo>
                    <a:pt x="1575840" y="2646277"/>
                  </a:lnTo>
                  <a:cubicBezTo>
                    <a:pt x="1610173" y="2611944"/>
                    <a:pt x="1665840" y="2611944"/>
                    <a:pt x="1700173" y="2646277"/>
                  </a:cubicBezTo>
                  <a:cubicBezTo>
                    <a:pt x="1734507" y="2680611"/>
                    <a:pt x="1734507" y="2736277"/>
                    <a:pt x="1700173" y="2770611"/>
                  </a:cubicBezTo>
                  <a:lnTo>
                    <a:pt x="929051" y="3541733"/>
                  </a:lnTo>
                  <a:lnTo>
                    <a:pt x="925920" y="3546448"/>
                  </a:lnTo>
                  <a:cubicBezTo>
                    <a:pt x="908753" y="3563614"/>
                    <a:pt x="886253" y="3572198"/>
                    <a:pt x="863754" y="35721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3" name="Group 3">
            <a:extLst>
              <a:ext uri="{FF2B5EF4-FFF2-40B4-BE49-F238E27FC236}">
                <a16:creationId xmlns:a16="http://schemas.microsoft.com/office/drawing/2014/main" id="{A4A6899C-293D-423D-A71A-F9F472AD7C10}"/>
              </a:ext>
            </a:extLst>
          </p:cNvPr>
          <p:cNvGrpSpPr/>
          <p:nvPr/>
        </p:nvGrpSpPr>
        <p:grpSpPr>
          <a:xfrm>
            <a:off x="6156176" y="1729462"/>
            <a:ext cx="2084586" cy="2128243"/>
            <a:chOff x="1353995" y="1505398"/>
            <a:chExt cx="1536488" cy="1568666"/>
          </a:xfrm>
        </p:grpSpPr>
        <p:sp>
          <p:nvSpPr>
            <p:cNvPr id="14" name="Teardrop 1">
              <a:extLst>
                <a:ext uri="{FF2B5EF4-FFF2-40B4-BE49-F238E27FC236}">
                  <a16:creationId xmlns:a16="http://schemas.microsoft.com/office/drawing/2014/main" id="{E140FA02-204A-4BC2-85FF-1731FE83FB10}"/>
                </a:ext>
              </a:extLst>
            </p:cNvPr>
            <p:cNvSpPr/>
            <p:nvPr/>
          </p:nvSpPr>
          <p:spPr>
            <a:xfrm rot="18805991">
              <a:off x="1351957" y="1507436"/>
              <a:ext cx="1540564" cy="1536488"/>
            </a:xfrm>
            <a:custGeom>
              <a:avLst/>
              <a:gdLst/>
              <a:ahLst/>
              <a:cxnLst/>
              <a:rect l="l" t="t" r="r" b="b"/>
              <a:pathLst>
                <a:path w="1540564" h="1536488">
                  <a:moveTo>
                    <a:pt x="629426" y="1536488"/>
                  </a:moveTo>
                  <a:lnTo>
                    <a:pt x="556088" y="1462223"/>
                  </a:lnTo>
                  <a:cubicBezTo>
                    <a:pt x="663073" y="1402385"/>
                    <a:pt x="734914" y="1288029"/>
                    <a:pt x="735738" y="1156616"/>
                  </a:cubicBezTo>
                  <a:lnTo>
                    <a:pt x="737655" y="851109"/>
                  </a:lnTo>
                  <a:lnTo>
                    <a:pt x="825867" y="763997"/>
                  </a:lnTo>
                  <a:lnTo>
                    <a:pt x="1131374" y="765914"/>
                  </a:lnTo>
                  <a:cubicBezTo>
                    <a:pt x="1283681" y="766869"/>
                    <a:pt x="1414275" y="672153"/>
                    <a:pt x="1465155" y="537677"/>
                  </a:cubicBezTo>
                  <a:lnTo>
                    <a:pt x="1540564" y="614038"/>
                  </a:lnTo>
                  <a:cubicBezTo>
                    <a:pt x="1466519" y="765147"/>
                    <a:pt x="1310408" y="867808"/>
                    <a:pt x="1130741" y="866681"/>
                  </a:cubicBezTo>
                  <a:lnTo>
                    <a:pt x="836513" y="864834"/>
                  </a:lnTo>
                  <a:lnTo>
                    <a:pt x="836513" y="1154378"/>
                  </a:lnTo>
                  <a:cubicBezTo>
                    <a:pt x="836513" y="1314433"/>
                    <a:pt x="754268" y="1455279"/>
                    <a:pt x="629426" y="1536488"/>
                  </a:cubicBezTo>
                  <a:close/>
                  <a:moveTo>
                    <a:pt x="0" y="899113"/>
                  </a:moveTo>
                  <a:cubicBezTo>
                    <a:pt x="82100" y="777285"/>
                    <a:pt x="221351" y="697178"/>
                    <a:pt x="379313" y="697178"/>
                  </a:cubicBezTo>
                  <a:lnTo>
                    <a:pt x="674595" y="697178"/>
                  </a:lnTo>
                  <a:lnTo>
                    <a:pt x="676419" y="406620"/>
                  </a:lnTo>
                  <a:cubicBezTo>
                    <a:pt x="677546" y="226953"/>
                    <a:pt x="782158" y="72143"/>
                    <a:pt x="934185" y="0"/>
                  </a:cubicBezTo>
                  <a:lnTo>
                    <a:pt x="1009596" y="76364"/>
                  </a:lnTo>
                  <a:cubicBezTo>
                    <a:pt x="874492" y="125552"/>
                    <a:pt x="778144" y="254947"/>
                    <a:pt x="777188" y="407254"/>
                  </a:cubicBezTo>
                  <a:lnTo>
                    <a:pt x="775271" y="712761"/>
                  </a:lnTo>
                  <a:lnTo>
                    <a:pt x="687059" y="799873"/>
                  </a:lnTo>
                  <a:lnTo>
                    <a:pt x="381552" y="797956"/>
                  </a:lnTo>
                  <a:cubicBezTo>
                    <a:pt x="250138" y="797131"/>
                    <a:pt x="134889" y="867531"/>
                    <a:pt x="73713" y="97375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Teardrop 11">
              <a:extLst>
                <a:ext uri="{FF2B5EF4-FFF2-40B4-BE49-F238E27FC236}">
                  <a16:creationId xmlns:a16="http://schemas.microsoft.com/office/drawing/2014/main" id="{ACC6B643-4372-401A-9080-A8B45412C033}"/>
                </a:ext>
              </a:extLst>
            </p:cNvPr>
            <p:cNvSpPr/>
            <p:nvPr/>
          </p:nvSpPr>
          <p:spPr>
            <a:xfrm rot="8100000">
              <a:off x="1923720" y="1666962"/>
              <a:ext cx="397008" cy="397008"/>
            </a:xfrm>
            <a:custGeom>
              <a:avLst/>
              <a:gdLst/>
              <a:ahLst/>
              <a:cxnLst/>
              <a:rect l="l" t="t" r="r" b="b"/>
              <a:pathLst>
                <a:path w="397008" h="397008">
                  <a:moveTo>
                    <a:pt x="377496" y="397008"/>
                  </a:moveTo>
                  <a:lnTo>
                    <a:pt x="0" y="19512"/>
                  </a:lnTo>
                  <a:cubicBezTo>
                    <a:pt x="30731" y="6180"/>
                    <a:pt x="64649" y="0"/>
                    <a:pt x="100010" y="0"/>
                  </a:cubicBezTo>
                  <a:lnTo>
                    <a:pt x="397008" y="0"/>
                  </a:lnTo>
                  <a:lnTo>
                    <a:pt x="397008" y="296998"/>
                  </a:lnTo>
                  <a:cubicBezTo>
                    <a:pt x="397008" y="332360"/>
                    <a:pt x="390828" y="366278"/>
                    <a:pt x="377496" y="3970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6" name="Teardrop 14">
              <a:extLst>
                <a:ext uri="{FF2B5EF4-FFF2-40B4-BE49-F238E27FC236}">
                  <a16:creationId xmlns:a16="http://schemas.microsoft.com/office/drawing/2014/main" id="{5BD06DF1-2AFE-4A9F-B4D8-C3C51BF5C733}"/>
                </a:ext>
              </a:extLst>
            </p:cNvPr>
            <p:cNvSpPr/>
            <p:nvPr/>
          </p:nvSpPr>
          <p:spPr>
            <a:xfrm rot="18900000">
              <a:off x="1868073" y="2489383"/>
              <a:ext cx="539167" cy="536900"/>
            </a:xfrm>
            <a:custGeom>
              <a:avLst/>
              <a:gdLst>
                <a:gd name="connsiteX0" fmla="*/ 154875 w 546097"/>
                <a:gd name="connsiteY0" fmla="*/ 0 h 546097"/>
                <a:gd name="connsiteX1" fmla="*/ 546097 w 546097"/>
                <a:gd name="connsiteY1" fmla="*/ 391222 h 546097"/>
                <a:gd name="connsiteX2" fmla="*/ 381409 w 546097"/>
                <a:gd name="connsiteY2" fmla="*/ 546097 h 546097"/>
                <a:gd name="connsiteX3" fmla="*/ 0 w 546097"/>
                <a:gd name="connsiteY3" fmla="*/ 164688 h 546097"/>
                <a:gd name="connsiteX4" fmla="*/ 154875 w 546097"/>
                <a:gd name="connsiteY4" fmla="*/ 0 h 546097"/>
                <a:gd name="connsiteX0" fmla="*/ 154875 w 546097"/>
                <a:gd name="connsiteY0" fmla="*/ 0 h 546097"/>
                <a:gd name="connsiteX1" fmla="*/ 546097 w 546097"/>
                <a:gd name="connsiteY1" fmla="*/ 391222 h 546097"/>
                <a:gd name="connsiteX2" fmla="*/ 381409 w 546097"/>
                <a:gd name="connsiteY2" fmla="*/ 546097 h 546097"/>
                <a:gd name="connsiteX3" fmla="*/ 0 w 546097"/>
                <a:gd name="connsiteY3" fmla="*/ 164688 h 546097"/>
                <a:gd name="connsiteX4" fmla="*/ 154875 w 546097"/>
                <a:gd name="connsiteY4" fmla="*/ 0 h 546097"/>
                <a:gd name="connsiteX0" fmla="*/ 154875 w 546097"/>
                <a:gd name="connsiteY0" fmla="*/ 0 h 546097"/>
                <a:gd name="connsiteX1" fmla="*/ 546097 w 546097"/>
                <a:gd name="connsiteY1" fmla="*/ 391222 h 546097"/>
                <a:gd name="connsiteX2" fmla="*/ 381409 w 546097"/>
                <a:gd name="connsiteY2" fmla="*/ 546097 h 546097"/>
                <a:gd name="connsiteX3" fmla="*/ 0 w 546097"/>
                <a:gd name="connsiteY3" fmla="*/ 164688 h 546097"/>
                <a:gd name="connsiteX4" fmla="*/ 154875 w 546097"/>
                <a:gd name="connsiteY4" fmla="*/ 0 h 546097"/>
                <a:gd name="connsiteX0" fmla="*/ 160750 w 546097"/>
                <a:gd name="connsiteY0" fmla="*/ 0 h 534347"/>
                <a:gd name="connsiteX1" fmla="*/ 546097 w 546097"/>
                <a:gd name="connsiteY1" fmla="*/ 379472 h 534347"/>
                <a:gd name="connsiteX2" fmla="*/ 381409 w 546097"/>
                <a:gd name="connsiteY2" fmla="*/ 534347 h 534347"/>
                <a:gd name="connsiteX3" fmla="*/ 0 w 546097"/>
                <a:gd name="connsiteY3" fmla="*/ 152938 h 534347"/>
                <a:gd name="connsiteX4" fmla="*/ 160750 w 546097"/>
                <a:gd name="connsiteY4" fmla="*/ 0 h 534347"/>
                <a:gd name="connsiteX0" fmla="*/ 160750 w 537285"/>
                <a:gd name="connsiteY0" fmla="*/ 0 h 534347"/>
                <a:gd name="connsiteX1" fmla="*/ 537285 w 537285"/>
                <a:gd name="connsiteY1" fmla="*/ 370660 h 534347"/>
                <a:gd name="connsiteX2" fmla="*/ 381409 w 537285"/>
                <a:gd name="connsiteY2" fmla="*/ 534347 h 534347"/>
                <a:gd name="connsiteX3" fmla="*/ 0 w 537285"/>
                <a:gd name="connsiteY3" fmla="*/ 152938 h 534347"/>
                <a:gd name="connsiteX4" fmla="*/ 160750 w 537285"/>
                <a:gd name="connsiteY4" fmla="*/ 0 h 534347"/>
                <a:gd name="connsiteX0" fmla="*/ 160750 w 537285"/>
                <a:gd name="connsiteY0" fmla="*/ 0 h 534347"/>
                <a:gd name="connsiteX1" fmla="*/ 537285 w 537285"/>
                <a:gd name="connsiteY1" fmla="*/ 370660 h 534347"/>
                <a:gd name="connsiteX2" fmla="*/ 381409 w 537285"/>
                <a:gd name="connsiteY2" fmla="*/ 534347 h 534347"/>
                <a:gd name="connsiteX3" fmla="*/ 0 w 537285"/>
                <a:gd name="connsiteY3" fmla="*/ 152938 h 534347"/>
                <a:gd name="connsiteX4" fmla="*/ 160750 w 537285"/>
                <a:gd name="connsiteY4" fmla="*/ 0 h 534347"/>
                <a:gd name="connsiteX0" fmla="*/ 160750 w 538197"/>
                <a:gd name="connsiteY0" fmla="*/ 0 h 534347"/>
                <a:gd name="connsiteX1" fmla="*/ 537285 w 538197"/>
                <a:gd name="connsiteY1" fmla="*/ 370660 h 534347"/>
                <a:gd name="connsiteX2" fmla="*/ 381409 w 538197"/>
                <a:gd name="connsiteY2" fmla="*/ 534347 h 534347"/>
                <a:gd name="connsiteX3" fmla="*/ 0 w 538197"/>
                <a:gd name="connsiteY3" fmla="*/ 152938 h 534347"/>
                <a:gd name="connsiteX4" fmla="*/ 160750 w 538197"/>
                <a:gd name="connsiteY4" fmla="*/ 0 h 534347"/>
                <a:gd name="connsiteX0" fmla="*/ 160750 w 537518"/>
                <a:gd name="connsiteY0" fmla="*/ 2040 h 536387"/>
                <a:gd name="connsiteX1" fmla="*/ 537285 w 537518"/>
                <a:gd name="connsiteY1" fmla="*/ 372700 h 536387"/>
                <a:gd name="connsiteX2" fmla="*/ 381409 w 537518"/>
                <a:gd name="connsiteY2" fmla="*/ 536387 h 536387"/>
                <a:gd name="connsiteX3" fmla="*/ 0 w 537518"/>
                <a:gd name="connsiteY3" fmla="*/ 154978 h 536387"/>
                <a:gd name="connsiteX4" fmla="*/ 160750 w 537518"/>
                <a:gd name="connsiteY4" fmla="*/ 2040 h 536387"/>
                <a:gd name="connsiteX0" fmla="*/ 160750 w 537610"/>
                <a:gd name="connsiteY0" fmla="*/ 2040 h 536387"/>
                <a:gd name="connsiteX1" fmla="*/ 537285 w 537610"/>
                <a:gd name="connsiteY1" fmla="*/ 372700 h 536387"/>
                <a:gd name="connsiteX2" fmla="*/ 381409 w 537610"/>
                <a:gd name="connsiteY2" fmla="*/ 536387 h 536387"/>
                <a:gd name="connsiteX3" fmla="*/ 0 w 537610"/>
                <a:gd name="connsiteY3" fmla="*/ 154978 h 536387"/>
                <a:gd name="connsiteX4" fmla="*/ 160750 w 537610"/>
                <a:gd name="connsiteY4" fmla="*/ 2040 h 536387"/>
                <a:gd name="connsiteX0" fmla="*/ 160750 w 539167"/>
                <a:gd name="connsiteY0" fmla="*/ 2553 h 536900"/>
                <a:gd name="connsiteX1" fmla="*/ 537285 w 539167"/>
                <a:gd name="connsiteY1" fmla="*/ 373213 h 536900"/>
                <a:gd name="connsiteX2" fmla="*/ 381409 w 539167"/>
                <a:gd name="connsiteY2" fmla="*/ 536900 h 536900"/>
                <a:gd name="connsiteX3" fmla="*/ 0 w 539167"/>
                <a:gd name="connsiteY3" fmla="*/ 155491 h 536900"/>
                <a:gd name="connsiteX4" fmla="*/ 160750 w 539167"/>
                <a:gd name="connsiteY4" fmla="*/ 2553 h 53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67" h="536900">
                  <a:moveTo>
                    <a:pt x="160750" y="2553"/>
                  </a:moveTo>
                  <a:cubicBezTo>
                    <a:pt x="349014" y="-27324"/>
                    <a:pt x="561415" y="211641"/>
                    <a:pt x="537285" y="373213"/>
                  </a:cubicBezTo>
                  <a:cubicBezTo>
                    <a:pt x="505855" y="444977"/>
                    <a:pt x="455546" y="510583"/>
                    <a:pt x="381409" y="536900"/>
                  </a:cubicBezTo>
                  <a:lnTo>
                    <a:pt x="0" y="155491"/>
                  </a:lnTo>
                  <a:cubicBezTo>
                    <a:pt x="26317" y="81354"/>
                    <a:pt x="88986" y="33983"/>
                    <a:pt x="160750" y="25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7" name="Rounded Rectangle 7">
              <a:extLst>
                <a:ext uri="{FF2B5EF4-FFF2-40B4-BE49-F238E27FC236}">
                  <a16:creationId xmlns:a16="http://schemas.microsoft.com/office/drawing/2014/main" id="{6E8D5685-7C12-47C8-8DA5-286E7C3DCA22}"/>
                </a:ext>
              </a:extLst>
            </p:cNvPr>
            <p:cNvSpPr/>
            <p:nvPr/>
          </p:nvSpPr>
          <p:spPr>
            <a:xfrm>
              <a:off x="1582164" y="1506260"/>
              <a:ext cx="1080120" cy="178526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8" name="Rounded Rectangle 8">
              <a:extLst>
                <a:ext uri="{FF2B5EF4-FFF2-40B4-BE49-F238E27FC236}">
                  <a16:creationId xmlns:a16="http://schemas.microsoft.com/office/drawing/2014/main" id="{26D96C1B-BAC2-4807-A837-ECBCBFD52334}"/>
                </a:ext>
              </a:extLst>
            </p:cNvPr>
            <p:cNvSpPr/>
            <p:nvPr/>
          </p:nvSpPr>
          <p:spPr>
            <a:xfrm>
              <a:off x="1582164" y="2895538"/>
              <a:ext cx="1080120" cy="178526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937496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Fully Editable Icon Sets : A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D360777-9D1F-41A8-927D-951ABE13D044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4649D63-E7DC-4E5F-92A8-F64B08B2A060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B136DAA3-76EB-4500-BF48-E6FB36722E92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64" name="Diamond 5">
            <a:extLst>
              <a:ext uri="{FF2B5EF4-FFF2-40B4-BE49-F238E27FC236}">
                <a16:creationId xmlns:a16="http://schemas.microsoft.com/office/drawing/2014/main" id="{55F6A63E-4B3D-415E-AE62-D73C75FAA5B6}"/>
              </a:ext>
            </a:extLst>
          </p:cNvPr>
          <p:cNvSpPr/>
          <p:nvPr/>
        </p:nvSpPr>
        <p:spPr>
          <a:xfrm>
            <a:off x="4870785" y="1339861"/>
            <a:ext cx="357266" cy="358322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7" name="Isosceles Triangle 51">
            <a:extLst>
              <a:ext uri="{FF2B5EF4-FFF2-40B4-BE49-F238E27FC236}">
                <a16:creationId xmlns:a16="http://schemas.microsoft.com/office/drawing/2014/main" id="{CB4863FC-EC36-460E-A509-88035D46EFBB}"/>
              </a:ext>
            </a:extLst>
          </p:cNvPr>
          <p:cNvSpPr/>
          <p:nvPr/>
        </p:nvSpPr>
        <p:spPr>
          <a:xfrm>
            <a:off x="4297988" y="1388030"/>
            <a:ext cx="357265" cy="26198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8" name="Isosceles Triangle 57">
            <a:extLst>
              <a:ext uri="{FF2B5EF4-FFF2-40B4-BE49-F238E27FC236}">
                <a16:creationId xmlns:a16="http://schemas.microsoft.com/office/drawing/2014/main" id="{CE2CBB2F-692A-4F6A-9B9C-AF556E4F50B5}"/>
              </a:ext>
            </a:extLst>
          </p:cNvPr>
          <p:cNvSpPr/>
          <p:nvPr/>
        </p:nvSpPr>
        <p:spPr>
          <a:xfrm>
            <a:off x="4872210" y="3407764"/>
            <a:ext cx="213843" cy="483435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9" name="Rectangle 7">
            <a:extLst>
              <a:ext uri="{FF2B5EF4-FFF2-40B4-BE49-F238E27FC236}">
                <a16:creationId xmlns:a16="http://schemas.microsoft.com/office/drawing/2014/main" id="{16D6AF6C-5846-4FA2-8773-5693CA85C901}"/>
              </a:ext>
            </a:extLst>
          </p:cNvPr>
          <p:cNvSpPr/>
          <p:nvPr/>
        </p:nvSpPr>
        <p:spPr>
          <a:xfrm rot="18900000">
            <a:off x="7243003" y="2816601"/>
            <a:ext cx="154109" cy="343323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0" name="Parallelogram 15">
            <a:extLst>
              <a:ext uri="{FF2B5EF4-FFF2-40B4-BE49-F238E27FC236}">
                <a16:creationId xmlns:a16="http://schemas.microsoft.com/office/drawing/2014/main" id="{B0B0035E-4755-48AA-B99D-7237CE1A15A5}"/>
              </a:ext>
            </a:extLst>
          </p:cNvPr>
          <p:cNvSpPr/>
          <p:nvPr/>
        </p:nvSpPr>
        <p:spPr>
          <a:xfrm flipH="1">
            <a:off x="4293692" y="3490877"/>
            <a:ext cx="317209" cy="317209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1" name="Freeform 19">
            <a:extLst>
              <a:ext uri="{FF2B5EF4-FFF2-40B4-BE49-F238E27FC236}">
                <a16:creationId xmlns:a16="http://schemas.microsoft.com/office/drawing/2014/main" id="{5096B003-BDE2-4768-859D-C4A3872B129E}"/>
              </a:ext>
            </a:extLst>
          </p:cNvPr>
          <p:cNvSpPr/>
          <p:nvPr/>
        </p:nvSpPr>
        <p:spPr>
          <a:xfrm>
            <a:off x="5986218" y="2808370"/>
            <a:ext cx="314672" cy="309626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2" name="Rectangle 30">
            <a:extLst>
              <a:ext uri="{FF2B5EF4-FFF2-40B4-BE49-F238E27FC236}">
                <a16:creationId xmlns:a16="http://schemas.microsoft.com/office/drawing/2014/main" id="{BB150600-47CC-4801-851B-E01D76F9E11A}"/>
              </a:ext>
            </a:extLst>
          </p:cNvPr>
          <p:cNvSpPr/>
          <p:nvPr/>
        </p:nvSpPr>
        <p:spPr>
          <a:xfrm>
            <a:off x="8252327" y="2779728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3" name="Rectangle 7">
            <a:extLst>
              <a:ext uri="{FF2B5EF4-FFF2-40B4-BE49-F238E27FC236}">
                <a16:creationId xmlns:a16="http://schemas.microsoft.com/office/drawing/2014/main" id="{99D74F49-8566-4CEC-9E66-BC07633EA824}"/>
              </a:ext>
            </a:extLst>
          </p:cNvPr>
          <p:cNvSpPr/>
          <p:nvPr/>
        </p:nvSpPr>
        <p:spPr>
          <a:xfrm>
            <a:off x="5443583" y="1358002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4" name="Rectangle 15">
            <a:extLst>
              <a:ext uri="{FF2B5EF4-FFF2-40B4-BE49-F238E27FC236}">
                <a16:creationId xmlns:a16="http://schemas.microsoft.com/office/drawing/2014/main" id="{F143B760-4066-4059-81A9-598A2AAAB512}"/>
              </a:ext>
            </a:extLst>
          </p:cNvPr>
          <p:cNvSpPr/>
          <p:nvPr/>
        </p:nvSpPr>
        <p:spPr>
          <a:xfrm rot="5400000">
            <a:off x="5980941" y="1358002"/>
            <a:ext cx="322469" cy="322041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5" name="Pie 24">
            <a:extLst>
              <a:ext uri="{FF2B5EF4-FFF2-40B4-BE49-F238E27FC236}">
                <a16:creationId xmlns:a16="http://schemas.microsoft.com/office/drawing/2014/main" id="{719CC4C3-BB04-4E96-A971-08B195556837}"/>
              </a:ext>
            </a:extLst>
          </p:cNvPr>
          <p:cNvSpPr/>
          <p:nvPr/>
        </p:nvSpPr>
        <p:spPr>
          <a:xfrm>
            <a:off x="5347362" y="3475221"/>
            <a:ext cx="350460" cy="348520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6" name="Parallelogram 30">
            <a:extLst>
              <a:ext uri="{FF2B5EF4-FFF2-40B4-BE49-F238E27FC236}">
                <a16:creationId xmlns:a16="http://schemas.microsoft.com/office/drawing/2014/main" id="{1FDA6EE5-8240-4DB5-BB96-8388B4DEACAC}"/>
              </a:ext>
            </a:extLst>
          </p:cNvPr>
          <p:cNvSpPr/>
          <p:nvPr/>
        </p:nvSpPr>
        <p:spPr>
          <a:xfrm flipH="1">
            <a:off x="8235089" y="2047097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7" name="Block Arc 14">
            <a:extLst>
              <a:ext uri="{FF2B5EF4-FFF2-40B4-BE49-F238E27FC236}">
                <a16:creationId xmlns:a16="http://schemas.microsoft.com/office/drawing/2014/main" id="{816FB9F8-6314-439B-963A-17CF714FAC20}"/>
              </a:ext>
            </a:extLst>
          </p:cNvPr>
          <p:cNvSpPr/>
          <p:nvPr/>
        </p:nvSpPr>
        <p:spPr>
          <a:xfrm rot="16200000">
            <a:off x="6518856" y="1325152"/>
            <a:ext cx="387486" cy="38774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8" name="Block Arc 41">
            <a:extLst>
              <a:ext uri="{FF2B5EF4-FFF2-40B4-BE49-F238E27FC236}">
                <a16:creationId xmlns:a16="http://schemas.microsoft.com/office/drawing/2014/main" id="{FA53B568-24B5-4723-9045-21D11EC92868}"/>
              </a:ext>
            </a:extLst>
          </p:cNvPr>
          <p:cNvSpPr/>
          <p:nvPr/>
        </p:nvSpPr>
        <p:spPr>
          <a:xfrm>
            <a:off x="7122001" y="1293526"/>
            <a:ext cx="323224" cy="450993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9" name="Right Triangle 17">
            <a:extLst>
              <a:ext uri="{FF2B5EF4-FFF2-40B4-BE49-F238E27FC236}">
                <a16:creationId xmlns:a16="http://schemas.microsoft.com/office/drawing/2014/main" id="{BD7E43AA-C5FA-41CD-A9EF-D858CDBDECD8}"/>
              </a:ext>
            </a:extLst>
          </p:cNvPr>
          <p:cNvSpPr/>
          <p:nvPr/>
        </p:nvSpPr>
        <p:spPr>
          <a:xfrm>
            <a:off x="5959131" y="3462912"/>
            <a:ext cx="263462" cy="373139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0" name="Oval 27">
            <a:extLst>
              <a:ext uri="{FF2B5EF4-FFF2-40B4-BE49-F238E27FC236}">
                <a16:creationId xmlns:a16="http://schemas.microsoft.com/office/drawing/2014/main" id="{E0A2482B-8B25-4B6D-98F2-6FB764583D34}"/>
              </a:ext>
            </a:extLst>
          </p:cNvPr>
          <p:cNvSpPr/>
          <p:nvPr/>
        </p:nvSpPr>
        <p:spPr>
          <a:xfrm>
            <a:off x="3714219" y="4055836"/>
            <a:ext cx="279812" cy="532138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1" name="Parallelogram 15">
            <a:extLst>
              <a:ext uri="{FF2B5EF4-FFF2-40B4-BE49-F238E27FC236}">
                <a16:creationId xmlns:a16="http://schemas.microsoft.com/office/drawing/2014/main" id="{44BEE69E-DC7E-417C-BAFB-1821A665185C}"/>
              </a:ext>
            </a:extLst>
          </p:cNvPr>
          <p:cNvSpPr/>
          <p:nvPr/>
        </p:nvSpPr>
        <p:spPr>
          <a:xfrm rot="16200000">
            <a:off x="6526713" y="2741871"/>
            <a:ext cx="408905" cy="442625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2" name="Round Same Side Corner Rectangle 21">
            <a:extLst>
              <a:ext uri="{FF2B5EF4-FFF2-40B4-BE49-F238E27FC236}">
                <a16:creationId xmlns:a16="http://schemas.microsoft.com/office/drawing/2014/main" id="{FCBC4253-711F-4E5C-8D9D-6CDA426CF5DA}"/>
              </a:ext>
            </a:extLst>
          </p:cNvPr>
          <p:cNvSpPr/>
          <p:nvPr/>
        </p:nvSpPr>
        <p:spPr>
          <a:xfrm rot="10800000">
            <a:off x="7055425" y="2058137"/>
            <a:ext cx="264059" cy="298187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3" name="Oval 26">
            <a:extLst>
              <a:ext uri="{FF2B5EF4-FFF2-40B4-BE49-F238E27FC236}">
                <a16:creationId xmlns:a16="http://schemas.microsoft.com/office/drawing/2014/main" id="{62F38355-5CC0-4D00-AFC1-587123725AB7}"/>
              </a:ext>
            </a:extLst>
          </p:cNvPr>
          <p:cNvSpPr/>
          <p:nvPr/>
        </p:nvSpPr>
        <p:spPr>
          <a:xfrm>
            <a:off x="5454590" y="2770652"/>
            <a:ext cx="322665" cy="385063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4" name="Freeform 32">
            <a:extLst>
              <a:ext uri="{FF2B5EF4-FFF2-40B4-BE49-F238E27FC236}">
                <a16:creationId xmlns:a16="http://schemas.microsoft.com/office/drawing/2014/main" id="{035D2232-ADC9-4174-91A7-BA11D6725D3A}"/>
              </a:ext>
            </a:extLst>
          </p:cNvPr>
          <p:cNvSpPr/>
          <p:nvPr/>
        </p:nvSpPr>
        <p:spPr>
          <a:xfrm>
            <a:off x="3674423" y="1332150"/>
            <a:ext cx="408033" cy="373744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5" name="Rounded Rectangle 10">
            <a:extLst>
              <a:ext uri="{FF2B5EF4-FFF2-40B4-BE49-F238E27FC236}">
                <a16:creationId xmlns:a16="http://schemas.microsoft.com/office/drawing/2014/main" id="{56765FDF-08D3-46E7-8F7A-5E7BE9078A35}"/>
              </a:ext>
            </a:extLst>
          </p:cNvPr>
          <p:cNvSpPr/>
          <p:nvPr/>
        </p:nvSpPr>
        <p:spPr>
          <a:xfrm>
            <a:off x="6524895" y="2039054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6" name="Rounded Rectangle 32">
            <a:extLst>
              <a:ext uri="{FF2B5EF4-FFF2-40B4-BE49-F238E27FC236}">
                <a16:creationId xmlns:a16="http://schemas.microsoft.com/office/drawing/2014/main" id="{6227DDFB-50B5-44EA-9A5F-12F929BEC5E7}"/>
              </a:ext>
            </a:extLst>
          </p:cNvPr>
          <p:cNvSpPr/>
          <p:nvPr/>
        </p:nvSpPr>
        <p:spPr>
          <a:xfrm>
            <a:off x="7648558" y="2795360"/>
            <a:ext cx="335647" cy="33564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7" name="Trapezoid 13">
            <a:extLst>
              <a:ext uri="{FF2B5EF4-FFF2-40B4-BE49-F238E27FC236}">
                <a16:creationId xmlns:a16="http://schemas.microsoft.com/office/drawing/2014/main" id="{1FCB6547-FA21-4FFB-8BAE-F73CC5406B55}"/>
              </a:ext>
            </a:extLst>
          </p:cNvPr>
          <p:cNvSpPr/>
          <p:nvPr/>
        </p:nvSpPr>
        <p:spPr>
          <a:xfrm>
            <a:off x="4332749" y="2054252"/>
            <a:ext cx="361838" cy="305956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8" name="Rounded Rectangle 7">
            <a:extLst>
              <a:ext uri="{FF2B5EF4-FFF2-40B4-BE49-F238E27FC236}">
                <a16:creationId xmlns:a16="http://schemas.microsoft.com/office/drawing/2014/main" id="{EB8F924B-367F-4D7C-BB9E-17EE3971FBC0}"/>
              </a:ext>
            </a:extLst>
          </p:cNvPr>
          <p:cNvSpPr/>
          <p:nvPr/>
        </p:nvSpPr>
        <p:spPr>
          <a:xfrm>
            <a:off x="6063254" y="2046918"/>
            <a:ext cx="185271" cy="32062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9" name="Rectangle 18">
            <a:extLst>
              <a:ext uri="{FF2B5EF4-FFF2-40B4-BE49-F238E27FC236}">
                <a16:creationId xmlns:a16="http://schemas.microsoft.com/office/drawing/2014/main" id="{EC811420-7FD7-4809-88E4-C198F99FCBA4}"/>
              </a:ext>
            </a:extLst>
          </p:cNvPr>
          <p:cNvSpPr/>
          <p:nvPr/>
        </p:nvSpPr>
        <p:spPr>
          <a:xfrm>
            <a:off x="4970957" y="2074010"/>
            <a:ext cx="335348" cy="266441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0" name="Rounded Rectangle 25">
            <a:extLst>
              <a:ext uri="{FF2B5EF4-FFF2-40B4-BE49-F238E27FC236}">
                <a16:creationId xmlns:a16="http://schemas.microsoft.com/office/drawing/2014/main" id="{271B30E9-64AD-426F-BD94-9AB386C052BF}"/>
              </a:ext>
            </a:extLst>
          </p:cNvPr>
          <p:cNvSpPr/>
          <p:nvPr/>
        </p:nvSpPr>
        <p:spPr>
          <a:xfrm>
            <a:off x="5582675" y="2063662"/>
            <a:ext cx="204209" cy="287136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1" name="Chord 14">
            <a:extLst>
              <a:ext uri="{FF2B5EF4-FFF2-40B4-BE49-F238E27FC236}">
                <a16:creationId xmlns:a16="http://schemas.microsoft.com/office/drawing/2014/main" id="{E2F71B93-9473-4546-8CFE-AD2989DEF452}"/>
              </a:ext>
            </a:extLst>
          </p:cNvPr>
          <p:cNvSpPr/>
          <p:nvPr/>
        </p:nvSpPr>
        <p:spPr>
          <a:xfrm>
            <a:off x="4739580" y="4101013"/>
            <a:ext cx="350089" cy="441784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2" name="Rounded Rectangle 6">
            <a:extLst>
              <a:ext uri="{FF2B5EF4-FFF2-40B4-BE49-F238E27FC236}">
                <a16:creationId xmlns:a16="http://schemas.microsoft.com/office/drawing/2014/main" id="{1AB3F267-7A36-4502-80A7-2E6EE54AE01F}"/>
              </a:ext>
            </a:extLst>
          </p:cNvPr>
          <p:cNvSpPr/>
          <p:nvPr/>
        </p:nvSpPr>
        <p:spPr>
          <a:xfrm>
            <a:off x="3709354" y="2008765"/>
            <a:ext cx="347025" cy="352816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3" name="Oval 66">
            <a:extLst>
              <a:ext uri="{FF2B5EF4-FFF2-40B4-BE49-F238E27FC236}">
                <a16:creationId xmlns:a16="http://schemas.microsoft.com/office/drawing/2014/main" id="{E55AA774-9B37-4403-AA44-68E24BB446C8}"/>
              </a:ext>
            </a:extLst>
          </p:cNvPr>
          <p:cNvSpPr/>
          <p:nvPr/>
        </p:nvSpPr>
        <p:spPr>
          <a:xfrm rot="20700000">
            <a:off x="4888177" y="2802702"/>
            <a:ext cx="374702" cy="320962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4" name="Isosceles Triangle 13">
            <a:extLst>
              <a:ext uri="{FF2B5EF4-FFF2-40B4-BE49-F238E27FC236}">
                <a16:creationId xmlns:a16="http://schemas.microsoft.com/office/drawing/2014/main" id="{D9B5B18C-D4C1-4329-81CE-FB9FAE6354DC}"/>
              </a:ext>
            </a:extLst>
          </p:cNvPr>
          <p:cNvSpPr/>
          <p:nvPr/>
        </p:nvSpPr>
        <p:spPr>
          <a:xfrm rot="10800000">
            <a:off x="4239875" y="4067280"/>
            <a:ext cx="257150" cy="509250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5" name="Smiley Face 14">
            <a:extLst>
              <a:ext uri="{FF2B5EF4-FFF2-40B4-BE49-F238E27FC236}">
                <a16:creationId xmlns:a16="http://schemas.microsoft.com/office/drawing/2014/main" id="{23F1A0C8-6F37-4DC7-9C0C-31C4CFC0FC03}"/>
              </a:ext>
            </a:extLst>
          </p:cNvPr>
          <p:cNvSpPr/>
          <p:nvPr/>
        </p:nvSpPr>
        <p:spPr>
          <a:xfrm>
            <a:off x="5898553" y="4130712"/>
            <a:ext cx="382387" cy="38238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6" name="Smiley Face 12">
            <a:extLst>
              <a:ext uri="{FF2B5EF4-FFF2-40B4-BE49-F238E27FC236}">
                <a16:creationId xmlns:a16="http://schemas.microsoft.com/office/drawing/2014/main" id="{CE42887B-E0E8-491A-931C-A282B36691DC}"/>
              </a:ext>
            </a:extLst>
          </p:cNvPr>
          <p:cNvSpPr/>
          <p:nvPr/>
        </p:nvSpPr>
        <p:spPr>
          <a:xfrm>
            <a:off x="7635601" y="4130712"/>
            <a:ext cx="382387" cy="38238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7" name="Smiley Face 15">
            <a:extLst>
              <a:ext uri="{FF2B5EF4-FFF2-40B4-BE49-F238E27FC236}">
                <a16:creationId xmlns:a16="http://schemas.microsoft.com/office/drawing/2014/main" id="{B671485D-CA60-4A65-A728-CCEDF902F7BC}"/>
              </a:ext>
            </a:extLst>
          </p:cNvPr>
          <p:cNvSpPr/>
          <p:nvPr/>
        </p:nvSpPr>
        <p:spPr>
          <a:xfrm>
            <a:off x="6480365" y="4132809"/>
            <a:ext cx="378193" cy="37819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8" name="Oval 37">
            <a:extLst>
              <a:ext uri="{FF2B5EF4-FFF2-40B4-BE49-F238E27FC236}">
                <a16:creationId xmlns:a16="http://schemas.microsoft.com/office/drawing/2014/main" id="{BE5E757B-468A-4024-8216-AE7E6F2BD882}"/>
              </a:ext>
            </a:extLst>
          </p:cNvPr>
          <p:cNvSpPr/>
          <p:nvPr/>
        </p:nvSpPr>
        <p:spPr>
          <a:xfrm>
            <a:off x="8217414" y="4128388"/>
            <a:ext cx="387034" cy="3870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9" name="Smiley Face 14">
            <a:extLst>
              <a:ext uri="{FF2B5EF4-FFF2-40B4-BE49-F238E27FC236}">
                <a16:creationId xmlns:a16="http://schemas.microsoft.com/office/drawing/2014/main" id="{070D2717-BAA2-41C8-A7DD-0A95FB7BA2C3}"/>
              </a:ext>
            </a:extLst>
          </p:cNvPr>
          <p:cNvSpPr/>
          <p:nvPr/>
        </p:nvSpPr>
        <p:spPr>
          <a:xfrm>
            <a:off x="7057983" y="4132809"/>
            <a:ext cx="378193" cy="37819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0" name="Rectangle 16">
            <a:extLst>
              <a:ext uri="{FF2B5EF4-FFF2-40B4-BE49-F238E27FC236}">
                <a16:creationId xmlns:a16="http://schemas.microsoft.com/office/drawing/2014/main" id="{020AF3CC-5ED6-481D-990E-FC4478B14212}"/>
              </a:ext>
            </a:extLst>
          </p:cNvPr>
          <p:cNvSpPr/>
          <p:nvPr/>
        </p:nvSpPr>
        <p:spPr>
          <a:xfrm rot="2700000">
            <a:off x="4333760" y="272481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1" name="Rectangle 9">
            <a:extLst>
              <a:ext uri="{FF2B5EF4-FFF2-40B4-BE49-F238E27FC236}">
                <a16:creationId xmlns:a16="http://schemas.microsoft.com/office/drawing/2014/main" id="{577C4D79-0A6F-4BA7-AFD7-002A59EB43AA}"/>
              </a:ext>
            </a:extLst>
          </p:cNvPr>
          <p:cNvSpPr/>
          <p:nvPr/>
        </p:nvSpPr>
        <p:spPr>
          <a:xfrm>
            <a:off x="3702389" y="2741950"/>
            <a:ext cx="360125" cy="33710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2" name="Round Same Side Corner Rectangle 6">
            <a:extLst>
              <a:ext uri="{FF2B5EF4-FFF2-40B4-BE49-F238E27FC236}">
                <a16:creationId xmlns:a16="http://schemas.microsoft.com/office/drawing/2014/main" id="{3F313001-D5D0-4B85-B513-7DA65A4F829B}"/>
              </a:ext>
            </a:extLst>
          </p:cNvPr>
          <p:cNvSpPr/>
          <p:nvPr/>
        </p:nvSpPr>
        <p:spPr>
          <a:xfrm rot="2700000">
            <a:off x="5462844" y="4060819"/>
            <a:ext cx="130246" cy="52217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3" name="Frame 17">
            <a:extLst>
              <a:ext uri="{FF2B5EF4-FFF2-40B4-BE49-F238E27FC236}">
                <a16:creationId xmlns:a16="http://schemas.microsoft.com/office/drawing/2014/main" id="{26FAEA38-BE09-4A86-A66D-1B90A6E00B4F}"/>
              </a:ext>
            </a:extLst>
          </p:cNvPr>
          <p:cNvSpPr/>
          <p:nvPr/>
        </p:nvSpPr>
        <p:spPr>
          <a:xfrm>
            <a:off x="3685358" y="3471419"/>
            <a:ext cx="347025" cy="34702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4" name="Rounded Rectangle 5">
            <a:extLst>
              <a:ext uri="{FF2B5EF4-FFF2-40B4-BE49-F238E27FC236}">
                <a16:creationId xmlns:a16="http://schemas.microsoft.com/office/drawing/2014/main" id="{4490E9DD-6102-4AE7-A5CE-41DD5DDB7E4E}"/>
              </a:ext>
            </a:extLst>
          </p:cNvPr>
          <p:cNvSpPr/>
          <p:nvPr/>
        </p:nvSpPr>
        <p:spPr>
          <a:xfrm flipH="1">
            <a:off x="7595854" y="2065085"/>
            <a:ext cx="344621" cy="284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5" name="Teardrop 1">
            <a:extLst>
              <a:ext uri="{FF2B5EF4-FFF2-40B4-BE49-F238E27FC236}">
                <a16:creationId xmlns:a16="http://schemas.microsoft.com/office/drawing/2014/main" id="{5E4663F5-CC44-4132-A9F4-EADA8ABCA788}"/>
              </a:ext>
            </a:extLst>
          </p:cNvPr>
          <p:cNvSpPr/>
          <p:nvPr/>
        </p:nvSpPr>
        <p:spPr>
          <a:xfrm rot="18805991">
            <a:off x="7612430" y="1372092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6" name="Rectangle 130">
            <a:extLst>
              <a:ext uri="{FF2B5EF4-FFF2-40B4-BE49-F238E27FC236}">
                <a16:creationId xmlns:a16="http://schemas.microsoft.com/office/drawing/2014/main" id="{A414EB1E-F23B-4728-A299-96AEFA97D231}"/>
              </a:ext>
            </a:extLst>
          </p:cNvPr>
          <p:cNvSpPr/>
          <p:nvPr/>
        </p:nvSpPr>
        <p:spPr>
          <a:xfrm>
            <a:off x="8162947" y="1372137"/>
            <a:ext cx="371900" cy="37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7" name="Right Triangle 17">
            <a:extLst>
              <a:ext uri="{FF2B5EF4-FFF2-40B4-BE49-F238E27FC236}">
                <a16:creationId xmlns:a16="http://schemas.microsoft.com/office/drawing/2014/main" id="{F4BFC819-86BC-45AF-A2CB-8FB4F2AC4D7A}"/>
              </a:ext>
            </a:extLst>
          </p:cNvPr>
          <p:cNvSpPr>
            <a:spLocks noChangeAspect="1"/>
          </p:cNvSpPr>
          <p:nvPr/>
        </p:nvSpPr>
        <p:spPr>
          <a:xfrm>
            <a:off x="7091217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8" name="Right Triangle 17">
            <a:extLst>
              <a:ext uri="{FF2B5EF4-FFF2-40B4-BE49-F238E27FC236}">
                <a16:creationId xmlns:a16="http://schemas.microsoft.com/office/drawing/2014/main" id="{3838ED4B-6A5F-47F4-A00A-8D3D2F872A4D}"/>
              </a:ext>
            </a:extLst>
          </p:cNvPr>
          <p:cNvSpPr>
            <a:spLocks noChangeAspect="1"/>
          </p:cNvSpPr>
          <p:nvPr/>
        </p:nvSpPr>
        <p:spPr>
          <a:xfrm>
            <a:off x="6493638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9" name="Right Triangle 17">
            <a:extLst>
              <a:ext uri="{FF2B5EF4-FFF2-40B4-BE49-F238E27FC236}">
                <a16:creationId xmlns:a16="http://schemas.microsoft.com/office/drawing/2014/main" id="{35A1823C-AA9C-4DF7-91ED-4017C86CE721}"/>
              </a:ext>
            </a:extLst>
          </p:cNvPr>
          <p:cNvSpPr>
            <a:spLocks noChangeAspect="1"/>
          </p:cNvSpPr>
          <p:nvPr/>
        </p:nvSpPr>
        <p:spPr>
          <a:xfrm>
            <a:off x="7688796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0" name="Oval 44">
            <a:extLst>
              <a:ext uri="{FF2B5EF4-FFF2-40B4-BE49-F238E27FC236}">
                <a16:creationId xmlns:a16="http://schemas.microsoft.com/office/drawing/2014/main" id="{9198B3DE-9E4E-4717-B0B2-DCAFFCEAC205}"/>
              </a:ext>
            </a:extLst>
          </p:cNvPr>
          <p:cNvSpPr>
            <a:spLocks noChangeAspect="1"/>
          </p:cNvSpPr>
          <p:nvPr/>
        </p:nvSpPr>
        <p:spPr>
          <a:xfrm>
            <a:off x="8286375" y="3447251"/>
            <a:ext cx="326534" cy="3888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05164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Fully Editable Icon Sets : B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B84AA8C1-9982-42CF-B3E5-0BDCD28ADB03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3A1BD91-34BC-4141-862F-71BEA41542D6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186A379-1756-4E8E-815C-5606F2547AFE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57" name="Isosceles Triangle 68">
            <a:extLst>
              <a:ext uri="{FF2B5EF4-FFF2-40B4-BE49-F238E27FC236}">
                <a16:creationId xmlns:a16="http://schemas.microsoft.com/office/drawing/2014/main" id="{E7F8AB7E-7F44-4DB7-A960-376427A87C00}"/>
              </a:ext>
            </a:extLst>
          </p:cNvPr>
          <p:cNvSpPr/>
          <p:nvPr/>
        </p:nvSpPr>
        <p:spPr>
          <a:xfrm rot="10800000">
            <a:off x="6076603" y="3430121"/>
            <a:ext cx="154974" cy="482618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8" name="Rectangle 9">
            <a:extLst>
              <a:ext uri="{FF2B5EF4-FFF2-40B4-BE49-F238E27FC236}">
                <a16:creationId xmlns:a16="http://schemas.microsoft.com/office/drawing/2014/main" id="{25B61782-24CA-4FE8-8D1D-C2EB544E04B5}"/>
              </a:ext>
            </a:extLst>
          </p:cNvPr>
          <p:cNvSpPr/>
          <p:nvPr/>
        </p:nvSpPr>
        <p:spPr>
          <a:xfrm>
            <a:off x="6472358" y="3485841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1" name="Isosceles Triangle 8">
            <a:extLst>
              <a:ext uri="{FF2B5EF4-FFF2-40B4-BE49-F238E27FC236}">
                <a16:creationId xmlns:a16="http://schemas.microsoft.com/office/drawing/2014/main" id="{F498BB3C-A339-4B42-B6D7-D30ABE8ABB22}"/>
              </a:ext>
            </a:extLst>
          </p:cNvPr>
          <p:cNvSpPr/>
          <p:nvPr/>
        </p:nvSpPr>
        <p:spPr>
          <a:xfrm rot="16200000">
            <a:off x="3610095" y="2744881"/>
            <a:ext cx="311874" cy="37183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2" name="Donut 8">
            <a:extLst>
              <a:ext uri="{FF2B5EF4-FFF2-40B4-BE49-F238E27FC236}">
                <a16:creationId xmlns:a16="http://schemas.microsoft.com/office/drawing/2014/main" id="{79EC303D-0BDB-4D83-BD1A-51F826B285CE}"/>
              </a:ext>
            </a:extLst>
          </p:cNvPr>
          <p:cNvSpPr/>
          <p:nvPr/>
        </p:nvSpPr>
        <p:spPr>
          <a:xfrm>
            <a:off x="7202344" y="2726749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3" name="Freeform 18">
            <a:extLst>
              <a:ext uri="{FF2B5EF4-FFF2-40B4-BE49-F238E27FC236}">
                <a16:creationId xmlns:a16="http://schemas.microsoft.com/office/drawing/2014/main" id="{EE86351E-53A5-47E8-B948-655994682E13}"/>
              </a:ext>
            </a:extLst>
          </p:cNvPr>
          <p:cNvSpPr/>
          <p:nvPr/>
        </p:nvSpPr>
        <p:spPr>
          <a:xfrm>
            <a:off x="7644583" y="3526543"/>
            <a:ext cx="359044" cy="289775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4" name="Oval 7">
            <a:extLst>
              <a:ext uri="{FF2B5EF4-FFF2-40B4-BE49-F238E27FC236}">
                <a16:creationId xmlns:a16="http://schemas.microsoft.com/office/drawing/2014/main" id="{16F1309E-E065-4AD4-93B0-3B86D14E8259}"/>
              </a:ext>
            </a:extLst>
          </p:cNvPr>
          <p:cNvSpPr/>
          <p:nvPr/>
        </p:nvSpPr>
        <p:spPr>
          <a:xfrm>
            <a:off x="7748036" y="2750160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5" name="Freeform 20">
            <a:extLst>
              <a:ext uri="{FF2B5EF4-FFF2-40B4-BE49-F238E27FC236}">
                <a16:creationId xmlns:a16="http://schemas.microsoft.com/office/drawing/2014/main" id="{69AD13F2-7BF8-4D21-82CA-E29E13C247EA}"/>
              </a:ext>
            </a:extLst>
          </p:cNvPr>
          <p:cNvSpPr/>
          <p:nvPr/>
        </p:nvSpPr>
        <p:spPr>
          <a:xfrm>
            <a:off x="8271827" y="4162169"/>
            <a:ext cx="376670" cy="402560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6" name="Rounded Rectangle 25">
            <a:extLst>
              <a:ext uri="{FF2B5EF4-FFF2-40B4-BE49-F238E27FC236}">
                <a16:creationId xmlns:a16="http://schemas.microsoft.com/office/drawing/2014/main" id="{C75E9194-9537-4AD5-8D15-EC52FEBA7C6C}"/>
              </a:ext>
            </a:extLst>
          </p:cNvPr>
          <p:cNvSpPr/>
          <p:nvPr/>
        </p:nvSpPr>
        <p:spPr>
          <a:xfrm>
            <a:off x="8254078" y="2047226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7" name="Block Arc 41">
            <a:extLst>
              <a:ext uri="{FF2B5EF4-FFF2-40B4-BE49-F238E27FC236}">
                <a16:creationId xmlns:a16="http://schemas.microsoft.com/office/drawing/2014/main" id="{AE775E55-48D9-4B99-B2A1-9735FC19F026}"/>
              </a:ext>
            </a:extLst>
          </p:cNvPr>
          <p:cNvSpPr/>
          <p:nvPr/>
        </p:nvSpPr>
        <p:spPr>
          <a:xfrm>
            <a:off x="7187564" y="4163165"/>
            <a:ext cx="395557" cy="400568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8" name="Round Same Side Corner Rectangle 11">
            <a:extLst>
              <a:ext uri="{FF2B5EF4-FFF2-40B4-BE49-F238E27FC236}">
                <a16:creationId xmlns:a16="http://schemas.microsoft.com/office/drawing/2014/main" id="{3C968700-EA19-45C3-AC19-202E7D410F88}"/>
              </a:ext>
            </a:extLst>
          </p:cNvPr>
          <p:cNvSpPr/>
          <p:nvPr/>
        </p:nvSpPr>
        <p:spPr>
          <a:xfrm rot="9900000">
            <a:off x="7717589" y="1270728"/>
            <a:ext cx="407173" cy="34581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9" name="Donut 39">
            <a:extLst>
              <a:ext uri="{FF2B5EF4-FFF2-40B4-BE49-F238E27FC236}">
                <a16:creationId xmlns:a16="http://schemas.microsoft.com/office/drawing/2014/main" id="{3356BA6F-A1ED-4ACA-AF7B-D9D89D0E9CE6}"/>
              </a:ext>
            </a:extLst>
          </p:cNvPr>
          <p:cNvSpPr/>
          <p:nvPr/>
        </p:nvSpPr>
        <p:spPr>
          <a:xfrm>
            <a:off x="3530744" y="3469364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0" name="Freeform 25">
            <a:extLst>
              <a:ext uri="{FF2B5EF4-FFF2-40B4-BE49-F238E27FC236}">
                <a16:creationId xmlns:a16="http://schemas.microsoft.com/office/drawing/2014/main" id="{DDF729E5-13EE-429C-8426-6FA155455264}"/>
              </a:ext>
            </a:extLst>
          </p:cNvPr>
          <p:cNvSpPr/>
          <p:nvPr/>
        </p:nvSpPr>
        <p:spPr>
          <a:xfrm>
            <a:off x="6704653" y="2749259"/>
            <a:ext cx="293412" cy="363079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1" name="Rectangle 36">
            <a:extLst>
              <a:ext uri="{FF2B5EF4-FFF2-40B4-BE49-F238E27FC236}">
                <a16:creationId xmlns:a16="http://schemas.microsoft.com/office/drawing/2014/main" id="{604B7AAD-1B35-4060-B592-00D6B93F0EEB}"/>
              </a:ext>
            </a:extLst>
          </p:cNvPr>
          <p:cNvSpPr/>
          <p:nvPr/>
        </p:nvSpPr>
        <p:spPr>
          <a:xfrm>
            <a:off x="4175657" y="3499408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2" name="Rounded Rectangle 27">
            <a:extLst>
              <a:ext uri="{FF2B5EF4-FFF2-40B4-BE49-F238E27FC236}">
                <a16:creationId xmlns:a16="http://schemas.microsoft.com/office/drawing/2014/main" id="{50B4FE12-0D49-44C2-8C7E-A29C690AF8A0}"/>
              </a:ext>
            </a:extLst>
          </p:cNvPr>
          <p:cNvSpPr/>
          <p:nvPr/>
        </p:nvSpPr>
        <p:spPr>
          <a:xfrm>
            <a:off x="6388738" y="1280390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3" name="Rounded Rectangle 7">
            <a:extLst>
              <a:ext uri="{FF2B5EF4-FFF2-40B4-BE49-F238E27FC236}">
                <a16:creationId xmlns:a16="http://schemas.microsoft.com/office/drawing/2014/main" id="{ED445C75-9F0D-4687-B585-78BD5C7445A0}"/>
              </a:ext>
            </a:extLst>
          </p:cNvPr>
          <p:cNvSpPr/>
          <p:nvPr/>
        </p:nvSpPr>
        <p:spPr>
          <a:xfrm>
            <a:off x="7049617" y="1257171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4" name="Chord 15">
            <a:extLst>
              <a:ext uri="{FF2B5EF4-FFF2-40B4-BE49-F238E27FC236}">
                <a16:creationId xmlns:a16="http://schemas.microsoft.com/office/drawing/2014/main" id="{963954F2-88E4-45F9-861A-46E9A6F16C66}"/>
              </a:ext>
            </a:extLst>
          </p:cNvPr>
          <p:cNvSpPr/>
          <p:nvPr/>
        </p:nvSpPr>
        <p:spPr>
          <a:xfrm>
            <a:off x="8360600" y="122656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5" name="Rectangle 16">
            <a:extLst>
              <a:ext uri="{FF2B5EF4-FFF2-40B4-BE49-F238E27FC236}">
                <a16:creationId xmlns:a16="http://schemas.microsoft.com/office/drawing/2014/main" id="{73B88D53-4FF9-4898-9AB8-2C3E3AE290C3}"/>
              </a:ext>
            </a:extLst>
          </p:cNvPr>
          <p:cNvSpPr/>
          <p:nvPr/>
        </p:nvSpPr>
        <p:spPr>
          <a:xfrm>
            <a:off x="4828013" y="3529428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6" name="Rounded Rectangle 6">
            <a:extLst>
              <a:ext uri="{FF2B5EF4-FFF2-40B4-BE49-F238E27FC236}">
                <a16:creationId xmlns:a16="http://schemas.microsoft.com/office/drawing/2014/main" id="{CE72BA70-1CD5-4F7A-BD61-EC2182E270CE}"/>
              </a:ext>
            </a:extLst>
          </p:cNvPr>
          <p:cNvSpPr/>
          <p:nvPr/>
        </p:nvSpPr>
        <p:spPr>
          <a:xfrm>
            <a:off x="4156229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7" name="Rounded Rectangle 6">
            <a:extLst>
              <a:ext uri="{FF2B5EF4-FFF2-40B4-BE49-F238E27FC236}">
                <a16:creationId xmlns:a16="http://schemas.microsoft.com/office/drawing/2014/main" id="{F3008278-EF95-4D63-84FD-60BCE2884742}"/>
              </a:ext>
            </a:extLst>
          </p:cNvPr>
          <p:cNvSpPr/>
          <p:nvPr/>
        </p:nvSpPr>
        <p:spPr>
          <a:xfrm>
            <a:off x="4793335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8" name="Rounded Rectangle 6">
            <a:extLst>
              <a:ext uri="{FF2B5EF4-FFF2-40B4-BE49-F238E27FC236}">
                <a16:creationId xmlns:a16="http://schemas.microsoft.com/office/drawing/2014/main" id="{06A07646-790C-48D6-B67B-BE4F41C2CC78}"/>
              </a:ext>
            </a:extLst>
          </p:cNvPr>
          <p:cNvSpPr/>
          <p:nvPr/>
        </p:nvSpPr>
        <p:spPr>
          <a:xfrm>
            <a:off x="5430441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9" name="Rounded Rectangle 6">
            <a:extLst>
              <a:ext uri="{FF2B5EF4-FFF2-40B4-BE49-F238E27FC236}">
                <a16:creationId xmlns:a16="http://schemas.microsoft.com/office/drawing/2014/main" id="{DB227D4A-4259-488B-9EE2-EBDD0AF3138E}"/>
              </a:ext>
            </a:extLst>
          </p:cNvPr>
          <p:cNvSpPr/>
          <p:nvPr/>
        </p:nvSpPr>
        <p:spPr>
          <a:xfrm>
            <a:off x="6067547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0" name="Teardrop 6">
            <a:extLst>
              <a:ext uri="{FF2B5EF4-FFF2-40B4-BE49-F238E27FC236}">
                <a16:creationId xmlns:a16="http://schemas.microsoft.com/office/drawing/2014/main" id="{E802B0F9-308E-4AEF-ADA5-79D0E58CB127}"/>
              </a:ext>
            </a:extLst>
          </p:cNvPr>
          <p:cNvSpPr/>
          <p:nvPr/>
        </p:nvSpPr>
        <p:spPr>
          <a:xfrm rot="8100000">
            <a:off x="8313590" y="2784226"/>
            <a:ext cx="293144" cy="293145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1" name="Donut 24">
            <a:extLst>
              <a:ext uri="{FF2B5EF4-FFF2-40B4-BE49-F238E27FC236}">
                <a16:creationId xmlns:a16="http://schemas.microsoft.com/office/drawing/2014/main" id="{A98313B0-3E84-4C91-8C74-B35AC963E631}"/>
              </a:ext>
            </a:extLst>
          </p:cNvPr>
          <p:cNvSpPr/>
          <p:nvPr/>
        </p:nvSpPr>
        <p:spPr>
          <a:xfrm>
            <a:off x="4603191" y="1979686"/>
            <a:ext cx="433604" cy="4371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2" name="Chord 38">
            <a:extLst>
              <a:ext uri="{FF2B5EF4-FFF2-40B4-BE49-F238E27FC236}">
                <a16:creationId xmlns:a16="http://schemas.microsoft.com/office/drawing/2014/main" id="{A8CBA733-D27F-4DB9-9CFC-26541B8FF610}"/>
              </a:ext>
            </a:extLst>
          </p:cNvPr>
          <p:cNvSpPr/>
          <p:nvPr/>
        </p:nvSpPr>
        <p:spPr>
          <a:xfrm>
            <a:off x="5277177" y="1979317"/>
            <a:ext cx="340508" cy="437873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3" name="Heart 38">
            <a:extLst>
              <a:ext uri="{FF2B5EF4-FFF2-40B4-BE49-F238E27FC236}">
                <a16:creationId xmlns:a16="http://schemas.microsoft.com/office/drawing/2014/main" id="{6CAB867D-5E0E-40FC-AB09-58C59FEA7116}"/>
              </a:ext>
            </a:extLst>
          </p:cNvPr>
          <p:cNvSpPr/>
          <p:nvPr/>
        </p:nvSpPr>
        <p:spPr>
          <a:xfrm>
            <a:off x="5770720" y="1252545"/>
            <a:ext cx="382181" cy="382181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4" name="Round Same Side Corner Rectangle 19">
            <a:extLst>
              <a:ext uri="{FF2B5EF4-FFF2-40B4-BE49-F238E27FC236}">
                <a16:creationId xmlns:a16="http://schemas.microsoft.com/office/drawing/2014/main" id="{0A6DC022-868A-40F9-9C86-FB777A92671B}"/>
              </a:ext>
            </a:extLst>
          </p:cNvPr>
          <p:cNvSpPr/>
          <p:nvPr/>
        </p:nvSpPr>
        <p:spPr>
          <a:xfrm>
            <a:off x="7782928" y="4184858"/>
            <a:ext cx="289093" cy="357183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5" name="Rectangle 23">
            <a:extLst>
              <a:ext uri="{FF2B5EF4-FFF2-40B4-BE49-F238E27FC236}">
                <a16:creationId xmlns:a16="http://schemas.microsoft.com/office/drawing/2014/main" id="{48474D16-3084-4DB0-8A6A-AAA352AF1DF5}"/>
              </a:ext>
            </a:extLst>
          </p:cNvPr>
          <p:cNvSpPr/>
          <p:nvPr/>
        </p:nvSpPr>
        <p:spPr>
          <a:xfrm>
            <a:off x="3527955" y="4223407"/>
            <a:ext cx="476152" cy="280084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6" name="Oval 31">
            <a:extLst>
              <a:ext uri="{FF2B5EF4-FFF2-40B4-BE49-F238E27FC236}">
                <a16:creationId xmlns:a16="http://schemas.microsoft.com/office/drawing/2014/main" id="{9A37959B-49C2-438E-9A01-01889F180FB8}"/>
              </a:ext>
            </a:extLst>
          </p:cNvPr>
          <p:cNvSpPr/>
          <p:nvPr/>
        </p:nvSpPr>
        <p:spPr>
          <a:xfrm>
            <a:off x="6633502" y="4184654"/>
            <a:ext cx="354255" cy="357590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7" name="Rectangle 23">
            <a:extLst>
              <a:ext uri="{FF2B5EF4-FFF2-40B4-BE49-F238E27FC236}">
                <a16:creationId xmlns:a16="http://schemas.microsoft.com/office/drawing/2014/main" id="{33629EEB-4C2C-47DC-AAE9-02DFBD4FD56E}"/>
              </a:ext>
            </a:extLst>
          </p:cNvPr>
          <p:cNvSpPr/>
          <p:nvPr/>
        </p:nvSpPr>
        <p:spPr>
          <a:xfrm>
            <a:off x="4736303" y="4206900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8" name="Oval 31">
            <a:extLst>
              <a:ext uri="{FF2B5EF4-FFF2-40B4-BE49-F238E27FC236}">
                <a16:creationId xmlns:a16="http://schemas.microsoft.com/office/drawing/2014/main" id="{CD20BDEB-374D-499A-9CC2-83EAF941B55D}"/>
              </a:ext>
            </a:extLst>
          </p:cNvPr>
          <p:cNvSpPr/>
          <p:nvPr/>
        </p:nvSpPr>
        <p:spPr>
          <a:xfrm>
            <a:off x="5421938" y="4162596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9" name="Teardrop 17">
            <a:extLst>
              <a:ext uri="{FF2B5EF4-FFF2-40B4-BE49-F238E27FC236}">
                <a16:creationId xmlns:a16="http://schemas.microsoft.com/office/drawing/2014/main" id="{6B5076D9-7336-4BEC-BCC1-35720C2E4D03}"/>
              </a:ext>
            </a:extLst>
          </p:cNvPr>
          <p:cNvSpPr/>
          <p:nvPr/>
        </p:nvSpPr>
        <p:spPr>
          <a:xfrm rot="18900000">
            <a:off x="4203914" y="4194545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0" name="Rectangle 23">
            <a:extLst>
              <a:ext uri="{FF2B5EF4-FFF2-40B4-BE49-F238E27FC236}">
                <a16:creationId xmlns:a16="http://schemas.microsoft.com/office/drawing/2014/main" id="{851004A9-09FD-4F68-A77D-FB294A282887}"/>
              </a:ext>
            </a:extLst>
          </p:cNvPr>
          <p:cNvSpPr/>
          <p:nvPr/>
        </p:nvSpPr>
        <p:spPr>
          <a:xfrm>
            <a:off x="6028922" y="4159866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1" name="Round Same Side Corner Rectangle 8">
            <a:extLst>
              <a:ext uri="{FF2B5EF4-FFF2-40B4-BE49-F238E27FC236}">
                <a16:creationId xmlns:a16="http://schemas.microsoft.com/office/drawing/2014/main" id="{8901CEDE-F2C7-4214-A245-16014C6E1214}"/>
              </a:ext>
            </a:extLst>
          </p:cNvPr>
          <p:cNvSpPr/>
          <p:nvPr/>
        </p:nvSpPr>
        <p:spPr>
          <a:xfrm>
            <a:off x="3677801" y="1211259"/>
            <a:ext cx="176460" cy="464752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2" name="Round Same Side Corner Rectangle 20">
            <a:extLst>
              <a:ext uri="{FF2B5EF4-FFF2-40B4-BE49-F238E27FC236}">
                <a16:creationId xmlns:a16="http://schemas.microsoft.com/office/drawing/2014/main" id="{B152C988-350E-4990-BA32-71D3C46DEC26}"/>
              </a:ext>
            </a:extLst>
          </p:cNvPr>
          <p:cNvSpPr/>
          <p:nvPr/>
        </p:nvSpPr>
        <p:spPr>
          <a:xfrm rot="10800000">
            <a:off x="4090098" y="1209113"/>
            <a:ext cx="219879" cy="469045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3" name="Donut 87">
            <a:extLst>
              <a:ext uri="{FF2B5EF4-FFF2-40B4-BE49-F238E27FC236}">
                <a16:creationId xmlns:a16="http://schemas.microsoft.com/office/drawing/2014/main" id="{A155F29A-A162-4887-BEE1-8859DBC7E470}"/>
              </a:ext>
            </a:extLst>
          </p:cNvPr>
          <p:cNvSpPr/>
          <p:nvPr/>
        </p:nvSpPr>
        <p:spPr>
          <a:xfrm>
            <a:off x="4545814" y="1274208"/>
            <a:ext cx="356471" cy="366339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4" name="Donut 90">
            <a:extLst>
              <a:ext uri="{FF2B5EF4-FFF2-40B4-BE49-F238E27FC236}">
                <a16:creationId xmlns:a16="http://schemas.microsoft.com/office/drawing/2014/main" id="{1DC4046A-21D8-44D8-8F84-EC3BB4583915}"/>
              </a:ext>
            </a:extLst>
          </p:cNvPr>
          <p:cNvSpPr/>
          <p:nvPr/>
        </p:nvSpPr>
        <p:spPr>
          <a:xfrm>
            <a:off x="5161285" y="1247479"/>
            <a:ext cx="373598" cy="38181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5" name="Oval 6">
            <a:extLst>
              <a:ext uri="{FF2B5EF4-FFF2-40B4-BE49-F238E27FC236}">
                <a16:creationId xmlns:a16="http://schemas.microsoft.com/office/drawing/2014/main" id="{9001AAE4-2547-4EBD-BC03-5EB7BEEF893B}"/>
              </a:ext>
            </a:extLst>
          </p:cNvPr>
          <p:cNvSpPr/>
          <p:nvPr/>
        </p:nvSpPr>
        <p:spPr>
          <a:xfrm>
            <a:off x="5858067" y="2021781"/>
            <a:ext cx="356681" cy="352945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6" name="Block Arc 25">
            <a:extLst>
              <a:ext uri="{FF2B5EF4-FFF2-40B4-BE49-F238E27FC236}">
                <a16:creationId xmlns:a16="http://schemas.microsoft.com/office/drawing/2014/main" id="{7D33942C-6E79-4700-90CE-A3AFFEF0DDF7}"/>
              </a:ext>
            </a:extLst>
          </p:cNvPr>
          <p:cNvSpPr/>
          <p:nvPr/>
        </p:nvSpPr>
        <p:spPr>
          <a:xfrm>
            <a:off x="4117415" y="2020993"/>
            <a:ext cx="245394" cy="354521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7" name="Block Arc 31">
            <a:extLst>
              <a:ext uri="{FF2B5EF4-FFF2-40B4-BE49-F238E27FC236}">
                <a16:creationId xmlns:a16="http://schemas.microsoft.com/office/drawing/2014/main" id="{43F75989-E3DB-4563-B74F-24D787910392}"/>
              </a:ext>
            </a:extLst>
          </p:cNvPr>
          <p:cNvSpPr/>
          <p:nvPr/>
        </p:nvSpPr>
        <p:spPr>
          <a:xfrm>
            <a:off x="6455130" y="2020993"/>
            <a:ext cx="320167" cy="354521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8" name="Freeform 53">
            <a:extLst>
              <a:ext uri="{FF2B5EF4-FFF2-40B4-BE49-F238E27FC236}">
                <a16:creationId xmlns:a16="http://schemas.microsoft.com/office/drawing/2014/main" id="{BCDBC458-B242-42EC-8F59-753E61630345}"/>
              </a:ext>
            </a:extLst>
          </p:cNvPr>
          <p:cNvSpPr/>
          <p:nvPr/>
        </p:nvSpPr>
        <p:spPr>
          <a:xfrm>
            <a:off x="7662840" y="2018386"/>
            <a:ext cx="350856" cy="359735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9" name="Block Arc 10">
            <a:extLst>
              <a:ext uri="{FF2B5EF4-FFF2-40B4-BE49-F238E27FC236}">
                <a16:creationId xmlns:a16="http://schemas.microsoft.com/office/drawing/2014/main" id="{5A541339-307F-4102-BD1E-D9CB04C6C65D}"/>
              </a:ext>
            </a:extLst>
          </p:cNvPr>
          <p:cNvSpPr/>
          <p:nvPr/>
        </p:nvSpPr>
        <p:spPr>
          <a:xfrm>
            <a:off x="8244408" y="3525290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0" name="Freeform 55">
            <a:extLst>
              <a:ext uri="{FF2B5EF4-FFF2-40B4-BE49-F238E27FC236}">
                <a16:creationId xmlns:a16="http://schemas.microsoft.com/office/drawing/2014/main" id="{595930D2-2007-4922-A23F-18950B221969}"/>
              </a:ext>
            </a:extLst>
          </p:cNvPr>
          <p:cNvSpPr/>
          <p:nvPr/>
        </p:nvSpPr>
        <p:spPr>
          <a:xfrm>
            <a:off x="3655029" y="1926261"/>
            <a:ext cx="222004" cy="54398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1" name="Round Same Side Corner Rectangle 36">
            <a:extLst>
              <a:ext uri="{FF2B5EF4-FFF2-40B4-BE49-F238E27FC236}">
                <a16:creationId xmlns:a16="http://schemas.microsoft.com/office/drawing/2014/main" id="{CA011A7D-5D39-4A90-BE7A-9099C98DAEF4}"/>
              </a:ext>
            </a:extLst>
          </p:cNvPr>
          <p:cNvSpPr/>
          <p:nvPr/>
        </p:nvSpPr>
        <p:spPr>
          <a:xfrm>
            <a:off x="7015679" y="2037450"/>
            <a:ext cx="406779" cy="3216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2" name="Oval 21">
            <a:extLst>
              <a:ext uri="{FF2B5EF4-FFF2-40B4-BE49-F238E27FC236}">
                <a16:creationId xmlns:a16="http://schemas.microsoft.com/office/drawing/2014/main" id="{A89FCEE1-E85C-4054-879B-61DD2DD8B767}"/>
              </a:ext>
            </a:extLst>
          </p:cNvPr>
          <p:cNvSpPr>
            <a:spLocks noChangeAspect="1"/>
          </p:cNvSpPr>
          <p:nvPr/>
        </p:nvSpPr>
        <p:spPr>
          <a:xfrm>
            <a:off x="5500929" y="3502585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3" name="Oval 32">
            <a:extLst>
              <a:ext uri="{FF2B5EF4-FFF2-40B4-BE49-F238E27FC236}">
                <a16:creationId xmlns:a16="http://schemas.microsoft.com/office/drawing/2014/main" id="{BEB3A4BC-F188-48D3-897F-B8250BB7353D}"/>
              </a:ext>
            </a:extLst>
          </p:cNvPr>
          <p:cNvSpPr/>
          <p:nvPr/>
        </p:nvSpPr>
        <p:spPr>
          <a:xfrm>
            <a:off x="7084921" y="3479620"/>
            <a:ext cx="318881" cy="383620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170927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Fully Editable Icon Sets : C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E298C07-CBF7-4CF6-B6D6-C0E2292A32CB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99D56C4B-A8BF-47B1-9755-21AC0596B557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43C0088-36B8-4C51-8F6D-FB1703ABCEDC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58" name="Freeform 47">
            <a:extLst>
              <a:ext uri="{FF2B5EF4-FFF2-40B4-BE49-F238E27FC236}">
                <a16:creationId xmlns:a16="http://schemas.microsoft.com/office/drawing/2014/main" id="{DA18100F-B96C-4072-B152-55170142AF34}"/>
              </a:ext>
            </a:extLst>
          </p:cNvPr>
          <p:cNvSpPr>
            <a:spLocks noChangeAspect="1"/>
          </p:cNvSpPr>
          <p:nvPr/>
        </p:nvSpPr>
        <p:spPr>
          <a:xfrm>
            <a:off x="3706960" y="1353413"/>
            <a:ext cx="360219" cy="360000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5" name="Freeform 48">
            <a:extLst>
              <a:ext uri="{FF2B5EF4-FFF2-40B4-BE49-F238E27FC236}">
                <a16:creationId xmlns:a16="http://schemas.microsoft.com/office/drawing/2014/main" id="{4C0E7E7B-EE7A-446B-9654-EE6B84711178}"/>
              </a:ext>
            </a:extLst>
          </p:cNvPr>
          <p:cNvSpPr>
            <a:spLocks noChangeAspect="1"/>
          </p:cNvSpPr>
          <p:nvPr/>
        </p:nvSpPr>
        <p:spPr>
          <a:xfrm>
            <a:off x="4282582" y="1383506"/>
            <a:ext cx="360000" cy="299814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6" name="Freeform 49">
            <a:extLst>
              <a:ext uri="{FF2B5EF4-FFF2-40B4-BE49-F238E27FC236}">
                <a16:creationId xmlns:a16="http://schemas.microsoft.com/office/drawing/2014/main" id="{FAB6B7C5-7142-4AAF-935B-ABA23E2CFD96}"/>
              </a:ext>
            </a:extLst>
          </p:cNvPr>
          <p:cNvSpPr>
            <a:spLocks noChangeAspect="1"/>
          </p:cNvSpPr>
          <p:nvPr/>
        </p:nvSpPr>
        <p:spPr>
          <a:xfrm>
            <a:off x="5449552" y="1373426"/>
            <a:ext cx="319975" cy="319975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7" name="Freeform 50">
            <a:extLst>
              <a:ext uri="{FF2B5EF4-FFF2-40B4-BE49-F238E27FC236}">
                <a16:creationId xmlns:a16="http://schemas.microsoft.com/office/drawing/2014/main" id="{79E87720-D307-4DC7-A61A-EFC3BB7840DD}"/>
              </a:ext>
            </a:extLst>
          </p:cNvPr>
          <p:cNvSpPr>
            <a:spLocks noChangeAspect="1"/>
          </p:cNvSpPr>
          <p:nvPr/>
        </p:nvSpPr>
        <p:spPr>
          <a:xfrm>
            <a:off x="4851982" y="1381413"/>
            <a:ext cx="360000" cy="304000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8" name="Teardrop 9">
            <a:extLst>
              <a:ext uri="{FF2B5EF4-FFF2-40B4-BE49-F238E27FC236}">
                <a16:creationId xmlns:a16="http://schemas.microsoft.com/office/drawing/2014/main" id="{9D701450-E20F-4DE8-A50F-483FDB302BE2}"/>
              </a:ext>
            </a:extLst>
          </p:cNvPr>
          <p:cNvSpPr>
            <a:spLocks noChangeAspect="1"/>
          </p:cNvSpPr>
          <p:nvPr/>
        </p:nvSpPr>
        <p:spPr>
          <a:xfrm rot="18900000">
            <a:off x="6023939" y="2076781"/>
            <a:ext cx="348493" cy="297430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9" name="Freeform 97">
            <a:extLst>
              <a:ext uri="{FF2B5EF4-FFF2-40B4-BE49-F238E27FC236}">
                <a16:creationId xmlns:a16="http://schemas.microsoft.com/office/drawing/2014/main" id="{93F9A925-C89F-4B60-B48D-CC10908C5ED3}"/>
              </a:ext>
            </a:extLst>
          </p:cNvPr>
          <p:cNvSpPr>
            <a:spLocks noChangeAspect="1"/>
          </p:cNvSpPr>
          <p:nvPr/>
        </p:nvSpPr>
        <p:spPr>
          <a:xfrm>
            <a:off x="6513205" y="1376236"/>
            <a:ext cx="420675" cy="314355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" name="Donut 22">
            <a:extLst>
              <a:ext uri="{FF2B5EF4-FFF2-40B4-BE49-F238E27FC236}">
                <a16:creationId xmlns:a16="http://schemas.microsoft.com/office/drawing/2014/main" id="{8B966ADF-5D93-4582-9F91-4EDFA29ECC66}"/>
              </a:ext>
            </a:extLst>
          </p:cNvPr>
          <p:cNvSpPr>
            <a:spLocks noChangeAspect="1"/>
          </p:cNvSpPr>
          <p:nvPr/>
        </p:nvSpPr>
        <p:spPr>
          <a:xfrm>
            <a:off x="7679627" y="1441217"/>
            <a:ext cx="360000" cy="184392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1" name="Freeform 99">
            <a:extLst>
              <a:ext uri="{FF2B5EF4-FFF2-40B4-BE49-F238E27FC236}">
                <a16:creationId xmlns:a16="http://schemas.microsoft.com/office/drawing/2014/main" id="{984CA4A5-13B1-4026-A630-054D650B41C6}"/>
              </a:ext>
            </a:extLst>
          </p:cNvPr>
          <p:cNvSpPr>
            <a:spLocks noChangeAspect="1"/>
          </p:cNvSpPr>
          <p:nvPr/>
        </p:nvSpPr>
        <p:spPr>
          <a:xfrm>
            <a:off x="6066104" y="1368148"/>
            <a:ext cx="264162" cy="330530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2" name="Oval 10">
            <a:extLst>
              <a:ext uri="{FF2B5EF4-FFF2-40B4-BE49-F238E27FC236}">
                <a16:creationId xmlns:a16="http://schemas.microsoft.com/office/drawing/2014/main" id="{5CC6BDF5-D6EF-4A0F-A5D9-5E4E04FE916A}"/>
              </a:ext>
            </a:extLst>
          </p:cNvPr>
          <p:cNvSpPr/>
          <p:nvPr/>
        </p:nvSpPr>
        <p:spPr>
          <a:xfrm>
            <a:off x="7124399" y="1368839"/>
            <a:ext cx="330674" cy="329148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" name="Freeform 101">
            <a:extLst>
              <a:ext uri="{FF2B5EF4-FFF2-40B4-BE49-F238E27FC236}">
                <a16:creationId xmlns:a16="http://schemas.microsoft.com/office/drawing/2014/main" id="{F30E024D-8159-48B2-B3C5-CAD2380835ED}"/>
              </a:ext>
            </a:extLst>
          </p:cNvPr>
          <p:cNvSpPr/>
          <p:nvPr/>
        </p:nvSpPr>
        <p:spPr>
          <a:xfrm>
            <a:off x="8293275" y="1404641"/>
            <a:ext cx="193444" cy="257545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4" name="Group 102">
            <a:extLst>
              <a:ext uri="{FF2B5EF4-FFF2-40B4-BE49-F238E27FC236}">
                <a16:creationId xmlns:a16="http://schemas.microsoft.com/office/drawing/2014/main" id="{C4D5A8D3-C064-497D-9F3E-E19F38D65067}"/>
              </a:ext>
            </a:extLst>
          </p:cNvPr>
          <p:cNvGrpSpPr>
            <a:grpSpLocks noChangeAspect="1"/>
          </p:cNvGrpSpPr>
          <p:nvPr/>
        </p:nvGrpSpPr>
        <p:grpSpPr>
          <a:xfrm>
            <a:off x="6612876" y="2045497"/>
            <a:ext cx="221332" cy="360000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85" name="Freeform 103">
              <a:extLst>
                <a:ext uri="{FF2B5EF4-FFF2-40B4-BE49-F238E27FC236}">
                  <a16:creationId xmlns:a16="http://schemas.microsoft.com/office/drawing/2014/main" id="{4F515947-A3A0-4AF4-9D51-E5DA3FE4E3D6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Freeform 104">
              <a:extLst>
                <a:ext uri="{FF2B5EF4-FFF2-40B4-BE49-F238E27FC236}">
                  <a16:creationId xmlns:a16="http://schemas.microsoft.com/office/drawing/2014/main" id="{53A22AF9-75EC-42D1-99ED-BB287E57E124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Freeform 105">
              <a:extLst>
                <a:ext uri="{FF2B5EF4-FFF2-40B4-BE49-F238E27FC236}">
                  <a16:creationId xmlns:a16="http://schemas.microsoft.com/office/drawing/2014/main" id="{2CC12EFF-B1A7-4F1D-B320-00FADEBAB728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Freeform 106">
              <a:extLst>
                <a:ext uri="{FF2B5EF4-FFF2-40B4-BE49-F238E27FC236}">
                  <a16:creationId xmlns:a16="http://schemas.microsoft.com/office/drawing/2014/main" id="{49E666C1-51DD-4C1E-8CB5-1206C2755F64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9" name="Freeform 107">
            <a:extLst>
              <a:ext uri="{FF2B5EF4-FFF2-40B4-BE49-F238E27FC236}">
                <a16:creationId xmlns:a16="http://schemas.microsoft.com/office/drawing/2014/main" id="{A2411D1C-3855-4DBA-9EB9-E9A09269470E}"/>
              </a:ext>
            </a:extLst>
          </p:cNvPr>
          <p:cNvSpPr>
            <a:spLocks noChangeAspect="1"/>
          </p:cNvSpPr>
          <p:nvPr/>
        </p:nvSpPr>
        <p:spPr>
          <a:xfrm>
            <a:off x="7232016" y="2045497"/>
            <a:ext cx="115441" cy="360000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0" name="Freeform 108">
            <a:extLst>
              <a:ext uri="{FF2B5EF4-FFF2-40B4-BE49-F238E27FC236}">
                <a16:creationId xmlns:a16="http://schemas.microsoft.com/office/drawing/2014/main" id="{9BDBC651-A3B1-4B89-BB65-D981258C1EFF}"/>
              </a:ext>
            </a:extLst>
          </p:cNvPr>
          <p:cNvSpPr/>
          <p:nvPr/>
        </p:nvSpPr>
        <p:spPr>
          <a:xfrm>
            <a:off x="4861480" y="2037091"/>
            <a:ext cx="341005" cy="376812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1" name="Oval 8">
            <a:extLst>
              <a:ext uri="{FF2B5EF4-FFF2-40B4-BE49-F238E27FC236}">
                <a16:creationId xmlns:a16="http://schemas.microsoft.com/office/drawing/2014/main" id="{3D851B8B-EA76-4537-9E55-9A8FE6F443B5}"/>
              </a:ext>
            </a:extLst>
          </p:cNvPr>
          <p:cNvSpPr/>
          <p:nvPr/>
        </p:nvSpPr>
        <p:spPr>
          <a:xfrm>
            <a:off x="5430443" y="2045477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92" name="Group 110">
            <a:extLst>
              <a:ext uri="{FF2B5EF4-FFF2-40B4-BE49-F238E27FC236}">
                <a16:creationId xmlns:a16="http://schemas.microsoft.com/office/drawing/2014/main" id="{48607789-16E4-4A9C-9AC9-28E4F95E736E}"/>
              </a:ext>
            </a:extLst>
          </p:cNvPr>
          <p:cNvGrpSpPr/>
          <p:nvPr/>
        </p:nvGrpSpPr>
        <p:grpSpPr>
          <a:xfrm>
            <a:off x="4292080" y="2037091"/>
            <a:ext cx="341005" cy="376812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93" name="Freeform 111">
              <a:extLst>
                <a:ext uri="{FF2B5EF4-FFF2-40B4-BE49-F238E27FC236}">
                  <a16:creationId xmlns:a16="http://schemas.microsoft.com/office/drawing/2014/main" id="{A5694722-9218-47EC-B14B-81D0DEEDA181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Oval 37">
              <a:extLst>
                <a:ext uri="{FF2B5EF4-FFF2-40B4-BE49-F238E27FC236}">
                  <a16:creationId xmlns:a16="http://schemas.microsoft.com/office/drawing/2014/main" id="{DA239340-E2F2-4B63-A1F2-27692641A188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95" name="Rectangle 19">
            <a:extLst>
              <a:ext uri="{FF2B5EF4-FFF2-40B4-BE49-F238E27FC236}">
                <a16:creationId xmlns:a16="http://schemas.microsoft.com/office/drawing/2014/main" id="{930401F3-891D-4F99-9673-554C993271F9}"/>
              </a:ext>
            </a:extLst>
          </p:cNvPr>
          <p:cNvSpPr/>
          <p:nvPr/>
        </p:nvSpPr>
        <p:spPr>
          <a:xfrm>
            <a:off x="3734269" y="2057538"/>
            <a:ext cx="305600" cy="33591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Freeform 114">
            <a:extLst>
              <a:ext uri="{FF2B5EF4-FFF2-40B4-BE49-F238E27FC236}">
                <a16:creationId xmlns:a16="http://schemas.microsoft.com/office/drawing/2014/main" id="{F58FC7AB-1F8D-4FAC-9245-5A25E2575594}"/>
              </a:ext>
            </a:extLst>
          </p:cNvPr>
          <p:cNvSpPr>
            <a:spLocks noChangeAspect="1"/>
          </p:cNvSpPr>
          <p:nvPr/>
        </p:nvSpPr>
        <p:spPr>
          <a:xfrm>
            <a:off x="7672979" y="2045497"/>
            <a:ext cx="373296" cy="360000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7" name="Rounded Rectangle 31">
            <a:extLst>
              <a:ext uri="{FF2B5EF4-FFF2-40B4-BE49-F238E27FC236}">
                <a16:creationId xmlns:a16="http://schemas.microsoft.com/office/drawing/2014/main" id="{453102B0-D31F-42BF-928D-CFA889A378FE}"/>
              </a:ext>
            </a:extLst>
          </p:cNvPr>
          <p:cNvSpPr>
            <a:spLocks noChangeAspect="1"/>
          </p:cNvSpPr>
          <p:nvPr/>
        </p:nvSpPr>
        <p:spPr>
          <a:xfrm>
            <a:off x="3760469" y="2821406"/>
            <a:ext cx="253200" cy="360000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8" name="Oval 47">
            <a:extLst>
              <a:ext uri="{FF2B5EF4-FFF2-40B4-BE49-F238E27FC236}">
                <a16:creationId xmlns:a16="http://schemas.microsoft.com/office/drawing/2014/main" id="{5B4B2716-2F09-4A0A-83F8-CD3E77FB1A07}"/>
              </a:ext>
            </a:extLst>
          </p:cNvPr>
          <p:cNvSpPr>
            <a:spLocks noChangeAspect="1"/>
          </p:cNvSpPr>
          <p:nvPr/>
        </p:nvSpPr>
        <p:spPr>
          <a:xfrm>
            <a:off x="8209997" y="2045497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9" name="Oval 50">
            <a:extLst>
              <a:ext uri="{FF2B5EF4-FFF2-40B4-BE49-F238E27FC236}">
                <a16:creationId xmlns:a16="http://schemas.microsoft.com/office/drawing/2014/main" id="{4BD2FE39-EC35-49C7-91D2-D122FFA725E6}"/>
              </a:ext>
            </a:extLst>
          </p:cNvPr>
          <p:cNvSpPr>
            <a:spLocks noChangeAspect="1"/>
          </p:cNvSpPr>
          <p:nvPr/>
        </p:nvSpPr>
        <p:spPr>
          <a:xfrm>
            <a:off x="4303211" y="2821406"/>
            <a:ext cx="318743" cy="360000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0" name="Heart 17">
            <a:extLst>
              <a:ext uri="{FF2B5EF4-FFF2-40B4-BE49-F238E27FC236}">
                <a16:creationId xmlns:a16="http://schemas.microsoft.com/office/drawing/2014/main" id="{C8E6F7CA-08CD-4248-A684-AA590DABCE54}"/>
              </a:ext>
            </a:extLst>
          </p:cNvPr>
          <p:cNvSpPr/>
          <p:nvPr/>
        </p:nvSpPr>
        <p:spPr>
          <a:xfrm>
            <a:off x="6027872" y="2833290"/>
            <a:ext cx="340626" cy="333972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1" name="Rounded Rectangle 25">
            <a:extLst>
              <a:ext uri="{FF2B5EF4-FFF2-40B4-BE49-F238E27FC236}">
                <a16:creationId xmlns:a16="http://schemas.microsoft.com/office/drawing/2014/main" id="{85751DFC-6CE7-4273-965F-C788C31A9735}"/>
              </a:ext>
            </a:extLst>
          </p:cNvPr>
          <p:cNvSpPr/>
          <p:nvPr/>
        </p:nvSpPr>
        <p:spPr>
          <a:xfrm>
            <a:off x="5440459" y="2858907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2" name="Chord 32">
            <a:extLst>
              <a:ext uri="{FF2B5EF4-FFF2-40B4-BE49-F238E27FC236}">
                <a16:creationId xmlns:a16="http://schemas.microsoft.com/office/drawing/2014/main" id="{D0C9D319-8070-4E50-BA5B-3A5057DD0AD5}"/>
              </a:ext>
            </a:extLst>
          </p:cNvPr>
          <p:cNvSpPr/>
          <p:nvPr/>
        </p:nvSpPr>
        <p:spPr>
          <a:xfrm>
            <a:off x="4862902" y="2833809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3" name="Rounded Rectangle 40">
            <a:extLst>
              <a:ext uri="{FF2B5EF4-FFF2-40B4-BE49-F238E27FC236}">
                <a16:creationId xmlns:a16="http://schemas.microsoft.com/office/drawing/2014/main" id="{28712CE1-36D0-45CF-A454-22280F12D2D1}"/>
              </a:ext>
            </a:extLst>
          </p:cNvPr>
          <p:cNvSpPr/>
          <p:nvPr/>
        </p:nvSpPr>
        <p:spPr>
          <a:xfrm rot="2942052">
            <a:off x="6566376" y="2834205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4" name="Rounded Rectangle 7">
            <a:extLst>
              <a:ext uri="{FF2B5EF4-FFF2-40B4-BE49-F238E27FC236}">
                <a16:creationId xmlns:a16="http://schemas.microsoft.com/office/drawing/2014/main" id="{FEA1A7D3-9E74-483D-93FA-A674114F0569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976755" y="3535534"/>
            <a:ext cx="110455" cy="432000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5" name="Rounded Rectangle 17">
            <a:extLst>
              <a:ext uri="{FF2B5EF4-FFF2-40B4-BE49-F238E27FC236}">
                <a16:creationId xmlns:a16="http://schemas.microsoft.com/office/drawing/2014/main" id="{FB365F28-4A79-43E4-8E21-14C4CE32D74F}"/>
              </a:ext>
            </a:extLst>
          </p:cNvPr>
          <p:cNvSpPr>
            <a:spLocks noChangeAspect="1"/>
          </p:cNvSpPr>
          <p:nvPr/>
        </p:nvSpPr>
        <p:spPr>
          <a:xfrm>
            <a:off x="8276866" y="2821406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6" name="Oval 21">
            <a:extLst>
              <a:ext uri="{FF2B5EF4-FFF2-40B4-BE49-F238E27FC236}">
                <a16:creationId xmlns:a16="http://schemas.microsoft.com/office/drawing/2014/main" id="{88926273-9043-4220-855B-71506DED6A1A}"/>
              </a:ext>
            </a:extLst>
          </p:cNvPr>
          <p:cNvSpPr>
            <a:spLocks noChangeAspect="1"/>
          </p:cNvSpPr>
          <p:nvPr/>
        </p:nvSpPr>
        <p:spPr>
          <a:xfrm>
            <a:off x="7109736" y="2821406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7" name="Oval 25">
            <a:extLst>
              <a:ext uri="{FF2B5EF4-FFF2-40B4-BE49-F238E27FC236}">
                <a16:creationId xmlns:a16="http://schemas.microsoft.com/office/drawing/2014/main" id="{E0F16BEE-3F20-495F-BCEA-107B00830165}"/>
              </a:ext>
            </a:extLst>
          </p:cNvPr>
          <p:cNvSpPr>
            <a:spLocks noChangeAspect="1"/>
          </p:cNvSpPr>
          <p:nvPr/>
        </p:nvSpPr>
        <p:spPr>
          <a:xfrm>
            <a:off x="7679872" y="2821406"/>
            <a:ext cx="359510" cy="360000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8" name="Block Arc 20">
            <a:extLst>
              <a:ext uri="{FF2B5EF4-FFF2-40B4-BE49-F238E27FC236}">
                <a16:creationId xmlns:a16="http://schemas.microsoft.com/office/drawing/2014/main" id="{0B4F1B98-CBFF-4C5A-A8AE-F54E27308DB7}"/>
              </a:ext>
            </a:extLst>
          </p:cNvPr>
          <p:cNvSpPr>
            <a:spLocks noChangeAspect="1"/>
          </p:cNvSpPr>
          <p:nvPr/>
        </p:nvSpPr>
        <p:spPr>
          <a:xfrm rot="10800000">
            <a:off x="4296578" y="3571534"/>
            <a:ext cx="332010" cy="360000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9" name="Block Arc 11">
            <a:extLst>
              <a:ext uri="{FF2B5EF4-FFF2-40B4-BE49-F238E27FC236}">
                <a16:creationId xmlns:a16="http://schemas.microsoft.com/office/drawing/2014/main" id="{77A4B289-81F7-47A0-8D9F-C5E2C08723F6}"/>
              </a:ext>
            </a:extLst>
          </p:cNvPr>
          <p:cNvSpPr/>
          <p:nvPr/>
        </p:nvSpPr>
        <p:spPr>
          <a:xfrm rot="10800000">
            <a:off x="6614789" y="3560896"/>
            <a:ext cx="217507" cy="353911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0" name="Rectangle 21">
            <a:extLst>
              <a:ext uri="{FF2B5EF4-FFF2-40B4-BE49-F238E27FC236}">
                <a16:creationId xmlns:a16="http://schemas.microsoft.com/office/drawing/2014/main" id="{C375C859-9893-4713-A3A8-08DCF343F6A5}"/>
              </a:ext>
            </a:extLst>
          </p:cNvPr>
          <p:cNvSpPr/>
          <p:nvPr/>
        </p:nvSpPr>
        <p:spPr>
          <a:xfrm>
            <a:off x="5437664" y="3655251"/>
            <a:ext cx="343751" cy="192566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1" name="Round Same Side Corner Rectangle 8">
            <a:extLst>
              <a:ext uri="{FF2B5EF4-FFF2-40B4-BE49-F238E27FC236}">
                <a16:creationId xmlns:a16="http://schemas.microsoft.com/office/drawing/2014/main" id="{D6C364D9-7945-44A9-9368-54A5192C6EBA}"/>
              </a:ext>
            </a:extLst>
          </p:cNvPr>
          <p:cNvSpPr/>
          <p:nvPr/>
        </p:nvSpPr>
        <p:spPr>
          <a:xfrm>
            <a:off x="8212501" y="3588603"/>
            <a:ext cx="354992" cy="355536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2" name="Rounded Rectangle 51">
            <a:extLst>
              <a:ext uri="{FF2B5EF4-FFF2-40B4-BE49-F238E27FC236}">
                <a16:creationId xmlns:a16="http://schemas.microsoft.com/office/drawing/2014/main" id="{B7D4F0AA-9DF8-46AC-86F6-06BF10A108E3}"/>
              </a:ext>
            </a:extLst>
          </p:cNvPr>
          <p:cNvSpPr/>
          <p:nvPr/>
        </p:nvSpPr>
        <p:spPr>
          <a:xfrm rot="16200000" flipH="1">
            <a:off x="7112464" y="4219259"/>
            <a:ext cx="367987" cy="34655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3" name="Isosceles Triangle 5">
            <a:extLst>
              <a:ext uri="{FF2B5EF4-FFF2-40B4-BE49-F238E27FC236}">
                <a16:creationId xmlns:a16="http://schemas.microsoft.com/office/drawing/2014/main" id="{5C015811-5CED-4CFE-BF01-DF1539A8834F}"/>
              </a:ext>
            </a:extLst>
          </p:cNvPr>
          <p:cNvSpPr>
            <a:spLocks noChangeAspect="1"/>
          </p:cNvSpPr>
          <p:nvPr/>
        </p:nvSpPr>
        <p:spPr>
          <a:xfrm>
            <a:off x="6060854" y="3614352"/>
            <a:ext cx="274662" cy="274365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4" name="Trapezoid 22">
            <a:extLst>
              <a:ext uri="{FF2B5EF4-FFF2-40B4-BE49-F238E27FC236}">
                <a16:creationId xmlns:a16="http://schemas.microsoft.com/office/drawing/2014/main" id="{5A20F0BE-39E1-4D3C-9D56-7BF62CDB5490}"/>
              </a:ext>
            </a:extLst>
          </p:cNvPr>
          <p:cNvSpPr>
            <a:spLocks noChangeAspect="1"/>
          </p:cNvSpPr>
          <p:nvPr/>
        </p:nvSpPr>
        <p:spPr>
          <a:xfrm>
            <a:off x="7109736" y="3659965"/>
            <a:ext cx="360000" cy="183139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5" name="Rounded Rectangle 20">
            <a:extLst>
              <a:ext uri="{FF2B5EF4-FFF2-40B4-BE49-F238E27FC236}">
                <a16:creationId xmlns:a16="http://schemas.microsoft.com/office/drawing/2014/main" id="{08E48451-98E2-4623-A35A-8728AFE41564}"/>
              </a:ext>
            </a:extLst>
          </p:cNvPr>
          <p:cNvSpPr>
            <a:spLocks noChangeAspect="1"/>
          </p:cNvSpPr>
          <p:nvPr/>
        </p:nvSpPr>
        <p:spPr>
          <a:xfrm rot="2160000">
            <a:off x="7692804" y="3571534"/>
            <a:ext cx="333647" cy="360000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6" name="Trapezoid 28">
            <a:extLst>
              <a:ext uri="{FF2B5EF4-FFF2-40B4-BE49-F238E27FC236}">
                <a16:creationId xmlns:a16="http://schemas.microsoft.com/office/drawing/2014/main" id="{0B98DDAC-824F-41D3-939C-5A4571BAF667}"/>
              </a:ext>
            </a:extLst>
          </p:cNvPr>
          <p:cNvSpPr>
            <a:spLocks noChangeAspect="1"/>
          </p:cNvSpPr>
          <p:nvPr/>
        </p:nvSpPr>
        <p:spPr>
          <a:xfrm>
            <a:off x="3738542" y="3571534"/>
            <a:ext cx="297055" cy="360000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7" name="Rounded Rectangle 2">
            <a:extLst>
              <a:ext uri="{FF2B5EF4-FFF2-40B4-BE49-F238E27FC236}">
                <a16:creationId xmlns:a16="http://schemas.microsoft.com/office/drawing/2014/main" id="{E38E2923-23FD-43CA-8EB1-A53B197902FB}"/>
              </a:ext>
            </a:extLst>
          </p:cNvPr>
          <p:cNvSpPr/>
          <p:nvPr/>
        </p:nvSpPr>
        <p:spPr>
          <a:xfrm>
            <a:off x="4286165" y="4223696"/>
            <a:ext cx="352834" cy="352834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8" name="Rounded Rectangle 8">
            <a:extLst>
              <a:ext uri="{FF2B5EF4-FFF2-40B4-BE49-F238E27FC236}">
                <a16:creationId xmlns:a16="http://schemas.microsoft.com/office/drawing/2014/main" id="{D8462673-EB48-4786-B127-B6762FA56C62}"/>
              </a:ext>
            </a:extLst>
          </p:cNvPr>
          <p:cNvSpPr/>
          <p:nvPr/>
        </p:nvSpPr>
        <p:spPr>
          <a:xfrm>
            <a:off x="3710633" y="4223696"/>
            <a:ext cx="352873" cy="352834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9" name="Rounded Rectangle 2">
            <a:extLst>
              <a:ext uri="{FF2B5EF4-FFF2-40B4-BE49-F238E27FC236}">
                <a16:creationId xmlns:a16="http://schemas.microsoft.com/office/drawing/2014/main" id="{C91C1B5D-B5CF-47CC-97C4-B0C63963BBB5}"/>
              </a:ext>
            </a:extLst>
          </p:cNvPr>
          <p:cNvSpPr/>
          <p:nvPr/>
        </p:nvSpPr>
        <p:spPr>
          <a:xfrm>
            <a:off x="5433122" y="4223696"/>
            <a:ext cx="352834" cy="352834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0" name="Rounded Rectangle 3">
            <a:extLst>
              <a:ext uri="{FF2B5EF4-FFF2-40B4-BE49-F238E27FC236}">
                <a16:creationId xmlns:a16="http://schemas.microsoft.com/office/drawing/2014/main" id="{5E245A69-4AC8-4706-962D-70F0B5D96704}"/>
              </a:ext>
            </a:extLst>
          </p:cNvPr>
          <p:cNvSpPr>
            <a:spLocks noChangeAspect="1"/>
          </p:cNvSpPr>
          <p:nvPr/>
        </p:nvSpPr>
        <p:spPr>
          <a:xfrm>
            <a:off x="4855565" y="4223696"/>
            <a:ext cx="352834" cy="352834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1" name="Rounded Rectangle 10">
            <a:extLst>
              <a:ext uri="{FF2B5EF4-FFF2-40B4-BE49-F238E27FC236}">
                <a16:creationId xmlns:a16="http://schemas.microsoft.com/office/drawing/2014/main" id="{F44C515D-A1D4-4EA0-B9D7-8DE64A64ADAD}"/>
              </a:ext>
            </a:extLst>
          </p:cNvPr>
          <p:cNvSpPr>
            <a:spLocks noChangeAspect="1"/>
          </p:cNvSpPr>
          <p:nvPr/>
        </p:nvSpPr>
        <p:spPr>
          <a:xfrm>
            <a:off x="6021140" y="4216530"/>
            <a:ext cx="354091" cy="360000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2" name="Block Arc 6">
            <a:extLst>
              <a:ext uri="{FF2B5EF4-FFF2-40B4-BE49-F238E27FC236}">
                <a16:creationId xmlns:a16="http://schemas.microsoft.com/office/drawing/2014/main" id="{4E80998D-A645-448C-83D4-17400A3F6B82}"/>
              </a:ext>
            </a:extLst>
          </p:cNvPr>
          <p:cNvSpPr/>
          <p:nvPr/>
        </p:nvSpPr>
        <p:spPr>
          <a:xfrm>
            <a:off x="6557572" y="4241324"/>
            <a:ext cx="331940" cy="335206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3" name="Left Arrow 1">
            <a:extLst>
              <a:ext uri="{FF2B5EF4-FFF2-40B4-BE49-F238E27FC236}">
                <a16:creationId xmlns:a16="http://schemas.microsoft.com/office/drawing/2014/main" id="{3C77B5CD-7A98-4E11-9E09-5F82AD272000}"/>
              </a:ext>
            </a:extLst>
          </p:cNvPr>
          <p:cNvSpPr>
            <a:spLocks noChangeAspect="1"/>
          </p:cNvSpPr>
          <p:nvPr/>
        </p:nvSpPr>
        <p:spPr>
          <a:xfrm>
            <a:off x="8231065" y="4216530"/>
            <a:ext cx="369872" cy="360000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4" name="Oval 35">
            <a:extLst>
              <a:ext uri="{FF2B5EF4-FFF2-40B4-BE49-F238E27FC236}">
                <a16:creationId xmlns:a16="http://schemas.microsoft.com/office/drawing/2014/main" id="{C7B0A727-5103-453E-A7C7-840A5920AB3E}"/>
              </a:ext>
            </a:extLst>
          </p:cNvPr>
          <p:cNvSpPr/>
          <p:nvPr/>
        </p:nvSpPr>
        <p:spPr>
          <a:xfrm>
            <a:off x="7735185" y="4217255"/>
            <a:ext cx="289606" cy="365156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0910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2879812" y="633707"/>
            <a:ext cx="3384376" cy="576063"/>
          </a:xfrm>
        </p:spPr>
        <p:txBody>
          <a:bodyPr/>
          <a:lstStyle/>
          <a:p>
            <a:r>
              <a:rPr lang="en-US" altLang="ko-KR" b="1" dirty="0"/>
              <a:t>Welcome!!</a:t>
            </a:r>
            <a:endParaRPr lang="ko-KR" alt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2879664" y="1137763"/>
            <a:ext cx="3384376" cy="504056"/>
          </a:xfrm>
        </p:spPr>
        <p:txBody>
          <a:bodyPr/>
          <a:lstStyle/>
          <a:p>
            <a:pPr>
              <a:spcBef>
                <a:spcPts val="0"/>
              </a:spcBef>
              <a:defRPr/>
            </a:pPr>
            <a:r>
              <a:rPr lang="en-US" altLang="ko-KR" sz="1100" b="1" dirty="0"/>
              <a:t>INSERT THE TITLE</a:t>
            </a:r>
          </a:p>
          <a:p>
            <a:pPr>
              <a:spcBef>
                <a:spcPts val="0"/>
              </a:spcBef>
              <a:defRPr/>
            </a:pPr>
            <a:r>
              <a:rPr lang="en-US" altLang="ko-KR" sz="1100" b="1" dirty="0"/>
              <a:t>OF YOUR PRESENTATION HERE  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67844" y="3795886"/>
            <a:ext cx="2808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This PowerPoint Template has clean and neutral design that can be adapted to any content and meets various market segments. </a:t>
            </a:r>
          </a:p>
        </p:txBody>
      </p:sp>
    </p:spTree>
    <p:extLst>
      <p:ext uri="{BB962C8B-B14F-4D97-AF65-F5344CB8AC3E}">
        <p14:creationId xmlns:p14="http://schemas.microsoft.com/office/powerpoint/2010/main" val="36111049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Our Services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30" name="Oval 21"/>
          <p:cNvSpPr>
            <a:spLocks noChangeAspect="1"/>
          </p:cNvSpPr>
          <p:nvPr/>
        </p:nvSpPr>
        <p:spPr>
          <a:xfrm>
            <a:off x="3446232" y="1657747"/>
            <a:ext cx="325283" cy="32800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accent1"/>
              </a:solidFill>
            </a:endParaRPr>
          </a:p>
        </p:txBody>
      </p:sp>
      <p:sp>
        <p:nvSpPr>
          <p:cNvPr id="31" name="Rectangle 16"/>
          <p:cNvSpPr/>
          <p:nvPr/>
        </p:nvSpPr>
        <p:spPr>
          <a:xfrm rot="2700000">
            <a:off x="3492748" y="3333767"/>
            <a:ext cx="232250" cy="41638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1"/>
              </a:solidFill>
            </a:endParaRPr>
          </a:p>
        </p:txBody>
      </p:sp>
      <p:sp>
        <p:nvSpPr>
          <p:cNvPr id="32" name="Rectangle 9"/>
          <p:cNvSpPr/>
          <p:nvPr/>
        </p:nvSpPr>
        <p:spPr>
          <a:xfrm>
            <a:off x="5542542" y="1684935"/>
            <a:ext cx="292306" cy="27362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1"/>
              </a:solidFill>
            </a:endParaRPr>
          </a:p>
        </p:txBody>
      </p:sp>
      <p:sp>
        <p:nvSpPr>
          <p:cNvPr id="33" name="Donut 24"/>
          <p:cNvSpPr/>
          <p:nvPr/>
        </p:nvSpPr>
        <p:spPr>
          <a:xfrm>
            <a:off x="7622445" y="1648675"/>
            <a:ext cx="343349" cy="34614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1"/>
              </a:solidFill>
            </a:endParaRPr>
          </a:p>
        </p:txBody>
      </p:sp>
      <p:sp>
        <p:nvSpPr>
          <p:cNvPr id="34" name="Rounded Rectangle 27"/>
          <p:cNvSpPr/>
          <p:nvPr/>
        </p:nvSpPr>
        <p:spPr>
          <a:xfrm>
            <a:off x="5526080" y="3417047"/>
            <a:ext cx="325230" cy="24982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accent1"/>
              </a:solidFill>
            </a:endParaRPr>
          </a:p>
        </p:txBody>
      </p:sp>
      <p:sp>
        <p:nvSpPr>
          <p:cNvPr id="35" name="Rounded Rectangle 7"/>
          <p:cNvSpPr/>
          <p:nvPr/>
        </p:nvSpPr>
        <p:spPr>
          <a:xfrm>
            <a:off x="7619726" y="3391458"/>
            <a:ext cx="348786" cy="3009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accent1"/>
              </a:solidFill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3004120" y="2074994"/>
            <a:ext cx="1209506" cy="720109"/>
            <a:chOff x="1472558" y="998559"/>
            <a:chExt cx="2765965" cy="720109"/>
          </a:xfrm>
        </p:grpSpPr>
        <p:sp>
          <p:nvSpPr>
            <p:cNvPr id="37" name="TextBox 36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latinLnBrk="0">
                <a:defRPr/>
              </a:pPr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Replaced with your own text.  </a:t>
              </a:r>
              <a:endParaRPr lang="en-JM" altLang="ko-KR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5083942" y="2074994"/>
            <a:ext cx="1209506" cy="720109"/>
            <a:chOff x="1472558" y="998559"/>
            <a:chExt cx="2765965" cy="720109"/>
          </a:xfrm>
        </p:grpSpPr>
        <p:sp>
          <p:nvSpPr>
            <p:cNvPr id="40" name="TextBox 39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latinLnBrk="0">
                <a:defRPr/>
              </a:pPr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Replaced with your own text.  </a:t>
              </a:r>
              <a:endParaRPr lang="en-JM" altLang="ko-KR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7189366" y="2074994"/>
            <a:ext cx="1209506" cy="720109"/>
            <a:chOff x="1472558" y="998559"/>
            <a:chExt cx="2765965" cy="720109"/>
          </a:xfrm>
        </p:grpSpPr>
        <p:sp>
          <p:nvSpPr>
            <p:cNvPr id="43" name="TextBox 42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latinLnBrk="0">
                <a:defRPr/>
              </a:pPr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Replaced with your own text.  </a:t>
              </a:r>
              <a:endParaRPr lang="en-JM" altLang="ko-KR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3004120" y="3771284"/>
            <a:ext cx="1209506" cy="720109"/>
            <a:chOff x="1472558" y="998559"/>
            <a:chExt cx="2765965" cy="720109"/>
          </a:xfrm>
        </p:grpSpPr>
        <p:sp>
          <p:nvSpPr>
            <p:cNvPr id="46" name="TextBox 45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latinLnBrk="0">
                <a:defRPr/>
              </a:pPr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Replaced with your own text.  </a:t>
              </a:r>
              <a:endParaRPr lang="en-JM" altLang="ko-KR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5083942" y="3771284"/>
            <a:ext cx="1209506" cy="720109"/>
            <a:chOff x="1472558" y="998559"/>
            <a:chExt cx="2765965" cy="720109"/>
          </a:xfrm>
        </p:grpSpPr>
        <p:sp>
          <p:nvSpPr>
            <p:cNvPr id="49" name="TextBox 48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latinLnBrk="0">
                <a:defRPr/>
              </a:pPr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Replaced with your own text.  </a:t>
              </a:r>
              <a:endParaRPr lang="en-JM" altLang="ko-KR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7189366" y="3771284"/>
            <a:ext cx="1209506" cy="720109"/>
            <a:chOff x="1472558" y="998559"/>
            <a:chExt cx="2765965" cy="720109"/>
          </a:xfrm>
        </p:grpSpPr>
        <p:sp>
          <p:nvSpPr>
            <p:cNvPr id="52" name="TextBox 51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latinLnBrk="0">
                <a:defRPr/>
              </a:pPr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Replaced with your own text.  </a:t>
              </a:r>
              <a:endParaRPr lang="en-JM" altLang="ko-KR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77B63381-A64A-47FD-86F7-10B15B6ABD2A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41766702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19702" y="51470"/>
            <a:ext cx="2051720" cy="2376264"/>
          </a:xfrm>
        </p:spPr>
        <p:txBody>
          <a:bodyPr/>
          <a:lstStyle/>
          <a:p>
            <a:r>
              <a:rPr lang="en-US" altLang="ko-KR" dirty="0"/>
              <a:t>Our Team Layout</a:t>
            </a:r>
            <a:endParaRPr lang="ko-KR" altLang="en-US" dirty="0"/>
          </a:p>
        </p:txBody>
      </p:sp>
      <p:grpSp>
        <p:nvGrpSpPr>
          <p:cNvPr id="21" name="Group 20"/>
          <p:cNvGrpSpPr/>
          <p:nvPr/>
        </p:nvGrpSpPr>
        <p:grpSpPr>
          <a:xfrm>
            <a:off x="4716016" y="403204"/>
            <a:ext cx="4104456" cy="994473"/>
            <a:chOff x="3779911" y="3327771"/>
            <a:chExt cx="1584177" cy="994473"/>
          </a:xfrm>
        </p:grpSpPr>
        <p:sp>
          <p:nvSpPr>
            <p:cNvPr id="22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23" name="Text Placeholder 18"/>
            <p:cNvSpPr txBox="1">
              <a:spLocks/>
            </p:cNvSpPr>
            <p:nvPr/>
          </p:nvSpPr>
          <p:spPr>
            <a:xfrm>
              <a:off x="3779911" y="3558666"/>
              <a:ext cx="1584177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200" b="1" dirty="0">
                  <a:solidFill>
                    <a:schemeClr val="accent1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779911" y="3860579"/>
              <a:ext cx="15841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4708218" y="2081333"/>
            <a:ext cx="4104456" cy="994473"/>
            <a:chOff x="3779911" y="3327771"/>
            <a:chExt cx="1584177" cy="994473"/>
          </a:xfrm>
        </p:grpSpPr>
        <p:sp>
          <p:nvSpPr>
            <p:cNvPr id="26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27" name="Text Placeholder 18"/>
            <p:cNvSpPr txBox="1">
              <a:spLocks/>
            </p:cNvSpPr>
            <p:nvPr/>
          </p:nvSpPr>
          <p:spPr>
            <a:xfrm>
              <a:off x="3779911" y="3558666"/>
              <a:ext cx="1584177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200" b="1" dirty="0">
                  <a:solidFill>
                    <a:schemeClr val="accent1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779911" y="3860579"/>
              <a:ext cx="15841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4700420" y="3759462"/>
            <a:ext cx="4104456" cy="994473"/>
            <a:chOff x="3779911" y="3327771"/>
            <a:chExt cx="1584177" cy="994473"/>
          </a:xfrm>
        </p:grpSpPr>
        <p:sp>
          <p:nvSpPr>
            <p:cNvPr id="30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31" name="Text Placeholder 18"/>
            <p:cNvSpPr txBox="1">
              <a:spLocks/>
            </p:cNvSpPr>
            <p:nvPr/>
          </p:nvSpPr>
          <p:spPr>
            <a:xfrm>
              <a:off x="3779911" y="3558666"/>
              <a:ext cx="1584177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200" b="1" dirty="0">
                  <a:solidFill>
                    <a:schemeClr val="accent1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779911" y="3860579"/>
              <a:ext cx="15841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625443C8-FD74-4545-B0E4-53C397BCB8C6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6262FFD7-9BB9-4B0B-953A-8E0ECED1FF6E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FC647B8B-8941-429C-AB2C-B9EE6FBAAF60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497755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8" name="Straight Connector 67"/>
          <p:cNvCxnSpPr>
            <a:stCxn id="18" idx="4"/>
            <a:endCxn id="55" idx="0"/>
          </p:cNvCxnSpPr>
          <p:nvPr/>
        </p:nvCxnSpPr>
        <p:spPr>
          <a:xfrm>
            <a:off x="2923786" y="2283718"/>
            <a:ext cx="1073" cy="132824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522299" y="2283718"/>
            <a:ext cx="1073" cy="132824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6120812" y="2283718"/>
            <a:ext cx="1073" cy="132824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>
            <a:endCxn id="64" idx="0"/>
          </p:cNvCxnSpPr>
          <p:nvPr/>
        </p:nvCxnSpPr>
        <p:spPr>
          <a:xfrm>
            <a:off x="7863339" y="2355726"/>
            <a:ext cx="0" cy="1256232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68" name="Straight Connector 7167"/>
          <p:cNvCxnSpPr>
            <a:stCxn id="16" idx="4"/>
            <a:endCxn id="46" idx="0"/>
          </p:cNvCxnSpPr>
          <p:nvPr/>
        </p:nvCxnSpPr>
        <p:spPr>
          <a:xfrm>
            <a:off x="1325273" y="2283718"/>
            <a:ext cx="0" cy="132824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TimeLine Layout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cxnSp>
        <p:nvCxnSpPr>
          <p:cNvPr id="13" name="Straight Connector 12"/>
          <p:cNvCxnSpPr/>
          <p:nvPr/>
        </p:nvCxnSpPr>
        <p:spPr>
          <a:xfrm>
            <a:off x="0" y="2778393"/>
            <a:ext cx="9144000" cy="769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7359283" y="1419622"/>
            <a:ext cx="1008112" cy="100811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3" name="Rounded Rectangle 22"/>
          <p:cNvSpPr/>
          <p:nvPr/>
        </p:nvSpPr>
        <p:spPr>
          <a:xfrm>
            <a:off x="785558" y="2999152"/>
            <a:ext cx="1079430" cy="36004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5" name="TextBox 24"/>
          <p:cNvSpPr txBox="1"/>
          <p:nvPr/>
        </p:nvSpPr>
        <p:spPr>
          <a:xfrm>
            <a:off x="976460" y="2994506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2015</a:t>
            </a:r>
            <a:endParaRPr lang="ko-KR" altLang="en-US" sz="1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2385144" y="2999152"/>
            <a:ext cx="1079430" cy="36004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9" name="TextBox 28"/>
          <p:cNvSpPr txBox="1"/>
          <p:nvPr/>
        </p:nvSpPr>
        <p:spPr>
          <a:xfrm>
            <a:off x="2576046" y="2994506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2016</a:t>
            </a:r>
            <a:endParaRPr lang="ko-KR" altLang="en-US" sz="1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3984730" y="2999152"/>
            <a:ext cx="1079430" cy="36004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2" name="TextBox 31"/>
          <p:cNvSpPr txBox="1"/>
          <p:nvPr/>
        </p:nvSpPr>
        <p:spPr>
          <a:xfrm>
            <a:off x="4175632" y="2994506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2017</a:t>
            </a:r>
            <a:endParaRPr lang="ko-KR" altLang="en-US" sz="1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5584317" y="2988713"/>
            <a:ext cx="1079430" cy="36004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5" name="TextBox 34"/>
          <p:cNvSpPr txBox="1"/>
          <p:nvPr/>
        </p:nvSpPr>
        <p:spPr>
          <a:xfrm>
            <a:off x="5775219" y="2984067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2018</a:t>
            </a:r>
            <a:endParaRPr lang="ko-KR" altLang="en-US" sz="1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7323624" y="2999152"/>
            <a:ext cx="1079430" cy="36004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8" name="TextBox 37"/>
          <p:cNvSpPr txBox="1"/>
          <p:nvPr/>
        </p:nvSpPr>
        <p:spPr>
          <a:xfrm>
            <a:off x="7514526" y="2994506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2019</a:t>
            </a:r>
            <a:endParaRPr lang="ko-KR" altLang="en-US" sz="1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Oval 21"/>
          <p:cNvSpPr>
            <a:spLocks noChangeAspect="1"/>
          </p:cNvSpPr>
          <p:nvPr/>
        </p:nvSpPr>
        <p:spPr>
          <a:xfrm>
            <a:off x="7634267" y="1692692"/>
            <a:ext cx="458144" cy="461971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Oval 15"/>
          <p:cNvSpPr/>
          <p:nvPr/>
        </p:nvSpPr>
        <p:spPr>
          <a:xfrm>
            <a:off x="965233" y="1563638"/>
            <a:ext cx="720080" cy="720080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" name="Oval 17"/>
          <p:cNvSpPr/>
          <p:nvPr/>
        </p:nvSpPr>
        <p:spPr>
          <a:xfrm>
            <a:off x="2563746" y="1563638"/>
            <a:ext cx="720080" cy="720080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Oval 18"/>
          <p:cNvSpPr/>
          <p:nvPr/>
        </p:nvSpPr>
        <p:spPr>
          <a:xfrm>
            <a:off x="4162259" y="1563638"/>
            <a:ext cx="720080" cy="720080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0" name="Oval 19"/>
          <p:cNvSpPr/>
          <p:nvPr/>
        </p:nvSpPr>
        <p:spPr>
          <a:xfrm>
            <a:off x="5760772" y="1563638"/>
            <a:ext cx="720080" cy="720080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0" name="Rectangle 9"/>
          <p:cNvSpPr/>
          <p:nvPr/>
        </p:nvSpPr>
        <p:spPr>
          <a:xfrm>
            <a:off x="5977879" y="1786866"/>
            <a:ext cx="292306" cy="27362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Donut 24"/>
          <p:cNvSpPr/>
          <p:nvPr/>
        </p:nvSpPr>
        <p:spPr>
          <a:xfrm>
            <a:off x="4350624" y="1750606"/>
            <a:ext cx="343349" cy="34614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2" name="Rounded Rectangle 27"/>
          <p:cNvSpPr/>
          <p:nvPr/>
        </p:nvSpPr>
        <p:spPr>
          <a:xfrm>
            <a:off x="2775801" y="1783510"/>
            <a:ext cx="325230" cy="24982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3" name="Rounded Rectangle 7"/>
          <p:cNvSpPr/>
          <p:nvPr/>
        </p:nvSpPr>
        <p:spPr>
          <a:xfrm>
            <a:off x="1150880" y="1750606"/>
            <a:ext cx="348786" cy="3009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44" name="Group 43"/>
          <p:cNvGrpSpPr/>
          <p:nvPr/>
        </p:nvGrpSpPr>
        <p:grpSpPr>
          <a:xfrm>
            <a:off x="623869" y="3611958"/>
            <a:ext cx="1402807" cy="1048024"/>
            <a:chOff x="803640" y="3362835"/>
            <a:chExt cx="2059657" cy="1048024"/>
          </a:xfrm>
        </p:grpSpPr>
        <p:sp>
          <p:nvSpPr>
            <p:cNvPr id="45" name="TextBox 44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2223455" y="3611958"/>
            <a:ext cx="1402807" cy="1048024"/>
            <a:chOff x="803640" y="3362835"/>
            <a:chExt cx="2059657" cy="1048024"/>
          </a:xfrm>
        </p:grpSpPr>
        <p:sp>
          <p:nvSpPr>
            <p:cNvPr id="54" name="TextBox 53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3823041" y="3611958"/>
            <a:ext cx="1402807" cy="1048024"/>
            <a:chOff x="803640" y="3362835"/>
            <a:chExt cx="2059657" cy="1048024"/>
          </a:xfrm>
        </p:grpSpPr>
        <p:sp>
          <p:nvSpPr>
            <p:cNvPr id="57" name="TextBox 56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5422628" y="3611958"/>
            <a:ext cx="1402807" cy="1048024"/>
            <a:chOff x="803640" y="3362835"/>
            <a:chExt cx="2059657" cy="1048024"/>
          </a:xfrm>
        </p:grpSpPr>
        <p:sp>
          <p:nvSpPr>
            <p:cNvPr id="60" name="TextBox 59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7161935" y="3611958"/>
            <a:ext cx="1402807" cy="1048024"/>
            <a:chOff x="803640" y="3362835"/>
            <a:chExt cx="2059657" cy="1048024"/>
          </a:xfrm>
        </p:grpSpPr>
        <p:sp>
          <p:nvSpPr>
            <p:cNvPr id="63" name="TextBox 62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128633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88AA421-39AD-44C5-B8A2-DCDCF8A7CE51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6" name="Oval 5"/>
          <p:cNvSpPr/>
          <p:nvPr/>
        </p:nvSpPr>
        <p:spPr>
          <a:xfrm>
            <a:off x="2627784" y="627534"/>
            <a:ext cx="3888432" cy="3888432"/>
          </a:xfrm>
          <a:prstGeom prst="ellipse">
            <a:avLst/>
          </a:prstGeom>
          <a:solidFill>
            <a:schemeClr val="accent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>
              <a:lnSpc>
                <a:spcPct val="110000"/>
              </a:lnSpc>
            </a:pPr>
            <a:endParaRPr lang="en-US" altLang="ko-K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Donut 6"/>
          <p:cNvSpPr/>
          <p:nvPr/>
        </p:nvSpPr>
        <p:spPr>
          <a:xfrm>
            <a:off x="2771800" y="771550"/>
            <a:ext cx="3600400" cy="3600400"/>
          </a:xfrm>
          <a:prstGeom prst="donut">
            <a:avLst>
              <a:gd name="adj" fmla="val 11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" name="Text Placeholder 13"/>
          <p:cNvSpPr txBox="1">
            <a:spLocks/>
          </p:cNvSpPr>
          <p:nvPr/>
        </p:nvSpPr>
        <p:spPr>
          <a:xfrm>
            <a:off x="3385809" y="1271052"/>
            <a:ext cx="2372381" cy="172819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sz="2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2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 Designed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42171" y="3076575"/>
            <a:ext cx="2059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42054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15" name="Oval 14"/>
          <p:cNvSpPr/>
          <p:nvPr/>
        </p:nvSpPr>
        <p:spPr>
          <a:xfrm>
            <a:off x="5633022" y="2521377"/>
            <a:ext cx="693414" cy="6934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Oval 15"/>
          <p:cNvSpPr/>
          <p:nvPr/>
        </p:nvSpPr>
        <p:spPr>
          <a:xfrm>
            <a:off x="4244558" y="2693032"/>
            <a:ext cx="693414" cy="6934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Oval 16"/>
          <p:cNvSpPr/>
          <p:nvPr/>
        </p:nvSpPr>
        <p:spPr>
          <a:xfrm>
            <a:off x="2856094" y="2521377"/>
            <a:ext cx="693414" cy="6934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Oval 17"/>
          <p:cNvSpPr/>
          <p:nvPr/>
        </p:nvSpPr>
        <p:spPr>
          <a:xfrm>
            <a:off x="1467630" y="2693032"/>
            <a:ext cx="693414" cy="6934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Oval 18"/>
          <p:cNvSpPr/>
          <p:nvPr/>
        </p:nvSpPr>
        <p:spPr>
          <a:xfrm>
            <a:off x="7021486" y="2781073"/>
            <a:ext cx="693414" cy="6934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5" name="Group 24"/>
          <p:cNvGrpSpPr/>
          <p:nvPr/>
        </p:nvGrpSpPr>
        <p:grpSpPr>
          <a:xfrm>
            <a:off x="856844" y="1204982"/>
            <a:ext cx="1883306" cy="1107996"/>
            <a:chOff x="611560" y="1883423"/>
            <a:chExt cx="1883306" cy="1107996"/>
          </a:xfrm>
        </p:grpSpPr>
        <p:sp>
          <p:nvSpPr>
            <p:cNvPr id="26" name="TextBox 25"/>
            <p:cNvSpPr txBox="1"/>
            <p:nvPr/>
          </p:nvSpPr>
          <p:spPr>
            <a:xfrm>
              <a:off x="621347" y="2160422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11560" y="1883423"/>
              <a:ext cx="18790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28" name="Straight Connector 27"/>
          <p:cNvCxnSpPr/>
          <p:nvPr/>
        </p:nvCxnSpPr>
        <p:spPr>
          <a:xfrm>
            <a:off x="907614" y="1476481"/>
            <a:ext cx="1885694" cy="0"/>
          </a:xfrm>
          <a:prstGeom prst="line">
            <a:avLst/>
          </a:prstGeom>
          <a:ln w="19050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Group 28"/>
          <p:cNvGrpSpPr/>
          <p:nvPr/>
        </p:nvGrpSpPr>
        <p:grpSpPr>
          <a:xfrm>
            <a:off x="2247253" y="3688445"/>
            <a:ext cx="1883306" cy="1107996"/>
            <a:chOff x="611560" y="1877923"/>
            <a:chExt cx="1883306" cy="1107996"/>
          </a:xfrm>
        </p:grpSpPr>
        <p:sp>
          <p:nvSpPr>
            <p:cNvPr id="30" name="TextBox 29"/>
            <p:cNvSpPr txBox="1"/>
            <p:nvPr/>
          </p:nvSpPr>
          <p:spPr>
            <a:xfrm>
              <a:off x="621347" y="2154922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11560" y="1877923"/>
              <a:ext cx="18790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32" name="Straight Connector 31"/>
          <p:cNvCxnSpPr/>
          <p:nvPr/>
        </p:nvCxnSpPr>
        <p:spPr>
          <a:xfrm>
            <a:off x="2284733" y="3965444"/>
            <a:ext cx="1885694" cy="0"/>
          </a:xfrm>
          <a:prstGeom prst="line">
            <a:avLst/>
          </a:prstGeom>
          <a:ln w="19050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Group 32"/>
          <p:cNvGrpSpPr/>
          <p:nvPr/>
        </p:nvGrpSpPr>
        <p:grpSpPr>
          <a:xfrm>
            <a:off x="5028070" y="3688445"/>
            <a:ext cx="1883306" cy="1107996"/>
            <a:chOff x="611560" y="1877923"/>
            <a:chExt cx="1883306" cy="1107996"/>
          </a:xfrm>
        </p:grpSpPr>
        <p:sp>
          <p:nvSpPr>
            <p:cNvPr id="34" name="TextBox 33"/>
            <p:cNvSpPr txBox="1"/>
            <p:nvPr/>
          </p:nvSpPr>
          <p:spPr>
            <a:xfrm>
              <a:off x="621347" y="2154922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611560" y="1877923"/>
              <a:ext cx="18790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36" name="Straight Connector 35"/>
          <p:cNvCxnSpPr/>
          <p:nvPr/>
        </p:nvCxnSpPr>
        <p:spPr>
          <a:xfrm>
            <a:off x="5038971" y="3965444"/>
            <a:ext cx="1885694" cy="0"/>
          </a:xfrm>
          <a:prstGeom prst="line">
            <a:avLst/>
          </a:prstGeom>
          <a:ln w="19050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Group 36"/>
          <p:cNvGrpSpPr/>
          <p:nvPr/>
        </p:nvGrpSpPr>
        <p:grpSpPr>
          <a:xfrm>
            <a:off x="3637662" y="1192236"/>
            <a:ext cx="1883306" cy="1107996"/>
            <a:chOff x="611560" y="1877923"/>
            <a:chExt cx="1883306" cy="1107996"/>
          </a:xfrm>
        </p:grpSpPr>
        <p:sp>
          <p:nvSpPr>
            <p:cNvPr id="38" name="TextBox 37"/>
            <p:cNvSpPr txBox="1"/>
            <p:nvPr/>
          </p:nvSpPr>
          <p:spPr>
            <a:xfrm>
              <a:off x="621347" y="2154922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11560" y="1877923"/>
              <a:ext cx="18790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40" name="Straight Connector 39"/>
          <p:cNvCxnSpPr/>
          <p:nvPr/>
        </p:nvCxnSpPr>
        <p:spPr>
          <a:xfrm>
            <a:off x="3661852" y="1469235"/>
            <a:ext cx="1885694" cy="0"/>
          </a:xfrm>
          <a:prstGeom prst="line">
            <a:avLst/>
          </a:prstGeom>
          <a:ln w="19050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Group 40"/>
          <p:cNvGrpSpPr/>
          <p:nvPr/>
        </p:nvGrpSpPr>
        <p:grpSpPr>
          <a:xfrm>
            <a:off x="6418478" y="1156316"/>
            <a:ext cx="1883306" cy="1107996"/>
            <a:chOff x="611560" y="1877923"/>
            <a:chExt cx="1883306" cy="1107996"/>
          </a:xfrm>
        </p:grpSpPr>
        <p:sp>
          <p:nvSpPr>
            <p:cNvPr id="42" name="TextBox 41"/>
            <p:cNvSpPr txBox="1"/>
            <p:nvPr/>
          </p:nvSpPr>
          <p:spPr>
            <a:xfrm>
              <a:off x="621347" y="2154922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611560" y="1877923"/>
              <a:ext cx="18790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44" name="Straight Connector 43"/>
          <p:cNvCxnSpPr/>
          <p:nvPr/>
        </p:nvCxnSpPr>
        <p:spPr>
          <a:xfrm>
            <a:off x="6416090" y="1433315"/>
            <a:ext cx="1885694" cy="0"/>
          </a:xfrm>
          <a:prstGeom prst="line">
            <a:avLst/>
          </a:prstGeom>
          <a:ln w="19050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/>
          <p:cNvGrpSpPr/>
          <p:nvPr/>
        </p:nvGrpSpPr>
        <p:grpSpPr>
          <a:xfrm>
            <a:off x="1038499" y="2046891"/>
            <a:ext cx="7082696" cy="1841420"/>
            <a:chOff x="720039" y="2441748"/>
            <a:chExt cx="7082696" cy="1841420"/>
          </a:xfrm>
          <a:solidFill>
            <a:schemeClr val="bg1"/>
          </a:solidFill>
        </p:grpSpPr>
        <p:sp>
          <p:nvSpPr>
            <p:cNvPr id="10" name="Block Arc 9"/>
            <p:cNvSpPr/>
            <p:nvPr/>
          </p:nvSpPr>
          <p:spPr>
            <a:xfrm>
              <a:off x="720039" y="2731492"/>
              <a:ext cx="1551676" cy="1551676"/>
            </a:xfrm>
            <a:prstGeom prst="blockArc">
              <a:avLst>
                <a:gd name="adj1" fmla="val 11824196"/>
                <a:gd name="adj2" fmla="val 20729987"/>
                <a:gd name="adj3" fmla="val 89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Block Arc 49"/>
            <p:cNvSpPr/>
            <p:nvPr/>
          </p:nvSpPr>
          <p:spPr>
            <a:xfrm rot="10800000">
              <a:off x="2102794" y="2441748"/>
              <a:ext cx="1551676" cy="1551676"/>
            </a:xfrm>
            <a:prstGeom prst="blockArc">
              <a:avLst>
                <a:gd name="adj1" fmla="val 11824196"/>
                <a:gd name="adj2" fmla="val 20729987"/>
                <a:gd name="adj3" fmla="val 89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Block Arc 50"/>
            <p:cNvSpPr/>
            <p:nvPr/>
          </p:nvSpPr>
          <p:spPr>
            <a:xfrm>
              <a:off x="3485549" y="2731492"/>
              <a:ext cx="1551676" cy="1551676"/>
            </a:xfrm>
            <a:prstGeom prst="blockArc">
              <a:avLst>
                <a:gd name="adj1" fmla="val 11824196"/>
                <a:gd name="adj2" fmla="val 20729987"/>
                <a:gd name="adj3" fmla="val 89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Block Arc 51"/>
            <p:cNvSpPr/>
            <p:nvPr/>
          </p:nvSpPr>
          <p:spPr>
            <a:xfrm rot="10800000">
              <a:off x="4868304" y="2489127"/>
              <a:ext cx="1551676" cy="1551676"/>
            </a:xfrm>
            <a:prstGeom prst="blockArc">
              <a:avLst>
                <a:gd name="adj1" fmla="val 11824196"/>
                <a:gd name="adj2" fmla="val 20729987"/>
                <a:gd name="adj3" fmla="val 89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Block Arc 52"/>
            <p:cNvSpPr/>
            <p:nvPr/>
          </p:nvSpPr>
          <p:spPr>
            <a:xfrm>
              <a:off x="6251059" y="2731492"/>
              <a:ext cx="1551676" cy="1551676"/>
            </a:xfrm>
            <a:prstGeom prst="blockArc">
              <a:avLst>
                <a:gd name="adj1" fmla="val 11824196"/>
                <a:gd name="adj2" fmla="val 20729987"/>
                <a:gd name="adj3" fmla="val 898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5" name="Oval 21"/>
          <p:cNvSpPr>
            <a:spLocks noChangeAspect="1"/>
          </p:cNvSpPr>
          <p:nvPr/>
        </p:nvSpPr>
        <p:spPr>
          <a:xfrm>
            <a:off x="1651695" y="2886791"/>
            <a:ext cx="325283" cy="32800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6" name="Rectangle 9"/>
          <p:cNvSpPr/>
          <p:nvPr/>
        </p:nvSpPr>
        <p:spPr>
          <a:xfrm>
            <a:off x="3072530" y="2734644"/>
            <a:ext cx="292306" cy="27362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7" name="Donut 24"/>
          <p:cNvSpPr/>
          <p:nvPr/>
        </p:nvSpPr>
        <p:spPr>
          <a:xfrm>
            <a:off x="4419590" y="2866667"/>
            <a:ext cx="343349" cy="34614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8" name="Rounded Rectangle 27"/>
          <p:cNvSpPr/>
          <p:nvPr/>
        </p:nvSpPr>
        <p:spPr>
          <a:xfrm>
            <a:off x="7205578" y="3002870"/>
            <a:ext cx="325230" cy="24982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9" name="Rounded Rectangle 7"/>
          <p:cNvSpPr/>
          <p:nvPr/>
        </p:nvSpPr>
        <p:spPr>
          <a:xfrm>
            <a:off x="5805336" y="2707270"/>
            <a:ext cx="348786" cy="3009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9382467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0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1B4F6"/>
      </a:accent1>
      <a:accent2>
        <a:srgbClr val="61B4F6"/>
      </a:accent2>
      <a:accent3>
        <a:srgbClr val="61B4F6"/>
      </a:accent3>
      <a:accent4>
        <a:srgbClr val="61B4F6"/>
      </a:accent4>
      <a:accent5>
        <a:srgbClr val="61B4F6"/>
      </a:accent5>
      <a:accent6>
        <a:srgbClr val="61B4F6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0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1B4F6"/>
      </a:accent1>
      <a:accent2>
        <a:srgbClr val="61B4F6"/>
      </a:accent2>
      <a:accent3>
        <a:srgbClr val="61B4F6"/>
      </a:accent3>
      <a:accent4>
        <a:srgbClr val="61B4F6"/>
      </a:accent4>
      <a:accent5>
        <a:srgbClr val="61B4F6"/>
      </a:accent5>
      <a:accent6>
        <a:srgbClr val="61B4F6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61B4F6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0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1B4F6"/>
      </a:accent1>
      <a:accent2>
        <a:srgbClr val="61B4F6"/>
      </a:accent2>
      <a:accent3>
        <a:srgbClr val="61B4F6"/>
      </a:accent3>
      <a:accent4>
        <a:srgbClr val="61B4F6"/>
      </a:accent4>
      <a:accent5>
        <a:srgbClr val="61B4F6"/>
      </a:accent5>
      <a:accent6>
        <a:srgbClr val="61B4F6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맑은 고딕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맑은 고딕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1313</TotalTime>
  <Words>2459</Words>
  <Application>Microsoft Office PowerPoint</Application>
  <PresentationFormat>Presentación en pantalla (16:9)</PresentationFormat>
  <Paragraphs>347</Paragraphs>
  <Slides>34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34</vt:i4>
      </vt:variant>
    </vt:vector>
  </HeadingPairs>
  <TitlesOfParts>
    <vt:vector size="40" baseType="lpstr">
      <vt:lpstr>맑은 고딕</vt:lpstr>
      <vt:lpstr>Arial</vt:lpstr>
      <vt:lpstr>Arial Unicode MS</vt:lpstr>
      <vt:lpstr>Cover and End Slide Master</vt:lpstr>
      <vt:lpstr>Contents Slide Master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eduardo</cp:lastModifiedBy>
  <cp:revision>82</cp:revision>
  <dcterms:created xsi:type="dcterms:W3CDTF">2016-12-05T23:26:54Z</dcterms:created>
  <dcterms:modified xsi:type="dcterms:W3CDTF">2026-02-23T05:33:57Z</dcterms:modified>
</cp:coreProperties>
</file>