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3E09"/>
    <a:srgbClr val="000052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Relationship Id="rId9" Type="http://schemas.openxmlformats.org/officeDocument/2006/relationships/image" Target="../media/image4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g"/><Relationship Id="rId3" Type="http://schemas.openxmlformats.org/officeDocument/2006/relationships/image" Target="../media/image47.svg"/><Relationship Id="rId7" Type="http://schemas.openxmlformats.org/officeDocument/2006/relationships/image" Target="../media/image49.jp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8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7" Type="http://schemas.openxmlformats.org/officeDocument/2006/relationships/image" Target="../media/image56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5.png"/><Relationship Id="rId5" Type="http://schemas.openxmlformats.org/officeDocument/2006/relationships/image" Target="../media/image54.sv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7" Type="http://schemas.openxmlformats.org/officeDocument/2006/relationships/image" Target="../media/image29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png"/><Relationship Id="rId5" Type="http://schemas.openxmlformats.org/officeDocument/2006/relationships/image" Target="../media/image58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3.svg"/><Relationship Id="rId7" Type="http://schemas.openxmlformats.org/officeDocument/2006/relationships/image" Target="../media/image67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6.png"/><Relationship Id="rId5" Type="http://schemas.openxmlformats.org/officeDocument/2006/relationships/image" Target="../media/image65.svg"/><Relationship Id="rId4" Type="http://schemas.openxmlformats.org/officeDocument/2006/relationships/image" Target="../media/image64.png"/><Relationship Id="rId9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sv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1.jpg"/><Relationship Id="rId5" Type="http://schemas.openxmlformats.org/officeDocument/2006/relationships/image" Target="../media/image33.sv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7" Type="http://schemas.openxmlformats.org/officeDocument/2006/relationships/image" Target="../media/image33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8.png"/><Relationship Id="rId5" Type="http://schemas.openxmlformats.org/officeDocument/2006/relationships/image" Target="../media/image75.svg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sv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1.svg"/><Relationship Id="rId7" Type="http://schemas.openxmlformats.org/officeDocument/2006/relationships/image" Target="../media/image85.sv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4.png"/><Relationship Id="rId11" Type="http://schemas.openxmlformats.org/officeDocument/2006/relationships/image" Target="../media/image75.svg"/><Relationship Id="rId5" Type="http://schemas.openxmlformats.org/officeDocument/2006/relationships/image" Target="../media/image83.svg"/><Relationship Id="rId10" Type="http://schemas.openxmlformats.org/officeDocument/2006/relationships/image" Target="../media/image74.png"/><Relationship Id="rId4" Type="http://schemas.openxmlformats.org/officeDocument/2006/relationships/image" Target="../media/image82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svg"/><Relationship Id="rId7" Type="http://schemas.openxmlformats.org/officeDocument/2006/relationships/image" Target="../media/image10.sv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9.svg"/><Relationship Id="rId4" Type="http://schemas.openxmlformats.org/officeDocument/2006/relationships/image" Target="../media/image8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sv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3.svg"/><Relationship Id="rId4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svg"/><Relationship Id="rId3" Type="http://schemas.openxmlformats.org/officeDocument/2006/relationships/image" Target="../media/image8.svg"/><Relationship Id="rId7" Type="http://schemas.openxmlformats.org/officeDocument/2006/relationships/image" Target="../media/image9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33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7.svg"/><Relationship Id="rId5" Type="http://schemas.openxmlformats.org/officeDocument/2006/relationships/image" Target="../media/image96.png"/><Relationship Id="rId10" Type="http://schemas.openxmlformats.org/officeDocument/2006/relationships/image" Target="../media/image100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4.jpe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9.sv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3.svg"/><Relationship Id="rId5" Type="http://schemas.openxmlformats.org/officeDocument/2006/relationships/image" Target="../media/image28.png"/><Relationship Id="rId4" Type="http://schemas.openxmlformats.org/officeDocument/2006/relationships/image" Target="../media/image3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83BEA4B8-4551-4D8E-BEFF-0AB2E75299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4429413E-9E05-41F9-B5CB-CF7E6989111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4EDF2A22-16DE-496B-AA74-5E822E48D80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2019-09-16T12:55:36Z</dcterms:modified>
</cp:coreProperties>
</file>