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Moonlight" panose="020B0604020202020204" charset="0"/>
      <p:regular r:id="rId12"/>
    </p:embeddedFont>
    <p:embeddedFont>
      <p:font typeface="Moonlight 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1.svg"/><Relationship Id="rId17" Type="http://schemas.openxmlformats.org/officeDocument/2006/relationships/image" Target="../media/image10.png"/><Relationship Id="rId2" Type="http://schemas.openxmlformats.org/officeDocument/2006/relationships/image" Target="../media/image2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image" Target="../media/image9.svg"/><Relationship Id="rId19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10" Type="http://schemas.openxmlformats.org/officeDocument/2006/relationships/image" Target="../media/image11.svg"/><Relationship Id="rId4" Type="http://schemas.openxmlformats.org/officeDocument/2006/relationships/image" Target="../media/image13.sv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.sv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13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image" Target="../media/image13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image" Target="../media/image13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image" Target="../media/image13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0.png"/><Relationship Id="rId10" Type="http://schemas.openxmlformats.org/officeDocument/2006/relationships/image" Target="../media/image22.svg"/><Relationship Id="rId4" Type="http://schemas.openxmlformats.org/officeDocument/2006/relationships/image" Target="../media/image13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13.png"/><Relationship Id="rId10" Type="http://schemas.openxmlformats.org/officeDocument/2006/relationships/image" Target="../media/image11.svg"/><Relationship Id="rId4" Type="http://schemas.openxmlformats.org/officeDocument/2006/relationships/image" Target="../media/image13.sv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5.jpeg"/><Relationship Id="rId1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17" Type="http://schemas.openxmlformats.org/officeDocument/2006/relationships/image" Target="../media/image19.jpeg"/><Relationship Id="rId2" Type="http://schemas.openxmlformats.org/officeDocument/2006/relationships/image" Target="../media/image2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7.jpeg"/><Relationship Id="rId10" Type="http://schemas.openxmlformats.org/officeDocument/2006/relationships/image" Target="../media/image22.svg"/><Relationship Id="rId19" Type="http://schemas.openxmlformats.org/officeDocument/2006/relationships/image" Target="../media/image21.jpeg"/><Relationship Id="rId4" Type="http://schemas.openxmlformats.org/officeDocument/2006/relationships/image" Target="../media/image13.svg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3.png"/><Relationship Id="rId18" Type="http://schemas.openxmlformats.org/officeDocument/2006/relationships/image" Target="../media/image38.sv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24.svg"/><Relationship Id="rId17" Type="http://schemas.openxmlformats.org/officeDocument/2006/relationships/image" Target="../media/image26.png"/><Relationship Id="rId2" Type="http://schemas.openxmlformats.org/officeDocument/2006/relationships/image" Target="../media/image2.jpe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24.pn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4" Type="http://schemas.openxmlformats.org/officeDocument/2006/relationships/image" Target="../media/image13.svg"/><Relationship Id="rId9" Type="http://schemas.openxmlformats.org/officeDocument/2006/relationships/image" Target="../media/image13.png"/><Relationship Id="rId1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 rot="885154">
            <a:off x="13994030" y="458543"/>
            <a:ext cx="1748131" cy="1462073"/>
          </a:xfrm>
          <a:custGeom>
            <a:avLst/>
            <a:gdLst/>
            <a:ahLst/>
            <a:cxnLst/>
            <a:rect l="l" t="t" r="r" b="b"/>
            <a:pathLst>
              <a:path w="1748131" h="1462073">
                <a:moveTo>
                  <a:pt x="0" y="0"/>
                </a:moveTo>
                <a:lnTo>
                  <a:pt x="1748131" y="0"/>
                </a:lnTo>
                <a:lnTo>
                  <a:pt x="1748131" y="1462073"/>
                </a:lnTo>
                <a:lnTo>
                  <a:pt x="0" y="14620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900733" y="6861585"/>
            <a:ext cx="2486534" cy="1272869"/>
          </a:xfrm>
          <a:custGeom>
            <a:avLst/>
            <a:gdLst/>
            <a:ahLst/>
            <a:cxnLst/>
            <a:rect l="l" t="t" r="r" b="b"/>
            <a:pathLst>
              <a:path w="2486534" h="1272869">
                <a:moveTo>
                  <a:pt x="0" y="0"/>
                </a:moveTo>
                <a:lnTo>
                  <a:pt x="2486534" y="0"/>
                </a:lnTo>
                <a:lnTo>
                  <a:pt x="2486534" y="1272869"/>
                </a:lnTo>
                <a:lnTo>
                  <a:pt x="0" y="12728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198042" y="2987048"/>
            <a:ext cx="11974310" cy="3744693"/>
          </a:xfrm>
          <a:custGeom>
            <a:avLst/>
            <a:gdLst/>
            <a:ahLst/>
            <a:cxnLst/>
            <a:rect l="l" t="t" r="r" b="b"/>
            <a:pathLst>
              <a:path w="11974310" h="3744693">
                <a:moveTo>
                  <a:pt x="0" y="0"/>
                </a:moveTo>
                <a:lnTo>
                  <a:pt x="11974310" y="0"/>
                </a:lnTo>
                <a:lnTo>
                  <a:pt x="11974310" y="3744694"/>
                </a:lnTo>
                <a:lnTo>
                  <a:pt x="0" y="37446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40541" y="781243"/>
            <a:ext cx="2975543" cy="1942218"/>
          </a:xfrm>
          <a:custGeom>
            <a:avLst/>
            <a:gdLst/>
            <a:ahLst/>
            <a:cxnLst/>
            <a:rect l="l" t="t" r="r" b="b"/>
            <a:pathLst>
              <a:path w="2975543" h="1942218">
                <a:moveTo>
                  <a:pt x="0" y="0"/>
                </a:moveTo>
                <a:lnTo>
                  <a:pt x="2975543" y="0"/>
                </a:lnTo>
                <a:lnTo>
                  <a:pt x="2975543" y="1942218"/>
                </a:lnTo>
                <a:lnTo>
                  <a:pt x="0" y="19422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72352" y="7052479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76095">
            <a:off x="4049745" y="369425"/>
            <a:ext cx="2133466" cy="2215731"/>
          </a:xfrm>
          <a:custGeom>
            <a:avLst/>
            <a:gdLst/>
            <a:ahLst/>
            <a:cxnLst/>
            <a:rect l="l" t="t" r="r" b="b"/>
            <a:pathLst>
              <a:path w="2133466" h="2215731">
                <a:moveTo>
                  <a:pt x="0" y="0"/>
                </a:moveTo>
                <a:lnTo>
                  <a:pt x="2133466" y="0"/>
                </a:lnTo>
                <a:lnTo>
                  <a:pt x="2133466" y="2215731"/>
                </a:lnTo>
                <a:lnTo>
                  <a:pt x="0" y="221573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168772">
            <a:off x="4893482" y="2695202"/>
            <a:ext cx="9011582" cy="318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5"/>
              </a:lnSpc>
            </a:pPr>
            <a:r>
              <a:rPr lang="en-US" sz="18625">
                <a:solidFill>
                  <a:srgbClr val="000000"/>
                </a:solidFill>
                <a:latin typeface="Brusher Bold"/>
              </a:rPr>
              <a:t>Wrapped</a:t>
            </a:r>
          </a:p>
        </p:txBody>
      </p:sp>
      <p:sp>
        <p:nvSpPr>
          <p:cNvPr id="12" name="Freeform 12"/>
          <p:cNvSpPr/>
          <p:nvPr/>
        </p:nvSpPr>
        <p:spPr>
          <a:xfrm>
            <a:off x="7815323" y="1477291"/>
            <a:ext cx="6414627" cy="1901062"/>
          </a:xfrm>
          <a:custGeom>
            <a:avLst/>
            <a:gdLst/>
            <a:ahLst/>
            <a:cxnLst/>
            <a:rect l="l" t="t" r="r" b="b"/>
            <a:pathLst>
              <a:path w="6414627" h="1901062">
                <a:moveTo>
                  <a:pt x="0" y="0"/>
                </a:moveTo>
                <a:lnTo>
                  <a:pt x="6414627" y="0"/>
                </a:lnTo>
                <a:lnTo>
                  <a:pt x="6414627" y="1901062"/>
                </a:lnTo>
                <a:lnTo>
                  <a:pt x="0" y="190106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892800" y="1239166"/>
            <a:ext cx="4527574" cy="204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14"/>
              </a:lnSpc>
            </a:pPr>
            <a:r>
              <a:rPr lang="en-US" sz="11867">
                <a:solidFill>
                  <a:srgbClr val="000000"/>
                </a:solidFill>
                <a:latin typeface="Moonlight"/>
              </a:rPr>
              <a:t>2022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977433" y="8191604"/>
            <a:ext cx="6333134" cy="1385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74"/>
              </a:lnSpc>
            </a:pPr>
            <a:r>
              <a:rPr lang="en-US" sz="8053">
                <a:solidFill>
                  <a:srgbClr val="000000"/>
                </a:solidFill>
                <a:latin typeface="Moonlight"/>
              </a:rPr>
              <a:t>Por Javier García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895350"/>
            <a:ext cx="3115915" cy="112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>
                <a:solidFill>
                  <a:srgbClr val="000000"/>
                </a:solidFill>
                <a:latin typeface="Moonlight"/>
              </a:rPr>
              <a:t>Objetivos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629268"/>
            <a:ext cx="7734358" cy="204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5"/>
              </a:lnSpc>
            </a:pPr>
            <a:r>
              <a:rPr lang="en-US" sz="11997">
                <a:solidFill>
                  <a:srgbClr val="8B223E"/>
                </a:solidFill>
                <a:latin typeface="Brusher Bold"/>
              </a:rPr>
              <a:t>2023</a:t>
            </a:r>
          </a:p>
        </p:txBody>
      </p:sp>
      <p:sp>
        <p:nvSpPr>
          <p:cNvPr id="7" name="Freeform 7"/>
          <p:cNvSpPr/>
          <p:nvPr/>
        </p:nvSpPr>
        <p:spPr>
          <a:xfrm rot="1872862" flipH="1">
            <a:off x="1810516" y="8165749"/>
            <a:ext cx="1078456" cy="2692145"/>
          </a:xfrm>
          <a:custGeom>
            <a:avLst/>
            <a:gdLst/>
            <a:ahLst/>
            <a:cxnLst/>
            <a:rect l="l" t="t" r="r" b="b"/>
            <a:pathLst>
              <a:path w="1078456" h="2692145">
                <a:moveTo>
                  <a:pt x="1078455" y="0"/>
                </a:moveTo>
                <a:lnTo>
                  <a:pt x="0" y="0"/>
                </a:lnTo>
                <a:lnTo>
                  <a:pt x="0" y="2692145"/>
                </a:lnTo>
                <a:lnTo>
                  <a:pt x="1078455" y="2692145"/>
                </a:lnTo>
                <a:lnTo>
                  <a:pt x="107845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31087">
            <a:off x="-22884" y="6200780"/>
            <a:ext cx="1625670" cy="4632237"/>
          </a:xfrm>
          <a:custGeom>
            <a:avLst/>
            <a:gdLst/>
            <a:ahLst/>
            <a:cxnLst/>
            <a:rect l="l" t="t" r="r" b="b"/>
            <a:pathLst>
              <a:path w="1625670" h="4632237">
                <a:moveTo>
                  <a:pt x="0" y="0"/>
                </a:moveTo>
                <a:lnTo>
                  <a:pt x="1625670" y="0"/>
                </a:lnTo>
                <a:lnTo>
                  <a:pt x="1625670" y="4632236"/>
                </a:lnTo>
                <a:lnTo>
                  <a:pt x="0" y="4632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040926" y="3775189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40926" y="5264132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0926" y="6753075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15748" y="2748690"/>
            <a:ext cx="7256504" cy="5442378"/>
          </a:xfrm>
          <a:custGeom>
            <a:avLst/>
            <a:gdLst/>
            <a:ahLst/>
            <a:cxnLst/>
            <a:rect l="l" t="t" r="r" b="b"/>
            <a:pathLst>
              <a:path w="7256504" h="5442378">
                <a:moveTo>
                  <a:pt x="0" y="0"/>
                </a:moveTo>
                <a:lnTo>
                  <a:pt x="7256504" y="0"/>
                </a:lnTo>
                <a:lnTo>
                  <a:pt x="7256504" y="5442377"/>
                </a:lnTo>
                <a:lnTo>
                  <a:pt x="0" y="54423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168772">
            <a:off x="6419685" y="3481361"/>
            <a:ext cx="5717474" cy="318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5"/>
              </a:lnSpc>
            </a:pPr>
            <a:r>
              <a:rPr lang="en-US" sz="18625">
                <a:solidFill>
                  <a:srgbClr val="000000"/>
                </a:solidFill>
                <a:latin typeface="Brusher Bold"/>
              </a:rPr>
              <a:t>25</a:t>
            </a:r>
          </a:p>
        </p:txBody>
      </p:sp>
      <p:sp>
        <p:nvSpPr>
          <p:cNvPr id="8" name="Freeform 8"/>
          <p:cNvSpPr/>
          <p:nvPr/>
        </p:nvSpPr>
        <p:spPr>
          <a:xfrm>
            <a:off x="12772252" y="759565"/>
            <a:ext cx="2652735" cy="2353699"/>
          </a:xfrm>
          <a:custGeom>
            <a:avLst/>
            <a:gdLst/>
            <a:ahLst/>
            <a:cxnLst/>
            <a:rect l="l" t="t" r="r" b="b"/>
            <a:pathLst>
              <a:path w="2652735" h="2353699">
                <a:moveTo>
                  <a:pt x="0" y="0"/>
                </a:moveTo>
                <a:lnTo>
                  <a:pt x="2652734" y="0"/>
                </a:lnTo>
                <a:lnTo>
                  <a:pt x="2652734" y="2353699"/>
                </a:lnTo>
                <a:lnTo>
                  <a:pt x="0" y="2353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453215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Cuánta gente he conocido...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124470" y="1903430"/>
            <a:ext cx="16134830" cy="7197201"/>
            <a:chOff x="0" y="0"/>
            <a:chExt cx="21513106" cy="9596268"/>
          </a:xfrm>
        </p:grpSpPr>
        <p:sp>
          <p:nvSpPr>
            <p:cNvPr id="8" name="TextBox 8"/>
            <p:cNvSpPr txBox="1"/>
            <p:nvPr/>
          </p:nvSpPr>
          <p:spPr>
            <a:xfrm>
              <a:off x="910744" y="9060468"/>
              <a:ext cx="764768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Enero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539660" y="9060468"/>
              <a:ext cx="1040061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Febrero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4406329" y="9060468"/>
              <a:ext cx="839848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Marzo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247583" y="9060468"/>
              <a:ext cx="690464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Abril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017832" y="9060468"/>
              <a:ext cx="683092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Mayo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767225" y="9060468"/>
              <a:ext cx="717431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Junio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573849" y="9060468"/>
              <a:ext cx="637307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Julio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3143497" y="9060468"/>
              <a:ext cx="1031137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Agosto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4686662" y="9060468"/>
              <a:ext cx="1477931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Septiembre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598341" y="9060468"/>
              <a:ext cx="1187699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Octubre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8251604" y="9060468"/>
              <a:ext cx="1414297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Noviembre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0076174" y="9060468"/>
              <a:ext cx="1298282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Diciembre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505337" y="244087"/>
              <a:ext cx="21007770" cy="8659960"/>
              <a:chOff x="0" y="0"/>
              <a:chExt cx="23875256" cy="984201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-6350"/>
                <a:ext cx="23875256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3875256" h="12700">
                    <a:moveTo>
                      <a:pt x="0" y="0"/>
                    </a:moveTo>
                    <a:lnTo>
                      <a:pt x="23875256" y="0"/>
                    </a:lnTo>
                    <a:lnTo>
                      <a:pt x="2387525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0" y="3274321"/>
                <a:ext cx="23875256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3875256" h="12700">
                    <a:moveTo>
                      <a:pt x="0" y="0"/>
                    </a:moveTo>
                    <a:lnTo>
                      <a:pt x="23875256" y="0"/>
                    </a:lnTo>
                    <a:lnTo>
                      <a:pt x="2387525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0" y="6554992"/>
                <a:ext cx="23875256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3875256" h="12700">
                    <a:moveTo>
                      <a:pt x="0" y="0"/>
                    </a:moveTo>
                    <a:lnTo>
                      <a:pt x="23875256" y="0"/>
                    </a:lnTo>
                    <a:lnTo>
                      <a:pt x="2387525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9835663"/>
                <a:ext cx="23875256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3875256" h="12700">
                    <a:moveTo>
                      <a:pt x="0" y="0"/>
                    </a:moveTo>
                    <a:lnTo>
                      <a:pt x="23875256" y="0"/>
                    </a:lnTo>
                    <a:lnTo>
                      <a:pt x="2387525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47725" y="-47625"/>
              <a:ext cx="253565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6 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839028"/>
              <a:ext cx="301290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4 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5556" y="5725681"/>
              <a:ext cx="215734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2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3634" y="8612335"/>
              <a:ext cx="237656" cy="5357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73"/>
                </a:lnSpc>
              </a:pPr>
              <a:r>
                <a:rPr lang="en-US" sz="2409">
                  <a:solidFill>
                    <a:srgbClr val="FFFFFF"/>
                  </a:solidFill>
                  <a:latin typeface="Moonlight Bold"/>
                </a:rPr>
                <a:t>0 </a:t>
              </a:r>
            </a:p>
          </p:txBody>
        </p:sp>
        <p:grpSp>
          <p:nvGrpSpPr>
            <p:cNvPr id="29" name="Group 29"/>
            <p:cNvGrpSpPr>
              <a:grpSpLocks noChangeAspect="1"/>
            </p:cNvGrpSpPr>
            <p:nvPr/>
          </p:nvGrpSpPr>
          <p:grpSpPr>
            <a:xfrm>
              <a:off x="505337" y="238500"/>
              <a:ext cx="21007770" cy="8665547"/>
              <a:chOff x="0" y="-6350"/>
              <a:chExt cx="23875256" cy="98483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4914657"/>
                <a:ext cx="1790644" cy="4927357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4927357">
                    <a:moveTo>
                      <a:pt x="0" y="4927356"/>
                    </a:moveTo>
                    <a:lnTo>
                      <a:pt x="0" y="143251"/>
                    </a:lnTo>
                    <a:cubicBezTo>
                      <a:pt x="0" y="105259"/>
                      <a:pt x="15092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685385" y="0"/>
                      <a:pt x="1721822" y="15092"/>
                      <a:pt x="1748687" y="41957"/>
                    </a:cubicBezTo>
                    <a:cubicBezTo>
                      <a:pt x="1775552" y="68822"/>
                      <a:pt x="1790644" y="105259"/>
                      <a:pt x="1790644" y="143251"/>
                    </a:cubicBezTo>
                    <a:lnTo>
                      <a:pt x="1790644" y="4927356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2007692" y="8195328"/>
                <a:ext cx="1790644" cy="1646686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1646686">
                    <a:moveTo>
                      <a:pt x="0" y="1646685"/>
                    </a:moveTo>
                    <a:lnTo>
                      <a:pt x="0" y="143251"/>
                    </a:lnTo>
                    <a:cubicBezTo>
                      <a:pt x="0" y="105258"/>
                      <a:pt x="15092" y="68822"/>
                      <a:pt x="41957" y="41957"/>
                    </a:cubicBezTo>
                    <a:cubicBezTo>
                      <a:pt x="68822" y="15093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685385" y="0"/>
                      <a:pt x="1721822" y="15092"/>
                      <a:pt x="1748687" y="41957"/>
                    </a:cubicBezTo>
                    <a:cubicBezTo>
                      <a:pt x="1775552" y="68822"/>
                      <a:pt x="1790644" y="105258"/>
                      <a:pt x="1790644" y="143251"/>
                    </a:cubicBezTo>
                    <a:lnTo>
                      <a:pt x="1790644" y="1646685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2" name="Freeform 32"/>
              <p:cNvSpPr/>
              <p:nvPr/>
            </p:nvSpPr>
            <p:spPr>
              <a:xfrm>
                <a:off x="4015384" y="8195328"/>
                <a:ext cx="1790644" cy="1646686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1646686">
                    <a:moveTo>
                      <a:pt x="0" y="1646685"/>
                    </a:moveTo>
                    <a:lnTo>
                      <a:pt x="0" y="143251"/>
                    </a:lnTo>
                    <a:cubicBezTo>
                      <a:pt x="0" y="105258"/>
                      <a:pt x="15092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726509" y="0"/>
                      <a:pt x="1790644" y="64136"/>
                      <a:pt x="1790644" y="143251"/>
                    </a:cubicBezTo>
                    <a:lnTo>
                      <a:pt x="1790644" y="1646685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023076" y="8195328"/>
                <a:ext cx="1790644" cy="1646686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1646686">
                    <a:moveTo>
                      <a:pt x="0" y="1646685"/>
                    </a:moveTo>
                    <a:lnTo>
                      <a:pt x="0" y="143251"/>
                    </a:lnTo>
                    <a:cubicBezTo>
                      <a:pt x="0" y="64136"/>
                      <a:pt x="64136" y="0"/>
                      <a:pt x="143251" y="0"/>
                    </a:cubicBezTo>
                    <a:lnTo>
                      <a:pt x="1647393" y="0"/>
                    </a:lnTo>
                    <a:cubicBezTo>
                      <a:pt x="1726508" y="0"/>
                      <a:pt x="1790644" y="64136"/>
                      <a:pt x="1790644" y="143251"/>
                    </a:cubicBezTo>
                    <a:lnTo>
                      <a:pt x="1790644" y="1646685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8030768" y="6554992"/>
                <a:ext cx="1790644" cy="3287021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3287021">
                    <a:moveTo>
                      <a:pt x="0" y="3287021"/>
                    </a:moveTo>
                    <a:lnTo>
                      <a:pt x="0" y="143252"/>
                    </a:lnTo>
                    <a:cubicBezTo>
                      <a:pt x="0" y="105259"/>
                      <a:pt x="15092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2" y="0"/>
                    </a:lnTo>
                    <a:cubicBezTo>
                      <a:pt x="1685385" y="0"/>
                      <a:pt x="1721822" y="15092"/>
                      <a:pt x="1748687" y="41957"/>
                    </a:cubicBezTo>
                    <a:cubicBezTo>
                      <a:pt x="1775552" y="68822"/>
                      <a:pt x="1790644" y="105259"/>
                      <a:pt x="1790644" y="143252"/>
                    </a:cubicBezTo>
                    <a:lnTo>
                      <a:pt x="1790644" y="3287021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5" name="Freeform 35"/>
              <p:cNvSpPr/>
              <p:nvPr/>
            </p:nvSpPr>
            <p:spPr>
              <a:xfrm>
                <a:off x="10038460" y="1633986"/>
                <a:ext cx="1790644" cy="8208028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8208028">
                    <a:moveTo>
                      <a:pt x="0" y="8208027"/>
                    </a:moveTo>
                    <a:lnTo>
                      <a:pt x="0" y="143251"/>
                    </a:lnTo>
                    <a:cubicBezTo>
                      <a:pt x="0" y="105258"/>
                      <a:pt x="15093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685386" y="0"/>
                      <a:pt x="1721822" y="15092"/>
                      <a:pt x="1748687" y="41957"/>
                    </a:cubicBezTo>
                    <a:cubicBezTo>
                      <a:pt x="1775551" y="68822"/>
                      <a:pt x="1790644" y="105258"/>
                      <a:pt x="1790644" y="143251"/>
                    </a:cubicBezTo>
                    <a:lnTo>
                      <a:pt x="1790644" y="8208027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12046152" y="-6350"/>
                <a:ext cx="1790643" cy="9848363"/>
              </a:xfrm>
              <a:custGeom>
                <a:avLst/>
                <a:gdLst/>
                <a:ahLst/>
                <a:cxnLst/>
                <a:rect l="l" t="t" r="r" b="b"/>
                <a:pathLst>
                  <a:path w="1790643" h="9848363">
                    <a:moveTo>
                      <a:pt x="0" y="9848363"/>
                    </a:moveTo>
                    <a:lnTo>
                      <a:pt x="0" y="143252"/>
                    </a:lnTo>
                    <a:cubicBezTo>
                      <a:pt x="0" y="105259"/>
                      <a:pt x="15093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4" y="0"/>
                    </a:lnTo>
                    <a:cubicBezTo>
                      <a:pt x="1726508" y="1"/>
                      <a:pt x="1790644" y="64136"/>
                      <a:pt x="1790644" y="143252"/>
                    </a:cubicBezTo>
                    <a:lnTo>
                      <a:pt x="1790644" y="9848363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7" name="Freeform 37"/>
              <p:cNvSpPr/>
              <p:nvPr/>
            </p:nvSpPr>
            <p:spPr>
              <a:xfrm>
                <a:off x="14053844" y="6554992"/>
                <a:ext cx="1790644" cy="3287021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3287021">
                    <a:moveTo>
                      <a:pt x="0" y="3287021"/>
                    </a:moveTo>
                    <a:lnTo>
                      <a:pt x="0" y="143252"/>
                    </a:lnTo>
                    <a:cubicBezTo>
                      <a:pt x="0" y="105259"/>
                      <a:pt x="15093" y="68822"/>
                      <a:pt x="41958" y="41957"/>
                    </a:cubicBezTo>
                    <a:cubicBezTo>
                      <a:pt x="68823" y="15092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685386" y="0"/>
                      <a:pt x="1721823" y="15092"/>
                      <a:pt x="1748688" y="41957"/>
                    </a:cubicBezTo>
                    <a:cubicBezTo>
                      <a:pt x="1775553" y="68822"/>
                      <a:pt x="1790645" y="105259"/>
                      <a:pt x="1790645" y="143252"/>
                    </a:cubicBezTo>
                    <a:lnTo>
                      <a:pt x="1790645" y="3287021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38" name="Freeform 38"/>
              <p:cNvSpPr/>
              <p:nvPr/>
            </p:nvSpPr>
            <p:spPr>
              <a:xfrm>
                <a:off x="0" y="0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8B223E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18069229" y="8195328"/>
                <a:ext cx="1790644" cy="1646686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1646686">
                    <a:moveTo>
                      <a:pt x="0" y="1646685"/>
                    </a:moveTo>
                    <a:lnTo>
                      <a:pt x="0" y="143251"/>
                    </a:lnTo>
                    <a:cubicBezTo>
                      <a:pt x="0" y="105258"/>
                      <a:pt x="15092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2" y="0"/>
                    </a:lnTo>
                    <a:cubicBezTo>
                      <a:pt x="1685385" y="0"/>
                      <a:pt x="1721822" y="15092"/>
                      <a:pt x="1748687" y="41957"/>
                    </a:cubicBezTo>
                    <a:cubicBezTo>
                      <a:pt x="1775552" y="68822"/>
                      <a:pt x="1790644" y="105258"/>
                      <a:pt x="1790644" y="143251"/>
                    </a:cubicBezTo>
                    <a:lnTo>
                      <a:pt x="1790644" y="1646685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40" name="Freeform 40"/>
              <p:cNvSpPr/>
              <p:nvPr/>
            </p:nvSpPr>
            <p:spPr>
              <a:xfrm>
                <a:off x="20076920" y="6554992"/>
                <a:ext cx="1790644" cy="3287021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3287021">
                    <a:moveTo>
                      <a:pt x="0" y="3287021"/>
                    </a:moveTo>
                    <a:lnTo>
                      <a:pt x="0" y="143252"/>
                    </a:lnTo>
                    <a:cubicBezTo>
                      <a:pt x="0" y="105259"/>
                      <a:pt x="15092" y="68822"/>
                      <a:pt x="41957" y="41957"/>
                    </a:cubicBezTo>
                    <a:cubicBezTo>
                      <a:pt x="68822" y="15092"/>
                      <a:pt x="105259" y="0"/>
                      <a:pt x="143252" y="0"/>
                    </a:cubicBezTo>
                    <a:lnTo>
                      <a:pt x="1647393" y="0"/>
                    </a:lnTo>
                    <a:cubicBezTo>
                      <a:pt x="1685386" y="0"/>
                      <a:pt x="1721822" y="15092"/>
                      <a:pt x="1748687" y="41957"/>
                    </a:cubicBezTo>
                    <a:cubicBezTo>
                      <a:pt x="1775552" y="68822"/>
                      <a:pt x="1790644" y="105259"/>
                      <a:pt x="1790644" y="143252"/>
                    </a:cubicBezTo>
                    <a:lnTo>
                      <a:pt x="1790644" y="3287021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  <p:sp>
            <p:nvSpPr>
              <p:cNvPr id="41" name="Freeform 41"/>
              <p:cNvSpPr/>
              <p:nvPr/>
            </p:nvSpPr>
            <p:spPr>
              <a:xfrm>
                <a:off x="22084612" y="8195328"/>
                <a:ext cx="1790644" cy="1646686"/>
              </a:xfrm>
              <a:custGeom>
                <a:avLst/>
                <a:gdLst/>
                <a:ahLst/>
                <a:cxnLst/>
                <a:rect l="l" t="t" r="r" b="b"/>
                <a:pathLst>
                  <a:path w="1790644" h="1646686">
                    <a:moveTo>
                      <a:pt x="0" y="1646685"/>
                    </a:moveTo>
                    <a:lnTo>
                      <a:pt x="0" y="143251"/>
                    </a:lnTo>
                    <a:cubicBezTo>
                      <a:pt x="0" y="105258"/>
                      <a:pt x="15092" y="68822"/>
                      <a:pt x="41957" y="41957"/>
                    </a:cubicBezTo>
                    <a:cubicBezTo>
                      <a:pt x="68822" y="15092"/>
                      <a:pt x="105258" y="0"/>
                      <a:pt x="143251" y="0"/>
                    </a:cubicBezTo>
                    <a:lnTo>
                      <a:pt x="1647394" y="0"/>
                    </a:lnTo>
                    <a:cubicBezTo>
                      <a:pt x="1726508" y="0"/>
                      <a:pt x="1790644" y="64136"/>
                      <a:pt x="1790644" y="143251"/>
                    </a:cubicBezTo>
                    <a:lnTo>
                      <a:pt x="1790644" y="1646685"/>
                    </a:lnTo>
                    <a:close/>
                  </a:path>
                </a:pathLst>
              </a:custGeom>
              <a:solidFill>
                <a:srgbClr val="8B223E"/>
              </a:solidFill>
            </p:spPr>
          </p:sp>
        </p:grpSp>
      </p:grpSp>
      <p:sp>
        <p:nvSpPr>
          <p:cNvPr id="42" name="TextBox 42"/>
          <p:cNvSpPr txBox="1"/>
          <p:nvPr/>
        </p:nvSpPr>
        <p:spPr>
          <a:xfrm>
            <a:off x="1028700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Datos por meses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720193" y="1131277"/>
            <a:ext cx="11671729" cy="8404284"/>
            <a:chOff x="0" y="0"/>
            <a:chExt cx="15562305" cy="11205712"/>
          </a:xfrm>
        </p:grpSpPr>
        <p:sp>
          <p:nvSpPr>
            <p:cNvPr id="8" name="TextBox 8"/>
            <p:cNvSpPr txBox="1"/>
            <p:nvPr/>
          </p:nvSpPr>
          <p:spPr>
            <a:xfrm>
              <a:off x="0" y="7431010"/>
              <a:ext cx="2736995" cy="1282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Otras actividades</a:t>
              </a:r>
            </a:p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40%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671107" y="1550349"/>
              <a:ext cx="664651" cy="1282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APP</a:t>
              </a:r>
            </a:p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28%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731465" y="9922912"/>
              <a:ext cx="1349633" cy="1282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Gimnasio</a:t>
              </a:r>
            </a:p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12%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127096" y="-66675"/>
              <a:ext cx="1156884" cy="1282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En clase</a:t>
              </a:r>
            </a:p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12%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746333" y="7431010"/>
              <a:ext cx="2815972" cy="1282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A traves de amigos</a:t>
              </a:r>
            </a:p>
            <a:p>
              <a:pPr algn="ctr">
                <a:lnSpc>
                  <a:spcPts val="3822"/>
                </a:lnSpc>
              </a:pPr>
              <a:r>
                <a:rPr lang="en-US" sz="2730">
                  <a:solidFill>
                    <a:srgbClr val="FFFFFF"/>
                  </a:solidFill>
                  <a:latin typeface="Moonlight Bold"/>
                </a:rPr>
                <a:t>8%</a:t>
              </a:r>
            </a:p>
          </p:txBody>
        </p: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3181374" y="1190439"/>
              <a:ext cx="9120580" cy="9120580"/>
              <a:chOff x="0" y="0"/>
              <a:chExt cx="2540000" cy="254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270000" y="0"/>
                <a:ext cx="1326099" cy="1570026"/>
              </a:xfrm>
              <a:custGeom>
                <a:avLst/>
                <a:gdLst/>
                <a:ahLst/>
                <a:cxnLst/>
                <a:rect l="l" t="t" r="r" b="b"/>
                <a:pathLst>
                  <a:path w="1326099" h="1570026">
                    <a:moveTo>
                      <a:pt x="0" y="0"/>
                    </a:moveTo>
                    <a:lnTo>
                      <a:pt x="0" y="0"/>
                    </a:lnTo>
                    <a:cubicBezTo>
                      <a:pt x="389633" y="0"/>
                      <a:pt x="757703" y="178854"/>
                      <a:pt x="998482" y="485186"/>
                    </a:cubicBezTo>
                    <a:cubicBezTo>
                      <a:pt x="1239261" y="791517"/>
                      <a:pt x="1326099" y="1191422"/>
                      <a:pt x="1234052" y="1570026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EFB5E5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1270000" y="1270000"/>
                <a:ext cx="1247505" cy="857424"/>
              </a:xfrm>
              <a:custGeom>
                <a:avLst/>
                <a:gdLst/>
                <a:ahLst/>
                <a:cxnLst/>
                <a:rect l="l" t="t" r="r" b="b"/>
                <a:pathLst>
                  <a:path w="1247505" h="857424">
                    <a:moveTo>
                      <a:pt x="1247505" y="237974"/>
                    </a:moveTo>
                    <a:cubicBezTo>
                      <a:pt x="1203384" y="469261"/>
                      <a:pt x="1095835" y="683729"/>
                      <a:pt x="936869" y="8574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494C8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1270000" y="1270000"/>
                <a:ext cx="978552" cy="1266366"/>
              </a:xfrm>
              <a:custGeom>
                <a:avLst/>
                <a:gdLst/>
                <a:ahLst/>
                <a:cxnLst/>
                <a:rect l="l" t="t" r="r" b="b"/>
                <a:pathLst>
                  <a:path w="978552" h="1266366">
                    <a:moveTo>
                      <a:pt x="978552" y="809528"/>
                    </a:moveTo>
                    <a:cubicBezTo>
                      <a:pt x="758634" y="1075364"/>
                      <a:pt x="440025" y="1240287"/>
                      <a:pt x="96001" y="126636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74A6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-118759" y="301916"/>
                <a:ext cx="1547932" cy="2298497"/>
              </a:xfrm>
              <a:custGeom>
                <a:avLst/>
                <a:gdLst/>
                <a:ahLst/>
                <a:cxnLst/>
                <a:rect l="l" t="t" r="r" b="b"/>
                <a:pathLst>
                  <a:path w="1547932" h="2298497">
                    <a:moveTo>
                      <a:pt x="1547932" y="2228070"/>
                    </a:moveTo>
                    <a:cubicBezTo>
                      <a:pt x="990441" y="2298497"/>
                      <a:pt x="452941" y="1994193"/>
                      <a:pt x="226471" y="1479930"/>
                    </a:cubicBezTo>
                    <a:cubicBezTo>
                      <a:pt x="0" y="965665"/>
                      <a:pt x="138404" y="363709"/>
                      <a:pt x="566741" y="0"/>
                    </a:cubicBezTo>
                    <a:lnTo>
                      <a:pt x="1388759" y="968084"/>
                    </a:lnTo>
                    <a:close/>
                  </a:path>
                </a:pathLst>
              </a:custGeom>
              <a:solidFill>
                <a:srgbClr val="435681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00625" y="0"/>
                <a:ext cx="869375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869375" h="1270000">
                    <a:moveTo>
                      <a:pt x="0" y="344210"/>
                    </a:moveTo>
                    <a:cubicBezTo>
                      <a:pt x="235440" y="123117"/>
                      <a:pt x="546271" y="32"/>
                      <a:pt x="869248" y="0"/>
                    </a:cubicBezTo>
                    <a:lnTo>
                      <a:pt x="869375" y="1270000"/>
                    </a:lnTo>
                    <a:close/>
                  </a:path>
                </a:pathLst>
              </a:custGeom>
              <a:solidFill>
                <a:srgbClr val="003859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000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49567F"/>
              </a:solidFill>
            </p:spPr>
          </p:sp>
        </p:grpSp>
      </p:grpSp>
      <p:sp>
        <p:nvSpPr>
          <p:cNvPr id="20" name="TextBox 20"/>
          <p:cNvSpPr txBox="1"/>
          <p:nvPr/>
        </p:nvSpPr>
        <p:spPr>
          <a:xfrm>
            <a:off x="1028700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Cómo les he he conocido...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1334743" y="8386542"/>
            <a:ext cx="1010881" cy="2523458"/>
          </a:xfrm>
          <a:custGeom>
            <a:avLst/>
            <a:gdLst/>
            <a:ahLst/>
            <a:cxnLst/>
            <a:rect l="l" t="t" r="r" b="b"/>
            <a:pathLst>
              <a:path w="1010881" h="2523458">
                <a:moveTo>
                  <a:pt x="1010881" y="0"/>
                </a:moveTo>
                <a:lnTo>
                  <a:pt x="0" y="0"/>
                </a:lnTo>
                <a:lnTo>
                  <a:pt x="0" y="2523458"/>
                </a:lnTo>
                <a:lnTo>
                  <a:pt x="1010881" y="2523458"/>
                </a:lnTo>
                <a:lnTo>
                  <a:pt x="101088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-51636" y="6455158"/>
            <a:ext cx="1511430" cy="4306715"/>
          </a:xfrm>
          <a:custGeom>
            <a:avLst/>
            <a:gdLst/>
            <a:ahLst/>
            <a:cxnLst/>
            <a:rect l="l" t="t" r="r" b="b"/>
            <a:pathLst>
              <a:path w="1511430" h="4306715">
                <a:moveTo>
                  <a:pt x="0" y="0"/>
                </a:moveTo>
                <a:lnTo>
                  <a:pt x="1511430" y="0"/>
                </a:lnTo>
                <a:lnTo>
                  <a:pt x="1511430" y="4306715"/>
                </a:lnTo>
                <a:lnTo>
                  <a:pt x="0" y="43067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810931" y="2921063"/>
            <a:ext cx="7715250" cy="1312536"/>
            <a:chOff x="0" y="0"/>
            <a:chExt cx="10287000" cy="1750048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6351" y="0"/>
                <a:ext cx="7904728" cy="2257821"/>
              </a:xfrm>
              <a:custGeom>
                <a:avLst/>
                <a:gdLst/>
                <a:ahLst/>
                <a:cxnLst/>
                <a:rect l="l" t="t" r="r" b="b"/>
                <a:pathLst>
                  <a:path w="7904728" h="2257821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2" y="958709"/>
                      <a:pt x="1719527" y="966258"/>
                    </a:cubicBezTo>
                    <a:lnTo>
                      <a:pt x="1565505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0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8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6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3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800" y="2257786"/>
                      <a:pt x="2084923" y="2207921"/>
                      <a:pt x="2073575" y="2139879"/>
                    </a:cubicBezTo>
                    <a:lnTo>
                      <a:pt x="1959205" y="1452880"/>
                    </a:lnTo>
                    <a:cubicBezTo>
                      <a:pt x="1957864" y="1444978"/>
                      <a:pt x="1946575" y="1444978"/>
                      <a:pt x="1945234" y="1452880"/>
                    </a:cubicBezTo>
                    <a:lnTo>
                      <a:pt x="1830793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5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  <a:moveTo>
                      <a:pt x="3285649" y="0"/>
                    </a:moveTo>
                    <a:cubicBezTo>
                      <a:pt x="3168749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9" y="493889"/>
                      <a:pt x="3285649" y="493889"/>
                    </a:cubicBezTo>
                    <a:cubicBezTo>
                      <a:pt x="3402549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49" y="0"/>
                      <a:pt x="3285649" y="0"/>
                    </a:cubicBezTo>
                    <a:moveTo>
                      <a:pt x="3066433" y="969998"/>
                    </a:moveTo>
                    <a:cubicBezTo>
                      <a:pt x="3067632" y="961884"/>
                      <a:pt x="3056202" y="958709"/>
                      <a:pt x="3053027" y="966258"/>
                    </a:cubicBezTo>
                    <a:lnTo>
                      <a:pt x="2899005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6" y="1411122"/>
                      <a:pt x="2681190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5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5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3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518341" y="966258"/>
                    </a:lnTo>
                    <a:cubicBezTo>
                      <a:pt x="3515096" y="958709"/>
                      <a:pt x="3503736" y="961884"/>
                      <a:pt x="3504865" y="969998"/>
                    </a:cubicBezTo>
                    <a:lnTo>
                      <a:pt x="3567871" y="1411111"/>
                    </a:lnTo>
                    <a:lnTo>
                      <a:pt x="3635252" y="2219607"/>
                    </a:lnTo>
                    <a:cubicBezTo>
                      <a:pt x="3636060" y="2229429"/>
                      <a:pt x="3632723" y="2239141"/>
                      <a:pt x="3626048" y="2246392"/>
                    </a:cubicBezTo>
                    <a:cubicBezTo>
                      <a:pt x="3619374" y="2253643"/>
                      <a:pt x="3609970" y="2257771"/>
                      <a:pt x="3600115" y="2257778"/>
                    </a:cubicBezTo>
                    <a:lnTo>
                      <a:pt x="3546281" y="2257778"/>
                    </a:lnTo>
                    <a:cubicBezTo>
                      <a:pt x="3477299" y="2257786"/>
                      <a:pt x="3418423" y="2207921"/>
                      <a:pt x="3407075" y="2139879"/>
                    </a:cubicBezTo>
                    <a:lnTo>
                      <a:pt x="3292704" y="1452880"/>
                    </a:lnTo>
                    <a:cubicBezTo>
                      <a:pt x="3291364" y="1444978"/>
                      <a:pt x="3280075" y="1444978"/>
                      <a:pt x="3278735" y="1452880"/>
                    </a:cubicBezTo>
                    <a:lnTo>
                      <a:pt x="3164293" y="2139879"/>
                    </a:lnTo>
                    <a:cubicBezTo>
                      <a:pt x="3152942" y="2207948"/>
                      <a:pt x="3094025" y="2257821"/>
                      <a:pt x="3025017" y="2257778"/>
                    </a:cubicBezTo>
                    <a:lnTo>
                      <a:pt x="2971183" y="2257778"/>
                    </a:lnTo>
                    <a:cubicBezTo>
                      <a:pt x="2961328" y="2257771"/>
                      <a:pt x="2951924" y="2253643"/>
                      <a:pt x="2945250" y="2246392"/>
                    </a:cubicBezTo>
                    <a:cubicBezTo>
                      <a:pt x="2938575" y="2239141"/>
                      <a:pt x="2935238" y="2229429"/>
                      <a:pt x="2936046" y="2219607"/>
                    </a:cubicBezTo>
                    <a:lnTo>
                      <a:pt x="3003427" y="1411111"/>
                    </a:lnTo>
                    <a:lnTo>
                      <a:pt x="3066433" y="969998"/>
                    </a:lnTo>
                    <a:moveTo>
                      <a:pt x="4619149" y="0"/>
                    </a:moveTo>
                    <a:cubicBezTo>
                      <a:pt x="4502249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9" y="493889"/>
                      <a:pt x="4619149" y="493889"/>
                    </a:cubicBezTo>
                    <a:cubicBezTo>
                      <a:pt x="4736049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49" y="0"/>
                      <a:pt x="4619149" y="0"/>
                    </a:cubicBezTo>
                    <a:moveTo>
                      <a:pt x="4399933" y="969998"/>
                    </a:moveTo>
                    <a:cubicBezTo>
                      <a:pt x="4401132" y="961884"/>
                      <a:pt x="4389702" y="958709"/>
                      <a:pt x="4386527" y="966258"/>
                    </a:cubicBez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5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4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5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3" y="564437"/>
                      <a:pt x="4929480" y="634683"/>
                      <a:pt x="4972350" y="741821"/>
                    </a:cubicBezTo>
                    <a:lnTo>
                      <a:pt x="5042482" y="917222"/>
                    </a:lnTo>
                    <a:lnTo>
                      <a:pt x="5233053" y="1361934"/>
                    </a:lnTo>
                    <a:cubicBezTo>
                      <a:pt x="5237728" y="1372839"/>
                      <a:pt x="5236607" y="1385363"/>
                      <a:pt x="5230072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4" y="1325598"/>
                    </a:cubicBezTo>
                    <a:lnTo>
                      <a:pt x="4851841" y="966258"/>
                    </a:lnTo>
                    <a:cubicBezTo>
                      <a:pt x="4848596" y="958709"/>
                      <a:pt x="4837236" y="961884"/>
                      <a:pt x="4838365" y="969998"/>
                    </a:cubicBezTo>
                    <a:lnTo>
                      <a:pt x="4901371" y="1411111"/>
                    </a:lnTo>
                    <a:lnTo>
                      <a:pt x="4968752" y="2219607"/>
                    </a:lnTo>
                    <a:cubicBezTo>
                      <a:pt x="4969560" y="2229429"/>
                      <a:pt x="4966223" y="2239141"/>
                      <a:pt x="4959548" y="2246392"/>
                    </a:cubicBezTo>
                    <a:cubicBezTo>
                      <a:pt x="4952874" y="2253643"/>
                      <a:pt x="4943470" y="2257771"/>
                      <a:pt x="4933615" y="2257778"/>
                    </a:cubicBezTo>
                    <a:lnTo>
                      <a:pt x="4879781" y="2257778"/>
                    </a:lnTo>
                    <a:cubicBezTo>
                      <a:pt x="4810799" y="2257786"/>
                      <a:pt x="4751923" y="2207921"/>
                      <a:pt x="4740575" y="2139879"/>
                    </a:cubicBezTo>
                    <a:lnTo>
                      <a:pt x="4626204" y="1452880"/>
                    </a:lnTo>
                    <a:cubicBezTo>
                      <a:pt x="4624864" y="1444978"/>
                      <a:pt x="4613575" y="1444978"/>
                      <a:pt x="4612235" y="1452880"/>
                    </a:cubicBezTo>
                    <a:lnTo>
                      <a:pt x="4497794" y="2139879"/>
                    </a:lnTo>
                    <a:cubicBezTo>
                      <a:pt x="4486442" y="2207948"/>
                      <a:pt x="4427525" y="2257821"/>
                      <a:pt x="4358517" y="2257778"/>
                    </a:cubicBezTo>
                    <a:lnTo>
                      <a:pt x="4304683" y="2257778"/>
                    </a:lnTo>
                    <a:cubicBezTo>
                      <a:pt x="4294828" y="2257771"/>
                      <a:pt x="4285424" y="2253643"/>
                      <a:pt x="4278750" y="2246392"/>
                    </a:cubicBezTo>
                    <a:cubicBezTo>
                      <a:pt x="4272075" y="2239141"/>
                      <a:pt x="4268738" y="2229429"/>
                      <a:pt x="4269546" y="2219607"/>
                    </a:cubicBezTo>
                    <a:lnTo>
                      <a:pt x="4336927" y="1411111"/>
                    </a:lnTo>
                    <a:lnTo>
                      <a:pt x="4399933" y="969998"/>
                    </a:lnTo>
                    <a:moveTo>
                      <a:pt x="5952649" y="0"/>
                    </a:moveTo>
                    <a:cubicBezTo>
                      <a:pt x="5835749" y="0"/>
                      <a:pt x="5740982" y="94766"/>
                      <a:pt x="5740982" y="211667"/>
                    </a:cubicBezTo>
                    <a:lnTo>
                      <a:pt x="5740982" y="282222"/>
                    </a:lnTo>
                    <a:cubicBezTo>
                      <a:pt x="5740982" y="399122"/>
                      <a:pt x="5835749" y="493889"/>
                      <a:pt x="5952649" y="493889"/>
                    </a:cubicBezTo>
                    <a:cubicBezTo>
                      <a:pt x="6069549" y="493889"/>
                      <a:pt x="6164316" y="399122"/>
                      <a:pt x="6164316" y="282222"/>
                    </a:cubicBezTo>
                    <a:lnTo>
                      <a:pt x="6164316" y="211667"/>
                    </a:lnTo>
                    <a:cubicBezTo>
                      <a:pt x="6164316" y="94766"/>
                      <a:pt x="6069549" y="0"/>
                      <a:pt x="5952649" y="0"/>
                    </a:cubicBezTo>
                    <a:moveTo>
                      <a:pt x="5733433" y="969998"/>
                    </a:moveTo>
                    <a:cubicBezTo>
                      <a:pt x="5734632" y="961884"/>
                      <a:pt x="5723202" y="958709"/>
                      <a:pt x="5720027" y="966258"/>
                    </a:cubicBezTo>
                    <a:lnTo>
                      <a:pt x="5566004" y="1325598"/>
                    </a:lnTo>
                    <a:cubicBezTo>
                      <a:pt x="5543748" y="1377518"/>
                      <a:pt x="5492672" y="1411161"/>
                      <a:pt x="5436182" y="1411111"/>
                    </a:cubicBezTo>
                    <a:lnTo>
                      <a:pt x="5371130" y="1411111"/>
                    </a:lnTo>
                    <a:cubicBezTo>
                      <a:pt x="5359265" y="1411122"/>
                      <a:pt x="5348191" y="1405168"/>
                      <a:pt x="5341655" y="1395265"/>
                    </a:cubicBezTo>
                    <a:cubicBezTo>
                      <a:pt x="5335120" y="1385363"/>
                      <a:pt x="5334000" y="1372839"/>
                      <a:pt x="5338674" y="1361934"/>
                    </a:cubicBezTo>
                    <a:lnTo>
                      <a:pt x="5529316" y="917222"/>
                    </a:lnTo>
                    <a:lnTo>
                      <a:pt x="5599448" y="741821"/>
                    </a:lnTo>
                    <a:cubicBezTo>
                      <a:pt x="5642318" y="634683"/>
                      <a:pt x="5746095" y="564437"/>
                      <a:pt x="5861491" y="564444"/>
                    </a:cubicBezTo>
                    <a:lnTo>
                      <a:pt x="6043807" y="564444"/>
                    </a:lnTo>
                    <a:cubicBezTo>
                      <a:pt x="6159203" y="564437"/>
                      <a:pt x="6262980" y="634683"/>
                      <a:pt x="6305850" y="741821"/>
                    </a:cubicBezTo>
                    <a:lnTo>
                      <a:pt x="6375982" y="917222"/>
                    </a:lnTo>
                    <a:lnTo>
                      <a:pt x="6566553" y="1361934"/>
                    </a:lnTo>
                    <a:cubicBezTo>
                      <a:pt x="6571228" y="1372839"/>
                      <a:pt x="6570107" y="1385363"/>
                      <a:pt x="6563572" y="1395265"/>
                    </a:cubicBezTo>
                    <a:cubicBezTo>
                      <a:pt x="6557037" y="1405168"/>
                      <a:pt x="6545962" y="1411122"/>
                      <a:pt x="6534097" y="1411111"/>
                    </a:cubicBezTo>
                    <a:lnTo>
                      <a:pt x="6469045" y="1411111"/>
                    </a:lnTo>
                    <a:cubicBezTo>
                      <a:pt x="6412607" y="1411105"/>
                      <a:pt x="6361601" y="1377471"/>
                      <a:pt x="6339364" y="1325598"/>
                    </a:cubicBezTo>
                    <a:lnTo>
                      <a:pt x="6185341" y="966258"/>
                    </a:lnTo>
                    <a:cubicBezTo>
                      <a:pt x="6182096" y="958709"/>
                      <a:pt x="6170736" y="961884"/>
                      <a:pt x="6171865" y="969998"/>
                    </a:cubicBezTo>
                    <a:lnTo>
                      <a:pt x="6234871" y="1411111"/>
                    </a:lnTo>
                    <a:lnTo>
                      <a:pt x="6302252" y="2219607"/>
                    </a:lnTo>
                    <a:cubicBezTo>
                      <a:pt x="6303060" y="2229429"/>
                      <a:pt x="6299723" y="2239141"/>
                      <a:pt x="6293048" y="2246392"/>
                    </a:cubicBezTo>
                    <a:cubicBezTo>
                      <a:pt x="6286374" y="2253643"/>
                      <a:pt x="6276970" y="2257771"/>
                      <a:pt x="6267115" y="2257778"/>
                    </a:cubicBezTo>
                    <a:lnTo>
                      <a:pt x="6213281" y="2257778"/>
                    </a:lnTo>
                    <a:cubicBezTo>
                      <a:pt x="6144299" y="2257786"/>
                      <a:pt x="6085423" y="2207921"/>
                      <a:pt x="6074075" y="2139879"/>
                    </a:cubicBezTo>
                    <a:lnTo>
                      <a:pt x="5959704" y="1452880"/>
                    </a:lnTo>
                    <a:cubicBezTo>
                      <a:pt x="5958364" y="1444978"/>
                      <a:pt x="5947075" y="1444978"/>
                      <a:pt x="5945735" y="1452880"/>
                    </a:cubicBezTo>
                    <a:lnTo>
                      <a:pt x="5831294" y="2139879"/>
                    </a:lnTo>
                    <a:cubicBezTo>
                      <a:pt x="5819942" y="2207948"/>
                      <a:pt x="5761025" y="2257821"/>
                      <a:pt x="5692017" y="2257778"/>
                    </a:cubicBezTo>
                    <a:lnTo>
                      <a:pt x="5638183" y="2257778"/>
                    </a:lnTo>
                    <a:cubicBezTo>
                      <a:pt x="5628328" y="2257771"/>
                      <a:pt x="5618924" y="2253643"/>
                      <a:pt x="5612250" y="2246392"/>
                    </a:cubicBezTo>
                    <a:cubicBezTo>
                      <a:pt x="5605575" y="2239141"/>
                      <a:pt x="5602238" y="2229429"/>
                      <a:pt x="5603046" y="2219607"/>
                    </a:cubicBezTo>
                    <a:lnTo>
                      <a:pt x="5670427" y="1411111"/>
                    </a:lnTo>
                    <a:lnTo>
                      <a:pt x="5733433" y="969998"/>
                    </a:lnTo>
                    <a:moveTo>
                      <a:pt x="7286149" y="0"/>
                    </a:moveTo>
                    <a:cubicBezTo>
                      <a:pt x="7169248" y="0"/>
                      <a:pt x="7074482" y="94766"/>
                      <a:pt x="7074482" y="211667"/>
                    </a:cubicBezTo>
                    <a:lnTo>
                      <a:pt x="7074482" y="282222"/>
                    </a:lnTo>
                    <a:cubicBezTo>
                      <a:pt x="7074482" y="399122"/>
                      <a:pt x="7169248" y="493889"/>
                      <a:pt x="7286149" y="493889"/>
                    </a:cubicBezTo>
                    <a:cubicBezTo>
                      <a:pt x="7403050" y="493889"/>
                      <a:pt x="7497816" y="399122"/>
                      <a:pt x="7497816" y="282222"/>
                    </a:cubicBezTo>
                    <a:lnTo>
                      <a:pt x="7497816" y="211667"/>
                    </a:lnTo>
                    <a:cubicBezTo>
                      <a:pt x="7497816" y="94766"/>
                      <a:pt x="7403050" y="0"/>
                      <a:pt x="7286149" y="0"/>
                    </a:cubicBezTo>
                    <a:moveTo>
                      <a:pt x="7066933" y="969998"/>
                    </a:moveTo>
                    <a:cubicBezTo>
                      <a:pt x="7068132" y="961884"/>
                      <a:pt x="7056703" y="958709"/>
                      <a:pt x="7053528" y="966258"/>
                    </a:cubicBezTo>
                    <a:lnTo>
                      <a:pt x="6899504" y="1325598"/>
                    </a:lnTo>
                    <a:cubicBezTo>
                      <a:pt x="6877248" y="1377518"/>
                      <a:pt x="6826172" y="1411161"/>
                      <a:pt x="6769682" y="1411111"/>
                    </a:cubicBezTo>
                    <a:lnTo>
                      <a:pt x="6704630" y="1411111"/>
                    </a:lnTo>
                    <a:cubicBezTo>
                      <a:pt x="6692766" y="1411122"/>
                      <a:pt x="6681691" y="1405168"/>
                      <a:pt x="6675155" y="1395265"/>
                    </a:cubicBezTo>
                    <a:cubicBezTo>
                      <a:pt x="6668620" y="1385363"/>
                      <a:pt x="6667500" y="1372839"/>
                      <a:pt x="6672175" y="1361934"/>
                    </a:cubicBezTo>
                    <a:lnTo>
                      <a:pt x="6862816" y="917222"/>
                    </a:lnTo>
                    <a:lnTo>
                      <a:pt x="6932948" y="741821"/>
                    </a:lnTo>
                    <a:cubicBezTo>
                      <a:pt x="6975818" y="634683"/>
                      <a:pt x="7079594" y="564437"/>
                      <a:pt x="7194991" y="564444"/>
                    </a:cubicBezTo>
                    <a:lnTo>
                      <a:pt x="7377307" y="564444"/>
                    </a:lnTo>
                    <a:cubicBezTo>
                      <a:pt x="7492704" y="564437"/>
                      <a:pt x="7596480" y="634683"/>
                      <a:pt x="7639350" y="741821"/>
                    </a:cubicBezTo>
                    <a:lnTo>
                      <a:pt x="7709482" y="917222"/>
                    </a:lnTo>
                    <a:lnTo>
                      <a:pt x="7900053" y="1361934"/>
                    </a:lnTo>
                    <a:cubicBezTo>
                      <a:pt x="7904728" y="1372839"/>
                      <a:pt x="7903607" y="1385363"/>
                      <a:pt x="7897072" y="1395265"/>
                    </a:cubicBezTo>
                    <a:cubicBezTo>
                      <a:pt x="7890537" y="1405168"/>
                      <a:pt x="7879462" y="1411122"/>
                      <a:pt x="7867597" y="1411111"/>
                    </a:cubicBezTo>
                    <a:lnTo>
                      <a:pt x="7802545" y="1411111"/>
                    </a:lnTo>
                    <a:cubicBezTo>
                      <a:pt x="7746107" y="1411105"/>
                      <a:pt x="7695101" y="1377471"/>
                      <a:pt x="7672864" y="1325598"/>
                    </a:cubicBezTo>
                    <a:lnTo>
                      <a:pt x="7518841" y="966258"/>
                    </a:lnTo>
                    <a:cubicBezTo>
                      <a:pt x="7515595" y="958709"/>
                      <a:pt x="7504236" y="961884"/>
                      <a:pt x="7505365" y="969998"/>
                    </a:cubicBezTo>
                    <a:lnTo>
                      <a:pt x="7568371" y="1411111"/>
                    </a:lnTo>
                    <a:lnTo>
                      <a:pt x="7635752" y="2219607"/>
                    </a:lnTo>
                    <a:cubicBezTo>
                      <a:pt x="7636560" y="2229429"/>
                      <a:pt x="7633222" y="2239141"/>
                      <a:pt x="7626548" y="2246392"/>
                    </a:cubicBezTo>
                    <a:cubicBezTo>
                      <a:pt x="7619874" y="2253643"/>
                      <a:pt x="7610470" y="2257771"/>
                      <a:pt x="7600615" y="2257778"/>
                    </a:cubicBezTo>
                    <a:lnTo>
                      <a:pt x="7546781" y="2257778"/>
                    </a:lnTo>
                    <a:cubicBezTo>
                      <a:pt x="7477799" y="2257786"/>
                      <a:pt x="7418922" y="2207921"/>
                      <a:pt x="7407575" y="2139879"/>
                    </a:cubicBezTo>
                    <a:lnTo>
                      <a:pt x="7293204" y="1452880"/>
                    </a:lnTo>
                    <a:cubicBezTo>
                      <a:pt x="7291864" y="1444978"/>
                      <a:pt x="7280575" y="1444978"/>
                      <a:pt x="7279235" y="1452880"/>
                    </a:cubicBezTo>
                    <a:lnTo>
                      <a:pt x="7164794" y="2139879"/>
                    </a:lnTo>
                    <a:cubicBezTo>
                      <a:pt x="7153442" y="2207948"/>
                      <a:pt x="7094525" y="2257821"/>
                      <a:pt x="7025517" y="2257778"/>
                    </a:cubicBezTo>
                    <a:lnTo>
                      <a:pt x="6971683" y="2257778"/>
                    </a:lnTo>
                    <a:cubicBezTo>
                      <a:pt x="6961828" y="2257771"/>
                      <a:pt x="6952424" y="2253643"/>
                      <a:pt x="6945750" y="2246392"/>
                    </a:cubicBezTo>
                    <a:cubicBezTo>
                      <a:pt x="6939076" y="2239141"/>
                      <a:pt x="6935738" y="2229429"/>
                      <a:pt x="6936546" y="2219607"/>
                    </a:cubicBezTo>
                    <a:lnTo>
                      <a:pt x="7003927" y="1411111"/>
                    </a:lnTo>
                    <a:lnTo>
                      <a:pt x="7066933" y="969998"/>
                    </a:lnTo>
                  </a:path>
                </a:pathLst>
              </a:custGeom>
              <a:solidFill>
                <a:srgbClr val="D16592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017351" y="0"/>
                <a:ext cx="5237727" cy="2257821"/>
              </a:xfrm>
              <a:custGeom>
                <a:avLst/>
                <a:gdLst/>
                <a:ahLst/>
                <a:cxnLst/>
                <a:rect l="l" t="t" r="r" b="b"/>
                <a:pathLst>
                  <a:path w="5237727" h="2257821">
                    <a:moveTo>
                      <a:pt x="618649" y="0"/>
                    </a:moveTo>
                    <a:cubicBezTo>
                      <a:pt x="501748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8" y="493889"/>
                      <a:pt x="618649" y="493889"/>
                    </a:cubicBezTo>
                    <a:cubicBezTo>
                      <a:pt x="735550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50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3" y="958709"/>
                      <a:pt x="386028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5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2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2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6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8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8" y="493889"/>
                      <a:pt x="1952149" y="493889"/>
                    </a:cubicBezTo>
                    <a:cubicBezTo>
                      <a:pt x="2069050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50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3" y="958709"/>
                      <a:pt x="1719528" y="966258"/>
                    </a:cubicBezTo>
                    <a:lnTo>
                      <a:pt x="1565504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1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4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4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7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5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2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799" y="2257786"/>
                      <a:pt x="2084922" y="2207921"/>
                      <a:pt x="2073575" y="2139879"/>
                    </a:cubicBezTo>
                    <a:lnTo>
                      <a:pt x="1959204" y="1452880"/>
                    </a:lnTo>
                    <a:cubicBezTo>
                      <a:pt x="1957864" y="1444978"/>
                      <a:pt x="1946575" y="1444978"/>
                      <a:pt x="1945235" y="1452880"/>
                    </a:cubicBezTo>
                    <a:lnTo>
                      <a:pt x="1830794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6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  <a:moveTo>
                      <a:pt x="3285649" y="0"/>
                    </a:moveTo>
                    <a:cubicBezTo>
                      <a:pt x="3168748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8" y="493889"/>
                      <a:pt x="3285649" y="493889"/>
                    </a:cubicBezTo>
                    <a:cubicBezTo>
                      <a:pt x="3402550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50" y="0"/>
                      <a:pt x="3285649" y="0"/>
                    </a:cubicBezTo>
                    <a:moveTo>
                      <a:pt x="3066433" y="969998"/>
                    </a:moveTo>
                    <a:cubicBezTo>
                      <a:pt x="3067632" y="961884"/>
                      <a:pt x="3056203" y="958709"/>
                      <a:pt x="3053028" y="966258"/>
                    </a:cubicBezTo>
                    <a:lnTo>
                      <a:pt x="2899004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6" y="1411122"/>
                      <a:pt x="2681191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5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4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4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518341" y="966258"/>
                    </a:lnTo>
                    <a:cubicBezTo>
                      <a:pt x="3515095" y="958709"/>
                      <a:pt x="3503736" y="961884"/>
                      <a:pt x="3504865" y="969998"/>
                    </a:cubicBezTo>
                    <a:lnTo>
                      <a:pt x="3567871" y="1411111"/>
                    </a:lnTo>
                    <a:lnTo>
                      <a:pt x="3635252" y="2219607"/>
                    </a:lnTo>
                    <a:cubicBezTo>
                      <a:pt x="3636060" y="2229429"/>
                      <a:pt x="3632722" y="2239141"/>
                      <a:pt x="3626048" y="2246392"/>
                    </a:cubicBezTo>
                    <a:cubicBezTo>
                      <a:pt x="3619374" y="2253643"/>
                      <a:pt x="3609970" y="2257771"/>
                      <a:pt x="3600115" y="2257778"/>
                    </a:cubicBezTo>
                    <a:lnTo>
                      <a:pt x="3546281" y="2257778"/>
                    </a:lnTo>
                    <a:cubicBezTo>
                      <a:pt x="3477299" y="2257786"/>
                      <a:pt x="3418422" y="2207921"/>
                      <a:pt x="3407075" y="2139879"/>
                    </a:cubicBezTo>
                    <a:lnTo>
                      <a:pt x="3292704" y="1452880"/>
                    </a:lnTo>
                    <a:cubicBezTo>
                      <a:pt x="3291364" y="1444978"/>
                      <a:pt x="3280075" y="1444978"/>
                      <a:pt x="3278735" y="1452880"/>
                    </a:cubicBezTo>
                    <a:lnTo>
                      <a:pt x="3164294" y="2139879"/>
                    </a:lnTo>
                    <a:cubicBezTo>
                      <a:pt x="3152942" y="2207948"/>
                      <a:pt x="3094025" y="2257821"/>
                      <a:pt x="3025017" y="2257778"/>
                    </a:cubicBezTo>
                    <a:lnTo>
                      <a:pt x="2971183" y="2257778"/>
                    </a:lnTo>
                    <a:cubicBezTo>
                      <a:pt x="2961328" y="2257771"/>
                      <a:pt x="2951924" y="2253643"/>
                      <a:pt x="2945250" y="2246392"/>
                    </a:cubicBezTo>
                    <a:cubicBezTo>
                      <a:pt x="2938576" y="2239141"/>
                      <a:pt x="2935238" y="2229429"/>
                      <a:pt x="2936046" y="2219607"/>
                    </a:cubicBezTo>
                    <a:lnTo>
                      <a:pt x="3003427" y="1411111"/>
                    </a:lnTo>
                    <a:lnTo>
                      <a:pt x="3066433" y="969998"/>
                    </a:lnTo>
                    <a:moveTo>
                      <a:pt x="4619149" y="0"/>
                    </a:moveTo>
                    <a:cubicBezTo>
                      <a:pt x="4502248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8" y="493889"/>
                      <a:pt x="4619149" y="493889"/>
                    </a:cubicBezTo>
                    <a:cubicBezTo>
                      <a:pt x="4736050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50" y="0"/>
                      <a:pt x="4619149" y="0"/>
                    </a:cubicBezTo>
                    <a:moveTo>
                      <a:pt x="4399933" y="969998"/>
                    </a:moveTo>
                    <a:cubicBezTo>
                      <a:pt x="4401132" y="961884"/>
                      <a:pt x="4389703" y="958709"/>
                      <a:pt x="4386528" y="966258"/>
                    </a:cubicBez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6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5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4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4" y="564437"/>
                      <a:pt x="4929480" y="634683"/>
                      <a:pt x="4972350" y="741821"/>
                    </a:cubicBezTo>
                    <a:lnTo>
                      <a:pt x="5042483" y="917222"/>
                    </a:lnTo>
                    <a:lnTo>
                      <a:pt x="5233053" y="1361934"/>
                    </a:lnTo>
                    <a:cubicBezTo>
                      <a:pt x="5237727" y="1372839"/>
                      <a:pt x="5236607" y="1385363"/>
                      <a:pt x="5230073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3" y="1325598"/>
                    </a:cubicBezTo>
                    <a:lnTo>
                      <a:pt x="4851841" y="966258"/>
                    </a:lnTo>
                    <a:cubicBezTo>
                      <a:pt x="4848595" y="958709"/>
                      <a:pt x="4837236" y="961884"/>
                      <a:pt x="4838365" y="969998"/>
                    </a:cubicBezTo>
                    <a:lnTo>
                      <a:pt x="4901371" y="1411111"/>
                    </a:lnTo>
                    <a:lnTo>
                      <a:pt x="4968752" y="2219607"/>
                    </a:lnTo>
                    <a:cubicBezTo>
                      <a:pt x="4969560" y="2229429"/>
                      <a:pt x="4966222" y="2239141"/>
                      <a:pt x="4959548" y="2246392"/>
                    </a:cubicBezTo>
                    <a:cubicBezTo>
                      <a:pt x="4952874" y="2253643"/>
                      <a:pt x="4943470" y="2257771"/>
                      <a:pt x="4933615" y="2257778"/>
                    </a:cubicBezTo>
                    <a:lnTo>
                      <a:pt x="4879781" y="2257778"/>
                    </a:lnTo>
                    <a:cubicBezTo>
                      <a:pt x="4810799" y="2257786"/>
                      <a:pt x="4751922" y="2207921"/>
                      <a:pt x="4740575" y="2139879"/>
                    </a:cubicBezTo>
                    <a:lnTo>
                      <a:pt x="4626204" y="1452880"/>
                    </a:lnTo>
                    <a:cubicBezTo>
                      <a:pt x="4624864" y="1444978"/>
                      <a:pt x="4613575" y="1444978"/>
                      <a:pt x="4612235" y="1452880"/>
                    </a:cubicBezTo>
                    <a:lnTo>
                      <a:pt x="4497794" y="2139879"/>
                    </a:lnTo>
                    <a:cubicBezTo>
                      <a:pt x="4486442" y="2207948"/>
                      <a:pt x="4427525" y="2257821"/>
                      <a:pt x="4358517" y="2257778"/>
                    </a:cubicBezTo>
                    <a:lnTo>
                      <a:pt x="4304683" y="2257778"/>
                    </a:lnTo>
                    <a:cubicBezTo>
                      <a:pt x="4294828" y="2257771"/>
                      <a:pt x="4285424" y="2253643"/>
                      <a:pt x="4278750" y="2246392"/>
                    </a:cubicBezTo>
                    <a:cubicBezTo>
                      <a:pt x="4272076" y="2239141"/>
                      <a:pt x="4268738" y="2229429"/>
                      <a:pt x="4269546" y="2219607"/>
                    </a:cubicBezTo>
                    <a:lnTo>
                      <a:pt x="4336927" y="1411111"/>
                    </a:lnTo>
                    <a:lnTo>
                      <a:pt x="4399933" y="969998"/>
                    </a:lnTo>
                  </a:path>
                </a:pathLst>
              </a:custGeom>
              <a:solidFill>
                <a:srgbClr val="494F56"/>
              </a:solidFill>
            </p:spPr>
          </p:sp>
        </p:grpSp>
      </p:grpSp>
      <p:grpSp>
        <p:nvGrpSpPr>
          <p:cNvPr id="11" name="Group 11"/>
          <p:cNvGrpSpPr/>
          <p:nvPr/>
        </p:nvGrpSpPr>
        <p:grpSpPr>
          <a:xfrm>
            <a:off x="4910634" y="6994721"/>
            <a:ext cx="7715250" cy="1312536"/>
            <a:chOff x="0" y="0"/>
            <a:chExt cx="10287000" cy="1750048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41932" y="0"/>
                <a:ext cx="1186138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1186138" h="2257778">
                    <a:moveTo>
                      <a:pt x="381401" y="211667"/>
                    </a:moveTo>
                    <a:cubicBezTo>
                      <a:pt x="381401" y="94766"/>
                      <a:pt x="476168" y="0"/>
                      <a:pt x="593068" y="0"/>
                    </a:cubicBezTo>
                    <a:cubicBezTo>
                      <a:pt x="709968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8" y="493889"/>
                      <a:pt x="593068" y="493889"/>
                    </a:cubicBezTo>
                    <a:cubicBezTo>
                      <a:pt x="476168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4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2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4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2" y="1389863"/>
                      <a:pt x="1176795" y="1398103"/>
                    </a:cubicBezTo>
                    <a:cubicBezTo>
                      <a:pt x="1170088" y="1406344"/>
                      <a:pt x="1160024" y="1411122"/>
                      <a:pt x="1149399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4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2" y="2257778"/>
                    </a:cubicBezTo>
                    <a:lnTo>
                      <a:pt x="794292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</a:path>
                </a:pathLst>
              </a:custGeom>
              <a:solidFill>
                <a:srgbClr val="D16592"/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1375432" y="0"/>
                <a:ext cx="11854139" cy="2257778"/>
              </a:xfrm>
              <a:custGeom>
                <a:avLst/>
                <a:gdLst/>
                <a:ahLst/>
                <a:cxnLst/>
                <a:rect l="l" t="t" r="r" b="b"/>
                <a:pathLst>
                  <a:path w="11854139" h="2257778">
                    <a:moveTo>
                      <a:pt x="381401" y="211667"/>
                    </a:moveTo>
                    <a:cubicBezTo>
                      <a:pt x="381401" y="94766"/>
                      <a:pt x="476168" y="0"/>
                      <a:pt x="593068" y="0"/>
                    </a:cubicBezTo>
                    <a:cubicBezTo>
                      <a:pt x="709968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8" y="493889"/>
                      <a:pt x="593068" y="493889"/>
                    </a:cubicBezTo>
                    <a:cubicBezTo>
                      <a:pt x="476168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4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2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4" y="1411101"/>
                      <a:pt x="16010" y="1406313"/>
                      <a:pt x="9319" y="1398076"/>
                    </a:cubicBezTo>
                    <a:cubicBezTo>
                      <a:pt x="2627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2" y="1389863"/>
                      <a:pt x="1176795" y="1398103"/>
                    </a:cubicBezTo>
                    <a:cubicBezTo>
                      <a:pt x="1170088" y="1406344"/>
                      <a:pt x="1160024" y="1411122"/>
                      <a:pt x="1149399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4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2" y="2257778"/>
                    </a:cubicBezTo>
                    <a:lnTo>
                      <a:pt x="794293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  <a:moveTo>
                      <a:pt x="1714901" y="211667"/>
                    </a:moveTo>
                    <a:cubicBezTo>
                      <a:pt x="1714901" y="94766"/>
                      <a:pt x="1809668" y="0"/>
                      <a:pt x="1926568" y="0"/>
                    </a:cubicBezTo>
                    <a:cubicBezTo>
                      <a:pt x="2043468" y="0"/>
                      <a:pt x="2138235" y="94766"/>
                      <a:pt x="2138235" y="211667"/>
                    </a:cubicBezTo>
                    <a:lnTo>
                      <a:pt x="2138235" y="282222"/>
                    </a:lnTo>
                    <a:cubicBezTo>
                      <a:pt x="2138235" y="399122"/>
                      <a:pt x="2043468" y="493889"/>
                      <a:pt x="1926568" y="493889"/>
                    </a:cubicBezTo>
                    <a:cubicBezTo>
                      <a:pt x="1809668" y="493889"/>
                      <a:pt x="1714901" y="399122"/>
                      <a:pt x="1714901" y="282222"/>
                    </a:cubicBezTo>
                    <a:lnTo>
                      <a:pt x="1714901" y="211667"/>
                    </a:lnTo>
                    <a:moveTo>
                      <a:pt x="1926568" y="1340556"/>
                    </a:moveTo>
                    <a:lnTo>
                      <a:pt x="1866031" y="2127462"/>
                    </a:lnTo>
                    <a:cubicBezTo>
                      <a:pt x="1860390" y="2200988"/>
                      <a:pt x="1799086" y="2257773"/>
                      <a:pt x="1725344" y="2257778"/>
                    </a:cubicBezTo>
                    <a:lnTo>
                      <a:pt x="1679624" y="2257778"/>
                    </a:lnTo>
                    <a:cubicBezTo>
                      <a:pt x="1660140" y="2257778"/>
                      <a:pt x="1644346" y="2241983"/>
                      <a:pt x="1644346" y="2222500"/>
                    </a:cubicBezTo>
                    <a:lnTo>
                      <a:pt x="1644346" y="903111"/>
                    </a:lnTo>
                    <a:lnTo>
                      <a:pt x="1561937" y="1298787"/>
                    </a:lnTo>
                    <a:cubicBezTo>
                      <a:pt x="1548302" y="1364221"/>
                      <a:pt x="1490629" y="1411113"/>
                      <a:pt x="1423789" y="1411111"/>
                    </a:cubicBezTo>
                    <a:lnTo>
                      <a:pt x="1370167" y="1411111"/>
                    </a:lnTo>
                    <a:cubicBezTo>
                      <a:pt x="1359554" y="1411101"/>
                      <a:pt x="1349510" y="1406313"/>
                      <a:pt x="1342819" y="1398076"/>
                    </a:cubicBezTo>
                    <a:cubicBezTo>
                      <a:pt x="1336127" y="1389838"/>
                      <a:pt x="1333500" y="1379026"/>
                      <a:pt x="1335665" y="1368637"/>
                    </a:cubicBezTo>
                    <a:lnTo>
                      <a:pt x="1460055" y="771666"/>
                    </a:lnTo>
                    <a:cubicBezTo>
                      <a:pt x="1485216" y="650960"/>
                      <a:pt x="1591600" y="564456"/>
                      <a:pt x="1714901" y="564444"/>
                    </a:cubicBezTo>
                    <a:lnTo>
                      <a:pt x="2138235" y="564444"/>
                    </a:lnTo>
                    <a:cubicBezTo>
                      <a:pt x="2261536" y="564456"/>
                      <a:pt x="2367920" y="650960"/>
                      <a:pt x="2393081" y="771666"/>
                    </a:cubicBezTo>
                    <a:lnTo>
                      <a:pt x="2517471" y="1368637"/>
                    </a:lnTo>
                    <a:cubicBezTo>
                      <a:pt x="2519638" y="1379038"/>
                      <a:pt x="2517002" y="1389863"/>
                      <a:pt x="2510295" y="1398103"/>
                    </a:cubicBezTo>
                    <a:cubicBezTo>
                      <a:pt x="2503588" y="1406344"/>
                      <a:pt x="2493524" y="1411122"/>
                      <a:pt x="2482898" y="1411111"/>
                    </a:cubicBezTo>
                    <a:lnTo>
                      <a:pt x="2429347" y="1411111"/>
                    </a:lnTo>
                    <a:cubicBezTo>
                      <a:pt x="2362507" y="1411113"/>
                      <a:pt x="2304834" y="1364221"/>
                      <a:pt x="2291199" y="1298787"/>
                    </a:cubicBezTo>
                    <a:lnTo>
                      <a:pt x="2208790" y="903111"/>
                    </a:lnTo>
                    <a:lnTo>
                      <a:pt x="2208790" y="2222500"/>
                    </a:lnTo>
                    <a:cubicBezTo>
                      <a:pt x="2208790" y="2241983"/>
                      <a:pt x="2192996" y="2257778"/>
                      <a:pt x="2173513" y="2257778"/>
                    </a:cubicBezTo>
                    <a:lnTo>
                      <a:pt x="2127793" y="2257778"/>
                    </a:lnTo>
                    <a:cubicBezTo>
                      <a:pt x="2054050" y="2257773"/>
                      <a:pt x="1992746" y="2200988"/>
                      <a:pt x="1987105" y="2127462"/>
                    </a:cubicBezTo>
                    <a:lnTo>
                      <a:pt x="1926568" y="1340556"/>
                    </a:lnTo>
                    <a:moveTo>
                      <a:pt x="3048401" y="211667"/>
                    </a:moveTo>
                    <a:cubicBezTo>
                      <a:pt x="3048401" y="94766"/>
                      <a:pt x="3143168" y="0"/>
                      <a:pt x="3260068" y="0"/>
                    </a:cubicBezTo>
                    <a:cubicBezTo>
                      <a:pt x="3376968" y="0"/>
                      <a:pt x="3471735" y="94766"/>
                      <a:pt x="3471735" y="211667"/>
                    </a:cubicBezTo>
                    <a:lnTo>
                      <a:pt x="3471735" y="282222"/>
                    </a:lnTo>
                    <a:cubicBezTo>
                      <a:pt x="3471735" y="399122"/>
                      <a:pt x="3376968" y="493889"/>
                      <a:pt x="3260068" y="493889"/>
                    </a:cubicBezTo>
                    <a:cubicBezTo>
                      <a:pt x="3143168" y="493889"/>
                      <a:pt x="3048401" y="399122"/>
                      <a:pt x="3048401" y="282222"/>
                    </a:cubicBezTo>
                    <a:lnTo>
                      <a:pt x="3048401" y="211667"/>
                    </a:lnTo>
                    <a:moveTo>
                      <a:pt x="3260068" y="1340556"/>
                    </a:moveTo>
                    <a:lnTo>
                      <a:pt x="3199531" y="2127462"/>
                    </a:lnTo>
                    <a:cubicBezTo>
                      <a:pt x="3193890" y="2200988"/>
                      <a:pt x="3132586" y="2257773"/>
                      <a:pt x="3058843" y="2257778"/>
                    </a:cubicBezTo>
                    <a:lnTo>
                      <a:pt x="3013123" y="2257778"/>
                    </a:lnTo>
                    <a:cubicBezTo>
                      <a:pt x="2993640" y="2257778"/>
                      <a:pt x="2977846" y="2241983"/>
                      <a:pt x="2977846" y="2222500"/>
                    </a:cubicBezTo>
                    <a:lnTo>
                      <a:pt x="2977846" y="903111"/>
                    </a:lnTo>
                    <a:lnTo>
                      <a:pt x="2895437" y="1298787"/>
                    </a:lnTo>
                    <a:cubicBezTo>
                      <a:pt x="2881802" y="1364221"/>
                      <a:pt x="2824129" y="1411113"/>
                      <a:pt x="2757289" y="1411111"/>
                    </a:cubicBezTo>
                    <a:lnTo>
                      <a:pt x="2703667" y="1411111"/>
                    </a:lnTo>
                    <a:cubicBezTo>
                      <a:pt x="2693054" y="1411101"/>
                      <a:pt x="2683010" y="1406313"/>
                      <a:pt x="2676319" y="1398076"/>
                    </a:cubicBezTo>
                    <a:cubicBezTo>
                      <a:pt x="2669628" y="1389838"/>
                      <a:pt x="2667000" y="1379026"/>
                      <a:pt x="2669165" y="1368637"/>
                    </a:cubicBezTo>
                    <a:lnTo>
                      <a:pt x="2793555" y="771666"/>
                    </a:lnTo>
                    <a:cubicBezTo>
                      <a:pt x="2818716" y="650960"/>
                      <a:pt x="2925100" y="564456"/>
                      <a:pt x="3048401" y="564444"/>
                    </a:cubicBezTo>
                    <a:lnTo>
                      <a:pt x="3471735" y="564444"/>
                    </a:lnTo>
                    <a:cubicBezTo>
                      <a:pt x="3595036" y="564456"/>
                      <a:pt x="3701420" y="650960"/>
                      <a:pt x="3726581" y="771666"/>
                    </a:cubicBezTo>
                    <a:lnTo>
                      <a:pt x="3850971" y="1368637"/>
                    </a:lnTo>
                    <a:cubicBezTo>
                      <a:pt x="3853138" y="1379038"/>
                      <a:pt x="3850502" y="1389863"/>
                      <a:pt x="3843795" y="1398103"/>
                    </a:cubicBezTo>
                    <a:cubicBezTo>
                      <a:pt x="3837088" y="1406344"/>
                      <a:pt x="3827024" y="1411122"/>
                      <a:pt x="3816398" y="1411111"/>
                    </a:cubicBezTo>
                    <a:lnTo>
                      <a:pt x="3762847" y="1411111"/>
                    </a:lnTo>
                    <a:cubicBezTo>
                      <a:pt x="3696007" y="1411113"/>
                      <a:pt x="3638334" y="1364221"/>
                      <a:pt x="3624699" y="1298787"/>
                    </a:cubicBezTo>
                    <a:lnTo>
                      <a:pt x="3542290" y="903111"/>
                    </a:lnTo>
                    <a:lnTo>
                      <a:pt x="3542290" y="2222500"/>
                    </a:lnTo>
                    <a:cubicBezTo>
                      <a:pt x="3542290" y="2241983"/>
                      <a:pt x="3526496" y="2257778"/>
                      <a:pt x="3507013" y="2257778"/>
                    </a:cubicBezTo>
                    <a:lnTo>
                      <a:pt x="3461293" y="2257778"/>
                    </a:lnTo>
                    <a:cubicBezTo>
                      <a:pt x="3387550" y="2257773"/>
                      <a:pt x="3326246" y="2200988"/>
                      <a:pt x="3320605" y="2127462"/>
                    </a:cubicBezTo>
                    <a:lnTo>
                      <a:pt x="3260068" y="1340556"/>
                    </a:lnTo>
                    <a:moveTo>
                      <a:pt x="4381901" y="211667"/>
                    </a:moveTo>
                    <a:cubicBezTo>
                      <a:pt x="4381901" y="94766"/>
                      <a:pt x="4476668" y="0"/>
                      <a:pt x="4593568" y="0"/>
                    </a:cubicBezTo>
                    <a:cubicBezTo>
                      <a:pt x="4710468" y="0"/>
                      <a:pt x="4805235" y="94766"/>
                      <a:pt x="4805235" y="211667"/>
                    </a:cubicBezTo>
                    <a:lnTo>
                      <a:pt x="4805235" y="282222"/>
                    </a:lnTo>
                    <a:cubicBezTo>
                      <a:pt x="4805235" y="399122"/>
                      <a:pt x="4710468" y="493889"/>
                      <a:pt x="4593568" y="493889"/>
                    </a:cubicBezTo>
                    <a:cubicBezTo>
                      <a:pt x="4476668" y="493889"/>
                      <a:pt x="4381901" y="399122"/>
                      <a:pt x="4381901" y="282222"/>
                    </a:cubicBezTo>
                    <a:lnTo>
                      <a:pt x="4381901" y="211667"/>
                    </a:lnTo>
                    <a:moveTo>
                      <a:pt x="4593568" y="1340556"/>
                    </a:moveTo>
                    <a:lnTo>
                      <a:pt x="4533031" y="2127462"/>
                    </a:lnTo>
                    <a:cubicBezTo>
                      <a:pt x="4527390" y="2200988"/>
                      <a:pt x="4466086" y="2257773"/>
                      <a:pt x="4392343" y="2257778"/>
                    </a:cubicBezTo>
                    <a:lnTo>
                      <a:pt x="4346623" y="2257778"/>
                    </a:lnTo>
                    <a:cubicBezTo>
                      <a:pt x="4327140" y="2257778"/>
                      <a:pt x="4311346" y="2241983"/>
                      <a:pt x="4311346" y="2222500"/>
                    </a:cubicBezTo>
                    <a:lnTo>
                      <a:pt x="4311346" y="903111"/>
                    </a:lnTo>
                    <a:lnTo>
                      <a:pt x="4228937" y="1298787"/>
                    </a:lnTo>
                    <a:cubicBezTo>
                      <a:pt x="4215302" y="1364221"/>
                      <a:pt x="4157629" y="1411113"/>
                      <a:pt x="4090789" y="1411111"/>
                    </a:cubicBezTo>
                    <a:lnTo>
                      <a:pt x="4037167" y="1411111"/>
                    </a:lnTo>
                    <a:cubicBezTo>
                      <a:pt x="4026554" y="1411101"/>
                      <a:pt x="4016510" y="1406313"/>
                      <a:pt x="4009819" y="1398076"/>
                    </a:cubicBezTo>
                    <a:cubicBezTo>
                      <a:pt x="4003128" y="1389838"/>
                      <a:pt x="4000500" y="1379026"/>
                      <a:pt x="4002665" y="1368637"/>
                    </a:cubicBezTo>
                    <a:lnTo>
                      <a:pt x="4127055" y="771666"/>
                    </a:lnTo>
                    <a:cubicBezTo>
                      <a:pt x="4152216" y="650960"/>
                      <a:pt x="4258600" y="564456"/>
                      <a:pt x="4381901" y="564444"/>
                    </a:cubicBezTo>
                    <a:lnTo>
                      <a:pt x="4805235" y="564444"/>
                    </a:lnTo>
                    <a:cubicBezTo>
                      <a:pt x="4928536" y="564456"/>
                      <a:pt x="5034920" y="650960"/>
                      <a:pt x="5060081" y="771666"/>
                    </a:cubicBezTo>
                    <a:lnTo>
                      <a:pt x="5184471" y="1368637"/>
                    </a:lnTo>
                    <a:cubicBezTo>
                      <a:pt x="5186638" y="1379038"/>
                      <a:pt x="5184003" y="1389863"/>
                      <a:pt x="5177295" y="1398103"/>
                    </a:cubicBezTo>
                    <a:cubicBezTo>
                      <a:pt x="5170588" y="1406344"/>
                      <a:pt x="5160523" y="1411122"/>
                      <a:pt x="5149898" y="1411111"/>
                    </a:cubicBezTo>
                    <a:lnTo>
                      <a:pt x="5096347" y="1411111"/>
                    </a:lnTo>
                    <a:cubicBezTo>
                      <a:pt x="5029507" y="1411113"/>
                      <a:pt x="4971834" y="1364221"/>
                      <a:pt x="4958199" y="1298787"/>
                    </a:cubicBezTo>
                    <a:lnTo>
                      <a:pt x="4875790" y="903111"/>
                    </a:lnTo>
                    <a:lnTo>
                      <a:pt x="4875790" y="2222500"/>
                    </a:lnTo>
                    <a:cubicBezTo>
                      <a:pt x="4875790" y="2241983"/>
                      <a:pt x="4859996" y="2257778"/>
                      <a:pt x="4840513" y="2257778"/>
                    </a:cubicBezTo>
                    <a:lnTo>
                      <a:pt x="4794793" y="2257778"/>
                    </a:lnTo>
                    <a:cubicBezTo>
                      <a:pt x="4721050" y="2257773"/>
                      <a:pt x="4659746" y="2200988"/>
                      <a:pt x="4654105" y="2127462"/>
                    </a:cubicBezTo>
                    <a:lnTo>
                      <a:pt x="4593568" y="1340556"/>
                    </a:lnTo>
                    <a:moveTo>
                      <a:pt x="5715401" y="211667"/>
                    </a:moveTo>
                    <a:cubicBezTo>
                      <a:pt x="5715401" y="94766"/>
                      <a:pt x="5810167" y="0"/>
                      <a:pt x="5927068" y="0"/>
                    </a:cubicBezTo>
                    <a:cubicBezTo>
                      <a:pt x="6043969" y="0"/>
                      <a:pt x="6138735" y="94766"/>
                      <a:pt x="6138735" y="211667"/>
                    </a:cubicBezTo>
                    <a:lnTo>
                      <a:pt x="6138735" y="282222"/>
                    </a:lnTo>
                    <a:cubicBezTo>
                      <a:pt x="6138735" y="399122"/>
                      <a:pt x="6043969" y="493889"/>
                      <a:pt x="5927068" y="493889"/>
                    </a:cubicBezTo>
                    <a:cubicBezTo>
                      <a:pt x="5810167" y="493889"/>
                      <a:pt x="5715401" y="399122"/>
                      <a:pt x="5715401" y="282222"/>
                    </a:cubicBezTo>
                    <a:lnTo>
                      <a:pt x="5715401" y="211667"/>
                    </a:lnTo>
                    <a:moveTo>
                      <a:pt x="5927068" y="1340556"/>
                    </a:moveTo>
                    <a:lnTo>
                      <a:pt x="5866531" y="2127462"/>
                    </a:lnTo>
                    <a:cubicBezTo>
                      <a:pt x="5860890" y="2200988"/>
                      <a:pt x="5799586" y="2257773"/>
                      <a:pt x="5725844" y="2257778"/>
                    </a:cubicBezTo>
                    <a:lnTo>
                      <a:pt x="5680123" y="2257778"/>
                    </a:lnTo>
                    <a:cubicBezTo>
                      <a:pt x="5660640" y="2257778"/>
                      <a:pt x="5644846" y="2241983"/>
                      <a:pt x="5644846" y="2222500"/>
                    </a:cubicBezTo>
                    <a:lnTo>
                      <a:pt x="5644846" y="903111"/>
                    </a:lnTo>
                    <a:lnTo>
                      <a:pt x="5562437" y="1298787"/>
                    </a:lnTo>
                    <a:cubicBezTo>
                      <a:pt x="5548801" y="1364221"/>
                      <a:pt x="5491129" y="1411113"/>
                      <a:pt x="5424289" y="1411111"/>
                    </a:cubicBezTo>
                    <a:lnTo>
                      <a:pt x="5370667" y="1411111"/>
                    </a:lnTo>
                    <a:cubicBezTo>
                      <a:pt x="5360055" y="1411101"/>
                      <a:pt x="5350010" y="1406313"/>
                      <a:pt x="5343319" y="1398076"/>
                    </a:cubicBezTo>
                    <a:cubicBezTo>
                      <a:pt x="5336627" y="1389838"/>
                      <a:pt x="5334000" y="1379026"/>
                      <a:pt x="5336165" y="1368637"/>
                    </a:cubicBezTo>
                    <a:lnTo>
                      <a:pt x="5460555" y="771666"/>
                    </a:lnTo>
                    <a:cubicBezTo>
                      <a:pt x="5485716" y="650960"/>
                      <a:pt x="5592100" y="564456"/>
                      <a:pt x="5715401" y="564444"/>
                    </a:cubicBezTo>
                    <a:lnTo>
                      <a:pt x="6138735" y="564444"/>
                    </a:lnTo>
                    <a:cubicBezTo>
                      <a:pt x="6262036" y="564456"/>
                      <a:pt x="6368420" y="650960"/>
                      <a:pt x="6393581" y="771666"/>
                    </a:cubicBezTo>
                    <a:lnTo>
                      <a:pt x="6517971" y="1368637"/>
                    </a:lnTo>
                    <a:cubicBezTo>
                      <a:pt x="6520138" y="1379038"/>
                      <a:pt x="6517503" y="1389863"/>
                      <a:pt x="6510795" y="1398103"/>
                    </a:cubicBezTo>
                    <a:cubicBezTo>
                      <a:pt x="6504088" y="1406344"/>
                      <a:pt x="6494023" y="1411122"/>
                      <a:pt x="6483398" y="1411111"/>
                    </a:cubicBezTo>
                    <a:lnTo>
                      <a:pt x="6429847" y="1411111"/>
                    </a:lnTo>
                    <a:cubicBezTo>
                      <a:pt x="6363007" y="1411113"/>
                      <a:pt x="6305335" y="1364221"/>
                      <a:pt x="6291699" y="1298787"/>
                    </a:cubicBezTo>
                    <a:lnTo>
                      <a:pt x="6209290" y="903111"/>
                    </a:lnTo>
                    <a:lnTo>
                      <a:pt x="6209290" y="2222500"/>
                    </a:lnTo>
                    <a:cubicBezTo>
                      <a:pt x="6209290" y="2241983"/>
                      <a:pt x="6193496" y="2257778"/>
                      <a:pt x="6174013" y="2257778"/>
                    </a:cubicBezTo>
                    <a:lnTo>
                      <a:pt x="6128292" y="2257778"/>
                    </a:lnTo>
                    <a:cubicBezTo>
                      <a:pt x="6054550" y="2257773"/>
                      <a:pt x="5993246" y="2200988"/>
                      <a:pt x="5987605" y="2127462"/>
                    </a:cubicBezTo>
                    <a:lnTo>
                      <a:pt x="5927068" y="1340556"/>
                    </a:lnTo>
                    <a:moveTo>
                      <a:pt x="7048901" y="211667"/>
                    </a:moveTo>
                    <a:cubicBezTo>
                      <a:pt x="7048901" y="94766"/>
                      <a:pt x="7143667" y="0"/>
                      <a:pt x="7260568" y="0"/>
                    </a:cubicBezTo>
                    <a:cubicBezTo>
                      <a:pt x="7377469" y="0"/>
                      <a:pt x="7472235" y="94766"/>
                      <a:pt x="7472235" y="211667"/>
                    </a:cubicBezTo>
                    <a:lnTo>
                      <a:pt x="7472235" y="282222"/>
                    </a:lnTo>
                    <a:cubicBezTo>
                      <a:pt x="7472235" y="399122"/>
                      <a:pt x="7377469" y="493889"/>
                      <a:pt x="7260568" y="493889"/>
                    </a:cubicBezTo>
                    <a:cubicBezTo>
                      <a:pt x="7143667" y="493889"/>
                      <a:pt x="7048901" y="399122"/>
                      <a:pt x="7048901" y="282222"/>
                    </a:cubicBezTo>
                    <a:lnTo>
                      <a:pt x="7048901" y="211667"/>
                    </a:lnTo>
                    <a:moveTo>
                      <a:pt x="7260568" y="1340556"/>
                    </a:moveTo>
                    <a:lnTo>
                      <a:pt x="7200031" y="2127462"/>
                    </a:lnTo>
                    <a:cubicBezTo>
                      <a:pt x="7194390" y="2200988"/>
                      <a:pt x="7133086" y="2257773"/>
                      <a:pt x="7059344" y="2257778"/>
                    </a:cubicBezTo>
                    <a:lnTo>
                      <a:pt x="7013623" y="2257778"/>
                    </a:lnTo>
                    <a:cubicBezTo>
                      <a:pt x="6994140" y="2257778"/>
                      <a:pt x="6978346" y="2241983"/>
                      <a:pt x="6978346" y="2222500"/>
                    </a:cubicBezTo>
                    <a:lnTo>
                      <a:pt x="6978346" y="903111"/>
                    </a:lnTo>
                    <a:lnTo>
                      <a:pt x="6895937" y="1298787"/>
                    </a:lnTo>
                    <a:cubicBezTo>
                      <a:pt x="6882301" y="1364221"/>
                      <a:pt x="6824629" y="1411113"/>
                      <a:pt x="6757789" y="1411111"/>
                    </a:cubicBezTo>
                    <a:lnTo>
                      <a:pt x="6704167" y="1411111"/>
                    </a:lnTo>
                    <a:cubicBezTo>
                      <a:pt x="6693555" y="1411101"/>
                      <a:pt x="6683510" y="1406313"/>
                      <a:pt x="6676819" y="1398076"/>
                    </a:cubicBezTo>
                    <a:cubicBezTo>
                      <a:pt x="6670127" y="1389838"/>
                      <a:pt x="6667500" y="1379026"/>
                      <a:pt x="6669665" y="1368637"/>
                    </a:cubicBezTo>
                    <a:lnTo>
                      <a:pt x="6794055" y="771666"/>
                    </a:lnTo>
                    <a:cubicBezTo>
                      <a:pt x="6819216" y="650960"/>
                      <a:pt x="6925600" y="564456"/>
                      <a:pt x="7048901" y="564444"/>
                    </a:cubicBezTo>
                    <a:lnTo>
                      <a:pt x="7472235" y="564444"/>
                    </a:lnTo>
                    <a:cubicBezTo>
                      <a:pt x="7595536" y="564456"/>
                      <a:pt x="7701920" y="650960"/>
                      <a:pt x="7727081" y="771666"/>
                    </a:cubicBezTo>
                    <a:lnTo>
                      <a:pt x="7851471" y="1368637"/>
                    </a:lnTo>
                    <a:cubicBezTo>
                      <a:pt x="7853638" y="1379038"/>
                      <a:pt x="7851003" y="1389863"/>
                      <a:pt x="7844295" y="1398103"/>
                    </a:cubicBezTo>
                    <a:cubicBezTo>
                      <a:pt x="7837588" y="1406344"/>
                      <a:pt x="7827523" y="1411122"/>
                      <a:pt x="7816898" y="1411111"/>
                    </a:cubicBezTo>
                    <a:lnTo>
                      <a:pt x="7763347" y="1411111"/>
                    </a:lnTo>
                    <a:cubicBezTo>
                      <a:pt x="7696507" y="1411113"/>
                      <a:pt x="7638835" y="1364221"/>
                      <a:pt x="7625199" y="1298787"/>
                    </a:cubicBezTo>
                    <a:lnTo>
                      <a:pt x="7542790" y="903111"/>
                    </a:lnTo>
                    <a:lnTo>
                      <a:pt x="7542790" y="2222500"/>
                    </a:lnTo>
                    <a:cubicBezTo>
                      <a:pt x="7542790" y="2241983"/>
                      <a:pt x="7526996" y="2257778"/>
                      <a:pt x="7507513" y="2257778"/>
                    </a:cubicBezTo>
                    <a:lnTo>
                      <a:pt x="7461792" y="2257778"/>
                    </a:lnTo>
                    <a:cubicBezTo>
                      <a:pt x="7388050" y="2257773"/>
                      <a:pt x="7326746" y="2200988"/>
                      <a:pt x="7321105" y="2127462"/>
                    </a:cubicBezTo>
                    <a:lnTo>
                      <a:pt x="7260568" y="1340556"/>
                    </a:lnTo>
                    <a:moveTo>
                      <a:pt x="8382401" y="211667"/>
                    </a:moveTo>
                    <a:cubicBezTo>
                      <a:pt x="8382401" y="94766"/>
                      <a:pt x="8477167" y="0"/>
                      <a:pt x="8594068" y="0"/>
                    </a:cubicBezTo>
                    <a:cubicBezTo>
                      <a:pt x="8710969" y="0"/>
                      <a:pt x="8805735" y="94766"/>
                      <a:pt x="8805735" y="211667"/>
                    </a:cubicBezTo>
                    <a:lnTo>
                      <a:pt x="8805735" y="282222"/>
                    </a:lnTo>
                    <a:cubicBezTo>
                      <a:pt x="8805735" y="399122"/>
                      <a:pt x="8710969" y="493889"/>
                      <a:pt x="8594068" y="493889"/>
                    </a:cubicBezTo>
                    <a:cubicBezTo>
                      <a:pt x="8477167" y="493889"/>
                      <a:pt x="8382401" y="399122"/>
                      <a:pt x="8382401" y="282222"/>
                    </a:cubicBezTo>
                    <a:lnTo>
                      <a:pt x="8382401" y="211667"/>
                    </a:lnTo>
                    <a:moveTo>
                      <a:pt x="8594068" y="1340556"/>
                    </a:moveTo>
                    <a:lnTo>
                      <a:pt x="8533531" y="2127462"/>
                    </a:lnTo>
                    <a:cubicBezTo>
                      <a:pt x="8527890" y="2200988"/>
                      <a:pt x="8466586" y="2257773"/>
                      <a:pt x="8392844" y="2257778"/>
                    </a:cubicBezTo>
                    <a:lnTo>
                      <a:pt x="8347123" y="2257778"/>
                    </a:lnTo>
                    <a:cubicBezTo>
                      <a:pt x="8327640" y="2257778"/>
                      <a:pt x="8311846" y="2241983"/>
                      <a:pt x="8311846" y="2222500"/>
                    </a:cubicBezTo>
                    <a:lnTo>
                      <a:pt x="8311846" y="903111"/>
                    </a:lnTo>
                    <a:lnTo>
                      <a:pt x="8229437" y="1298787"/>
                    </a:lnTo>
                    <a:cubicBezTo>
                      <a:pt x="8215801" y="1364221"/>
                      <a:pt x="8158129" y="1411113"/>
                      <a:pt x="8091289" y="1411111"/>
                    </a:cubicBezTo>
                    <a:lnTo>
                      <a:pt x="8037667" y="1411111"/>
                    </a:lnTo>
                    <a:cubicBezTo>
                      <a:pt x="8027055" y="1411101"/>
                      <a:pt x="8017010" y="1406313"/>
                      <a:pt x="8010319" y="1398076"/>
                    </a:cubicBezTo>
                    <a:cubicBezTo>
                      <a:pt x="8003627" y="1389838"/>
                      <a:pt x="8001000" y="1379026"/>
                      <a:pt x="8003165" y="1368637"/>
                    </a:cubicBezTo>
                    <a:lnTo>
                      <a:pt x="8127555" y="771666"/>
                    </a:lnTo>
                    <a:cubicBezTo>
                      <a:pt x="8152716" y="650960"/>
                      <a:pt x="8259100" y="564456"/>
                      <a:pt x="8382401" y="564444"/>
                    </a:cubicBezTo>
                    <a:lnTo>
                      <a:pt x="8805735" y="564444"/>
                    </a:lnTo>
                    <a:cubicBezTo>
                      <a:pt x="8929036" y="564456"/>
                      <a:pt x="9035420" y="650960"/>
                      <a:pt x="9060581" y="771666"/>
                    </a:cubicBezTo>
                    <a:lnTo>
                      <a:pt x="9184971" y="1368637"/>
                    </a:lnTo>
                    <a:cubicBezTo>
                      <a:pt x="9187138" y="1379038"/>
                      <a:pt x="9184503" y="1389863"/>
                      <a:pt x="9177795" y="1398103"/>
                    </a:cubicBezTo>
                    <a:cubicBezTo>
                      <a:pt x="9171088" y="1406344"/>
                      <a:pt x="9161023" y="1411122"/>
                      <a:pt x="9150398" y="1411111"/>
                    </a:cubicBezTo>
                    <a:lnTo>
                      <a:pt x="9096847" y="1411111"/>
                    </a:lnTo>
                    <a:cubicBezTo>
                      <a:pt x="9030007" y="1411113"/>
                      <a:pt x="8972335" y="1364221"/>
                      <a:pt x="8958699" y="1298787"/>
                    </a:cubicBezTo>
                    <a:lnTo>
                      <a:pt x="8876290" y="903111"/>
                    </a:lnTo>
                    <a:lnTo>
                      <a:pt x="8876290" y="2222500"/>
                    </a:lnTo>
                    <a:cubicBezTo>
                      <a:pt x="8876290" y="2241983"/>
                      <a:pt x="8860496" y="2257778"/>
                      <a:pt x="8841013" y="2257778"/>
                    </a:cubicBezTo>
                    <a:lnTo>
                      <a:pt x="8795292" y="2257778"/>
                    </a:lnTo>
                    <a:cubicBezTo>
                      <a:pt x="8721550" y="2257773"/>
                      <a:pt x="8660246" y="2200988"/>
                      <a:pt x="8654605" y="2127462"/>
                    </a:cubicBezTo>
                    <a:lnTo>
                      <a:pt x="8594068" y="1340556"/>
                    </a:lnTo>
                    <a:moveTo>
                      <a:pt x="9715901" y="211667"/>
                    </a:moveTo>
                    <a:cubicBezTo>
                      <a:pt x="9715901" y="94766"/>
                      <a:pt x="9810667" y="0"/>
                      <a:pt x="9927568" y="0"/>
                    </a:cubicBezTo>
                    <a:cubicBezTo>
                      <a:pt x="10044469" y="0"/>
                      <a:pt x="10139235" y="94766"/>
                      <a:pt x="10139235" y="211667"/>
                    </a:cubicBezTo>
                    <a:lnTo>
                      <a:pt x="10139235" y="282222"/>
                    </a:lnTo>
                    <a:cubicBezTo>
                      <a:pt x="10139235" y="399122"/>
                      <a:pt x="10044469" y="493889"/>
                      <a:pt x="9927568" y="493889"/>
                    </a:cubicBezTo>
                    <a:cubicBezTo>
                      <a:pt x="9810667" y="493889"/>
                      <a:pt x="9715901" y="399122"/>
                      <a:pt x="9715901" y="282222"/>
                    </a:cubicBezTo>
                    <a:lnTo>
                      <a:pt x="9715901" y="211667"/>
                    </a:lnTo>
                    <a:moveTo>
                      <a:pt x="9927568" y="1340556"/>
                    </a:moveTo>
                    <a:lnTo>
                      <a:pt x="9867031" y="2127462"/>
                    </a:lnTo>
                    <a:cubicBezTo>
                      <a:pt x="9861390" y="2200988"/>
                      <a:pt x="9800086" y="2257773"/>
                      <a:pt x="9726344" y="2257778"/>
                    </a:cubicBezTo>
                    <a:lnTo>
                      <a:pt x="9680623" y="2257778"/>
                    </a:lnTo>
                    <a:cubicBezTo>
                      <a:pt x="9661140" y="2257778"/>
                      <a:pt x="9645346" y="2241983"/>
                      <a:pt x="9645346" y="2222500"/>
                    </a:cubicBezTo>
                    <a:lnTo>
                      <a:pt x="9645346" y="903111"/>
                    </a:lnTo>
                    <a:lnTo>
                      <a:pt x="9562937" y="1298787"/>
                    </a:lnTo>
                    <a:cubicBezTo>
                      <a:pt x="9549301" y="1364221"/>
                      <a:pt x="9491629" y="1411113"/>
                      <a:pt x="9424789" y="1411111"/>
                    </a:cubicBezTo>
                    <a:lnTo>
                      <a:pt x="9371167" y="1411111"/>
                    </a:lnTo>
                    <a:cubicBezTo>
                      <a:pt x="9360555" y="1411101"/>
                      <a:pt x="9350510" y="1406313"/>
                      <a:pt x="9343819" y="1398076"/>
                    </a:cubicBezTo>
                    <a:cubicBezTo>
                      <a:pt x="9337127" y="1389838"/>
                      <a:pt x="9334500" y="1379026"/>
                      <a:pt x="9336665" y="1368637"/>
                    </a:cubicBezTo>
                    <a:lnTo>
                      <a:pt x="9461055" y="771666"/>
                    </a:lnTo>
                    <a:cubicBezTo>
                      <a:pt x="9486216" y="650960"/>
                      <a:pt x="9592600" y="564456"/>
                      <a:pt x="9715901" y="564444"/>
                    </a:cubicBezTo>
                    <a:lnTo>
                      <a:pt x="10139235" y="564444"/>
                    </a:lnTo>
                    <a:cubicBezTo>
                      <a:pt x="10262536" y="564456"/>
                      <a:pt x="10368920" y="650960"/>
                      <a:pt x="10394081" y="771666"/>
                    </a:cubicBezTo>
                    <a:lnTo>
                      <a:pt x="10518471" y="1368637"/>
                    </a:lnTo>
                    <a:cubicBezTo>
                      <a:pt x="10520638" y="1379038"/>
                      <a:pt x="10518003" y="1389863"/>
                      <a:pt x="10511295" y="1398103"/>
                    </a:cubicBezTo>
                    <a:cubicBezTo>
                      <a:pt x="10504588" y="1406344"/>
                      <a:pt x="10494523" y="1411122"/>
                      <a:pt x="10483898" y="1411111"/>
                    </a:cubicBezTo>
                    <a:lnTo>
                      <a:pt x="10430347" y="1411111"/>
                    </a:lnTo>
                    <a:cubicBezTo>
                      <a:pt x="10363507" y="1411113"/>
                      <a:pt x="10305835" y="1364221"/>
                      <a:pt x="10292199" y="1298787"/>
                    </a:cubicBezTo>
                    <a:lnTo>
                      <a:pt x="10209790" y="903111"/>
                    </a:lnTo>
                    <a:lnTo>
                      <a:pt x="10209790" y="2222500"/>
                    </a:lnTo>
                    <a:cubicBezTo>
                      <a:pt x="10209790" y="2241983"/>
                      <a:pt x="10193996" y="2257778"/>
                      <a:pt x="10174513" y="2257778"/>
                    </a:cubicBezTo>
                    <a:lnTo>
                      <a:pt x="10128792" y="2257778"/>
                    </a:lnTo>
                    <a:cubicBezTo>
                      <a:pt x="10055050" y="2257773"/>
                      <a:pt x="9993746" y="2200988"/>
                      <a:pt x="9988105" y="2127462"/>
                    </a:cubicBezTo>
                    <a:lnTo>
                      <a:pt x="9927568" y="1340556"/>
                    </a:lnTo>
                    <a:moveTo>
                      <a:pt x="11049401" y="211667"/>
                    </a:moveTo>
                    <a:cubicBezTo>
                      <a:pt x="11049401" y="94766"/>
                      <a:pt x="11144167" y="0"/>
                      <a:pt x="11261068" y="0"/>
                    </a:cubicBezTo>
                    <a:cubicBezTo>
                      <a:pt x="11377969" y="0"/>
                      <a:pt x="11472735" y="94766"/>
                      <a:pt x="11472735" y="211667"/>
                    </a:cubicBezTo>
                    <a:lnTo>
                      <a:pt x="11472735" y="282222"/>
                    </a:lnTo>
                    <a:cubicBezTo>
                      <a:pt x="11472735" y="399122"/>
                      <a:pt x="11377969" y="493889"/>
                      <a:pt x="11261068" y="493889"/>
                    </a:cubicBezTo>
                    <a:cubicBezTo>
                      <a:pt x="11144167" y="493889"/>
                      <a:pt x="11049401" y="399122"/>
                      <a:pt x="11049401" y="282222"/>
                    </a:cubicBezTo>
                    <a:lnTo>
                      <a:pt x="11049401" y="211667"/>
                    </a:lnTo>
                    <a:moveTo>
                      <a:pt x="11261068" y="1340556"/>
                    </a:moveTo>
                    <a:lnTo>
                      <a:pt x="11200531" y="2127462"/>
                    </a:lnTo>
                    <a:cubicBezTo>
                      <a:pt x="11194890" y="2200988"/>
                      <a:pt x="11133586" y="2257773"/>
                      <a:pt x="11059844" y="2257778"/>
                    </a:cubicBezTo>
                    <a:lnTo>
                      <a:pt x="11014123" y="2257778"/>
                    </a:lnTo>
                    <a:cubicBezTo>
                      <a:pt x="10994640" y="2257778"/>
                      <a:pt x="10978846" y="2241983"/>
                      <a:pt x="10978846" y="2222500"/>
                    </a:cubicBezTo>
                    <a:lnTo>
                      <a:pt x="10978846" y="903111"/>
                    </a:lnTo>
                    <a:lnTo>
                      <a:pt x="10896437" y="1298787"/>
                    </a:lnTo>
                    <a:cubicBezTo>
                      <a:pt x="10882801" y="1364221"/>
                      <a:pt x="10825129" y="1411113"/>
                      <a:pt x="10758289" y="1411111"/>
                    </a:cubicBezTo>
                    <a:lnTo>
                      <a:pt x="10704667" y="1411111"/>
                    </a:lnTo>
                    <a:cubicBezTo>
                      <a:pt x="10694055" y="1411101"/>
                      <a:pt x="10684010" y="1406313"/>
                      <a:pt x="10677319" y="1398076"/>
                    </a:cubicBezTo>
                    <a:cubicBezTo>
                      <a:pt x="10670627" y="1389838"/>
                      <a:pt x="10668000" y="1379026"/>
                      <a:pt x="10670165" y="1368637"/>
                    </a:cubicBezTo>
                    <a:lnTo>
                      <a:pt x="10794555" y="771666"/>
                    </a:lnTo>
                    <a:cubicBezTo>
                      <a:pt x="10819716" y="650960"/>
                      <a:pt x="10926100" y="564456"/>
                      <a:pt x="11049401" y="564444"/>
                    </a:cubicBezTo>
                    <a:lnTo>
                      <a:pt x="11472735" y="564444"/>
                    </a:lnTo>
                    <a:cubicBezTo>
                      <a:pt x="11596036" y="564456"/>
                      <a:pt x="11702419" y="650960"/>
                      <a:pt x="11727582" y="771666"/>
                    </a:cubicBezTo>
                    <a:lnTo>
                      <a:pt x="11851971" y="1368637"/>
                    </a:lnTo>
                    <a:cubicBezTo>
                      <a:pt x="11854139" y="1379038"/>
                      <a:pt x="11851502" y="1389863"/>
                      <a:pt x="11844795" y="1398103"/>
                    </a:cubicBezTo>
                    <a:cubicBezTo>
                      <a:pt x="11838087" y="1406344"/>
                      <a:pt x="11828024" y="1411122"/>
                      <a:pt x="11817398" y="1411111"/>
                    </a:cubicBezTo>
                    <a:lnTo>
                      <a:pt x="11763847" y="1411111"/>
                    </a:lnTo>
                    <a:cubicBezTo>
                      <a:pt x="11697007" y="1411113"/>
                      <a:pt x="11639335" y="1364221"/>
                      <a:pt x="11625699" y="1298787"/>
                    </a:cubicBezTo>
                    <a:lnTo>
                      <a:pt x="11543290" y="903111"/>
                    </a:lnTo>
                    <a:lnTo>
                      <a:pt x="11543290" y="2222500"/>
                    </a:lnTo>
                    <a:cubicBezTo>
                      <a:pt x="11543290" y="2241983"/>
                      <a:pt x="11527496" y="2257778"/>
                      <a:pt x="11508013" y="2257778"/>
                    </a:cubicBezTo>
                    <a:lnTo>
                      <a:pt x="11462292" y="2257778"/>
                    </a:lnTo>
                    <a:cubicBezTo>
                      <a:pt x="11388550" y="2257773"/>
                      <a:pt x="11327246" y="2200988"/>
                      <a:pt x="11321605" y="2127462"/>
                    </a:cubicBezTo>
                    <a:lnTo>
                      <a:pt x="11261068" y="1340556"/>
                    </a:lnTo>
                  </a:path>
                </a:pathLst>
              </a:custGeom>
              <a:solidFill>
                <a:srgbClr val="494F56"/>
              </a:solid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4910634" y="4957892"/>
            <a:ext cx="7715250" cy="1312536"/>
            <a:chOff x="0" y="0"/>
            <a:chExt cx="10287000" cy="1750048"/>
          </a:xfrm>
        </p:grpSpPr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6351" y="0"/>
                <a:ext cx="2570728" cy="2257796"/>
              </a:xfrm>
              <a:custGeom>
                <a:avLst/>
                <a:gdLst/>
                <a:ahLst/>
                <a:cxnLst/>
                <a:rect l="l" t="t" r="r" b="b"/>
                <a:pathLst>
                  <a:path w="2570728" h="2257796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406982" y="917222"/>
                    </a:move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8" y="1622778"/>
                    </a:lnTo>
                    <a:lnTo>
                      <a:pt x="850424" y="2225181"/>
                    </a:lnTo>
                    <a:cubicBezTo>
                      <a:pt x="849021" y="2243583"/>
                      <a:pt x="833672" y="2257794"/>
                      <a:pt x="815217" y="2257778"/>
                    </a:cubicBezTo>
                    <a:lnTo>
                      <a:pt x="807315" y="2257778"/>
                    </a:lnTo>
                    <a:cubicBezTo>
                      <a:pt x="731482" y="2257796"/>
                      <a:pt x="669194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10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40482" y="917222"/>
                    </a:moveTo>
                    <a:lnTo>
                      <a:pt x="1565505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0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8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63816" y="917222"/>
                    </a:lnTo>
                    <a:lnTo>
                      <a:pt x="2361795" y="1577340"/>
                    </a:lnTo>
                    <a:cubicBezTo>
                      <a:pt x="2365008" y="1588025"/>
                      <a:pt x="2362977" y="1599601"/>
                      <a:pt x="2356318" y="1608554"/>
                    </a:cubicBezTo>
                    <a:cubicBezTo>
                      <a:pt x="2349659" y="1617507"/>
                      <a:pt x="2339157" y="1622782"/>
                      <a:pt x="2327999" y="1622778"/>
                    </a:cubicBezTo>
                    <a:lnTo>
                      <a:pt x="2230208" y="1622778"/>
                    </a:lnTo>
                    <a:lnTo>
                      <a:pt x="2183924" y="2225181"/>
                    </a:lnTo>
                    <a:cubicBezTo>
                      <a:pt x="2182521" y="2243583"/>
                      <a:pt x="2167172" y="2257794"/>
                      <a:pt x="2148717" y="2257778"/>
                    </a:cubicBezTo>
                    <a:lnTo>
                      <a:pt x="2140815" y="2257778"/>
                    </a:lnTo>
                    <a:cubicBezTo>
                      <a:pt x="2064982" y="2257796"/>
                      <a:pt x="2002694" y="2197876"/>
                      <a:pt x="1999774" y="2122100"/>
                    </a:cubicBezTo>
                    <a:lnTo>
                      <a:pt x="1980653" y="1622778"/>
                    </a:lnTo>
                    <a:lnTo>
                      <a:pt x="1923645" y="1622778"/>
                    </a:lnTo>
                    <a:lnTo>
                      <a:pt x="1904453" y="2122100"/>
                    </a:lnTo>
                    <a:cubicBezTo>
                      <a:pt x="1901534" y="2197876"/>
                      <a:pt x="1839246" y="2257796"/>
                      <a:pt x="1763413" y="2257778"/>
                    </a:cubicBezTo>
                    <a:lnTo>
                      <a:pt x="1755511" y="2257778"/>
                    </a:lnTo>
                    <a:cubicBezTo>
                      <a:pt x="1737055" y="2257794"/>
                      <a:pt x="1721706" y="2243583"/>
                      <a:pt x="1720303" y="2225181"/>
                    </a:cubicBezTo>
                    <a:lnTo>
                      <a:pt x="1674019" y="1622778"/>
                    </a:lnTo>
                    <a:lnTo>
                      <a:pt x="1576229" y="1622778"/>
                    </a:lnTo>
                    <a:cubicBezTo>
                      <a:pt x="1565071" y="1622782"/>
                      <a:pt x="1554569" y="1617507"/>
                      <a:pt x="1547910" y="1608554"/>
                    </a:cubicBezTo>
                    <a:cubicBezTo>
                      <a:pt x="1541250" y="1599601"/>
                      <a:pt x="1539219" y="1588025"/>
                      <a:pt x="1542433" y="1577340"/>
                    </a:cubicBezTo>
                    <a:lnTo>
                      <a:pt x="1740482" y="917222"/>
                    </a:lnTo>
                  </a:path>
                </a:pathLst>
              </a:custGeom>
              <a:solidFill>
                <a:srgbClr val="D16592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2683351" y="0"/>
                <a:ext cx="10571727" cy="2257796"/>
              </a:xfrm>
              <a:custGeom>
                <a:avLst/>
                <a:gdLst/>
                <a:ahLst/>
                <a:cxnLst/>
                <a:rect l="l" t="t" r="r" b="b"/>
                <a:pathLst>
                  <a:path w="10571727" h="2257796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406982" y="917222"/>
                    </a:move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9" y="1622778"/>
                    </a:cubicBezTo>
                    <a:lnTo>
                      <a:pt x="896708" y="1622778"/>
                    </a:lnTo>
                    <a:lnTo>
                      <a:pt x="850424" y="2225181"/>
                    </a:lnTo>
                    <a:cubicBezTo>
                      <a:pt x="849021" y="2243583"/>
                      <a:pt x="833672" y="2257794"/>
                      <a:pt x="815217" y="2257778"/>
                    </a:cubicBezTo>
                    <a:lnTo>
                      <a:pt x="807315" y="2257778"/>
                    </a:lnTo>
                    <a:cubicBezTo>
                      <a:pt x="731482" y="2257796"/>
                      <a:pt x="669194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10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40482" y="917222"/>
                    </a:moveTo>
                    <a:lnTo>
                      <a:pt x="1565504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5" y="1411122"/>
                      <a:pt x="1347691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4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7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63816" y="917222"/>
                    </a:lnTo>
                    <a:lnTo>
                      <a:pt x="2361795" y="1577340"/>
                    </a:lnTo>
                    <a:cubicBezTo>
                      <a:pt x="2365008" y="1588025"/>
                      <a:pt x="2362977" y="1599601"/>
                      <a:pt x="2356318" y="1608554"/>
                    </a:cubicBezTo>
                    <a:cubicBezTo>
                      <a:pt x="2349659" y="1617507"/>
                      <a:pt x="2339156" y="1622782"/>
                      <a:pt x="2327999" y="1622778"/>
                    </a:cubicBezTo>
                    <a:lnTo>
                      <a:pt x="2230208" y="1622778"/>
                    </a:lnTo>
                    <a:lnTo>
                      <a:pt x="2183924" y="2225181"/>
                    </a:lnTo>
                    <a:cubicBezTo>
                      <a:pt x="2182521" y="2243583"/>
                      <a:pt x="2167172" y="2257794"/>
                      <a:pt x="2148717" y="2257778"/>
                    </a:cubicBezTo>
                    <a:lnTo>
                      <a:pt x="2140815" y="2257778"/>
                    </a:lnTo>
                    <a:cubicBezTo>
                      <a:pt x="2064982" y="2257796"/>
                      <a:pt x="2002694" y="2197876"/>
                      <a:pt x="1999774" y="2122100"/>
                    </a:cubicBezTo>
                    <a:lnTo>
                      <a:pt x="1980653" y="1622778"/>
                    </a:lnTo>
                    <a:lnTo>
                      <a:pt x="1923645" y="1622778"/>
                    </a:lnTo>
                    <a:lnTo>
                      <a:pt x="1904453" y="2122100"/>
                    </a:lnTo>
                    <a:cubicBezTo>
                      <a:pt x="1901534" y="2197876"/>
                      <a:pt x="1839246" y="2257796"/>
                      <a:pt x="1763413" y="2257778"/>
                    </a:cubicBezTo>
                    <a:lnTo>
                      <a:pt x="1755511" y="2257778"/>
                    </a:lnTo>
                    <a:cubicBezTo>
                      <a:pt x="1737055" y="2257794"/>
                      <a:pt x="1721706" y="2243583"/>
                      <a:pt x="1720303" y="2225181"/>
                    </a:cubicBezTo>
                    <a:lnTo>
                      <a:pt x="1674019" y="1622778"/>
                    </a:lnTo>
                    <a:lnTo>
                      <a:pt x="1576229" y="1622778"/>
                    </a:lnTo>
                    <a:cubicBezTo>
                      <a:pt x="1565071" y="1622782"/>
                      <a:pt x="1554569" y="1617507"/>
                      <a:pt x="1547910" y="1608554"/>
                    </a:cubicBezTo>
                    <a:cubicBezTo>
                      <a:pt x="1541250" y="1599601"/>
                      <a:pt x="1539220" y="1588025"/>
                      <a:pt x="1542433" y="1577340"/>
                    </a:cubicBezTo>
                    <a:lnTo>
                      <a:pt x="1740482" y="917222"/>
                    </a:lnTo>
                    <a:moveTo>
                      <a:pt x="3285649" y="0"/>
                    </a:moveTo>
                    <a:cubicBezTo>
                      <a:pt x="3168749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9" y="493889"/>
                      <a:pt x="3285649" y="493889"/>
                    </a:cubicBezTo>
                    <a:cubicBezTo>
                      <a:pt x="3402549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49" y="0"/>
                      <a:pt x="3285649" y="0"/>
                    </a:cubicBezTo>
                    <a:moveTo>
                      <a:pt x="3073982" y="917222"/>
                    </a:moveTo>
                    <a:lnTo>
                      <a:pt x="2899004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5" y="1411122"/>
                      <a:pt x="2681191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4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5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3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497316" y="917222"/>
                    </a:lnTo>
                    <a:lnTo>
                      <a:pt x="3695295" y="1577340"/>
                    </a:lnTo>
                    <a:cubicBezTo>
                      <a:pt x="3698508" y="1588025"/>
                      <a:pt x="3696477" y="1599601"/>
                      <a:pt x="3689818" y="1608554"/>
                    </a:cubicBezTo>
                    <a:cubicBezTo>
                      <a:pt x="3683159" y="1617507"/>
                      <a:pt x="3672656" y="1622782"/>
                      <a:pt x="3661499" y="1622778"/>
                    </a:cubicBezTo>
                    <a:lnTo>
                      <a:pt x="3563708" y="1622778"/>
                    </a:lnTo>
                    <a:lnTo>
                      <a:pt x="3517424" y="2225181"/>
                    </a:lnTo>
                    <a:cubicBezTo>
                      <a:pt x="3516021" y="2243583"/>
                      <a:pt x="3500672" y="2257794"/>
                      <a:pt x="3482217" y="2257778"/>
                    </a:cubicBezTo>
                    <a:lnTo>
                      <a:pt x="3474315" y="2257778"/>
                    </a:lnTo>
                    <a:cubicBezTo>
                      <a:pt x="3398482" y="2257796"/>
                      <a:pt x="3336194" y="2197876"/>
                      <a:pt x="3333274" y="2122100"/>
                    </a:cubicBezTo>
                    <a:lnTo>
                      <a:pt x="3314153" y="1622778"/>
                    </a:lnTo>
                    <a:lnTo>
                      <a:pt x="3257145" y="1622778"/>
                    </a:lnTo>
                    <a:lnTo>
                      <a:pt x="3237953" y="2122100"/>
                    </a:lnTo>
                    <a:cubicBezTo>
                      <a:pt x="3235034" y="2197876"/>
                      <a:pt x="3172746" y="2257796"/>
                      <a:pt x="3096913" y="2257778"/>
                    </a:cubicBezTo>
                    <a:lnTo>
                      <a:pt x="3089011" y="2257778"/>
                    </a:lnTo>
                    <a:cubicBezTo>
                      <a:pt x="3070555" y="2257794"/>
                      <a:pt x="3055206" y="2243583"/>
                      <a:pt x="3053803" y="2225181"/>
                    </a:cubicBezTo>
                    <a:lnTo>
                      <a:pt x="3007519" y="1622778"/>
                    </a:lnTo>
                    <a:lnTo>
                      <a:pt x="2909729" y="1622778"/>
                    </a:lnTo>
                    <a:cubicBezTo>
                      <a:pt x="2898571" y="1622782"/>
                      <a:pt x="2888069" y="1617507"/>
                      <a:pt x="2881410" y="1608554"/>
                    </a:cubicBezTo>
                    <a:cubicBezTo>
                      <a:pt x="2874750" y="1599601"/>
                      <a:pt x="2872720" y="1588025"/>
                      <a:pt x="2875933" y="1577340"/>
                    </a:cubicBezTo>
                    <a:lnTo>
                      <a:pt x="3073982" y="917222"/>
                    </a:lnTo>
                    <a:moveTo>
                      <a:pt x="4619149" y="0"/>
                    </a:moveTo>
                    <a:cubicBezTo>
                      <a:pt x="4502248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8" y="493889"/>
                      <a:pt x="4619149" y="493889"/>
                    </a:cubicBezTo>
                    <a:cubicBezTo>
                      <a:pt x="4736050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50" y="0"/>
                      <a:pt x="4619149" y="0"/>
                    </a:cubicBezTo>
                    <a:moveTo>
                      <a:pt x="4407482" y="917222"/>
                    </a:move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6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5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4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4" y="564437"/>
                      <a:pt x="4929480" y="634683"/>
                      <a:pt x="4972350" y="741821"/>
                    </a:cubicBezTo>
                    <a:lnTo>
                      <a:pt x="5042482" y="917222"/>
                    </a:lnTo>
                    <a:lnTo>
                      <a:pt x="5233053" y="1361934"/>
                    </a:lnTo>
                    <a:cubicBezTo>
                      <a:pt x="5237728" y="1372839"/>
                      <a:pt x="5236607" y="1385363"/>
                      <a:pt x="5230072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4" y="1325598"/>
                    </a:cubicBezTo>
                    <a:lnTo>
                      <a:pt x="4830816" y="917222"/>
                    </a:lnTo>
                    <a:lnTo>
                      <a:pt x="5028795" y="1577340"/>
                    </a:lnTo>
                    <a:cubicBezTo>
                      <a:pt x="5032008" y="1588025"/>
                      <a:pt x="5029977" y="1599601"/>
                      <a:pt x="5023318" y="1608554"/>
                    </a:cubicBezTo>
                    <a:cubicBezTo>
                      <a:pt x="5016659" y="1617507"/>
                      <a:pt x="5006156" y="1622782"/>
                      <a:pt x="4994998" y="1622778"/>
                    </a:cubicBezTo>
                    <a:lnTo>
                      <a:pt x="4897209" y="1622778"/>
                    </a:lnTo>
                    <a:lnTo>
                      <a:pt x="4850924" y="2225181"/>
                    </a:lnTo>
                    <a:cubicBezTo>
                      <a:pt x="4849522" y="2243583"/>
                      <a:pt x="4834172" y="2257794"/>
                      <a:pt x="4815717" y="2257778"/>
                    </a:cubicBezTo>
                    <a:lnTo>
                      <a:pt x="4807814" y="2257778"/>
                    </a:lnTo>
                    <a:cubicBezTo>
                      <a:pt x="4731982" y="2257796"/>
                      <a:pt x="4669693" y="2197876"/>
                      <a:pt x="4666774" y="2122100"/>
                    </a:cubicBezTo>
                    <a:lnTo>
                      <a:pt x="4647653" y="1622778"/>
                    </a:lnTo>
                    <a:lnTo>
                      <a:pt x="4590645" y="1622778"/>
                    </a:lnTo>
                    <a:lnTo>
                      <a:pt x="4571453" y="2122100"/>
                    </a:lnTo>
                    <a:cubicBezTo>
                      <a:pt x="4568534" y="2197876"/>
                      <a:pt x="4506246" y="2257796"/>
                      <a:pt x="4430413" y="2257778"/>
                    </a:cubicBezTo>
                    <a:lnTo>
                      <a:pt x="4422511" y="2257778"/>
                    </a:lnTo>
                    <a:cubicBezTo>
                      <a:pt x="4404055" y="2257794"/>
                      <a:pt x="4388706" y="2243583"/>
                      <a:pt x="4387303" y="2225181"/>
                    </a:cubicBezTo>
                    <a:lnTo>
                      <a:pt x="4341019" y="1622778"/>
                    </a:lnTo>
                    <a:lnTo>
                      <a:pt x="4243229" y="1622778"/>
                    </a:lnTo>
                    <a:cubicBezTo>
                      <a:pt x="4232071" y="1622782"/>
                      <a:pt x="4221569" y="1617507"/>
                      <a:pt x="4214909" y="1608554"/>
                    </a:cubicBezTo>
                    <a:cubicBezTo>
                      <a:pt x="4208250" y="1599601"/>
                      <a:pt x="4206219" y="1588025"/>
                      <a:pt x="4209433" y="1577340"/>
                    </a:cubicBezTo>
                    <a:lnTo>
                      <a:pt x="4407482" y="917222"/>
                    </a:lnTo>
                    <a:moveTo>
                      <a:pt x="5952649" y="0"/>
                    </a:moveTo>
                    <a:cubicBezTo>
                      <a:pt x="5835748" y="0"/>
                      <a:pt x="5740982" y="94766"/>
                      <a:pt x="5740982" y="211667"/>
                    </a:cubicBezTo>
                    <a:lnTo>
                      <a:pt x="5740982" y="282222"/>
                    </a:lnTo>
                    <a:cubicBezTo>
                      <a:pt x="5740982" y="399122"/>
                      <a:pt x="5835748" y="493889"/>
                      <a:pt x="5952649" y="493889"/>
                    </a:cubicBezTo>
                    <a:cubicBezTo>
                      <a:pt x="6069550" y="493889"/>
                      <a:pt x="6164316" y="399122"/>
                      <a:pt x="6164316" y="282222"/>
                    </a:cubicBezTo>
                    <a:lnTo>
                      <a:pt x="6164316" y="211667"/>
                    </a:lnTo>
                    <a:cubicBezTo>
                      <a:pt x="6164316" y="94766"/>
                      <a:pt x="6069550" y="0"/>
                      <a:pt x="5952649" y="0"/>
                    </a:cubicBezTo>
                    <a:moveTo>
                      <a:pt x="5740982" y="917222"/>
                    </a:moveTo>
                    <a:lnTo>
                      <a:pt x="5566004" y="1325598"/>
                    </a:lnTo>
                    <a:cubicBezTo>
                      <a:pt x="5543748" y="1377518"/>
                      <a:pt x="5492672" y="1411161"/>
                      <a:pt x="5436182" y="1411111"/>
                    </a:cubicBezTo>
                    <a:lnTo>
                      <a:pt x="5371130" y="1411111"/>
                    </a:lnTo>
                    <a:cubicBezTo>
                      <a:pt x="5359266" y="1411122"/>
                      <a:pt x="5348191" y="1405168"/>
                      <a:pt x="5341655" y="1395265"/>
                    </a:cubicBezTo>
                    <a:cubicBezTo>
                      <a:pt x="5335120" y="1385363"/>
                      <a:pt x="5334000" y="1372839"/>
                      <a:pt x="5338675" y="1361934"/>
                    </a:cubicBezTo>
                    <a:lnTo>
                      <a:pt x="5529316" y="917222"/>
                    </a:lnTo>
                    <a:lnTo>
                      <a:pt x="5599448" y="741821"/>
                    </a:lnTo>
                    <a:cubicBezTo>
                      <a:pt x="5642318" y="634683"/>
                      <a:pt x="5746094" y="564437"/>
                      <a:pt x="5861491" y="564444"/>
                    </a:cubicBezTo>
                    <a:lnTo>
                      <a:pt x="6043807" y="564444"/>
                    </a:lnTo>
                    <a:cubicBezTo>
                      <a:pt x="6159204" y="564437"/>
                      <a:pt x="6262980" y="634683"/>
                      <a:pt x="6305850" y="741821"/>
                    </a:cubicBezTo>
                    <a:lnTo>
                      <a:pt x="6375982" y="917222"/>
                    </a:lnTo>
                    <a:lnTo>
                      <a:pt x="6566553" y="1361934"/>
                    </a:lnTo>
                    <a:cubicBezTo>
                      <a:pt x="6571228" y="1372839"/>
                      <a:pt x="6570107" y="1385363"/>
                      <a:pt x="6563572" y="1395265"/>
                    </a:cubicBezTo>
                    <a:cubicBezTo>
                      <a:pt x="6557037" y="1405168"/>
                      <a:pt x="6545962" y="1411122"/>
                      <a:pt x="6534097" y="1411111"/>
                    </a:cubicBezTo>
                    <a:lnTo>
                      <a:pt x="6469045" y="1411111"/>
                    </a:lnTo>
                    <a:cubicBezTo>
                      <a:pt x="6412607" y="1411105"/>
                      <a:pt x="6361601" y="1377471"/>
                      <a:pt x="6339364" y="1325598"/>
                    </a:cubicBezTo>
                    <a:lnTo>
                      <a:pt x="6164316" y="917222"/>
                    </a:lnTo>
                    <a:lnTo>
                      <a:pt x="6362295" y="1577340"/>
                    </a:lnTo>
                    <a:cubicBezTo>
                      <a:pt x="6365508" y="1588025"/>
                      <a:pt x="6363477" y="1599601"/>
                      <a:pt x="6356818" y="1608554"/>
                    </a:cubicBezTo>
                    <a:cubicBezTo>
                      <a:pt x="6350159" y="1617507"/>
                      <a:pt x="6339656" y="1622782"/>
                      <a:pt x="6328498" y="1622778"/>
                    </a:cubicBezTo>
                    <a:lnTo>
                      <a:pt x="6230709" y="1622778"/>
                    </a:lnTo>
                    <a:lnTo>
                      <a:pt x="6184424" y="2225181"/>
                    </a:lnTo>
                    <a:cubicBezTo>
                      <a:pt x="6183022" y="2243583"/>
                      <a:pt x="6167672" y="2257794"/>
                      <a:pt x="6149217" y="2257778"/>
                    </a:cubicBezTo>
                    <a:lnTo>
                      <a:pt x="6141314" y="2257778"/>
                    </a:lnTo>
                    <a:cubicBezTo>
                      <a:pt x="6065482" y="2257796"/>
                      <a:pt x="6003193" y="2197876"/>
                      <a:pt x="6000274" y="2122100"/>
                    </a:cubicBezTo>
                    <a:lnTo>
                      <a:pt x="5981153" y="1622778"/>
                    </a:lnTo>
                    <a:lnTo>
                      <a:pt x="5924145" y="1622778"/>
                    </a:lnTo>
                    <a:lnTo>
                      <a:pt x="5904953" y="2122100"/>
                    </a:lnTo>
                    <a:cubicBezTo>
                      <a:pt x="5902034" y="2197876"/>
                      <a:pt x="5839746" y="2257796"/>
                      <a:pt x="5763913" y="2257778"/>
                    </a:cubicBezTo>
                    <a:lnTo>
                      <a:pt x="5756011" y="2257778"/>
                    </a:lnTo>
                    <a:cubicBezTo>
                      <a:pt x="5737555" y="2257794"/>
                      <a:pt x="5722206" y="2243583"/>
                      <a:pt x="5720803" y="2225181"/>
                    </a:cubicBezTo>
                    <a:lnTo>
                      <a:pt x="5674519" y="1622778"/>
                    </a:lnTo>
                    <a:lnTo>
                      <a:pt x="5576729" y="1622778"/>
                    </a:lnTo>
                    <a:cubicBezTo>
                      <a:pt x="5565571" y="1622782"/>
                      <a:pt x="5555069" y="1617507"/>
                      <a:pt x="5548409" y="1608554"/>
                    </a:cubicBezTo>
                    <a:cubicBezTo>
                      <a:pt x="5541750" y="1599601"/>
                      <a:pt x="5539719" y="1588025"/>
                      <a:pt x="5542933" y="1577340"/>
                    </a:cubicBezTo>
                    <a:lnTo>
                      <a:pt x="5740982" y="917222"/>
                    </a:lnTo>
                    <a:moveTo>
                      <a:pt x="7286149" y="0"/>
                    </a:moveTo>
                    <a:cubicBezTo>
                      <a:pt x="7169248" y="0"/>
                      <a:pt x="7074482" y="94766"/>
                      <a:pt x="7074482" y="211667"/>
                    </a:cubicBezTo>
                    <a:lnTo>
                      <a:pt x="7074482" y="282222"/>
                    </a:lnTo>
                    <a:cubicBezTo>
                      <a:pt x="7074482" y="399122"/>
                      <a:pt x="7169248" y="493889"/>
                      <a:pt x="7286149" y="493889"/>
                    </a:cubicBezTo>
                    <a:cubicBezTo>
                      <a:pt x="7403050" y="493889"/>
                      <a:pt x="7497816" y="399122"/>
                      <a:pt x="7497816" y="282222"/>
                    </a:cubicBezTo>
                    <a:lnTo>
                      <a:pt x="7497816" y="211667"/>
                    </a:lnTo>
                    <a:cubicBezTo>
                      <a:pt x="7497816" y="94766"/>
                      <a:pt x="7403050" y="0"/>
                      <a:pt x="7286149" y="0"/>
                    </a:cubicBezTo>
                    <a:moveTo>
                      <a:pt x="7074482" y="917222"/>
                    </a:moveTo>
                    <a:lnTo>
                      <a:pt x="6899504" y="1325598"/>
                    </a:lnTo>
                    <a:cubicBezTo>
                      <a:pt x="6877248" y="1377518"/>
                      <a:pt x="6826172" y="1411161"/>
                      <a:pt x="6769682" y="1411111"/>
                    </a:cubicBezTo>
                    <a:lnTo>
                      <a:pt x="6704630" y="1411111"/>
                    </a:lnTo>
                    <a:cubicBezTo>
                      <a:pt x="6692766" y="1411122"/>
                      <a:pt x="6681691" y="1405168"/>
                      <a:pt x="6675155" y="1395265"/>
                    </a:cubicBezTo>
                    <a:cubicBezTo>
                      <a:pt x="6668620" y="1385363"/>
                      <a:pt x="6667500" y="1372839"/>
                      <a:pt x="6672175" y="1361934"/>
                    </a:cubicBezTo>
                    <a:lnTo>
                      <a:pt x="6862816" y="917222"/>
                    </a:lnTo>
                    <a:lnTo>
                      <a:pt x="6932948" y="741821"/>
                    </a:lnTo>
                    <a:cubicBezTo>
                      <a:pt x="6975818" y="634683"/>
                      <a:pt x="7079594" y="564437"/>
                      <a:pt x="7194991" y="564444"/>
                    </a:cubicBezTo>
                    <a:lnTo>
                      <a:pt x="7377307" y="564444"/>
                    </a:lnTo>
                    <a:cubicBezTo>
                      <a:pt x="7492704" y="564437"/>
                      <a:pt x="7596480" y="634683"/>
                      <a:pt x="7639350" y="741821"/>
                    </a:cubicBezTo>
                    <a:lnTo>
                      <a:pt x="7709482" y="917222"/>
                    </a:lnTo>
                    <a:lnTo>
                      <a:pt x="7900053" y="1361934"/>
                    </a:lnTo>
                    <a:cubicBezTo>
                      <a:pt x="7904728" y="1372839"/>
                      <a:pt x="7903607" y="1385363"/>
                      <a:pt x="7897072" y="1395265"/>
                    </a:cubicBezTo>
                    <a:cubicBezTo>
                      <a:pt x="7890537" y="1405168"/>
                      <a:pt x="7879462" y="1411122"/>
                      <a:pt x="7867597" y="1411111"/>
                    </a:cubicBezTo>
                    <a:lnTo>
                      <a:pt x="7802545" y="1411111"/>
                    </a:lnTo>
                    <a:cubicBezTo>
                      <a:pt x="7746107" y="1411105"/>
                      <a:pt x="7695101" y="1377471"/>
                      <a:pt x="7672864" y="1325598"/>
                    </a:cubicBezTo>
                    <a:lnTo>
                      <a:pt x="7497816" y="917222"/>
                    </a:lnTo>
                    <a:lnTo>
                      <a:pt x="7695795" y="1577340"/>
                    </a:lnTo>
                    <a:cubicBezTo>
                      <a:pt x="7699008" y="1588025"/>
                      <a:pt x="7696977" y="1599601"/>
                      <a:pt x="7690318" y="1608554"/>
                    </a:cubicBezTo>
                    <a:cubicBezTo>
                      <a:pt x="7683659" y="1617507"/>
                      <a:pt x="7673156" y="1622782"/>
                      <a:pt x="7661998" y="1622778"/>
                    </a:cubicBezTo>
                    <a:lnTo>
                      <a:pt x="7564209" y="1622778"/>
                    </a:lnTo>
                    <a:lnTo>
                      <a:pt x="7517924" y="2225181"/>
                    </a:lnTo>
                    <a:cubicBezTo>
                      <a:pt x="7516522" y="2243583"/>
                      <a:pt x="7501172" y="2257794"/>
                      <a:pt x="7482717" y="2257778"/>
                    </a:cubicBezTo>
                    <a:lnTo>
                      <a:pt x="7474814" y="2257778"/>
                    </a:lnTo>
                    <a:cubicBezTo>
                      <a:pt x="7398982" y="2257796"/>
                      <a:pt x="7336693" y="2197876"/>
                      <a:pt x="7333774" y="2122100"/>
                    </a:cubicBezTo>
                    <a:lnTo>
                      <a:pt x="7314653" y="1622778"/>
                    </a:lnTo>
                    <a:lnTo>
                      <a:pt x="7257645" y="1622778"/>
                    </a:lnTo>
                    <a:lnTo>
                      <a:pt x="7238453" y="2122100"/>
                    </a:lnTo>
                    <a:cubicBezTo>
                      <a:pt x="7235534" y="2197876"/>
                      <a:pt x="7173246" y="2257796"/>
                      <a:pt x="7097413" y="2257778"/>
                    </a:cubicBezTo>
                    <a:lnTo>
                      <a:pt x="7089511" y="2257778"/>
                    </a:lnTo>
                    <a:cubicBezTo>
                      <a:pt x="7071055" y="2257794"/>
                      <a:pt x="7055706" y="2243583"/>
                      <a:pt x="7054303" y="2225181"/>
                    </a:cubicBezTo>
                    <a:lnTo>
                      <a:pt x="7008019" y="1622778"/>
                    </a:lnTo>
                    <a:lnTo>
                      <a:pt x="6910229" y="1622778"/>
                    </a:lnTo>
                    <a:cubicBezTo>
                      <a:pt x="6899071" y="1622782"/>
                      <a:pt x="6888569" y="1617507"/>
                      <a:pt x="6881909" y="1608554"/>
                    </a:cubicBezTo>
                    <a:cubicBezTo>
                      <a:pt x="6875250" y="1599601"/>
                      <a:pt x="6873219" y="1588025"/>
                      <a:pt x="6876433" y="1577340"/>
                    </a:cubicBezTo>
                    <a:lnTo>
                      <a:pt x="7074482" y="917222"/>
                    </a:lnTo>
                    <a:moveTo>
                      <a:pt x="8619649" y="0"/>
                    </a:moveTo>
                    <a:cubicBezTo>
                      <a:pt x="8502748" y="0"/>
                      <a:pt x="8407982" y="94766"/>
                      <a:pt x="8407982" y="211667"/>
                    </a:cubicBezTo>
                    <a:lnTo>
                      <a:pt x="8407982" y="282222"/>
                    </a:lnTo>
                    <a:cubicBezTo>
                      <a:pt x="8407982" y="399122"/>
                      <a:pt x="8502748" y="493889"/>
                      <a:pt x="8619649" y="493889"/>
                    </a:cubicBezTo>
                    <a:cubicBezTo>
                      <a:pt x="8736550" y="493889"/>
                      <a:pt x="8831316" y="399122"/>
                      <a:pt x="8831316" y="282222"/>
                    </a:cubicBezTo>
                    <a:lnTo>
                      <a:pt x="8831316" y="211667"/>
                    </a:lnTo>
                    <a:cubicBezTo>
                      <a:pt x="8831316" y="94766"/>
                      <a:pt x="8736550" y="0"/>
                      <a:pt x="8619649" y="0"/>
                    </a:cubicBezTo>
                    <a:moveTo>
                      <a:pt x="8407982" y="917222"/>
                    </a:moveTo>
                    <a:lnTo>
                      <a:pt x="8233004" y="1325598"/>
                    </a:lnTo>
                    <a:cubicBezTo>
                      <a:pt x="8210748" y="1377518"/>
                      <a:pt x="8159672" y="1411161"/>
                      <a:pt x="8103182" y="1411111"/>
                    </a:cubicBezTo>
                    <a:lnTo>
                      <a:pt x="8038130" y="1411111"/>
                    </a:lnTo>
                    <a:cubicBezTo>
                      <a:pt x="8026266" y="1411122"/>
                      <a:pt x="8015191" y="1405168"/>
                      <a:pt x="8008655" y="1395265"/>
                    </a:cubicBezTo>
                    <a:cubicBezTo>
                      <a:pt x="8002120" y="1385363"/>
                      <a:pt x="8001000" y="1372839"/>
                      <a:pt x="8005675" y="1361934"/>
                    </a:cubicBezTo>
                    <a:lnTo>
                      <a:pt x="8196316" y="917222"/>
                    </a:lnTo>
                    <a:lnTo>
                      <a:pt x="8266448" y="741821"/>
                    </a:lnTo>
                    <a:cubicBezTo>
                      <a:pt x="8309318" y="634683"/>
                      <a:pt x="8413094" y="564437"/>
                      <a:pt x="8528491" y="564444"/>
                    </a:cubicBezTo>
                    <a:lnTo>
                      <a:pt x="8710807" y="564444"/>
                    </a:lnTo>
                    <a:cubicBezTo>
                      <a:pt x="8826204" y="564437"/>
                      <a:pt x="8929980" y="634683"/>
                      <a:pt x="8972850" y="741821"/>
                    </a:cubicBezTo>
                    <a:lnTo>
                      <a:pt x="9042982" y="917222"/>
                    </a:lnTo>
                    <a:lnTo>
                      <a:pt x="9233553" y="1361934"/>
                    </a:lnTo>
                    <a:cubicBezTo>
                      <a:pt x="9238228" y="1372839"/>
                      <a:pt x="9237107" y="1385363"/>
                      <a:pt x="9230572" y="1395265"/>
                    </a:cubicBezTo>
                    <a:cubicBezTo>
                      <a:pt x="9224037" y="1405168"/>
                      <a:pt x="9212962" y="1411122"/>
                      <a:pt x="9201097" y="1411111"/>
                    </a:cubicBezTo>
                    <a:lnTo>
                      <a:pt x="9136045" y="1411111"/>
                    </a:lnTo>
                    <a:cubicBezTo>
                      <a:pt x="9079607" y="1411105"/>
                      <a:pt x="9028601" y="1377471"/>
                      <a:pt x="9006364" y="1325598"/>
                    </a:cubicBezTo>
                    <a:lnTo>
                      <a:pt x="8831316" y="917222"/>
                    </a:lnTo>
                    <a:lnTo>
                      <a:pt x="9029295" y="1577340"/>
                    </a:lnTo>
                    <a:cubicBezTo>
                      <a:pt x="9032508" y="1588025"/>
                      <a:pt x="9030477" y="1599601"/>
                      <a:pt x="9023818" y="1608554"/>
                    </a:cubicBezTo>
                    <a:cubicBezTo>
                      <a:pt x="9017159" y="1617507"/>
                      <a:pt x="9006656" y="1622782"/>
                      <a:pt x="8995498" y="1622778"/>
                    </a:cubicBezTo>
                    <a:lnTo>
                      <a:pt x="8897709" y="1622778"/>
                    </a:lnTo>
                    <a:lnTo>
                      <a:pt x="8851424" y="2225181"/>
                    </a:lnTo>
                    <a:cubicBezTo>
                      <a:pt x="8850022" y="2243583"/>
                      <a:pt x="8834672" y="2257794"/>
                      <a:pt x="8816217" y="2257778"/>
                    </a:cubicBezTo>
                    <a:lnTo>
                      <a:pt x="8808314" y="2257778"/>
                    </a:lnTo>
                    <a:cubicBezTo>
                      <a:pt x="8732482" y="2257796"/>
                      <a:pt x="8670193" y="2197876"/>
                      <a:pt x="8667274" y="2122100"/>
                    </a:cubicBezTo>
                    <a:lnTo>
                      <a:pt x="8648153" y="1622778"/>
                    </a:lnTo>
                    <a:lnTo>
                      <a:pt x="8591145" y="1622778"/>
                    </a:lnTo>
                    <a:lnTo>
                      <a:pt x="8571953" y="2122100"/>
                    </a:lnTo>
                    <a:cubicBezTo>
                      <a:pt x="8569034" y="2197876"/>
                      <a:pt x="8506746" y="2257796"/>
                      <a:pt x="8430913" y="2257778"/>
                    </a:cubicBezTo>
                    <a:lnTo>
                      <a:pt x="8423011" y="2257778"/>
                    </a:lnTo>
                    <a:cubicBezTo>
                      <a:pt x="8404555" y="2257794"/>
                      <a:pt x="8389206" y="2243583"/>
                      <a:pt x="8387803" y="2225181"/>
                    </a:cubicBezTo>
                    <a:lnTo>
                      <a:pt x="8341519" y="1622778"/>
                    </a:lnTo>
                    <a:lnTo>
                      <a:pt x="8243729" y="1622778"/>
                    </a:lnTo>
                    <a:cubicBezTo>
                      <a:pt x="8232571" y="1622782"/>
                      <a:pt x="8222069" y="1617507"/>
                      <a:pt x="8215409" y="1608554"/>
                    </a:cubicBezTo>
                    <a:cubicBezTo>
                      <a:pt x="8208750" y="1599601"/>
                      <a:pt x="8206719" y="1588025"/>
                      <a:pt x="8209933" y="1577340"/>
                    </a:cubicBezTo>
                    <a:lnTo>
                      <a:pt x="8407982" y="917222"/>
                    </a:lnTo>
                    <a:moveTo>
                      <a:pt x="9953149" y="0"/>
                    </a:moveTo>
                    <a:cubicBezTo>
                      <a:pt x="9836248" y="0"/>
                      <a:pt x="9741482" y="94766"/>
                      <a:pt x="9741482" y="211667"/>
                    </a:cubicBezTo>
                    <a:lnTo>
                      <a:pt x="9741482" y="282222"/>
                    </a:lnTo>
                    <a:cubicBezTo>
                      <a:pt x="9741482" y="399122"/>
                      <a:pt x="9836248" y="493889"/>
                      <a:pt x="9953149" y="493889"/>
                    </a:cubicBezTo>
                    <a:cubicBezTo>
                      <a:pt x="10070050" y="493889"/>
                      <a:pt x="10164816" y="399122"/>
                      <a:pt x="10164816" y="282222"/>
                    </a:cubicBezTo>
                    <a:lnTo>
                      <a:pt x="10164816" y="211667"/>
                    </a:lnTo>
                    <a:cubicBezTo>
                      <a:pt x="10164816" y="94766"/>
                      <a:pt x="10070050" y="0"/>
                      <a:pt x="9953149" y="0"/>
                    </a:cubicBezTo>
                    <a:moveTo>
                      <a:pt x="9741482" y="917222"/>
                    </a:moveTo>
                    <a:lnTo>
                      <a:pt x="9566504" y="1325598"/>
                    </a:lnTo>
                    <a:cubicBezTo>
                      <a:pt x="9544248" y="1377518"/>
                      <a:pt x="9493172" y="1411161"/>
                      <a:pt x="9436682" y="1411111"/>
                    </a:cubicBezTo>
                    <a:lnTo>
                      <a:pt x="9371630" y="1411111"/>
                    </a:lnTo>
                    <a:cubicBezTo>
                      <a:pt x="9359766" y="1411122"/>
                      <a:pt x="9348691" y="1405168"/>
                      <a:pt x="9342155" y="1395265"/>
                    </a:cubicBezTo>
                    <a:cubicBezTo>
                      <a:pt x="9335620" y="1385363"/>
                      <a:pt x="9334500" y="1372839"/>
                      <a:pt x="9339175" y="1361934"/>
                    </a:cubicBezTo>
                    <a:lnTo>
                      <a:pt x="9529816" y="917222"/>
                    </a:lnTo>
                    <a:lnTo>
                      <a:pt x="9599948" y="741821"/>
                    </a:lnTo>
                    <a:cubicBezTo>
                      <a:pt x="9642818" y="634683"/>
                      <a:pt x="9746594" y="564437"/>
                      <a:pt x="9861991" y="564444"/>
                    </a:cubicBezTo>
                    <a:lnTo>
                      <a:pt x="10044307" y="564444"/>
                    </a:lnTo>
                    <a:cubicBezTo>
                      <a:pt x="10159704" y="564437"/>
                      <a:pt x="10263480" y="634683"/>
                      <a:pt x="10306350" y="741821"/>
                    </a:cubicBezTo>
                    <a:lnTo>
                      <a:pt x="10376483" y="917222"/>
                    </a:lnTo>
                    <a:lnTo>
                      <a:pt x="10567053" y="1361934"/>
                    </a:lnTo>
                    <a:cubicBezTo>
                      <a:pt x="10571727" y="1372839"/>
                      <a:pt x="10570607" y="1385363"/>
                      <a:pt x="10564073" y="1395265"/>
                    </a:cubicBezTo>
                    <a:cubicBezTo>
                      <a:pt x="10557537" y="1405168"/>
                      <a:pt x="10546462" y="1411122"/>
                      <a:pt x="10534597" y="1411111"/>
                    </a:cubicBezTo>
                    <a:lnTo>
                      <a:pt x="10469545" y="1411111"/>
                    </a:lnTo>
                    <a:cubicBezTo>
                      <a:pt x="10413107" y="1411105"/>
                      <a:pt x="10362101" y="1377471"/>
                      <a:pt x="10339863" y="1325598"/>
                    </a:cubicBezTo>
                    <a:lnTo>
                      <a:pt x="10164816" y="917222"/>
                    </a:lnTo>
                    <a:lnTo>
                      <a:pt x="10362795" y="1577340"/>
                    </a:lnTo>
                    <a:cubicBezTo>
                      <a:pt x="10366008" y="1588025"/>
                      <a:pt x="10363977" y="1599601"/>
                      <a:pt x="10357318" y="1608554"/>
                    </a:cubicBezTo>
                    <a:cubicBezTo>
                      <a:pt x="10350658" y="1617507"/>
                      <a:pt x="10340156" y="1622782"/>
                      <a:pt x="10328999" y="1622778"/>
                    </a:cubicBezTo>
                    <a:lnTo>
                      <a:pt x="10231209" y="1622778"/>
                    </a:lnTo>
                    <a:lnTo>
                      <a:pt x="10184924" y="2225181"/>
                    </a:lnTo>
                    <a:cubicBezTo>
                      <a:pt x="10183522" y="2243583"/>
                      <a:pt x="10168172" y="2257794"/>
                      <a:pt x="10149717" y="2257778"/>
                    </a:cubicBezTo>
                    <a:lnTo>
                      <a:pt x="10141814" y="2257778"/>
                    </a:lnTo>
                    <a:cubicBezTo>
                      <a:pt x="10065982" y="2257796"/>
                      <a:pt x="10003693" y="2197876"/>
                      <a:pt x="10000774" y="2122100"/>
                    </a:cubicBezTo>
                    <a:lnTo>
                      <a:pt x="9981653" y="1622778"/>
                    </a:lnTo>
                    <a:lnTo>
                      <a:pt x="9924645" y="1622778"/>
                    </a:lnTo>
                    <a:lnTo>
                      <a:pt x="9905453" y="2122100"/>
                    </a:lnTo>
                    <a:cubicBezTo>
                      <a:pt x="9902534" y="2197876"/>
                      <a:pt x="9840246" y="2257796"/>
                      <a:pt x="9764413" y="2257778"/>
                    </a:cubicBezTo>
                    <a:lnTo>
                      <a:pt x="9756511" y="2257778"/>
                    </a:lnTo>
                    <a:cubicBezTo>
                      <a:pt x="9738055" y="2257794"/>
                      <a:pt x="9722706" y="2243583"/>
                      <a:pt x="9721303" y="2225181"/>
                    </a:cubicBezTo>
                    <a:lnTo>
                      <a:pt x="9675019" y="1622778"/>
                    </a:lnTo>
                    <a:lnTo>
                      <a:pt x="9577229" y="1622778"/>
                    </a:lnTo>
                    <a:cubicBezTo>
                      <a:pt x="9566071" y="1622782"/>
                      <a:pt x="9555569" y="1617507"/>
                      <a:pt x="9548909" y="1608554"/>
                    </a:cubicBezTo>
                    <a:cubicBezTo>
                      <a:pt x="9542250" y="1599601"/>
                      <a:pt x="9540219" y="1588025"/>
                      <a:pt x="9543433" y="1577340"/>
                    </a:cubicBezTo>
                    <a:lnTo>
                      <a:pt x="9741482" y="917222"/>
                    </a:lnTo>
                  </a:path>
                </a:pathLst>
              </a:custGeom>
              <a:solidFill>
                <a:srgbClr val="494F56"/>
              </a:solidFill>
            </p:spPr>
          </p:sp>
        </p:grpSp>
      </p:grpSp>
      <p:sp>
        <p:nvSpPr>
          <p:cNvPr id="19" name="TextBox 19"/>
          <p:cNvSpPr txBox="1"/>
          <p:nvPr/>
        </p:nvSpPr>
        <p:spPr>
          <a:xfrm>
            <a:off x="2731132" y="3534457"/>
            <a:ext cx="1966775" cy="69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19"/>
              </a:lnSpc>
            </a:pPr>
            <a:r>
              <a:rPr lang="en-US" sz="4013">
                <a:solidFill>
                  <a:srgbClr val="000000"/>
                </a:solidFill>
                <a:latin typeface="Moonlight Bold"/>
              </a:rPr>
              <a:t>Hombres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731132" y="5571286"/>
            <a:ext cx="1966775" cy="69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19"/>
              </a:lnSpc>
            </a:pPr>
            <a:r>
              <a:rPr lang="en-US" sz="4013">
                <a:solidFill>
                  <a:srgbClr val="000000"/>
                </a:solidFill>
                <a:latin typeface="Moonlight Bold"/>
              </a:rPr>
              <a:t>Mujeres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844156" y="7608115"/>
            <a:ext cx="1966775" cy="69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19"/>
              </a:lnSpc>
            </a:pPr>
            <a:r>
              <a:rPr lang="en-US" sz="4013">
                <a:solidFill>
                  <a:srgbClr val="000000"/>
                </a:solidFill>
                <a:latin typeface="Moonlight Bold"/>
              </a:rPr>
              <a:t>Fluido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Distinción por género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1810516" y="8165749"/>
            <a:ext cx="1078456" cy="2692145"/>
          </a:xfrm>
          <a:custGeom>
            <a:avLst/>
            <a:gdLst/>
            <a:ahLst/>
            <a:cxnLst/>
            <a:rect l="l" t="t" r="r" b="b"/>
            <a:pathLst>
              <a:path w="1078456" h="2692145">
                <a:moveTo>
                  <a:pt x="1078455" y="0"/>
                </a:moveTo>
                <a:lnTo>
                  <a:pt x="0" y="0"/>
                </a:lnTo>
                <a:lnTo>
                  <a:pt x="0" y="2692145"/>
                </a:lnTo>
                <a:lnTo>
                  <a:pt x="1078455" y="2692145"/>
                </a:lnTo>
                <a:lnTo>
                  <a:pt x="107845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-22884" y="6200780"/>
            <a:ext cx="1625670" cy="4632237"/>
          </a:xfrm>
          <a:custGeom>
            <a:avLst/>
            <a:gdLst/>
            <a:ahLst/>
            <a:cxnLst/>
            <a:rect l="l" t="t" r="r" b="b"/>
            <a:pathLst>
              <a:path w="1625670" h="4632237">
                <a:moveTo>
                  <a:pt x="0" y="0"/>
                </a:moveTo>
                <a:lnTo>
                  <a:pt x="1625670" y="0"/>
                </a:lnTo>
                <a:lnTo>
                  <a:pt x="1625670" y="4632236"/>
                </a:lnTo>
                <a:lnTo>
                  <a:pt x="0" y="46322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618884"/>
            <a:ext cx="5804614" cy="204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5"/>
              </a:lnSpc>
            </a:pPr>
            <a:r>
              <a:rPr lang="en-US" sz="11997">
                <a:solidFill>
                  <a:srgbClr val="8B223E"/>
                </a:solidFill>
                <a:latin typeface="Brusher Bold"/>
              </a:rPr>
              <a:t>Positivas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Reflexiones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40926" y="3775189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40926" y="5264132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0926" y="6753075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618884"/>
            <a:ext cx="7734358" cy="204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5"/>
              </a:lnSpc>
            </a:pPr>
            <a:r>
              <a:rPr lang="en-US" sz="11997">
                <a:solidFill>
                  <a:srgbClr val="8B223E"/>
                </a:solidFill>
                <a:latin typeface="Brusher Bold"/>
              </a:rPr>
              <a:t>Negativas</a:t>
            </a:r>
          </a:p>
        </p:txBody>
      </p:sp>
      <p:sp>
        <p:nvSpPr>
          <p:cNvPr id="6" name="Freeform 6"/>
          <p:cNvSpPr/>
          <p:nvPr/>
        </p:nvSpPr>
        <p:spPr>
          <a:xfrm rot="1872862" flipH="1">
            <a:off x="1810516" y="8165749"/>
            <a:ext cx="1078456" cy="2692145"/>
          </a:xfrm>
          <a:custGeom>
            <a:avLst/>
            <a:gdLst/>
            <a:ahLst/>
            <a:cxnLst/>
            <a:rect l="l" t="t" r="r" b="b"/>
            <a:pathLst>
              <a:path w="1078456" h="2692145">
                <a:moveTo>
                  <a:pt x="1078455" y="0"/>
                </a:moveTo>
                <a:lnTo>
                  <a:pt x="0" y="0"/>
                </a:lnTo>
                <a:lnTo>
                  <a:pt x="0" y="2692145"/>
                </a:lnTo>
                <a:lnTo>
                  <a:pt x="1078455" y="2692145"/>
                </a:lnTo>
                <a:lnTo>
                  <a:pt x="107845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31087">
            <a:off x="-22884" y="6200780"/>
            <a:ext cx="1625670" cy="4632237"/>
          </a:xfrm>
          <a:custGeom>
            <a:avLst/>
            <a:gdLst/>
            <a:ahLst/>
            <a:cxnLst/>
            <a:rect l="l" t="t" r="r" b="b"/>
            <a:pathLst>
              <a:path w="1625670" h="4632237">
                <a:moveTo>
                  <a:pt x="0" y="0"/>
                </a:moveTo>
                <a:lnTo>
                  <a:pt x="1625670" y="0"/>
                </a:lnTo>
                <a:lnTo>
                  <a:pt x="1625670" y="4632236"/>
                </a:lnTo>
                <a:lnTo>
                  <a:pt x="0" y="4632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895350"/>
            <a:ext cx="8500600" cy="112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0"/>
              </a:lnSpc>
            </a:pPr>
            <a:r>
              <a:rPr lang="en-US" sz="6500">
                <a:solidFill>
                  <a:srgbClr val="000000"/>
                </a:solidFill>
                <a:latin typeface="Moonlight"/>
              </a:rPr>
              <a:t>Reflexiones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40926" y="3775189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40926" y="5264132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40926" y="6753075"/>
            <a:ext cx="1252691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203343" y="642323"/>
            <a:ext cx="7315200" cy="1689146"/>
          </a:xfrm>
          <a:custGeom>
            <a:avLst/>
            <a:gdLst/>
            <a:ahLst/>
            <a:cxnLst/>
            <a:rect l="l" t="t" r="r" b="b"/>
            <a:pathLst>
              <a:path w="7315200" h="1689146">
                <a:moveTo>
                  <a:pt x="0" y="0"/>
                </a:moveTo>
                <a:lnTo>
                  <a:pt x="7315200" y="0"/>
                </a:lnTo>
                <a:lnTo>
                  <a:pt x="7315200" y="1689146"/>
                </a:lnTo>
                <a:lnTo>
                  <a:pt x="0" y="168914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-253982">
            <a:off x="4736932" y="5114203"/>
            <a:ext cx="5470531" cy="4346508"/>
            <a:chOff x="0" y="0"/>
            <a:chExt cx="3901440" cy="3099816"/>
          </a:xfrm>
        </p:grpSpPr>
        <p:sp>
          <p:nvSpPr>
            <p:cNvPr id="9" name="Freeform 9"/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blipFill>
              <a:blip r:embed="rId13"/>
              <a:stretch>
                <a:fillRect t="-494" b="-494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14"/>
              <a:stretch>
                <a:fillRect t="-29" b="-29"/>
              </a:stretch>
            </a:blipFill>
          </p:spPr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 rot="-923536">
            <a:off x="3280436" y="3555242"/>
            <a:ext cx="2607085" cy="2743107"/>
            <a:chOff x="0" y="0"/>
            <a:chExt cx="5842000" cy="6146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15"/>
              <a:stretch>
                <a:fillRect l="-28814" r="-28814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5842000" cy="6146800"/>
            </a:xfrm>
            <a:custGeom>
              <a:avLst/>
              <a:gdLst/>
              <a:ahLst/>
              <a:cxnLst/>
              <a:rect l="l" t="t" r="r" b="b"/>
              <a:pathLst>
                <a:path w="5842000" h="6146800">
                  <a:moveTo>
                    <a:pt x="5842000" y="6146800"/>
                  </a:moveTo>
                  <a:lnTo>
                    <a:pt x="0" y="6146800"/>
                  </a:lnTo>
                  <a:lnTo>
                    <a:pt x="0" y="0"/>
                  </a:lnTo>
                  <a:lnTo>
                    <a:pt x="5842000" y="0"/>
                  </a:lnTo>
                  <a:lnTo>
                    <a:pt x="5842000" y="6146800"/>
                  </a:lnTo>
                  <a:close/>
                </a:path>
              </a:pathLst>
            </a:custGeom>
            <a:blipFill>
              <a:blip r:embed="rId16"/>
              <a:stretch>
                <a:fillRect t="-286" b="-286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304721">
            <a:off x="9875492" y="3684068"/>
            <a:ext cx="4179318" cy="5822158"/>
            <a:chOff x="0" y="0"/>
            <a:chExt cx="4494403" cy="6261100"/>
          </a:xfrm>
        </p:grpSpPr>
        <p:sp>
          <p:nvSpPr>
            <p:cNvPr id="15" name="Freeform 15"/>
            <p:cNvSpPr/>
            <p:nvPr/>
          </p:nvSpPr>
          <p:spPr>
            <a:xfrm>
              <a:off x="526923" y="203200"/>
              <a:ext cx="3765677" cy="5765800"/>
            </a:xfrm>
            <a:custGeom>
              <a:avLst/>
              <a:gdLst/>
              <a:ahLst/>
              <a:cxnLst/>
              <a:rect l="l" t="t" r="r" b="b"/>
              <a:pathLst>
                <a:path w="3765677" h="5765800">
                  <a:moveTo>
                    <a:pt x="3765677" y="5765800"/>
                  </a:moveTo>
                  <a:lnTo>
                    <a:pt x="0" y="5765800"/>
                  </a:lnTo>
                  <a:lnTo>
                    <a:pt x="0" y="0"/>
                  </a:lnTo>
                  <a:lnTo>
                    <a:pt x="3765677" y="0"/>
                  </a:lnTo>
                  <a:lnTo>
                    <a:pt x="3765677" y="5765800"/>
                  </a:lnTo>
                  <a:lnTo>
                    <a:pt x="3765677" y="5765800"/>
                  </a:lnTo>
                  <a:close/>
                </a:path>
              </a:pathLst>
            </a:custGeom>
            <a:blipFill>
              <a:blip r:embed="rId17"/>
              <a:stretch>
                <a:fillRect l="-64907" r="-64907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4494403" cy="6261100"/>
            </a:xfrm>
            <a:custGeom>
              <a:avLst/>
              <a:gdLst/>
              <a:ahLst/>
              <a:cxnLst/>
              <a:rect l="l" t="t" r="r" b="b"/>
              <a:pathLst>
                <a:path w="4494403" h="6261100">
                  <a:moveTo>
                    <a:pt x="4494403" y="6261100"/>
                  </a:moveTo>
                  <a:lnTo>
                    <a:pt x="0" y="6261100"/>
                  </a:lnTo>
                  <a:lnTo>
                    <a:pt x="0" y="0"/>
                  </a:lnTo>
                  <a:lnTo>
                    <a:pt x="4494403" y="0"/>
                  </a:lnTo>
                  <a:lnTo>
                    <a:pt x="4494403" y="6261100"/>
                  </a:lnTo>
                  <a:close/>
                </a:path>
              </a:pathLst>
            </a:custGeom>
            <a:blipFill>
              <a:blip r:embed="rId18"/>
              <a:stretch>
                <a:fillRect t="-285" b="-285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 rot="-403633">
            <a:off x="7002360" y="895715"/>
            <a:ext cx="3115915" cy="112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>
                <a:solidFill>
                  <a:srgbClr val="000000"/>
                </a:solidFill>
                <a:latin typeface="Moonlight"/>
              </a:rPr>
              <a:t>Mejores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93765" y="1439593"/>
            <a:ext cx="7734358" cy="204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5"/>
              </a:lnSpc>
            </a:pPr>
            <a:r>
              <a:rPr lang="en-US" sz="11997">
                <a:solidFill>
                  <a:srgbClr val="8B223E"/>
                </a:solidFill>
                <a:latin typeface="Brusher Bold"/>
              </a:rPr>
              <a:t>Momentos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5887560" y="3398281"/>
            <a:ext cx="3385215" cy="2437750"/>
            <a:chOff x="0" y="0"/>
            <a:chExt cx="3136392" cy="2258568"/>
          </a:xfrm>
        </p:grpSpPr>
        <p:sp>
          <p:nvSpPr>
            <p:cNvPr id="20" name="Freeform 20"/>
            <p:cNvSpPr/>
            <p:nvPr/>
          </p:nvSpPr>
          <p:spPr>
            <a:xfrm>
              <a:off x="114300" y="125984"/>
              <a:ext cx="2882900" cy="1993900"/>
            </a:xfrm>
            <a:custGeom>
              <a:avLst/>
              <a:gdLst/>
              <a:ahLst/>
              <a:cxnLst/>
              <a:rect l="l" t="t" r="r" b="b"/>
              <a:pathLst>
                <a:path w="2882900" h="1993900">
                  <a:moveTo>
                    <a:pt x="2882900" y="1993900"/>
                  </a:moveTo>
                  <a:lnTo>
                    <a:pt x="0" y="1993900"/>
                  </a:lnTo>
                  <a:lnTo>
                    <a:pt x="0" y="0"/>
                  </a:lnTo>
                  <a:lnTo>
                    <a:pt x="2882900" y="0"/>
                  </a:lnTo>
                  <a:lnTo>
                    <a:pt x="2882900" y="1993900"/>
                  </a:lnTo>
                  <a:close/>
                </a:path>
              </a:pathLst>
            </a:custGeom>
            <a:blipFill>
              <a:blip r:embed="rId19"/>
              <a:stretch>
                <a:fillRect l="-1904" r="-1904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0" y="-1016"/>
              <a:ext cx="3136392" cy="2258568"/>
            </a:xfrm>
            <a:custGeom>
              <a:avLst/>
              <a:gdLst/>
              <a:ahLst/>
              <a:cxnLst/>
              <a:rect l="l" t="t" r="r" b="b"/>
              <a:pathLst>
                <a:path w="3136392" h="2258568">
                  <a:moveTo>
                    <a:pt x="3136392" y="2258568"/>
                  </a:moveTo>
                  <a:lnTo>
                    <a:pt x="0" y="2258568"/>
                  </a:lnTo>
                  <a:lnTo>
                    <a:pt x="0" y="0"/>
                  </a:lnTo>
                  <a:lnTo>
                    <a:pt x="3136392" y="0"/>
                  </a:lnTo>
                  <a:lnTo>
                    <a:pt x="3136392" y="2258568"/>
                  </a:lnTo>
                  <a:close/>
                </a:path>
              </a:pathLst>
            </a:custGeom>
            <a:blipFill>
              <a:blip r:embed="rId20"/>
              <a:stretch>
                <a:fillRect l="-8" r="-8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30" t="-20289" r="-2256" b="-131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47093" y="6994721"/>
            <a:ext cx="3018848" cy="3597507"/>
          </a:xfrm>
          <a:custGeom>
            <a:avLst/>
            <a:gdLst/>
            <a:ahLst/>
            <a:cxnLst/>
            <a:rect l="l" t="t" r="r" b="b"/>
            <a:pathLst>
              <a:path w="3018848" h="3597507">
                <a:moveTo>
                  <a:pt x="0" y="0"/>
                </a:moveTo>
                <a:lnTo>
                  <a:pt x="3018848" y="0"/>
                </a:lnTo>
                <a:lnTo>
                  <a:pt x="3018848" y="3597506"/>
                </a:lnTo>
                <a:lnTo>
                  <a:pt x="0" y="35975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872862" flipH="1">
            <a:off x="2248662" y="7623234"/>
            <a:ext cx="1289164" cy="3218134"/>
          </a:xfrm>
          <a:custGeom>
            <a:avLst/>
            <a:gdLst/>
            <a:ahLst/>
            <a:cxnLst/>
            <a:rect l="l" t="t" r="r" b="b"/>
            <a:pathLst>
              <a:path w="1289164" h="3218134">
                <a:moveTo>
                  <a:pt x="1289163" y="0"/>
                </a:moveTo>
                <a:lnTo>
                  <a:pt x="0" y="0"/>
                </a:lnTo>
                <a:lnTo>
                  <a:pt x="0" y="3218134"/>
                </a:lnTo>
                <a:lnTo>
                  <a:pt x="1289163" y="3218134"/>
                </a:lnTo>
                <a:lnTo>
                  <a:pt x="128916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31087">
            <a:off x="57054" y="5274350"/>
            <a:ext cx="1943293" cy="5537280"/>
          </a:xfrm>
          <a:custGeom>
            <a:avLst/>
            <a:gdLst/>
            <a:ahLst/>
            <a:cxnLst/>
            <a:rect l="l" t="t" r="r" b="b"/>
            <a:pathLst>
              <a:path w="1943293" h="5537280">
                <a:moveTo>
                  <a:pt x="0" y="0"/>
                </a:moveTo>
                <a:lnTo>
                  <a:pt x="1943292" y="0"/>
                </a:lnTo>
                <a:lnTo>
                  <a:pt x="1943292" y="5537280"/>
                </a:lnTo>
                <a:lnTo>
                  <a:pt x="0" y="55372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0817" y="395990"/>
            <a:ext cx="2459010" cy="2181812"/>
          </a:xfrm>
          <a:custGeom>
            <a:avLst/>
            <a:gdLst/>
            <a:ahLst/>
            <a:cxnLst/>
            <a:rect l="l" t="t" r="r" b="b"/>
            <a:pathLst>
              <a:path w="2459010" h="2181812">
                <a:moveTo>
                  <a:pt x="0" y="0"/>
                </a:moveTo>
                <a:lnTo>
                  <a:pt x="2459010" y="0"/>
                </a:lnTo>
                <a:lnTo>
                  <a:pt x="2459010" y="2181812"/>
                </a:lnTo>
                <a:lnTo>
                  <a:pt x="0" y="2181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203343" y="642323"/>
            <a:ext cx="7315200" cy="1689146"/>
          </a:xfrm>
          <a:custGeom>
            <a:avLst/>
            <a:gdLst/>
            <a:ahLst/>
            <a:cxnLst/>
            <a:rect l="l" t="t" r="r" b="b"/>
            <a:pathLst>
              <a:path w="7315200" h="1689146">
                <a:moveTo>
                  <a:pt x="0" y="0"/>
                </a:moveTo>
                <a:lnTo>
                  <a:pt x="7315200" y="0"/>
                </a:lnTo>
                <a:lnTo>
                  <a:pt x="7315200" y="1689146"/>
                </a:lnTo>
                <a:lnTo>
                  <a:pt x="0" y="168914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5842" y="3381510"/>
            <a:ext cx="5139121" cy="2831188"/>
          </a:xfrm>
          <a:custGeom>
            <a:avLst/>
            <a:gdLst/>
            <a:ahLst/>
            <a:cxnLst/>
            <a:rect l="l" t="t" r="r" b="b"/>
            <a:pathLst>
              <a:path w="5139121" h="2831188">
                <a:moveTo>
                  <a:pt x="0" y="0"/>
                </a:moveTo>
                <a:lnTo>
                  <a:pt x="5139121" y="0"/>
                </a:lnTo>
                <a:lnTo>
                  <a:pt x="5139121" y="2831188"/>
                </a:lnTo>
                <a:lnTo>
                  <a:pt x="0" y="283118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85075" y="3487412"/>
            <a:ext cx="4023611" cy="2932207"/>
          </a:xfrm>
          <a:custGeom>
            <a:avLst/>
            <a:gdLst/>
            <a:ahLst/>
            <a:cxnLst/>
            <a:rect l="l" t="t" r="r" b="b"/>
            <a:pathLst>
              <a:path w="4023611" h="2932207">
                <a:moveTo>
                  <a:pt x="0" y="0"/>
                </a:moveTo>
                <a:lnTo>
                  <a:pt x="4023611" y="0"/>
                </a:lnTo>
                <a:lnTo>
                  <a:pt x="4023611" y="2932206"/>
                </a:lnTo>
                <a:lnTo>
                  <a:pt x="0" y="29322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284986" y="3247261"/>
            <a:ext cx="4085950" cy="3605851"/>
          </a:xfrm>
          <a:custGeom>
            <a:avLst/>
            <a:gdLst/>
            <a:ahLst/>
            <a:cxnLst/>
            <a:rect l="l" t="t" r="r" b="b"/>
            <a:pathLst>
              <a:path w="4085950" h="3605851">
                <a:moveTo>
                  <a:pt x="0" y="0"/>
                </a:moveTo>
                <a:lnTo>
                  <a:pt x="4085950" y="0"/>
                </a:lnTo>
                <a:lnTo>
                  <a:pt x="4085950" y="3605850"/>
                </a:lnTo>
                <a:lnTo>
                  <a:pt x="0" y="360585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78982" y="6517834"/>
            <a:ext cx="3291350" cy="3352301"/>
          </a:xfrm>
          <a:custGeom>
            <a:avLst/>
            <a:gdLst/>
            <a:ahLst/>
            <a:cxnLst/>
            <a:rect l="l" t="t" r="r" b="b"/>
            <a:pathLst>
              <a:path w="3291350" h="3352301">
                <a:moveTo>
                  <a:pt x="0" y="0"/>
                </a:moveTo>
                <a:lnTo>
                  <a:pt x="3291350" y="0"/>
                </a:lnTo>
                <a:lnTo>
                  <a:pt x="3291350" y="3352301"/>
                </a:lnTo>
                <a:lnTo>
                  <a:pt x="0" y="335230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930672" y="6419618"/>
            <a:ext cx="5291094" cy="3710380"/>
          </a:xfrm>
          <a:custGeom>
            <a:avLst/>
            <a:gdLst/>
            <a:ahLst/>
            <a:cxnLst/>
            <a:rect l="l" t="t" r="r" b="b"/>
            <a:pathLst>
              <a:path w="5291094" h="3710380">
                <a:moveTo>
                  <a:pt x="0" y="0"/>
                </a:moveTo>
                <a:lnTo>
                  <a:pt x="5291094" y="0"/>
                </a:lnTo>
                <a:lnTo>
                  <a:pt x="5291094" y="3710380"/>
                </a:lnTo>
                <a:lnTo>
                  <a:pt x="0" y="371038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403633">
            <a:off x="7002360" y="895715"/>
            <a:ext cx="3115915" cy="112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>
                <a:solidFill>
                  <a:srgbClr val="000000"/>
                </a:solidFill>
                <a:latin typeface="Moonlight"/>
              </a:rPr>
              <a:t>Top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93765" y="1439593"/>
            <a:ext cx="7734358" cy="204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5"/>
              </a:lnSpc>
            </a:pPr>
            <a:r>
              <a:rPr lang="en-US" sz="11997">
                <a:solidFill>
                  <a:srgbClr val="8B223E"/>
                </a:solidFill>
                <a:latin typeface="Brusher Bold"/>
              </a:rPr>
              <a:t>Mensajes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04021" y="4240124"/>
            <a:ext cx="3857049" cy="156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578320" y="4240124"/>
            <a:ext cx="3633310" cy="156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18543" y="4143453"/>
            <a:ext cx="3623491" cy="156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29831" y="7410218"/>
            <a:ext cx="2860358" cy="1953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  <p:sp>
        <p:nvSpPr>
          <p:cNvPr id="19" name="TextBox 19"/>
          <p:cNvSpPr txBox="1"/>
          <p:nvPr/>
        </p:nvSpPr>
        <p:spPr>
          <a:xfrm rot="-475398">
            <a:off x="9922965" y="7269747"/>
            <a:ext cx="3299544" cy="1953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Moonlight"/>
              </a:rPr>
              <a:t>Lorem ipsum dolor sit amet consectetur adipiscing elit, vitae fermentum curae in hac nam, nullam suscipit dictum nibh posuere vehicula.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Personalizado</PresentationFormat>
  <Paragraphs>61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Moonlight</vt:lpstr>
      <vt:lpstr>Arial</vt:lpstr>
      <vt:lpstr>Moonlight Bold</vt:lpstr>
      <vt:lpstr>Calibri</vt:lpstr>
      <vt:lpstr>Brusher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Presentacién resumen del año doodle scrapbook papel blanco negro</dc:title>
  <cp:lastModifiedBy>eduardo</cp:lastModifiedBy>
  <cp:revision>2</cp:revision>
  <dcterms:created xsi:type="dcterms:W3CDTF">2006-08-16T00:00:00Z</dcterms:created>
  <dcterms:modified xsi:type="dcterms:W3CDTF">2023-12-11T06:53:26Z</dcterms:modified>
  <dc:identifier>DAFuIVWnt10</dc:identifier>
</cp:coreProperties>
</file>