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7ef380149a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27ef380149a_0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7ef380149a_0_8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27ef380149a_0_8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7ef380149a_0_9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27ef380149a_0_9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8" name="Google Shape;1258;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png"/><Relationship Id="rId11" Type="http://schemas.openxmlformats.org/officeDocument/2006/relationships/image" Target="../media/image4.png"/><Relationship Id="rId10" Type="http://schemas.openxmlformats.org/officeDocument/2006/relationships/image" Target="../media/image7.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3.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1" name="Shape 11"/>
        <p:cNvGrpSpPr/>
        <p:nvPr/>
      </p:nvGrpSpPr>
      <p:grpSpPr>
        <a:xfrm>
          <a:off x="0" y="0"/>
          <a:ext cx="0" cy="0"/>
          <a:chOff x="0" y="0"/>
          <a:chExt cx="0" cy="0"/>
        </a:xfrm>
      </p:grpSpPr>
      <p:sp>
        <p:nvSpPr>
          <p:cNvPr id="12" name="Google Shape;12;p2"/>
          <p:cNvSpPr/>
          <p:nvPr/>
        </p:nvSpPr>
        <p:spPr>
          <a:xfrm>
            <a:off x="1634750" y="480150"/>
            <a:ext cx="9972900" cy="58977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634750" y="480150"/>
            <a:ext cx="9972900" cy="336300"/>
          </a:xfrm>
          <a:prstGeom prst="rect">
            <a:avLst/>
          </a:prstGeom>
          <a:solidFill>
            <a:schemeClr val="accent4"/>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flipH="1">
            <a:off x="10756091" y="536725"/>
            <a:ext cx="792253" cy="230688"/>
            <a:chOff x="745813" y="1290313"/>
            <a:chExt cx="1236350" cy="360000"/>
          </a:xfrm>
        </p:grpSpPr>
        <p:sp>
          <p:nvSpPr>
            <p:cNvPr id="15" name="Google Shape;15;p2"/>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16" name="Google Shape;16;p2"/>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7" name="Google Shape;17;p2"/>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8" name="Google Shape;18;p2"/>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9" name="Google Shape;19;p2"/>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20" name="Google Shape;20;p2"/>
            <p:cNvGrpSpPr/>
            <p:nvPr/>
          </p:nvGrpSpPr>
          <p:grpSpPr>
            <a:xfrm>
              <a:off x="832821" y="1377491"/>
              <a:ext cx="190941" cy="186000"/>
              <a:chOff x="2210355" y="-492159"/>
              <a:chExt cx="190941" cy="186000"/>
            </a:xfrm>
          </p:grpSpPr>
          <p:sp>
            <p:nvSpPr>
              <p:cNvPr id="21" name="Google Shape;21;p2"/>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22" name="Google Shape;22;p2"/>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23" name="Google Shape;23;p2"/>
          <p:cNvSpPr txBox="1"/>
          <p:nvPr>
            <p:ph idx="1" type="subTitle"/>
          </p:nvPr>
        </p:nvSpPr>
        <p:spPr>
          <a:xfrm>
            <a:off x="2052650" y="5377600"/>
            <a:ext cx="9163200" cy="586500"/>
          </a:xfrm>
          <a:prstGeom prst="rect">
            <a:avLst/>
          </a:prstGeom>
        </p:spPr>
        <p:txBody>
          <a:bodyPr anchorCtr="0" anchor="ctr" bIns="121900" lIns="121900" spcFirstLastPara="1" rIns="121900" wrap="square" tIns="121900">
            <a:noAutofit/>
          </a:bodyPr>
          <a:lstStyle>
            <a:lvl1pPr lvl="0" algn="r">
              <a:lnSpc>
                <a:spcPct val="100000"/>
              </a:lnSpc>
              <a:spcBef>
                <a:spcPts val="0"/>
              </a:spcBef>
              <a:spcAft>
                <a:spcPts val="0"/>
              </a:spcAft>
              <a:buSzPts val="1900"/>
              <a:buNone/>
              <a:defRPr/>
            </a:lvl1pPr>
            <a:lvl2pPr lvl="1" algn="r">
              <a:spcBef>
                <a:spcPts val="0"/>
              </a:spcBef>
              <a:spcAft>
                <a:spcPts val="0"/>
              </a:spcAft>
              <a:buSzPts val="1900"/>
              <a:buNone/>
              <a:defRPr/>
            </a:lvl2pPr>
            <a:lvl3pPr lvl="2" algn="r">
              <a:spcBef>
                <a:spcPts val="2100"/>
              </a:spcBef>
              <a:spcAft>
                <a:spcPts val="0"/>
              </a:spcAft>
              <a:buSzPts val="1900"/>
              <a:buNone/>
              <a:defRPr/>
            </a:lvl3pPr>
            <a:lvl4pPr lvl="3" algn="r">
              <a:spcBef>
                <a:spcPts val="2100"/>
              </a:spcBef>
              <a:spcAft>
                <a:spcPts val="0"/>
              </a:spcAft>
              <a:buSzPts val="1900"/>
              <a:buNone/>
              <a:defRPr/>
            </a:lvl4pPr>
            <a:lvl5pPr lvl="4" algn="r">
              <a:spcBef>
                <a:spcPts val="2100"/>
              </a:spcBef>
              <a:spcAft>
                <a:spcPts val="0"/>
              </a:spcAft>
              <a:buSzPts val="1900"/>
              <a:buNone/>
              <a:defRPr/>
            </a:lvl5pPr>
            <a:lvl6pPr lvl="5" algn="r">
              <a:spcBef>
                <a:spcPts val="2100"/>
              </a:spcBef>
              <a:spcAft>
                <a:spcPts val="0"/>
              </a:spcAft>
              <a:buSzPts val="1900"/>
              <a:buNone/>
              <a:defRPr/>
            </a:lvl6pPr>
            <a:lvl7pPr lvl="6" algn="r">
              <a:spcBef>
                <a:spcPts val="2100"/>
              </a:spcBef>
              <a:spcAft>
                <a:spcPts val="0"/>
              </a:spcAft>
              <a:buSzPts val="1900"/>
              <a:buNone/>
              <a:defRPr/>
            </a:lvl7pPr>
            <a:lvl8pPr lvl="7" algn="r">
              <a:spcBef>
                <a:spcPts val="2100"/>
              </a:spcBef>
              <a:spcAft>
                <a:spcPts val="0"/>
              </a:spcAft>
              <a:buSzPts val="1900"/>
              <a:buNone/>
              <a:defRPr/>
            </a:lvl8pPr>
            <a:lvl9pPr lvl="8" algn="r">
              <a:spcBef>
                <a:spcPts val="2100"/>
              </a:spcBef>
              <a:spcAft>
                <a:spcPts val="2100"/>
              </a:spcAft>
              <a:buSzPts val="1900"/>
              <a:buNone/>
              <a:defRPr/>
            </a:lvl9pPr>
          </a:lstStyle>
          <a:p/>
        </p:txBody>
      </p:sp>
      <p:sp>
        <p:nvSpPr>
          <p:cNvPr id="24" name="Google Shape;24;p2"/>
          <p:cNvSpPr txBox="1"/>
          <p:nvPr>
            <p:ph type="title"/>
          </p:nvPr>
        </p:nvSpPr>
        <p:spPr>
          <a:xfrm>
            <a:off x="2052650" y="1778900"/>
            <a:ext cx="9163200" cy="3600600"/>
          </a:xfrm>
          <a:prstGeom prst="rect">
            <a:avLst/>
          </a:prstGeom>
        </p:spPr>
        <p:txBody>
          <a:bodyPr anchorCtr="0" anchor="ctr" bIns="121900" lIns="121900" spcFirstLastPara="1" rIns="121900" wrap="square" tIns="121900">
            <a:noAutofit/>
          </a:bodyPr>
          <a:lstStyle>
            <a:lvl1pPr indent="0" lvl="0" marL="0" marR="0" rtl="0" algn="r">
              <a:lnSpc>
                <a:spcPct val="80000"/>
              </a:lnSpc>
              <a:spcBef>
                <a:spcPts val="0"/>
              </a:spcBef>
              <a:spcAft>
                <a:spcPts val="0"/>
              </a:spcAft>
              <a:buClr>
                <a:schemeClr val="dk1"/>
              </a:buClr>
              <a:buSzPts val="9000"/>
              <a:buFont typeface="Aldrich"/>
              <a:buNone/>
              <a:defRPr sz="9000"/>
            </a:lvl1pPr>
            <a:lvl2pPr lvl="1" rtl="0" algn="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grpSp>
        <p:nvGrpSpPr>
          <p:cNvPr id="25" name="Google Shape;25;p2"/>
          <p:cNvGrpSpPr/>
          <p:nvPr/>
        </p:nvGrpSpPr>
        <p:grpSpPr>
          <a:xfrm>
            <a:off x="404893" y="5364314"/>
            <a:ext cx="792208" cy="710851"/>
            <a:chOff x="304016" y="596485"/>
            <a:chExt cx="1168621" cy="1048607"/>
          </a:xfrm>
        </p:grpSpPr>
        <p:sp>
          <p:nvSpPr>
            <p:cNvPr id="26" name="Google Shape;26;p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27" name="Google Shape;27;p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28" name="Google Shape;28;p2"/>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30" name="Google Shape;30;p2"/>
          <p:cNvGrpSpPr/>
          <p:nvPr/>
        </p:nvGrpSpPr>
        <p:grpSpPr>
          <a:xfrm>
            <a:off x="404893" y="4492306"/>
            <a:ext cx="792208" cy="710851"/>
            <a:chOff x="304016" y="596485"/>
            <a:chExt cx="1168621" cy="1048607"/>
          </a:xfrm>
        </p:grpSpPr>
        <p:sp>
          <p:nvSpPr>
            <p:cNvPr id="31" name="Google Shape;31;p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32" name="Google Shape;32;p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33" name="Google Shape;33;p2"/>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35" name="Google Shape;35;p2"/>
          <p:cNvGrpSpPr/>
          <p:nvPr/>
        </p:nvGrpSpPr>
        <p:grpSpPr>
          <a:xfrm>
            <a:off x="404893" y="3620298"/>
            <a:ext cx="792208" cy="710851"/>
            <a:chOff x="304016" y="596485"/>
            <a:chExt cx="1168621" cy="1048607"/>
          </a:xfrm>
        </p:grpSpPr>
        <p:sp>
          <p:nvSpPr>
            <p:cNvPr id="36" name="Google Shape;36;p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37" name="Google Shape;37;p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38" name="Google Shape;38;p2"/>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40" name="Google Shape;40;p2"/>
          <p:cNvGrpSpPr/>
          <p:nvPr/>
        </p:nvGrpSpPr>
        <p:grpSpPr>
          <a:xfrm>
            <a:off x="404893" y="2748289"/>
            <a:ext cx="792208" cy="710851"/>
            <a:chOff x="304016" y="596485"/>
            <a:chExt cx="1168621" cy="1048607"/>
          </a:xfrm>
        </p:grpSpPr>
        <p:sp>
          <p:nvSpPr>
            <p:cNvPr id="41" name="Google Shape;41;p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2" name="Google Shape;42;p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3" name="Google Shape;43;p2"/>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Just title">
  <p:cSld name="CUSTOM_8_1_2">
    <p:spTree>
      <p:nvGrpSpPr>
        <p:cNvPr id="210" name="Shape 210"/>
        <p:cNvGrpSpPr/>
        <p:nvPr/>
      </p:nvGrpSpPr>
      <p:grpSpPr>
        <a:xfrm>
          <a:off x="0" y="0"/>
          <a:ext cx="0" cy="0"/>
          <a:chOff x="0" y="0"/>
          <a:chExt cx="0" cy="0"/>
        </a:xfrm>
      </p:grpSpPr>
      <p:sp>
        <p:nvSpPr>
          <p:cNvPr id="211" name="Google Shape;211;p11"/>
          <p:cNvSpPr/>
          <p:nvPr/>
        </p:nvSpPr>
        <p:spPr>
          <a:xfrm>
            <a:off x="0" y="0"/>
            <a:ext cx="12192000" cy="68580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txBox="1"/>
          <p:nvPr>
            <p:ph type="title"/>
          </p:nvPr>
        </p:nvSpPr>
        <p:spPr>
          <a:xfrm>
            <a:off x="1189050" y="669575"/>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13" name="Google Shape;213;p11"/>
          <p:cNvSpPr/>
          <p:nvPr/>
        </p:nvSpPr>
        <p:spPr>
          <a:xfrm>
            <a:off x="0" y="0"/>
            <a:ext cx="12192000" cy="336300"/>
          </a:xfrm>
          <a:prstGeom prst="rect">
            <a:avLst/>
          </a:prstGeom>
          <a:solidFill>
            <a:schemeClr val="accent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 name="Google Shape;214;p11"/>
          <p:cNvGrpSpPr/>
          <p:nvPr/>
        </p:nvGrpSpPr>
        <p:grpSpPr>
          <a:xfrm flipH="1">
            <a:off x="11340441" y="56575"/>
            <a:ext cx="792253" cy="230688"/>
            <a:chOff x="745813" y="1290313"/>
            <a:chExt cx="1236350" cy="360000"/>
          </a:xfrm>
        </p:grpSpPr>
        <p:sp>
          <p:nvSpPr>
            <p:cNvPr id="215" name="Google Shape;215;p11"/>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216" name="Google Shape;216;p11"/>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17" name="Google Shape;217;p11"/>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18" name="Google Shape;218;p11"/>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19" name="Google Shape;219;p11"/>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220" name="Google Shape;220;p11"/>
            <p:cNvGrpSpPr/>
            <p:nvPr/>
          </p:nvGrpSpPr>
          <p:grpSpPr>
            <a:xfrm>
              <a:off x="832821" y="1377491"/>
              <a:ext cx="190941" cy="186000"/>
              <a:chOff x="2210355" y="-492159"/>
              <a:chExt cx="190941" cy="186000"/>
            </a:xfrm>
          </p:grpSpPr>
          <p:sp>
            <p:nvSpPr>
              <p:cNvPr id="221" name="Google Shape;221;p11"/>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222" name="Google Shape;222;p11"/>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1">
  <p:cSld name="CUSTOM_8_1_1">
    <p:spTree>
      <p:nvGrpSpPr>
        <p:cNvPr id="223" name="Shape 223"/>
        <p:cNvGrpSpPr/>
        <p:nvPr/>
      </p:nvGrpSpPr>
      <p:grpSpPr>
        <a:xfrm>
          <a:off x="0" y="0"/>
          <a:ext cx="0" cy="0"/>
          <a:chOff x="0" y="0"/>
          <a:chExt cx="0" cy="0"/>
        </a:xfrm>
      </p:grpSpPr>
      <p:sp>
        <p:nvSpPr>
          <p:cNvPr id="224" name="Google Shape;224;p12"/>
          <p:cNvSpPr/>
          <p:nvPr/>
        </p:nvSpPr>
        <p:spPr>
          <a:xfrm>
            <a:off x="8071825" y="1774225"/>
            <a:ext cx="3611400" cy="44784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2"/>
          <p:cNvSpPr/>
          <p:nvPr/>
        </p:nvSpPr>
        <p:spPr>
          <a:xfrm>
            <a:off x="8071825" y="1774225"/>
            <a:ext cx="3611400" cy="336300"/>
          </a:xfrm>
          <a:prstGeom prst="rect">
            <a:avLst/>
          </a:prstGeom>
          <a:solidFill>
            <a:schemeClr val="accent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12"/>
          <p:cNvGrpSpPr/>
          <p:nvPr/>
        </p:nvGrpSpPr>
        <p:grpSpPr>
          <a:xfrm flipH="1">
            <a:off x="10831479" y="1830800"/>
            <a:ext cx="792253" cy="230688"/>
            <a:chOff x="745813" y="1290313"/>
            <a:chExt cx="1236350" cy="360000"/>
          </a:xfrm>
        </p:grpSpPr>
        <p:sp>
          <p:nvSpPr>
            <p:cNvPr id="227" name="Google Shape;227;p12"/>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228" name="Google Shape;228;p12"/>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29" name="Google Shape;229;p12"/>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30" name="Google Shape;230;p12"/>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31" name="Google Shape;231;p12"/>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232" name="Google Shape;232;p12"/>
            <p:cNvGrpSpPr/>
            <p:nvPr/>
          </p:nvGrpSpPr>
          <p:grpSpPr>
            <a:xfrm>
              <a:off x="832821" y="1377491"/>
              <a:ext cx="190941" cy="186000"/>
              <a:chOff x="2210355" y="-492159"/>
              <a:chExt cx="190941" cy="186000"/>
            </a:xfrm>
          </p:grpSpPr>
          <p:sp>
            <p:nvSpPr>
              <p:cNvPr id="233" name="Google Shape;233;p12"/>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234" name="Google Shape;234;p12"/>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235" name="Google Shape;235;p12"/>
          <p:cNvSpPr/>
          <p:nvPr/>
        </p:nvSpPr>
        <p:spPr>
          <a:xfrm>
            <a:off x="4290300" y="1774225"/>
            <a:ext cx="3611400" cy="44784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2"/>
          <p:cNvSpPr/>
          <p:nvPr/>
        </p:nvSpPr>
        <p:spPr>
          <a:xfrm>
            <a:off x="4290300" y="1774225"/>
            <a:ext cx="3611400" cy="336300"/>
          </a:xfrm>
          <a:prstGeom prst="rect">
            <a:avLst/>
          </a:prstGeom>
          <a:solidFill>
            <a:schemeClr val="accent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 name="Google Shape;237;p12"/>
          <p:cNvGrpSpPr/>
          <p:nvPr/>
        </p:nvGrpSpPr>
        <p:grpSpPr>
          <a:xfrm flipH="1">
            <a:off x="7049954" y="1830800"/>
            <a:ext cx="792253" cy="230688"/>
            <a:chOff x="745813" y="1290313"/>
            <a:chExt cx="1236350" cy="360000"/>
          </a:xfrm>
        </p:grpSpPr>
        <p:sp>
          <p:nvSpPr>
            <p:cNvPr id="238" name="Google Shape;238;p12"/>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239" name="Google Shape;239;p12"/>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40" name="Google Shape;240;p12"/>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41" name="Google Shape;241;p12"/>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42" name="Google Shape;242;p12"/>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243" name="Google Shape;243;p12"/>
            <p:cNvGrpSpPr/>
            <p:nvPr/>
          </p:nvGrpSpPr>
          <p:grpSpPr>
            <a:xfrm>
              <a:off x="832821" y="1377491"/>
              <a:ext cx="190941" cy="186000"/>
              <a:chOff x="2210355" y="-492159"/>
              <a:chExt cx="190941" cy="186000"/>
            </a:xfrm>
          </p:grpSpPr>
          <p:sp>
            <p:nvSpPr>
              <p:cNvPr id="244" name="Google Shape;244;p12"/>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245" name="Google Shape;245;p12"/>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246" name="Google Shape;246;p12"/>
          <p:cNvSpPr/>
          <p:nvPr/>
        </p:nvSpPr>
        <p:spPr>
          <a:xfrm>
            <a:off x="508775" y="1774225"/>
            <a:ext cx="3611400" cy="44784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2"/>
          <p:cNvSpPr/>
          <p:nvPr/>
        </p:nvSpPr>
        <p:spPr>
          <a:xfrm>
            <a:off x="508775" y="1774225"/>
            <a:ext cx="3611400" cy="336300"/>
          </a:xfrm>
          <a:prstGeom prst="rect">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 name="Google Shape;248;p12"/>
          <p:cNvGrpSpPr/>
          <p:nvPr/>
        </p:nvGrpSpPr>
        <p:grpSpPr>
          <a:xfrm flipH="1">
            <a:off x="3268429" y="1830800"/>
            <a:ext cx="792253" cy="230688"/>
            <a:chOff x="745813" y="1290313"/>
            <a:chExt cx="1236350" cy="360000"/>
          </a:xfrm>
        </p:grpSpPr>
        <p:sp>
          <p:nvSpPr>
            <p:cNvPr id="249" name="Google Shape;249;p12"/>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250" name="Google Shape;250;p12"/>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51" name="Google Shape;251;p12"/>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52" name="Google Shape;252;p12"/>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53" name="Google Shape;253;p12"/>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254" name="Google Shape;254;p12"/>
            <p:cNvGrpSpPr/>
            <p:nvPr/>
          </p:nvGrpSpPr>
          <p:grpSpPr>
            <a:xfrm>
              <a:off x="832821" y="1377491"/>
              <a:ext cx="190941" cy="186000"/>
              <a:chOff x="2210355" y="-492159"/>
              <a:chExt cx="190941" cy="186000"/>
            </a:xfrm>
          </p:grpSpPr>
          <p:sp>
            <p:nvSpPr>
              <p:cNvPr id="255" name="Google Shape;255;p12"/>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256" name="Google Shape;256;p12"/>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257" name="Google Shape;257;p12"/>
          <p:cNvSpPr txBox="1"/>
          <p:nvPr>
            <p:ph idx="1" type="subTitle"/>
          </p:nvPr>
        </p:nvSpPr>
        <p:spPr>
          <a:xfrm>
            <a:off x="661203" y="2314100"/>
            <a:ext cx="3283200" cy="10191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sz="3500">
                <a:solidFill>
                  <a:schemeClr val="dk1"/>
                </a:solidFill>
                <a:latin typeface="Belanosima"/>
                <a:ea typeface="Belanosima"/>
                <a:cs typeface="Belanosima"/>
                <a:sym typeface="Belanosima"/>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58" name="Google Shape;258;p12"/>
          <p:cNvSpPr txBox="1"/>
          <p:nvPr>
            <p:ph idx="2" type="subTitle"/>
          </p:nvPr>
        </p:nvSpPr>
        <p:spPr>
          <a:xfrm>
            <a:off x="4449378" y="2314100"/>
            <a:ext cx="3283200" cy="1020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sz="3500">
                <a:solidFill>
                  <a:schemeClr val="dk1"/>
                </a:solidFill>
                <a:latin typeface="Belanosima"/>
                <a:ea typeface="Belanosima"/>
                <a:cs typeface="Belanosima"/>
                <a:sym typeface="Belanosima"/>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59" name="Google Shape;259;p12"/>
          <p:cNvSpPr txBox="1"/>
          <p:nvPr>
            <p:ph idx="3" type="subTitle"/>
          </p:nvPr>
        </p:nvSpPr>
        <p:spPr>
          <a:xfrm>
            <a:off x="8237553" y="2315750"/>
            <a:ext cx="3282900" cy="10203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sz="3500">
                <a:solidFill>
                  <a:schemeClr val="dk1"/>
                </a:solidFill>
                <a:latin typeface="Belanosima"/>
                <a:ea typeface="Belanosima"/>
                <a:cs typeface="Belanosima"/>
                <a:sym typeface="Belanosima"/>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60" name="Google Shape;260;p12"/>
          <p:cNvSpPr txBox="1"/>
          <p:nvPr>
            <p:ph type="title"/>
          </p:nvPr>
        </p:nvSpPr>
        <p:spPr>
          <a:xfrm>
            <a:off x="1189050" y="669575"/>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61" name="Google Shape;261;p12"/>
          <p:cNvSpPr txBox="1"/>
          <p:nvPr>
            <p:ph idx="4" type="body"/>
          </p:nvPr>
        </p:nvSpPr>
        <p:spPr>
          <a:xfrm>
            <a:off x="661200" y="3264066"/>
            <a:ext cx="3283200" cy="27945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62" name="Google Shape;262;p12"/>
          <p:cNvSpPr txBox="1"/>
          <p:nvPr>
            <p:ph idx="5" type="body"/>
          </p:nvPr>
        </p:nvSpPr>
        <p:spPr>
          <a:xfrm>
            <a:off x="4449375" y="3265499"/>
            <a:ext cx="3283200" cy="27930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63" name="Google Shape;263;p12"/>
          <p:cNvSpPr txBox="1"/>
          <p:nvPr>
            <p:ph idx="6" type="body"/>
          </p:nvPr>
        </p:nvSpPr>
        <p:spPr>
          <a:xfrm>
            <a:off x="8237550" y="3266718"/>
            <a:ext cx="3283200" cy="2791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264" name="Shape 264"/>
        <p:cNvGrpSpPr/>
        <p:nvPr/>
      </p:nvGrpSpPr>
      <p:grpSpPr>
        <a:xfrm>
          <a:off x="0" y="0"/>
          <a:ext cx="0" cy="0"/>
          <a:chOff x="0" y="0"/>
          <a:chExt cx="0" cy="0"/>
        </a:xfrm>
      </p:grpSpPr>
      <p:sp>
        <p:nvSpPr>
          <p:cNvPr id="265" name="Google Shape;265;p13"/>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266" name="Google Shape;266;p13"/>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267" name="Google Shape;267;p13"/>
          <p:cNvSpPr/>
          <p:nvPr>
            <p:ph idx="2" type="pic"/>
          </p:nvPr>
        </p:nvSpPr>
        <p:spPr>
          <a:xfrm>
            <a:off x="4572000" y="1040950"/>
            <a:ext cx="6981900" cy="44769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268" name="Shape 268"/>
        <p:cNvGrpSpPr/>
        <p:nvPr/>
      </p:nvGrpSpPr>
      <p:grpSpPr>
        <a:xfrm>
          <a:off x="0" y="0"/>
          <a:ext cx="0" cy="0"/>
          <a:chOff x="0" y="0"/>
          <a:chExt cx="0" cy="0"/>
        </a:xfrm>
      </p:grpSpPr>
      <p:sp>
        <p:nvSpPr>
          <p:cNvPr id="269" name="Google Shape;269;p14"/>
          <p:cNvSpPr/>
          <p:nvPr/>
        </p:nvSpPr>
        <p:spPr>
          <a:xfrm>
            <a:off x="0" y="0"/>
            <a:ext cx="12192000" cy="68580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txBox="1"/>
          <p:nvPr>
            <p:ph idx="1" type="subTitle"/>
          </p:nvPr>
        </p:nvSpPr>
        <p:spPr>
          <a:xfrm>
            <a:off x="1039550" y="2540550"/>
            <a:ext cx="1070700" cy="4707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2200">
                <a:solidFill>
                  <a:schemeClr val="dk1"/>
                </a:solidFill>
                <a:latin typeface="Belanosima"/>
                <a:ea typeface="Belanosima"/>
                <a:cs typeface="Belanosima"/>
                <a:sym typeface="Belanosima"/>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71" name="Google Shape;271;p14"/>
          <p:cNvSpPr txBox="1"/>
          <p:nvPr>
            <p:ph idx="2" type="subTitle"/>
          </p:nvPr>
        </p:nvSpPr>
        <p:spPr>
          <a:xfrm>
            <a:off x="3178025" y="3721449"/>
            <a:ext cx="1070700" cy="4707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2200">
                <a:solidFill>
                  <a:schemeClr val="dk1"/>
                </a:solidFill>
                <a:latin typeface="Belanosima"/>
                <a:ea typeface="Belanosima"/>
                <a:cs typeface="Belanosima"/>
                <a:sym typeface="Belanosima"/>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72" name="Google Shape;272;p14"/>
          <p:cNvSpPr txBox="1"/>
          <p:nvPr>
            <p:ph idx="3" type="subTitle"/>
          </p:nvPr>
        </p:nvSpPr>
        <p:spPr>
          <a:xfrm>
            <a:off x="5316500" y="2540550"/>
            <a:ext cx="1070700" cy="4707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2200">
                <a:solidFill>
                  <a:schemeClr val="dk1"/>
                </a:solidFill>
                <a:latin typeface="Belanosima"/>
                <a:ea typeface="Belanosima"/>
                <a:cs typeface="Belanosima"/>
                <a:sym typeface="Belanosima"/>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73" name="Google Shape;273;p14"/>
          <p:cNvSpPr txBox="1"/>
          <p:nvPr>
            <p:ph idx="4" type="subTitle"/>
          </p:nvPr>
        </p:nvSpPr>
        <p:spPr>
          <a:xfrm>
            <a:off x="7454975" y="3620000"/>
            <a:ext cx="1070700" cy="502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2200">
                <a:solidFill>
                  <a:schemeClr val="dk1"/>
                </a:solidFill>
                <a:latin typeface="Belanosima"/>
                <a:ea typeface="Belanosima"/>
                <a:cs typeface="Belanosima"/>
                <a:sym typeface="Belanosima"/>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74" name="Google Shape;274;p14"/>
          <p:cNvSpPr txBox="1"/>
          <p:nvPr>
            <p:ph idx="5" type="subTitle"/>
          </p:nvPr>
        </p:nvSpPr>
        <p:spPr>
          <a:xfrm>
            <a:off x="9593450" y="2540550"/>
            <a:ext cx="1070700" cy="4707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2200">
                <a:solidFill>
                  <a:schemeClr val="dk1"/>
                </a:solidFill>
                <a:latin typeface="Belanosima"/>
                <a:ea typeface="Belanosima"/>
                <a:cs typeface="Belanosima"/>
                <a:sym typeface="Belanosima"/>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75" name="Google Shape;275;p14"/>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76" name="Google Shape;276;p14"/>
          <p:cNvSpPr txBox="1"/>
          <p:nvPr>
            <p:ph idx="6" type="body"/>
          </p:nvPr>
        </p:nvSpPr>
        <p:spPr>
          <a:xfrm>
            <a:off x="794675" y="3191213"/>
            <a:ext cx="1828800" cy="1828800"/>
          </a:xfrm>
          <a:prstGeom prst="rect">
            <a:avLst/>
          </a:prstGeom>
        </p:spPr>
        <p:txBody>
          <a:bodyPr anchorCtr="0" anchor="ctr"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77" name="Google Shape;277;p14"/>
          <p:cNvSpPr txBox="1"/>
          <p:nvPr>
            <p:ph idx="7" type="body"/>
          </p:nvPr>
        </p:nvSpPr>
        <p:spPr>
          <a:xfrm>
            <a:off x="2943088" y="1362431"/>
            <a:ext cx="1828800" cy="1828800"/>
          </a:xfrm>
          <a:prstGeom prst="rect">
            <a:avLst/>
          </a:prstGeom>
        </p:spPr>
        <p:txBody>
          <a:bodyPr anchorCtr="0" anchor="ctr"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78" name="Google Shape;278;p14"/>
          <p:cNvSpPr txBox="1"/>
          <p:nvPr>
            <p:ph idx="8" type="body"/>
          </p:nvPr>
        </p:nvSpPr>
        <p:spPr>
          <a:xfrm>
            <a:off x="5091500" y="3191213"/>
            <a:ext cx="1828800" cy="1828800"/>
          </a:xfrm>
          <a:prstGeom prst="rect">
            <a:avLst/>
          </a:prstGeom>
        </p:spPr>
        <p:txBody>
          <a:bodyPr anchorCtr="0" anchor="ctr"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79" name="Google Shape;279;p14"/>
          <p:cNvSpPr txBox="1"/>
          <p:nvPr>
            <p:ph idx="9" type="body"/>
          </p:nvPr>
        </p:nvSpPr>
        <p:spPr>
          <a:xfrm>
            <a:off x="7239913" y="1360481"/>
            <a:ext cx="1828800" cy="1828800"/>
          </a:xfrm>
          <a:prstGeom prst="rect">
            <a:avLst/>
          </a:prstGeom>
        </p:spPr>
        <p:txBody>
          <a:bodyPr anchorCtr="0" anchor="ctr"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0" name="Google Shape;280;p14"/>
          <p:cNvSpPr txBox="1"/>
          <p:nvPr>
            <p:ph idx="13" type="body"/>
          </p:nvPr>
        </p:nvSpPr>
        <p:spPr>
          <a:xfrm>
            <a:off x="9388325" y="3191225"/>
            <a:ext cx="1828800" cy="1828800"/>
          </a:xfrm>
          <a:prstGeom prst="rect">
            <a:avLst/>
          </a:prstGeom>
        </p:spPr>
        <p:txBody>
          <a:bodyPr anchorCtr="0" anchor="ctr"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1" name="Google Shape;281;p14"/>
          <p:cNvSpPr/>
          <p:nvPr/>
        </p:nvSpPr>
        <p:spPr>
          <a:xfrm>
            <a:off x="0" y="0"/>
            <a:ext cx="12192000" cy="336300"/>
          </a:xfrm>
          <a:prstGeom prst="rect">
            <a:avLst/>
          </a:prstGeom>
          <a:solidFill>
            <a:schemeClr val="accent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 name="Google Shape;282;p14"/>
          <p:cNvGrpSpPr/>
          <p:nvPr/>
        </p:nvGrpSpPr>
        <p:grpSpPr>
          <a:xfrm flipH="1">
            <a:off x="11340441" y="56575"/>
            <a:ext cx="792253" cy="230688"/>
            <a:chOff x="745813" y="1290313"/>
            <a:chExt cx="1236350" cy="360000"/>
          </a:xfrm>
        </p:grpSpPr>
        <p:sp>
          <p:nvSpPr>
            <p:cNvPr id="283" name="Google Shape;283;p14"/>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284" name="Google Shape;284;p14"/>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85" name="Google Shape;285;p14"/>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86" name="Google Shape;286;p14"/>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87" name="Google Shape;287;p14"/>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288" name="Google Shape;288;p14"/>
            <p:cNvGrpSpPr/>
            <p:nvPr/>
          </p:nvGrpSpPr>
          <p:grpSpPr>
            <a:xfrm>
              <a:off x="832821" y="1377491"/>
              <a:ext cx="190941" cy="186000"/>
              <a:chOff x="2210355" y="-492159"/>
              <a:chExt cx="190941" cy="186000"/>
            </a:xfrm>
          </p:grpSpPr>
          <p:sp>
            <p:nvSpPr>
              <p:cNvPr id="289" name="Google Shape;289;p14"/>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290" name="Google Shape;290;p14"/>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291" name="Shape 291"/>
        <p:cNvGrpSpPr/>
        <p:nvPr/>
      </p:nvGrpSpPr>
      <p:grpSpPr>
        <a:xfrm>
          <a:off x="0" y="0"/>
          <a:ext cx="0" cy="0"/>
          <a:chOff x="0" y="0"/>
          <a:chExt cx="0" cy="0"/>
        </a:xfrm>
      </p:grpSpPr>
      <p:sp>
        <p:nvSpPr>
          <p:cNvPr id="292" name="Google Shape;292;p15"/>
          <p:cNvSpPr/>
          <p:nvPr/>
        </p:nvSpPr>
        <p:spPr>
          <a:xfrm>
            <a:off x="904800" y="880500"/>
            <a:ext cx="10382400" cy="50970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p:nvPr/>
        </p:nvSpPr>
        <p:spPr>
          <a:xfrm>
            <a:off x="904775" y="880500"/>
            <a:ext cx="10382400" cy="336300"/>
          </a:xfrm>
          <a:prstGeom prst="rect">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4" name="Google Shape;294;p15"/>
          <p:cNvGrpSpPr/>
          <p:nvPr/>
        </p:nvGrpSpPr>
        <p:grpSpPr>
          <a:xfrm flipH="1">
            <a:off x="10435616" y="937075"/>
            <a:ext cx="792253" cy="230688"/>
            <a:chOff x="745813" y="1290313"/>
            <a:chExt cx="1236350" cy="360000"/>
          </a:xfrm>
        </p:grpSpPr>
        <p:sp>
          <p:nvSpPr>
            <p:cNvPr id="295" name="Google Shape;295;p15"/>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296" name="Google Shape;296;p15"/>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97" name="Google Shape;297;p15"/>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98" name="Google Shape;298;p15"/>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99" name="Google Shape;299;p15"/>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300" name="Google Shape;300;p15"/>
            <p:cNvGrpSpPr/>
            <p:nvPr/>
          </p:nvGrpSpPr>
          <p:grpSpPr>
            <a:xfrm>
              <a:off x="832821" y="1377491"/>
              <a:ext cx="190941" cy="186000"/>
              <a:chOff x="2210355" y="-492159"/>
              <a:chExt cx="190941" cy="186000"/>
            </a:xfrm>
          </p:grpSpPr>
          <p:sp>
            <p:nvSpPr>
              <p:cNvPr id="301" name="Google Shape;301;p15"/>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302" name="Google Shape;302;p15"/>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303" name="Google Shape;303;p15"/>
          <p:cNvSpPr txBox="1"/>
          <p:nvPr>
            <p:ph type="title"/>
          </p:nvPr>
        </p:nvSpPr>
        <p:spPr>
          <a:xfrm>
            <a:off x="876425" y="1981100"/>
            <a:ext cx="5581500" cy="1264200"/>
          </a:xfrm>
          <a:prstGeom prst="rect">
            <a:avLst/>
          </a:prstGeom>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04" name="Google Shape;304;p15"/>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lvl1pPr indent="-349250" lvl="0" marL="457200" rtl="0" algn="r">
              <a:spcBef>
                <a:spcPts val="0"/>
              </a:spcBef>
              <a:spcAft>
                <a:spcPts val="0"/>
              </a:spcAft>
              <a:buSzPts val="1900"/>
              <a:buChar char="●"/>
              <a:defRPr/>
            </a:lvl1pPr>
            <a:lvl2pPr indent="-349250" lvl="1" marL="914400" rtl="0" algn="r">
              <a:spcBef>
                <a:spcPts val="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305" name="Shape 305"/>
        <p:cNvGrpSpPr/>
        <p:nvPr/>
      </p:nvGrpSpPr>
      <p:grpSpPr>
        <a:xfrm>
          <a:off x="0" y="0"/>
          <a:ext cx="0" cy="0"/>
          <a:chOff x="0" y="0"/>
          <a:chExt cx="0" cy="0"/>
        </a:xfrm>
      </p:grpSpPr>
      <p:sp>
        <p:nvSpPr>
          <p:cNvPr id="306" name="Google Shape;306;p16"/>
          <p:cNvSpPr/>
          <p:nvPr/>
        </p:nvSpPr>
        <p:spPr>
          <a:xfrm>
            <a:off x="904800" y="880500"/>
            <a:ext cx="10382400" cy="50970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
          <p:cNvSpPr/>
          <p:nvPr/>
        </p:nvSpPr>
        <p:spPr>
          <a:xfrm>
            <a:off x="904775" y="880500"/>
            <a:ext cx="10382400" cy="336300"/>
          </a:xfrm>
          <a:prstGeom prst="rect">
            <a:avLst/>
          </a:prstGeom>
          <a:solidFill>
            <a:schemeClr val="accent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 name="Google Shape;308;p16"/>
          <p:cNvGrpSpPr/>
          <p:nvPr/>
        </p:nvGrpSpPr>
        <p:grpSpPr>
          <a:xfrm flipH="1">
            <a:off x="10435616" y="937075"/>
            <a:ext cx="792253" cy="230688"/>
            <a:chOff x="745813" y="1290313"/>
            <a:chExt cx="1236350" cy="360000"/>
          </a:xfrm>
        </p:grpSpPr>
        <p:sp>
          <p:nvSpPr>
            <p:cNvPr id="309" name="Google Shape;309;p16"/>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310" name="Google Shape;310;p16"/>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11" name="Google Shape;311;p16"/>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12" name="Google Shape;312;p16"/>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13" name="Google Shape;313;p16"/>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314" name="Google Shape;314;p16"/>
            <p:cNvGrpSpPr/>
            <p:nvPr/>
          </p:nvGrpSpPr>
          <p:grpSpPr>
            <a:xfrm>
              <a:off x="832821" y="1377491"/>
              <a:ext cx="190941" cy="186000"/>
              <a:chOff x="2210355" y="-492159"/>
              <a:chExt cx="190941" cy="186000"/>
            </a:xfrm>
          </p:grpSpPr>
          <p:sp>
            <p:nvSpPr>
              <p:cNvPr id="315" name="Google Shape;315;p16"/>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316" name="Google Shape;316;p16"/>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317" name="Google Shape;317;p16"/>
          <p:cNvSpPr txBox="1"/>
          <p:nvPr>
            <p:ph type="title"/>
          </p:nvPr>
        </p:nvSpPr>
        <p:spPr>
          <a:xfrm>
            <a:off x="4918988" y="2122000"/>
            <a:ext cx="55815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18" name="Google Shape;318;p16"/>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319" name="Shape 319"/>
        <p:cNvGrpSpPr/>
        <p:nvPr/>
      </p:nvGrpSpPr>
      <p:grpSpPr>
        <a:xfrm>
          <a:off x="0" y="0"/>
          <a:ext cx="0" cy="0"/>
          <a:chOff x="0" y="0"/>
          <a:chExt cx="0" cy="0"/>
        </a:xfrm>
      </p:grpSpPr>
      <p:sp>
        <p:nvSpPr>
          <p:cNvPr id="320" name="Google Shape;320;p17"/>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321" name="Shape 321"/>
        <p:cNvGrpSpPr/>
        <p:nvPr/>
      </p:nvGrpSpPr>
      <p:grpSpPr>
        <a:xfrm>
          <a:off x="0" y="0"/>
          <a:ext cx="0" cy="0"/>
          <a:chOff x="0" y="0"/>
          <a:chExt cx="0" cy="0"/>
        </a:xfrm>
      </p:grpSpPr>
      <p:sp>
        <p:nvSpPr>
          <p:cNvPr id="322" name="Google Shape;322;p18"/>
          <p:cNvSpPr/>
          <p:nvPr/>
        </p:nvSpPr>
        <p:spPr>
          <a:xfrm>
            <a:off x="537575" y="480150"/>
            <a:ext cx="11116800" cy="58977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8"/>
          <p:cNvSpPr/>
          <p:nvPr/>
        </p:nvSpPr>
        <p:spPr>
          <a:xfrm>
            <a:off x="537575" y="480150"/>
            <a:ext cx="11116800" cy="336300"/>
          </a:xfrm>
          <a:prstGeom prst="rect">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4" name="Google Shape;324;p18"/>
          <p:cNvGrpSpPr/>
          <p:nvPr/>
        </p:nvGrpSpPr>
        <p:grpSpPr>
          <a:xfrm flipH="1">
            <a:off x="10802891" y="536725"/>
            <a:ext cx="792253" cy="230688"/>
            <a:chOff x="745813" y="1290313"/>
            <a:chExt cx="1236350" cy="360000"/>
          </a:xfrm>
        </p:grpSpPr>
        <p:sp>
          <p:nvSpPr>
            <p:cNvPr id="325" name="Google Shape;325;p18"/>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326" name="Google Shape;326;p18"/>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27" name="Google Shape;327;p18"/>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28" name="Google Shape;328;p18"/>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29" name="Google Shape;329;p18"/>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330" name="Google Shape;330;p18"/>
            <p:cNvGrpSpPr/>
            <p:nvPr/>
          </p:nvGrpSpPr>
          <p:grpSpPr>
            <a:xfrm>
              <a:off x="832821" y="1377491"/>
              <a:ext cx="190941" cy="186000"/>
              <a:chOff x="2210355" y="-492159"/>
              <a:chExt cx="190941" cy="186000"/>
            </a:xfrm>
          </p:grpSpPr>
          <p:sp>
            <p:nvSpPr>
              <p:cNvPr id="331" name="Google Shape;331;p18"/>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332" name="Google Shape;332;p18"/>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333" name="Google Shape;333;p18"/>
          <p:cNvSpPr txBox="1"/>
          <p:nvPr>
            <p:ph type="title"/>
          </p:nvPr>
        </p:nvSpPr>
        <p:spPr>
          <a:xfrm>
            <a:off x="609875" y="941325"/>
            <a:ext cx="109539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334" name="Google Shape;334;p18"/>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cxnSp>
        <p:nvCxnSpPr>
          <p:cNvPr id="335" name="Google Shape;335;p18"/>
          <p:cNvCxnSpPr/>
          <p:nvPr/>
        </p:nvCxnSpPr>
        <p:spPr>
          <a:xfrm>
            <a:off x="1783800" y="3262113"/>
            <a:ext cx="8624400" cy="0"/>
          </a:xfrm>
          <a:prstGeom prst="straightConnector1">
            <a:avLst/>
          </a:prstGeom>
          <a:noFill/>
          <a:ln cap="flat" cmpd="sng" w="9525">
            <a:solidFill>
              <a:schemeClr val="dk2"/>
            </a:solidFill>
            <a:prstDash val="solid"/>
            <a:round/>
            <a:headEnd len="med" w="med" type="none"/>
            <a:tailEnd len="med" w="med" type="none"/>
          </a:ln>
        </p:spPr>
      </p:cxnSp>
      <p:sp>
        <p:nvSpPr>
          <p:cNvPr id="336" name="Google Shape;336;p18"/>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337" name="Google Shape;337;p18"/>
          <p:cNvSpPr txBox="1"/>
          <p:nvPr>
            <p:ph idx="3" type="title"/>
          </p:nvPr>
        </p:nvSpPr>
        <p:spPr>
          <a:xfrm>
            <a:off x="415650" y="3932264"/>
            <a:ext cx="11360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000"/>
              <a:buNone/>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338" name="Google Shape;338;p18"/>
          <p:cNvSpPr txBox="1"/>
          <p:nvPr>
            <p:ph idx="4" type="subTitle"/>
          </p:nvPr>
        </p:nvSpPr>
        <p:spPr>
          <a:xfrm>
            <a:off x="3914250" y="4957563"/>
            <a:ext cx="4363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grpSp>
        <p:nvGrpSpPr>
          <p:cNvPr id="339" name="Google Shape;339;p18"/>
          <p:cNvGrpSpPr/>
          <p:nvPr/>
        </p:nvGrpSpPr>
        <p:grpSpPr>
          <a:xfrm>
            <a:off x="996863" y="5847088"/>
            <a:ext cx="10198275" cy="0"/>
            <a:chOff x="1007625" y="5986750"/>
            <a:chExt cx="10198275" cy="0"/>
          </a:xfrm>
        </p:grpSpPr>
        <p:cxnSp>
          <p:nvCxnSpPr>
            <p:cNvPr id="340" name="Google Shape;340;p18"/>
            <p:cNvCxnSpPr/>
            <p:nvPr/>
          </p:nvCxnSpPr>
          <p:spPr>
            <a:xfrm>
              <a:off x="1007625" y="5986750"/>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341" name="Google Shape;341;p18"/>
            <p:cNvCxnSpPr/>
            <p:nvPr/>
          </p:nvCxnSpPr>
          <p:spPr>
            <a:xfrm>
              <a:off x="8219400" y="5986750"/>
              <a:ext cx="2986500" cy="0"/>
            </a:xfrm>
            <a:prstGeom prst="straightConnector1">
              <a:avLst/>
            </a:prstGeom>
            <a:noFill/>
            <a:ln cap="flat" cmpd="sng" w="9525">
              <a:solidFill>
                <a:srgbClr val="434343"/>
              </a:solidFill>
              <a:prstDash val="solid"/>
              <a:round/>
              <a:headEnd len="med" w="med" type="none"/>
              <a:tailEnd len="med" w="med" type="none"/>
            </a:ln>
          </p:spPr>
        </p:cxnSp>
      </p:grpSp>
      <p:sp>
        <p:nvSpPr>
          <p:cNvPr id="342" name="Google Shape;342;p18"/>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343" name="Google Shape;343;p18"/>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344" name="Google Shape;344;p18"/>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345" name="Google Shape;345;p18"/>
          <p:cNvSpPr txBox="1"/>
          <p:nvPr>
            <p:ph idx="8" type="subTitle"/>
          </p:nvPr>
        </p:nvSpPr>
        <p:spPr>
          <a:xfrm>
            <a:off x="8214050"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346" name="Shape 346"/>
        <p:cNvGrpSpPr/>
        <p:nvPr/>
      </p:nvGrpSpPr>
      <p:grpSpPr>
        <a:xfrm>
          <a:off x="0" y="0"/>
          <a:ext cx="0" cy="0"/>
          <a:chOff x="0" y="0"/>
          <a:chExt cx="0" cy="0"/>
        </a:xfrm>
      </p:grpSpPr>
      <p:sp>
        <p:nvSpPr>
          <p:cNvPr id="347" name="Google Shape;347;p19"/>
          <p:cNvSpPr/>
          <p:nvPr/>
        </p:nvSpPr>
        <p:spPr>
          <a:xfrm>
            <a:off x="465750" y="1449200"/>
            <a:ext cx="6001800" cy="4957800"/>
          </a:xfrm>
          <a:prstGeom prst="roundRect">
            <a:avLst>
              <a:gd fmla="val 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348" name="Google Shape;348;p19"/>
          <p:cNvSpPr/>
          <p:nvPr/>
        </p:nvSpPr>
        <p:spPr>
          <a:xfrm>
            <a:off x="6825449" y="1449200"/>
            <a:ext cx="4880700" cy="2299500"/>
          </a:xfrm>
          <a:prstGeom prst="roundRect">
            <a:avLst>
              <a:gd fmla="val 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349" name="Google Shape;349;p19"/>
          <p:cNvSpPr txBox="1"/>
          <p:nvPr>
            <p:ph type="title"/>
          </p:nvPr>
        </p:nvSpPr>
        <p:spPr>
          <a:xfrm>
            <a:off x="380025" y="192500"/>
            <a:ext cx="114321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350" name="Google Shape;350;p19"/>
          <p:cNvSpPr txBox="1"/>
          <p:nvPr>
            <p:ph idx="2" type="title"/>
          </p:nvPr>
        </p:nvSpPr>
        <p:spPr>
          <a:xfrm>
            <a:off x="656375" y="1919975"/>
            <a:ext cx="55680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1" name="Google Shape;351;p19"/>
          <p:cNvSpPr txBox="1"/>
          <p:nvPr>
            <p:ph idx="3" type="title"/>
          </p:nvPr>
        </p:nvSpPr>
        <p:spPr>
          <a:xfrm>
            <a:off x="6915225" y="1919975"/>
            <a:ext cx="46683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2" name="Google Shape;352;p19"/>
          <p:cNvSpPr txBox="1"/>
          <p:nvPr>
            <p:ph idx="1" type="subTitle"/>
          </p:nvPr>
        </p:nvSpPr>
        <p:spPr>
          <a:xfrm>
            <a:off x="656375" y="2588150"/>
            <a:ext cx="5568000" cy="2766600"/>
          </a:xfrm>
          <a:prstGeom prst="rect">
            <a:avLst/>
          </a:prstGeom>
        </p:spPr>
        <p:txBody>
          <a:bodyPr anchorCtr="0" anchor="t" bIns="121900" lIns="121900" spcFirstLastPara="1" rIns="121900" wrap="square" tIns="121900">
            <a:noAutofit/>
          </a:bodyPr>
          <a:lstStyle>
            <a:lvl1pPr lvl="0" rtl="0">
              <a:spcBef>
                <a:spcPts val="0"/>
              </a:spcBef>
              <a:spcAft>
                <a:spcPts val="0"/>
              </a:spcAft>
              <a:buSzPts val="1900"/>
              <a:buChar char="●"/>
              <a:defRPr sz="1700"/>
            </a:lvl1pPr>
            <a:lvl2pPr lvl="1" rtl="0">
              <a:spcBef>
                <a:spcPts val="1000"/>
              </a:spcBef>
              <a:spcAft>
                <a:spcPts val="0"/>
              </a:spcAft>
              <a:buSzPts val="1900"/>
              <a:buChar char="○"/>
              <a:defRPr/>
            </a:lvl2pPr>
            <a:lvl3pPr lvl="2" rtl="0">
              <a:spcBef>
                <a:spcPts val="2100"/>
              </a:spcBef>
              <a:spcAft>
                <a:spcPts val="0"/>
              </a:spcAft>
              <a:buSzPts val="1900"/>
              <a:buChar char="■"/>
              <a:defRPr/>
            </a:lvl3pPr>
            <a:lvl4pPr lvl="3" rtl="0">
              <a:spcBef>
                <a:spcPts val="2100"/>
              </a:spcBef>
              <a:spcAft>
                <a:spcPts val="0"/>
              </a:spcAft>
              <a:buSzPts val="1900"/>
              <a:buChar char="●"/>
              <a:defRPr/>
            </a:lvl4pPr>
            <a:lvl5pPr lvl="4" rtl="0">
              <a:spcBef>
                <a:spcPts val="2100"/>
              </a:spcBef>
              <a:spcAft>
                <a:spcPts val="0"/>
              </a:spcAft>
              <a:buSzPts val="1900"/>
              <a:buChar char="○"/>
              <a:defRPr/>
            </a:lvl5pPr>
            <a:lvl6pPr lvl="5" rtl="0">
              <a:spcBef>
                <a:spcPts val="2100"/>
              </a:spcBef>
              <a:spcAft>
                <a:spcPts val="0"/>
              </a:spcAft>
              <a:buSzPts val="1900"/>
              <a:buChar char="■"/>
              <a:defRPr/>
            </a:lvl6pPr>
            <a:lvl7pPr lvl="6" rtl="0">
              <a:spcBef>
                <a:spcPts val="2100"/>
              </a:spcBef>
              <a:spcAft>
                <a:spcPts val="0"/>
              </a:spcAft>
              <a:buSzPts val="1900"/>
              <a:buChar char="●"/>
              <a:defRPr/>
            </a:lvl7pPr>
            <a:lvl8pPr lvl="7" rtl="0">
              <a:spcBef>
                <a:spcPts val="2100"/>
              </a:spcBef>
              <a:spcAft>
                <a:spcPts val="0"/>
              </a:spcAft>
              <a:buSzPts val="1900"/>
              <a:buChar char="○"/>
              <a:defRPr/>
            </a:lvl8pPr>
            <a:lvl9pPr lvl="8" rtl="0">
              <a:spcBef>
                <a:spcPts val="2100"/>
              </a:spcBef>
              <a:spcAft>
                <a:spcPts val="2100"/>
              </a:spcAft>
              <a:buSzPts val="1900"/>
              <a:buChar char="■"/>
              <a:defRPr/>
            </a:lvl9pPr>
          </a:lstStyle>
          <a:p/>
        </p:txBody>
      </p:sp>
      <p:sp>
        <p:nvSpPr>
          <p:cNvPr id="353" name="Google Shape;353;p19"/>
          <p:cNvSpPr txBox="1"/>
          <p:nvPr>
            <p:ph idx="4" type="subTitle"/>
          </p:nvPr>
        </p:nvSpPr>
        <p:spPr>
          <a:xfrm>
            <a:off x="6907400" y="2588150"/>
            <a:ext cx="46683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sz="15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354" name="Google Shape;354;p19"/>
          <p:cNvSpPr/>
          <p:nvPr/>
        </p:nvSpPr>
        <p:spPr>
          <a:xfrm>
            <a:off x="6825449" y="4107500"/>
            <a:ext cx="4880700" cy="2299500"/>
          </a:xfrm>
          <a:prstGeom prst="roundRect">
            <a:avLst>
              <a:gd fmla="val 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355" name="Google Shape;355;p19"/>
          <p:cNvSpPr txBox="1"/>
          <p:nvPr>
            <p:ph idx="5" type="title"/>
          </p:nvPr>
        </p:nvSpPr>
        <p:spPr>
          <a:xfrm>
            <a:off x="6907400" y="4591400"/>
            <a:ext cx="46683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6" name="Google Shape;356;p19"/>
          <p:cNvSpPr txBox="1"/>
          <p:nvPr>
            <p:ph idx="6" type="subTitle"/>
          </p:nvPr>
        </p:nvSpPr>
        <p:spPr>
          <a:xfrm>
            <a:off x="6907400" y="5273100"/>
            <a:ext cx="46683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sz="15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357" name="Google Shape;357;p19"/>
          <p:cNvSpPr/>
          <p:nvPr/>
        </p:nvSpPr>
        <p:spPr>
          <a:xfrm>
            <a:off x="465752" y="1449200"/>
            <a:ext cx="6001800" cy="336300"/>
          </a:xfrm>
          <a:prstGeom prst="rect">
            <a:avLst/>
          </a:prstGeom>
          <a:solidFill>
            <a:schemeClr val="accent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8" name="Google Shape;358;p19"/>
          <p:cNvGrpSpPr/>
          <p:nvPr/>
        </p:nvGrpSpPr>
        <p:grpSpPr>
          <a:xfrm flipH="1">
            <a:off x="5615829" y="1505775"/>
            <a:ext cx="792253" cy="230688"/>
            <a:chOff x="745813" y="1290313"/>
            <a:chExt cx="1236350" cy="360000"/>
          </a:xfrm>
        </p:grpSpPr>
        <p:sp>
          <p:nvSpPr>
            <p:cNvPr id="359" name="Google Shape;359;p19"/>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360" name="Google Shape;360;p19"/>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61" name="Google Shape;361;p19"/>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62" name="Google Shape;362;p19"/>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63" name="Google Shape;363;p19"/>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364" name="Google Shape;364;p19"/>
            <p:cNvGrpSpPr/>
            <p:nvPr/>
          </p:nvGrpSpPr>
          <p:grpSpPr>
            <a:xfrm>
              <a:off x="832821" y="1377491"/>
              <a:ext cx="190941" cy="186000"/>
              <a:chOff x="2210355" y="-492159"/>
              <a:chExt cx="190941" cy="186000"/>
            </a:xfrm>
          </p:grpSpPr>
          <p:sp>
            <p:nvSpPr>
              <p:cNvPr id="365" name="Google Shape;365;p19"/>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366" name="Google Shape;366;p19"/>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367" name="Google Shape;367;p19"/>
          <p:cNvSpPr/>
          <p:nvPr/>
        </p:nvSpPr>
        <p:spPr>
          <a:xfrm>
            <a:off x="6825449" y="1449200"/>
            <a:ext cx="4880700" cy="336300"/>
          </a:xfrm>
          <a:prstGeom prst="rect">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8" name="Google Shape;368;p19"/>
          <p:cNvGrpSpPr/>
          <p:nvPr/>
        </p:nvGrpSpPr>
        <p:grpSpPr>
          <a:xfrm flipH="1">
            <a:off x="10850379" y="1505775"/>
            <a:ext cx="792253" cy="230688"/>
            <a:chOff x="745813" y="1290313"/>
            <a:chExt cx="1236350" cy="360000"/>
          </a:xfrm>
        </p:grpSpPr>
        <p:sp>
          <p:nvSpPr>
            <p:cNvPr id="369" name="Google Shape;369;p19"/>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370" name="Google Shape;370;p19"/>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71" name="Google Shape;371;p19"/>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72" name="Google Shape;372;p19"/>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73" name="Google Shape;373;p19"/>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374" name="Google Shape;374;p19"/>
            <p:cNvGrpSpPr/>
            <p:nvPr/>
          </p:nvGrpSpPr>
          <p:grpSpPr>
            <a:xfrm>
              <a:off x="832821" y="1377491"/>
              <a:ext cx="190941" cy="186000"/>
              <a:chOff x="2210355" y="-492159"/>
              <a:chExt cx="190941" cy="186000"/>
            </a:xfrm>
          </p:grpSpPr>
          <p:sp>
            <p:nvSpPr>
              <p:cNvPr id="375" name="Google Shape;375;p19"/>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376" name="Google Shape;376;p19"/>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377" name="Google Shape;377;p19"/>
          <p:cNvSpPr/>
          <p:nvPr/>
        </p:nvSpPr>
        <p:spPr>
          <a:xfrm>
            <a:off x="6825449" y="4107500"/>
            <a:ext cx="4880700" cy="336300"/>
          </a:xfrm>
          <a:prstGeom prst="rect">
            <a:avLst/>
          </a:prstGeom>
          <a:solidFill>
            <a:schemeClr val="accent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8" name="Google Shape;378;p19"/>
          <p:cNvGrpSpPr/>
          <p:nvPr/>
        </p:nvGrpSpPr>
        <p:grpSpPr>
          <a:xfrm flipH="1">
            <a:off x="10858479" y="4164075"/>
            <a:ext cx="792253" cy="230688"/>
            <a:chOff x="745813" y="1290313"/>
            <a:chExt cx="1236350" cy="360000"/>
          </a:xfrm>
        </p:grpSpPr>
        <p:sp>
          <p:nvSpPr>
            <p:cNvPr id="379" name="Google Shape;379;p19"/>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380" name="Google Shape;380;p19"/>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81" name="Google Shape;381;p19"/>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82" name="Google Shape;382;p19"/>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83" name="Google Shape;383;p19"/>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384" name="Google Shape;384;p19"/>
            <p:cNvGrpSpPr/>
            <p:nvPr/>
          </p:nvGrpSpPr>
          <p:grpSpPr>
            <a:xfrm>
              <a:off x="832821" y="1377491"/>
              <a:ext cx="190941" cy="186000"/>
              <a:chOff x="2210355" y="-492159"/>
              <a:chExt cx="190941" cy="186000"/>
            </a:xfrm>
          </p:grpSpPr>
          <p:sp>
            <p:nvSpPr>
              <p:cNvPr id="385" name="Google Shape;385;p19"/>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386" name="Google Shape;386;p19"/>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387" name="Shape 387"/>
        <p:cNvGrpSpPr/>
        <p:nvPr/>
      </p:nvGrpSpPr>
      <p:grpSpPr>
        <a:xfrm>
          <a:off x="0" y="0"/>
          <a:ext cx="0" cy="0"/>
          <a:chOff x="0" y="0"/>
          <a:chExt cx="0" cy="0"/>
        </a:xfrm>
      </p:grpSpPr>
      <p:grpSp>
        <p:nvGrpSpPr>
          <p:cNvPr id="388" name="Google Shape;388;p20"/>
          <p:cNvGrpSpPr/>
          <p:nvPr/>
        </p:nvGrpSpPr>
        <p:grpSpPr>
          <a:xfrm>
            <a:off x="0" y="0"/>
            <a:ext cx="12192000" cy="6858000"/>
            <a:chOff x="0" y="0"/>
            <a:chExt cx="12192000" cy="6858000"/>
          </a:xfrm>
        </p:grpSpPr>
        <p:sp>
          <p:nvSpPr>
            <p:cNvPr id="389" name="Google Shape;389;p20"/>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0"/>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391" name="Google Shape;391;p20"/>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392" name="Google Shape;392;p20">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393" name="Google Shape;393;p20">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394" name="Google Shape;394;p20">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395" name="Google Shape;395;p20">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396" name="Google Shape;396;p20"/>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397" name="Google Shape;397;p20"/>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45" name="Shape 45"/>
        <p:cNvGrpSpPr/>
        <p:nvPr/>
      </p:nvGrpSpPr>
      <p:grpSpPr>
        <a:xfrm>
          <a:off x="0" y="0"/>
          <a:ext cx="0" cy="0"/>
          <a:chOff x="0" y="0"/>
          <a:chExt cx="0" cy="0"/>
        </a:xfrm>
      </p:grpSpPr>
      <p:sp>
        <p:nvSpPr>
          <p:cNvPr id="46" name="Google Shape;46;p3"/>
          <p:cNvSpPr/>
          <p:nvPr/>
        </p:nvSpPr>
        <p:spPr>
          <a:xfrm>
            <a:off x="622800" y="1958025"/>
            <a:ext cx="3644400" cy="35046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4558650" y="480150"/>
            <a:ext cx="7049100" cy="58977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4558650" y="480150"/>
            <a:ext cx="7049100" cy="336300"/>
          </a:xfrm>
          <a:prstGeom prst="rect">
            <a:avLst/>
          </a:prstGeom>
          <a:solidFill>
            <a:schemeClr val="accent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txBox="1"/>
          <p:nvPr>
            <p:ph type="title"/>
          </p:nvPr>
        </p:nvSpPr>
        <p:spPr>
          <a:xfrm>
            <a:off x="5665025" y="1709150"/>
            <a:ext cx="5322600" cy="13248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50" name="Google Shape;50;p3"/>
          <p:cNvSpPr txBox="1"/>
          <p:nvPr>
            <p:ph idx="1" type="body"/>
          </p:nvPr>
        </p:nvSpPr>
        <p:spPr>
          <a:xfrm>
            <a:off x="5665000" y="3113450"/>
            <a:ext cx="5322600" cy="2235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51" name="Google Shape;51;p3"/>
          <p:cNvSpPr/>
          <p:nvPr>
            <p:ph idx="2" type="pic"/>
          </p:nvPr>
        </p:nvSpPr>
        <p:spPr>
          <a:xfrm>
            <a:off x="622800" y="1958025"/>
            <a:ext cx="3644400" cy="3504600"/>
          </a:xfrm>
          <a:prstGeom prst="rect">
            <a:avLst/>
          </a:prstGeom>
          <a:noFill/>
          <a:ln>
            <a:noFill/>
          </a:ln>
        </p:spPr>
      </p:sp>
      <p:grpSp>
        <p:nvGrpSpPr>
          <p:cNvPr id="52" name="Google Shape;52;p3"/>
          <p:cNvGrpSpPr/>
          <p:nvPr/>
        </p:nvGrpSpPr>
        <p:grpSpPr>
          <a:xfrm flipH="1">
            <a:off x="10756091" y="536725"/>
            <a:ext cx="792253" cy="230688"/>
            <a:chOff x="745813" y="1290313"/>
            <a:chExt cx="1236350" cy="360000"/>
          </a:xfrm>
        </p:grpSpPr>
        <p:sp>
          <p:nvSpPr>
            <p:cNvPr id="53" name="Google Shape;53;p3"/>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54" name="Google Shape;54;p3"/>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55" name="Google Shape;55;p3"/>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56" name="Google Shape;56;p3"/>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57" name="Google Shape;57;p3"/>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58" name="Google Shape;58;p3"/>
            <p:cNvGrpSpPr/>
            <p:nvPr/>
          </p:nvGrpSpPr>
          <p:grpSpPr>
            <a:xfrm>
              <a:off x="832821" y="1377491"/>
              <a:ext cx="190941" cy="186000"/>
              <a:chOff x="2210355" y="-492159"/>
              <a:chExt cx="190941" cy="186000"/>
            </a:xfrm>
          </p:grpSpPr>
          <p:sp>
            <p:nvSpPr>
              <p:cNvPr id="59" name="Google Shape;59;p3"/>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60" name="Google Shape;60;p3"/>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61" name="Google Shape;61;p3"/>
          <p:cNvSpPr/>
          <p:nvPr/>
        </p:nvSpPr>
        <p:spPr>
          <a:xfrm>
            <a:off x="622800" y="1621725"/>
            <a:ext cx="3644400" cy="336300"/>
          </a:xfrm>
          <a:prstGeom prst="rect">
            <a:avLst/>
          </a:prstGeom>
          <a:solidFill>
            <a:schemeClr val="accent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3"/>
          <p:cNvGrpSpPr/>
          <p:nvPr/>
        </p:nvGrpSpPr>
        <p:grpSpPr>
          <a:xfrm flipH="1">
            <a:off x="3400241" y="1678300"/>
            <a:ext cx="792253" cy="230688"/>
            <a:chOff x="745813" y="1290313"/>
            <a:chExt cx="1236350" cy="360000"/>
          </a:xfrm>
        </p:grpSpPr>
        <p:sp>
          <p:nvSpPr>
            <p:cNvPr id="63" name="Google Shape;63;p3"/>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64" name="Google Shape;64;p3"/>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65" name="Google Shape;65;p3"/>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66" name="Google Shape;66;p3"/>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67" name="Google Shape;67;p3"/>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68" name="Google Shape;68;p3"/>
            <p:cNvGrpSpPr/>
            <p:nvPr/>
          </p:nvGrpSpPr>
          <p:grpSpPr>
            <a:xfrm>
              <a:off x="832821" y="1377491"/>
              <a:ext cx="190941" cy="186000"/>
              <a:chOff x="2210355" y="-492159"/>
              <a:chExt cx="190941" cy="186000"/>
            </a:xfrm>
          </p:grpSpPr>
          <p:sp>
            <p:nvSpPr>
              <p:cNvPr id="69" name="Google Shape;69;p3"/>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70" name="Google Shape;70;p3"/>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grpSp>
        <p:nvGrpSpPr>
          <p:cNvPr id="71" name="Google Shape;71;p3"/>
          <p:cNvGrpSpPr/>
          <p:nvPr/>
        </p:nvGrpSpPr>
        <p:grpSpPr>
          <a:xfrm>
            <a:off x="1454318" y="168189"/>
            <a:ext cx="792208" cy="710851"/>
            <a:chOff x="304016" y="596485"/>
            <a:chExt cx="1168621" cy="1048607"/>
          </a:xfrm>
        </p:grpSpPr>
        <p:sp>
          <p:nvSpPr>
            <p:cNvPr id="72" name="Google Shape;72;p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3" name="Google Shape;73;p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4" name="Google Shape;74;p3"/>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76" name="Google Shape;76;p3"/>
          <p:cNvGrpSpPr/>
          <p:nvPr/>
        </p:nvGrpSpPr>
        <p:grpSpPr>
          <a:xfrm>
            <a:off x="470393" y="168189"/>
            <a:ext cx="792208" cy="710851"/>
            <a:chOff x="304016" y="596485"/>
            <a:chExt cx="1168621" cy="1048607"/>
          </a:xfrm>
        </p:grpSpPr>
        <p:sp>
          <p:nvSpPr>
            <p:cNvPr id="77" name="Google Shape;77;p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8" name="Google Shape;78;p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9" name="Google Shape;79;p3"/>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Recap">
  <p:cSld name="CUSTOM_1_1">
    <p:spTree>
      <p:nvGrpSpPr>
        <p:cNvPr id="81" name="Shape 81"/>
        <p:cNvGrpSpPr/>
        <p:nvPr/>
      </p:nvGrpSpPr>
      <p:grpSpPr>
        <a:xfrm>
          <a:off x="0" y="0"/>
          <a:ext cx="0" cy="0"/>
          <a:chOff x="0" y="0"/>
          <a:chExt cx="0" cy="0"/>
        </a:xfrm>
      </p:grpSpPr>
      <p:grpSp>
        <p:nvGrpSpPr>
          <p:cNvPr id="82" name="Google Shape;82;p4"/>
          <p:cNvGrpSpPr/>
          <p:nvPr/>
        </p:nvGrpSpPr>
        <p:grpSpPr>
          <a:xfrm>
            <a:off x="3495018" y="5666994"/>
            <a:ext cx="792208" cy="710851"/>
            <a:chOff x="304016" y="596485"/>
            <a:chExt cx="1168621" cy="1048607"/>
          </a:xfrm>
        </p:grpSpPr>
        <p:sp>
          <p:nvSpPr>
            <p:cNvPr id="83" name="Google Shape;83;p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4" name="Google Shape;84;p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5" name="Google Shape;85;p4"/>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87" name="Google Shape;87;p4"/>
          <p:cNvGrpSpPr/>
          <p:nvPr/>
        </p:nvGrpSpPr>
        <p:grpSpPr>
          <a:xfrm>
            <a:off x="2472668" y="5666994"/>
            <a:ext cx="792208" cy="710851"/>
            <a:chOff x="304016" y="596485"/>
            <a:chExt cx="1168621" cy="1048607"/>
          </a:xfrm>
        </p:grpSpPr>
        <p:sp>
          <p:nvSpPr>
            <p:cNvPr id="88" name="Google Shape;88;p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9" name="Google Shape;89;p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0" name="Google Shape;90;p4"/>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92" name="Google Shape;92;p4"/>
          <p:cNvGrpSpPr/>
          <p:nvPr/>
        </p:nvGrpSpPr>
        <p:grpSpPr>
          <a:xfrm>
            <a:off x="1450318" y="5666994"/>
            <a:ext cx="792208" cy="710851"/>
            <a:chOff x="304016" y="596485"/>
            <a:chExt cx="1168621" cy="1048607"/>
          </a:xfrm>
        </p:grpSpPr>
        <p:sp>
          <p:nvSpPr>
            <p:cNvPr id="93" name="Google Shape;93;p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4" name="Google Shape;94;p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5" name="Google Shape;95;p4"/>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97" name="Google Shape;97;p4"/>
          <p:cNvGrpSpPr/>
          <p:nvPr/>
        </p:nvGrpSpPr>
        <p:grpSpPr>
          <a:xfrm>
            <a:off x="427968" y="5666994"/>
            <a:ext cx="792208" cy="710851"/>
            <a:chOff x="304016" y="596485"/>
            <a:chExt cx="1168621" cy="1048607"/>
          </a:xfrm>
        </p:grpSpPr>
        <p:sp>
          <p:nvSpPr>
            <p:cNvPr id="98" name="Google Shape;98;p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9" name="Google Shape;99;p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100" name="Google Shape;100;p4"/>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
        <p:nvSpPr>
          <p:cNvPr id="102" name="Google Shape;102;p4"/>
          <p:cNvSpPr/>
          <p:nvPr/>
        </p:nvSpPr>
        <p:spPr>
          <a:xfrm>
            <a:off x="4558650" y="480150"/>
            <a:ext cx="7049100" cy="58977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4558650" y="480150"/>
            <a:ext cx="7049100" cy="336300"/>
          </a:xfrm>
          <a:prstGeom prst="rect">
            <a:avLst/>
          </a:prstGeom>
          <a:solidFill>
            <a:schemeClr val="accent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txBox="1"/>
          <p:nvPr>
            <p:ph type="title"/>
          </p:nvPr>
        </p:nvSpPr>
        <p:spPr>
          <a:xfrm>
            <a:off x="793000" y="480150"/>
            <a:ext cx="2967900" cy="47820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grpSp>
        <p:nvGrpSpPr>
          <p:cNvPr id="105" name="Google Shape;105;p4"/>
          <p:cNvGrpSpPr/>
          <p:nvPr/>
        </p:nvGrpSpPr>
        <p:grpSpPr>
          <a:xfrm flipH="1">
            <a:off x="10756091" y="536725"/>
            <a:ext cx="792253" cy="230688"/>
            <a:chOff x="745813" y="1290313"/>
            <a:chExt cx="1236350" cy="360000"/>
          </a:xfrm>
        </p:grpSpPr>
        <p:sp>
          <p:nvSpPr>
            <p:cNvPr id="106" name="Google Shape;106;p4"/>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107" name="Google Shape;107;p4"/>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08" name="Google Shape;108;p4"/>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09" name="Google Shape;109;p4"/>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10" name="Google Shape;110;p4"/>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111" name="Google Shape;111;p4"/>
            <p:cNvGrpSpPr/>
            <p:nvPr/>
          </p:nvGrpSpPr>
          <p:grpSpPr>
            <a:xfrm>
              <a:off x="832821" y="1377491"/>
              <a:ext cx="190941" cy="186000"/>
              <a:chOff x="2210355" y="-492159"/>
              <a:chExt cx="190941" cy="186000"/>
            </a:xfrm>
          </p:grpSpPr>
          <p:sp>
            <p:nvSpPr>
              <p:cNvPr id="112" name="Google Shape;112;p4"/>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113" name="Google Shape;113;p4"/>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114" name="Google Shape;114;p4"/>
          <p:cNvSpPr txBox="1"/>
          <p:nvPr>
            <p:ph idx="1" type="subTitle"/>
          </p:nvPr>
        </p:nvSpPr>
        <p:spPr>
          <a:xfrm>
            <a:off x="4831675" y="1302375"/>
            <a:ext cx="3173100" cy="470700"/>
          </a:xfrm>
          <a:prstGeom prst="rect">
            <a:avLst/>
          </a:prstGeom>
        </p:spPr>
        <p:txBody>
          <a:bodyPr anchorCtr="0" anchor="ctr" bIns="121900" lIns="121900" spcFirstLastPara="1" rIns="121900" wrap="square" tIns="121900">
            <a:noAutofit/>
          </a:bodyPr>
          <a:lstStyle>
            <a:lvl1pPr lvl="0" rtl="0">
              <a:lnSpc>
                <a:spcPct val="100000"/>
              </a:lnSpc>
              <a:spcBef>
                <a:spcPts val="0"/>
              </a:spcBef>
              <a:spcAft>
                <a:spcPts val="0"/>
              </a:spcAft>
              <a:buSzPts val="2100"/>
              <a:buNone/>
              <a:defRPr sz="3200">
                <a:solidFill>
                  <a:schemeClr val="dk1"/>
                </a:solidFill>
                <a:latin typeface="Belanosima"/>
                <a:ea typeface="Belanosima"/>
                <a:cs typeface="Belanosima"/>
                <a:sym typeface="Belanosima"/>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15" name="Google Shape;115;p4"/>
          <p:cNvSpPr txBox="1"/>
          <p:nvPr>
            <p:ph idx="2" type="body"/>
          </p:nvPr>
        </p:nvSpPr>
        <p:spPr>
          <a:xfrm>
            <a:off x="4831675" y="1838450"/>
            <a:ext cx="3173100" cy="15837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16" name="Google Shape;116;p4"/>
          <p:cNvSpPr txBox="1"/>
          <p:nvPr>
            <p:ph idx="3" type="subTitle"/>
          </p:nvPr>
        </p:nvSpPr>
        <p:spPr>
          <a:xfrm>
            <a:off x="8161625" y="1302375"/>
            <a:ext cx="3173100" cy="470700"/>
          </a:xfrm>
          <a:prstGeom prst="rect">
            <a:avLst/>
          </a:prstGeom>
        </p:spPr>
        <p:txBody>
          <a:bodyPr anchorCtr="0" anchor="ctr" bIns="121900" lIns="121900" spcFirstLastPara="1" rIns="121900" wrap="square" tIns="121900">
            <a:noAutofit/>
          </a:bodyPr>
          <a:lstStyle>
            <a:lvl1pPr lvl="0" rtl="0">
              <a:lnSpc>
                <a:spcPct val="100000"/>
              </a:lnSpc>
              <a:spcBef>
                <a:spcPts val="0"/>
              </a:spcBef>
              <a:spcAft>
                <a:spcPts val="0"/>
              </a:spcAft>
              <a:buSzPts val="2100"/>
              <a:buNone/>
              <a:defRPr sz="3200">
                <a:solidFill>
                  <a:schemeClr val="dk1"/>
                </a:solidFill>
                <a:latin typeface="Belanosima"/>
                <a:ea typeface="Belanosima"/>
                <a:cs typeface="Belanosima"/>
                <a:sym typeface="Belanosima"/>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17" name="Google Shape;117;p4"/>
          <p:cNvSpPr txBox="1"/>
          <p:nvPr>
            <p:ph idx="4" type="body"/>
          </p:nvPr>
        </p:nvSpPr>
        <p:spPr>
          <a:xfrm>
            <a:off x="8161625" y="1838450"/>
            <a:ext cx="3173100" cy="15837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18" name="Google Shape;118;p4"/>
          <p:cNvSpPr txBox="1"/>
          <p:nvPr>
            <p:ph idx="5" type="subTitle"/>
          </p:nvPr>
        </p:nvSpPr>
        <p:spPr>
          <a:xfrm>
            <a:off x="4831675" y="3764150"/>
            <a:ext cx="3173100" cy="470700"/>
          </a:xfrm>
          <a:prstGeom prst="rect">
            <a:avLst/>
          </a:prstGeom>
        </p:spPr>
        <p:txBody>
          <a:bodyPr anchorCtr="0" anchor="ctr" bIns="121900" lIns="121900" spcFirstLastPara="1" rIns="121900" wrap="square" tIns="121900">
            <a:noAutofit/>
          </a:bodyPr>
          <a:lstStyle>
            <a:lvl1pPr lvl="0" rtl="0">
              <a:lnSpc>
                <a:spcPct val="100000"/>
              </a:lnSpc>
              <a:spcBef>
                <a:spcPts val="0"/>
              </a:spcBef>
              <a:spcAft>
                <a:spcPts val="0"/>
              </a:spcAft>
              <a:buSzPts val="2100"/>
              <a:buNone/>
              <a:defRPr sz="3200">
                <a:solidFill>
                  <a:schemeClr val="dk1"/>
                </a:solidFill>
                <a:latin typeface="Belanosima"/>
                <a:ea typeface="Belanosima"/>
                <a:cs typeface="Belanosima"/>
                <a:sym typeface="Belanosima"/>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19" name="Google Shape;119;p4"/>
          <p:cNvSpPr txBox="1"/>
          <p:nvPr>
            <p:ph idx="6" type="body"/>
          </p:nvPr>
        </p:nvSpPr>
        <p:spPr>
          <a:xfrm>
            <a:off x="4831675" y="4300225"/>
            <a:ext cx="3173100" cy="15837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20" name="Google Shape;120;p4"/>
          <p:cNvSpPr txBox="1"/>
          <p:nvPr>
            <p:ph idx="7" type="subTitle"/>
          </p:nvPr>
        </p:nvSpPr>
        <p:spPr>
          <a:xfrm>
            <a:off x="8161625" y="3764150"/>
            <a:ext cx="3173100" cy="470700"/>
          </a:xfrm>
          <a:prstGeom prst="rect">
            <a:avLst/>
          </a:prstGeom>
        </p:spPr>
        <p:txBody>
          <a:bodyPr anchorCtr="0" anchor="ctr" bIns="121900" lIns="121900" spcFirstLastPara="1" rIns="121900" wrap="square" tIns="121900">
            <a:noAutofit/>
          </a:bodyPr>
          <a:lstStyle>
            <a:lvl1pPr lvl="0" rtl="0">
              <a:lnSpc>
                <a:spcPct val="100000"/>
              </a:lnSpc>
              <a:spcBef>
                <a:spcPts val="0"/>
              </a:spcBef>
              <a:spcAft>
                <a:spcPts val="0"/>
              </a:spcAft>
              <a:buSzPts val="2100"/>
              <a:buNone/>
              <a:defRPr sz="3200">
                <a:solidFill>
                  <a:schemeClr val="dk1"/>
                </a:solidFill>
                <a:latin typeface="Belanosima"/>
                <a:ea typeface="Belanosima"/>
                <a:cs typeface="Belanosima"/>
                <a:sym typeface="Belanosima"/>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21" name="Google Shape;121;p4"/>
          <p:cNvSpPr txBox="1"/>
          <p:nvPr>
            <p:ph idx="8" type="body"/>
          </p:nvPr>
        </p:nvSpPr>
        <p:spPr>
          <a:xfrm>
            <a:off x="8161625" y="4300225"/>
            <a:ext cx="3173100" cy="15837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122" name="Shape 122"/>
        <p:cNvGrpSpPr/>
        <p:nvPr/>
      </p:nvGrpSpPr>
      <p:grpSpPr>
        <a:xfrm>
          <a:off x="0" y="0"/>
          <a:ext cx="0" cy="0"/>
          <a:chOff x="0" y="0"/>
          <a:chExt cx="0" cy="0"/>
        </a:xfrm>
      </p:grpSpPr>
      <p:sp>
        <p:nvSpPr>
          <p:cNvPr id="123" name="Google Shape;123;p5"/>
          <p:cNvSpPr/>
          <p:nvPr/>
        </p:nvSpPr>
        <p:spPr>
          <a:xfrm>
            <a:off x="537575" y="480150"/>
            <a:ext cx="11116800" cy="58977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a:off x="537575" y="480150"/>
            <a:ext cx="11116800" cy="336300"/>
          </a:xfrm>
          <a:prstGeom prst="rect">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5"/>
          <p:cNvGrpSpPr/>
          <p:nvPr/>
        </p:nvGrpSpPr>
        <p:grpSpPr>
          <a:xfrm flipH="1">
            <a:off x="10802891" y="536725"/>
            <a:ext cx="792253" cy="230688"/>
            <a:chOff x="745813" y="1290313"/>
            <a:chExt cx="1236350" cy="360000"/>
          </a:xfrm>
        </p:grpSpPr>
        <p:sp>
          <p:nvSpPr>
            <p:cNvPr id="126" name="Google Shape;126;p5"/>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127" name="Google Shape;127;p5"/>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28" name="Google Shape;128;p5"/>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29" name="Google Shape;129;p5"/>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30" name="Google Shape;130;p5"/>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131" name="Google Shape;131;p5"/>
            <p:cNvGrpSpPr/>
            <p:nvPr/>
          </p:nvGrpSpPr>
          <p:grpSpPr>
            <a:xfrm>
              <a:off x="832821" y="1377491"/>
              <a:ext cx="190941" cy="186000"/>
              <a:chOff x="2210355" y="-492159"/>
              <a:chExt cx="190941" cy="186000"/>
            </a:xfrm>
          </p:grpSpPr>
          <p:sp>
            <p:nvSpPr>
              <p:cNvPr id="132" name="Google Shape;132;p5"/>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133" name="Google Shape;133;p5"/>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134" name="Google Shape;134;p5"/>
          <p:cNvSpPr txBox="1"/>
          <p:nvPr>
            <p:ph type="title"/>
          </p:nvPr>
        </p:nvSpPr>
        <p:spPr>
          <a:xfrm>
            <a:off x="537575" y="816450"/>
            <a:ext cx="3325800" cy="55614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5" name="Google Shape;135;p5"/>
          <p:cNvSpPr txBox="1"/>
          <p:nvPr>
            <p:ph idx="1" type="body"/>
          </p:nvPr>
        </p:nvSpPr>
        <p:spPr>
          <a:xfrm>
            <a:off x="4106925" y="24816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36" name="Google Shape;136;p5"/>
          <p:cNvSpPr txBox="1"/>
          <p:nvPr>
            <p:ph idx="2" type="body"/>
          </p:nvPr>
        </p:nvSpPr>
        <p:spPr>
          <a:xfrm>
            <a:off x="8064850" y="24816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37" name="Google Shape;137;p5"/>
          <p:cNvSpPr txBox="1"/>
          <p:nvPr>
            <p:ph idx="3" type="body"/>
          </p:nvPr>
        </p:nvSpPr>
        <p:spPr>
          <a:xfrm>
            <a:off x="8064850" y="443720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38" name="Google Shape;138;p5"/>
          <p:cNvSpPr txBox="1"/>
          <p:nvPr>
            <p:ph idx="4" type="title"/>
          </p:nvPr>
        </p:nvSpPr>
        <p:spPr>
          <a:xfrm>
            <a:off x="5126875" y="1785925"/>
            <a:ext cx="227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39" name="Google Shape;139;p5"/>
          <p:cNvSpPr txBox="1"/>
          <p:nvPr>
            <p:ph idx="5" type="title"/>
          </p:nvPr>
        </p:nvSpPr>
        <p:spPr>
          <a:xfrm>
            <a:off x="9084850" y="1785925"/>
            <a:ext cx="227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40" name="Google Shape;140;p5"/>
          <p:cNvSpPr txBox="1"/>
          <p:nvPr>
            <p:ph idx="6" type="title"/>
          </p:nvPr>
        </p:nvSpPr>
        <p:spPr>
          <a:xfrm>
            <a:off x="9084850" y="3741428"/>
            <a:ext cx="227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41" name="Google Shape;141;p5"/>
          <p:cNvSpPr txBox="1"/>
          <p:nvPr>
            <p:ph idx="7" type="body"/>
          </p:nvPr>
        </p:nvSpPr>
        <p:spPr>
          <a:xfrm>
            <a:off x="4106925" y="44371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42" name="Google Shape;142;p5"/>
          <p:cNvSpPr txBox="1"/>
          <p:nvPr>
            <p:ph idx="8" type="title"/>
          </p:nvPr>
        </p:nvSpPr>
        <p:spPr>
          <a:xfrm>
            <a:off x="5126875" y="3741425"/>
            <a:ext cx="227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43" name="Shape 143"/>
        <p:cNvGrpSpPr/>
        <p:nvPr/>
      </p:nvGrpSpPr>
      <p:grpSpPr>
        <a:xfrm>
          <a:off x="0" y="0"/>
          <a:ext cx="0" cy="0"/>
          <a:chOff x="0" y="0"/>
          <a:chExt cx="0" cy="0"/>
        </a:xfrm>
      </p:grpSpPr>
      <p:sp>
        <p:nvSpPr>
          <p:cNvPr id="144" name="Google Shape;144;p6"/>
          <p:cNvSpPr/>
          <p:nvPr/>
        </p:nvSpPr>
        <p:spPr>
          <a:xfrm>
            <a:off x="1494150" y="1256400"/>
            <a:ext cx="9203700" cy="43452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
          <p:cNvSpPr txBox="1"/>
          <p:nvPr>
            <p:ph type="title"/>
          </p:nvPr>
        </p:nvSpPr>
        <p:spPr>
          <a:xfrm>
            <a:off x="2401350" y="2183500"/>
            <a:ext cx="7389300" cy="2066100"/>
          </a:xfrm>
          <a:prstGeom prst="rect">
            <a:avLst/>
          </a:prstGeom>
        </p:spPr>
        <p:txBody>
          <a:bodyPr anchorCtr="0" anchor="ctr" bIns="121900" lIns="121900" spcFirstLastPara="1" rIns="121900" wrap="square" tIns="121900">
            <a:noAutofit/>
          </a:bodyPr>
          <a:lstStyle>
            <a:lvl1pPr indent="0" lvl="0" marL="0" marR="0" rtl="0" algn="ctr">
              <a:spcBef>
                <a:spcPts val="0"/>
              </a:spcBef>
              <a:spcAft>
                <a:spcPts val="0"/>
              </a:spcAft>
              <a:buClr>
                <a:schemeClr val="dk1"/>
              </a:buClr>
              <a:buSzPts val="6000"/>
              <a:buFont typeface="Aldrich"/>
              <a:buNone/>
              <a:defRPr sz="6000"/>
            </a:lvl1pPr>
            <a:lvl2pPr lvl="1"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46" name="Google Shape;146;p6"/>
          <p:cNvSpPr txBox="1"/>
          <p:nvPr>
            <p:ph idx="1" type="body"/>
          </p:nvPr>
        </p:nvSpPr>
        <p:spPr>
          <a:xfrm>
            <a:off x="2401350" y="4267150"/>
            <a:ext cx="7389300" cy="7635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147" name="Shape 147"/>
        <p:cNvGrpSpPr/>
        <p:nvPr/>
      </p:nvGrpSpPr>
      <p:grpSpPr>
        <a:xfrm>
          <a:off x="0" y="0"/>
          <a:ext cx="0" cy="0"/>
          <a:chOff x="0" y="0"/>
          <a:chExt cx="0" cy="0"/>
        </a:xfrm>
      </p:grpSpPr>
      <p:sp>
        <p:nvSpPr>
          <p:cNvPr id="148" name="Google Shape;148;p7"/>
          <p:cNvSpPr/>
          <p:nvPr/>
        </p:nvSpPr>
        <p:spPr>
          <a:xfrm>
            <a:off x="548838" y="1803550"/>
            <a:ext cx="5247300" cy="44784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6502463" y="1804450"/>
            <a:ext cx="5247300" cy="44784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6502463" y="1804450"/>
            <a:ext cx="5247300" cy="336300"/>
          </a:xfrm>
          <a:prstGeom prst="rect">
            <a:avLst/>
          </a:prstGeom>
          <a:solidFill>
            <a:schemeClr val="accent4"/>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7"/>
          <p:cNvGrpSpPr/>
          <p:nvPr/>
        </p:nvGrpSpPr>
        <p:grpSpPr>
          <a:xfrm flipH="1">
            <a:off x="10898129" y="1861025"/>
            <a:ext cx="792253" cy="230688"/>
            <a:chOff x="745813" y="1290313"/>
            <a:chExt cx="1236350" cy="360000"/>
          </a:xfrm>
        </p:grpSpPr>
        <p:sp>
          <p:nvSpPr>
            <p:cNvPr id="152" name="Google Shape;152;p7"/>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153" name="Google Shape;153;p7"/>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54" name="Google Shape;154;p7"/>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55" name="Google Shape;155;p7"/>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56" name="Google Shape;156;p7"/>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157" name="Google Shape;157;p7"/>
            <p:cNvGrpSpPr/>
            <p:nvPr/>
          </p:nvGrpSpPr>
          <p:grpSpPr>
            <a:xfrm>
              <a:off x="832821" y="1377491"/>
              <a:ext cx="190941" cy="186000"/>
              <a:chOff x="2210355" y="-492159"/>
              <a:chExt cx="190941" cy="186000"/>
            </a:xfrm>
          </p:grpSpPr>
          <p:sp>
            <p:nvSpPr>
              <p:cNvPr id="158" name="Google Shape;158;p7"/>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159" name="Google Shape;159;p7"/>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160" name="Google Shape;160;p7"/>
          <p:cNvSpPr txBox="1"/>
          <p:nvPr>
            <p:ph type="title"/>
          </p:nvPr>
        </p:nvSpPr>
        <p:spPr>
          <a:xfrm>
            <a:off x="548850" y="683900"/>
            <a:ext cx="112008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1" name="Google Shape;161;p7"/>
          <p:cNvSpPr txBox="1"/>
          <p:nvPr>
            <p:ph idx="1" type="body"/>
          </p:nvPr>
        </p:nvSpPr>
        <p:spPr>
          <a:xfrm>
            <a:off x="873350" y="2459704"/>
            <a:ext cx="4560000" cy="3121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62" name="Google Shape;162;p7"/>
          <p:cNvSpPr txBox="1"/>
          <p:nvPr>
            <p:ph idx="2" type="body"/>
          </p:nvPr>
        </p:nvSpPr>
        <p:spPr>
          <a:xfrm>
            <a:off x="6865242" y="2459700"/>
            <a:ext cx="4560000" cy="3121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63" name="Google Shape;163;p7"/>
          <p:cNvSpPr/>
          <p:nvPr/>
        </p:nvSpPr>
        <p:spPr>
          <a:xfrm>
            <a:off x="548838" y="1803550"/>
            <a:ext cx="5247300" cy="336300"/>
          </a:xfrm>
          <a:prstGeom prst="rect">
            <a:avLst/>
          </a:prstGeom>
          <a:solidFill>
            <a:schemeClr val="accent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 name="Google Shape;164;p7"/>
          <p:cNvGrpSpPr/>
          <p:nvPr/>
        </p:nvGrpSpPr>
        <p:grpSpPr>
          <a:xfrm flipH="1">
            <a:off x="4944429" y="1860125"/>
            <a:ext cx="792253" cy="230688"/>
            <a:chOff x="745813" y="1290313"/>
            <a:chExt cx="1236350" cy="360000"/>
          </a:xfrm>
        </p:grpSpPr>
        <p:sp>
          <p:nvSpPr>
            <p:cNvPr id="165" name="Google Shape;165;p7"/>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166" name="Google Shape;166;p7"/>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67" name="Google Shape;167;p7"/>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68" name="Google Shape;168;p7"/>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69" name="Google Shape;169;p7"/>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170" name="Google Shape;170;p7"/>
            <p:cNvGrpSpPr/>
            <p:nvPr/>
          </p:nvGrpSpPr>
          <p:grpSpPr>
            <a:xfrm>
              <a:off x="832821" y="1377491"/>
              <a:ext cx="190941" cy="186000"/>
              <a:chOff x="2210355" y="-492159"/>
              <a:chExt cx="190941" cy="186000"/>
            </a:xfrm>
          </p:grpSpPr>
          <p:sp>
            <p:nvSpPr>
              <p:cNvPr id="171" name="Google Shape;171;p7"/>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172" name="Google Shape;172;p7"/>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173" name="Shape 173"/>
        <p:cNvGrpSpPr/>
        <p:nvPr/>
      </p:nvGrpSpPr>
      <p:grpSpPr>
        <a:xfrm>
          <a:off x="0" y="0"/>
          <a:ext cx="0" cy="0"/>
          <a:chOff x="0" y="0"/>
          <a:chExt cx="0" cy="0"/>
        </a:xfrm>
      </p:grpSpPr>
      <p:sp>
        <p:nvSpPr>
          <p:cNvPr id="174" name="Google Shape;174;p8"/>
          <p:cNvSpPr/>
          <p:nvPr/>
        </p:nvSpPr>
        <p:spPr>
          <a:xfrm>
            <a:off x="904800" y="880500"/>
            <a:ext cx="10382400" cy="50970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p:nvPr/>
        </p:nvSpPr>
        <p:spPr>
          <a:xfrm>
            <a:off x="904775" y="880500"/>
            <a:ext cx="10382400" cy="336300"/>
          </a:xfrm>
          <a:prstGeom prst="rect">
            <a:avLst/>
          </a:prstGeom>
          <a:solidFill>
            <a:schemeClr val="accent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8"/>
          <p:cNvGrpSpPr/>
          <p:nvPr/>
        </p:nvGrpSpPr>
        <p:grpSpPr>
          <a:xfrm flipH="1">
            <a:off x="10435616" y="937075"/>
            <a:ext cx="792253" cy="230688"/>
            <a:chOff x="745813" y="1290313"/>
            <a:chExt cx="1236350" cy="360000"/>
          </a:xfrm>
        </p:grpSpPr>
        <p:sp>
          <p:nvSpPr>
            <p:cNvPr id="177" name="Google Shape;177;p8"/>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178" name="Google Shape;178;p8"/>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79" name="Google Shape;179;p8"/>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80" name="Google Shape;180;p8"/>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181" name="Google Shape;181;p8"/>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182" name="Google Shape;182;p8"/>
            <p:cNvGrpSpPr/>
            <p:nvPr/>
          </p:nvGrpSpPr>
          <p:grpSpPr>
            <a:xfrm>
              <a:off x="832821" y="1377491"/>
              <a:ext cx="190941" cy="186000"/>
              <a:chOff x="2210355" y="-492159"/>
              <a:chExt cx="190941" cy="186000"/>
            </a:xfrm>
          </p:grpSpPr>
          <p:sp>
            <p:nvSpPr>
              <p:cNvPr id="183" name="Google Shape;183;p8"/>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184" name="Google Shape;184;p8"/>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185" name="Google Shape;185;p8"/>
          <p:cNvSpPr txBox="1"/>
          <p:nvPr>
            <p:ph type="title"/>
          </p:nvPr>
        </p:nvSpPr>
        <p:spPr>
          <a:xfrm>
            <a:off x="1231650" y="1626775"/>
            <a:ext cx="97287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6" name="Google Shape;186;p8"/>
          <p:cNvSpPr txBox="1"/>
          <p:nvPr>
            <p:ph idx="1" type="body"/>
          </p:nvPr>
        </p:nvSpPr>
        <p:spPr>
          <a:xfrm>
            <a:off x="1231650" y="2446575"/>
            <a:ext cx="9728700" cy="3085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187" name="Shape 187"/>
        <p:cNvGrpSpPr/>
        <p:nvPr/>
      </p:nvGrpSpPr>
      <p:grpSpPr>
        <a:xfrm>
          <a:off x="0" y="0"/>
          <a:ext cx="0" cy="0"/>
          <a:chOff x="0" y="0"/>
          <a:chExt cx="0" cy="0"/>
        </a:xfrm>
      </p:grpSpPr>
      <p:sp>
        <p:nvSpPr>
          <p:cNvPr id="188" name="Google Shape;188;p9"/>
          <p:cNvSpPr/>
          <p:nvPr/>
        </p:nvSpPr>
        <p:spPr>
          <a:xfrm>
            <a:off x="904800" y="880500"/>
            <a:ext cx="10382400" cy="50970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
          <p:cNvSpPr txBox="1"/>
          <p:nvPr>
            <p:ph type="title"/>
          </p:nvPr>
        </p:nvSpPr>
        <p:spPr>
          <a:xfrm>
            <a:off x="1492925" y="2055100"/>
            <a:ext cx="92061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90" name="Google Shape;190;p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191" name="Shape 191"/>
        <p:cNvGrpSpPr/>
        <p:nvPr/>
      </p:nvGrpSpPr>
      <p:grpSpPr>
        <a:xfrm>
          <a:off x="0" y="0"/>
          <a:ext cx="0" cy="0"/>
          <a:chOff x="0" y="0"/>
          <a:chExt cx="0" cy="0"/>
        </a:xfrm>
      </p:grpSpPr>
      <p:sp>
        <p:nvSpPr>
          <p:cNvPr id="192" name="Google Shape;192;p10"/>
          <p:cNvSpPr/>
          <p:nvPr/>
        </p:nvSpPr>
        <p:spPr>
          <a:xfrm>
            <a:off x="0" y="0"/>
            <a:ext cx="12192000" cy="68580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0"/>
          <p:cNvSpPr txBox="1"/>
          <p:nvPr>
            <p:ph idx="1" type="subTitle"/>
          </p:nvPr>
        </p:nvSpPr>
        <p:spPr>
          <a:xfrm>
            <a:off x="1189052" y="35634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sz="2100">
                <a:solidFill>
                  <a:schemeClr val="dk1"/>
                </a:solidFill>
                <a:latin typeface="Belanosima"/>
                <a:ea typeface="Belanosima"/>
                <a:cs typeface="Belanosima"/>
                <a:sym typeface="Belanosima"/>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94" name="Google Shape;194;p10"/>
          <p:cNvSpPr txBox="1"/>
          <p:nvPr>
            <p:ph idx="2" type="subTitle"/>
          </p:nvPr>
        </p:nvSpPr>
        <p:spPr>
          <a:xfrm>
            <a:off x="4713302" y="35634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sz="2100">
                <a:solidFill>
                  <a:schemeClr val="dk1"/>
                </a:solidFill>
                <a:latin typeface="Belanosima"/>
                <a:ea typeface="Belanosima"/>
                <a:cs typeface="Belanosima"/>
                <a:sym typeface="Belanosima"/>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95" name="Google Shape;195;p10"/>
          <p:cNvSpPr txBox="1"/>
          <p:nvPr>
            <p:ph idx="3" type="subTitle"/>
          </p:nvPr>
        </p:nvSpPr>
        <p:spPr>
          <a:xfrm>
            <a:off x="8237552" y="3563475"/>
            <a:ext cx="26586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sz="2100">
                <a:solidFill>
                  <a:schemeClr val="dk1"/>
                </a:solidFill>
                <a:latin typeface="Belanosima"/>
                <a:ea typeface="Belanosima"/>
                <a:cs typeface="Belanosima"/>
                <a:sym typeface="Belanosima"/>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96" name="Google Shape;196;p10"/>
          <p:cNvSpPr txBox="1"/>
          <p:nvPr>
            <p:ph type="title"/>
          </p:nvPr>
        </p:nvSpPr>
        <p:spPr>
          <a:xfrm>
            <a:off x="1189050" y="669575"/>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7" name="Google Shape;197;p10"/>
          <p:cNvSpPr txBox="1"/>
          <p:nvPr>
            <p:ph idx="4" type="body"/>
          </p:nvPr>
        </p:nvSpPr>
        <p:spPr>
          <a:xfrm>
            <a:off x="1189050" y="4129182"/>
            <a:ext cx="2658900" cy="16641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98" name="Google Shape;198;p10"/>
          <p:cNvSpPr txBox="1"/>
          <p:nvPr>
            <p:ph idx="5" type="body"/>
          </p:nvPr>
        </p:nvSpPr>
        <p:spPr>
          <a:xfrm>
            <a:off x="471330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99" name="Google Shape;199;p10"/>
          <p:cNvSpPr txBox="1"/>
          <p:nvPr>
            <p:ph idx="6" type="body"/>
          </p:nvPr>
        </p:nvSpPr>
        <p:spPr>
          <a:xfrm>
            <a:off x="823755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00" name="Google Shape;200;p10"/>
          <p:cNvSpPr/>
          <p:nvPr/>
        </p:nvSpPr>
        <p:spPr>
          <a:xfrm>
            <a:off x="0" y="0"/>
            <a:ext cx="12192000" cy="336300"/>
          </a:xfrm>
          <a:prstGeom prst="rect">
            <a:avLst/>
          </a:prstGeom>
          <a:solidFill>
            <a:schemeClr val="accent4"/>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 name="Google Shape;201;p10"/>
          <p:cNvGrpSpPr/>
          <p:nvPr/>
        </p:nvGrpSpPr>
        <p:grpSpPr>
          <a:xfrm flipH="1">
            <a:off x="11340441" y="56575"/>
            <a:ext cx="792253" cy="230688"/>
            <a:chOff x="745813" y="1290313"/>
            <a:chExt cx="1236350" cy="360000"/>
          </a:xfrm>
        </p:grpSpPr>
        <p:sp>
          <p:nvSpPr>
            <p:cNvPr id="202" name="Google Shape;202;p10"/>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203" name="Google Shape;203;p10"/>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04" name="Google Shape;204;p10"/>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05" name="Google Shape;205;p10"/>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206" name="Google Shape;206;p10"/>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207" name="Google Shape;207;p10"/>
            <p:cNvGrpSpPr/>
            <p:nvPr/>
          </p:nvGrpSpPr>
          <p:grpSpPr>
            <a:xfrm>
              <a:off x="832821" y="1377491"/>
              <a:ext cx="190941" cy="186000"/>
              <a:chOff x="2210355" y="-492159"/>
              <a:chExt cx="190941" cy="186000"/>
            </a:xfrm>
          </p:grpSpPr>
          <p:sp>
            <p:nvSpPr>
              <p:cNvPr id="208" name="Google Shape;208;p10"/>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209" name="Google Shape;209;p10"/>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rot="-5400000">
            <a:off x="2688684" y="-2690838"/>
            <a:ext cx="6817129" cy="12194497"/>
          </a:xfrm>
          <a:custGeom>
            <a:rect b="b" l="l" r="r" t="t"/>
            <a:pathLst>
              <a:path extrusionOk="0" h="12539329" w="7119717">
                <a:moveTo>
                  <a:pt x="583070" y="12004282"/>
                </a:moveTo>
                <a:lnTo>
                  <a:pt x="246697" y="12004282"/>
                </a:lnTo>
                <a:lnTo>
                  <a:pt x="246697" y="12354830"/>
                </a:lnTo>
                <a:lnTo>
                  <a:pt x="583070" y="12354830"/>
                </a:lnTo>
                <a:close/>
                <a:moveTo>
                  <a:pt x="583070" y="11639155"/>
                </a:moveTo>
                <a:lnTo>
                  <a:pt x="246697" y="11639155"/>
                </a:lnTo>
                <a:lnTo>
                  <a:pt x="246697" y="11989703"/>
                </a:lnTo>
                <a:lnTo>
                  <a:pt x="583070" y="11989703"/>
                </a:lnTo>
                <a:close/>
                <a:moveTo>
                  <a:pt x="583070" y="11274028"/>
                </a:moveTo>
                <a:lnTo>
                  <a:pt x="246697" y="11274028"/>
                </a:lnTo>
                <a:lnTo>
                  <a:pt x="246697" y="11624575"/>
                </a:lnTo>
                <a:lnTo>
                  <a:pt x="583070" y="11624575"/>
                </a:lnTo>
                <a:close/>
                <a:moveTo>
                  <a:pt x="583070" y="10908900"/>
                </a:moveTo>
                <a:lnTo>
                  <a:pt x="246697" y="10908900"/>
                </a:lnTo>
                <a:lnTo>
                  <a:pt x="246697" y="11259448"/>
                </a:lnTo>
                <a:lnTo>
                  <a:pt x="583070" y="11259448"/>
                </a:lnTo>
                <a:close/>
                <a:moveTo>
                  <a:pt x="583070" y="10543772"/>
                </a:moveTo>
                <a:lnTo>
                  <a:pt x="246697" y="10543772"/>
                </a:lnTo>
                <a:lnTo>
                  <a:pt x="246697" y="10894320"/>
                </a:lnTo>
                <a:lnTo>
                  <a:pt x="583070" y="10894320"/>
                </a:lnTo>
                <a:close/>
                <a:moveTo>
                  <a:pt x="583070" y="10178645"/>
                </a:moveTo>
                <a:lnTo>
                  <a:pt x="246697" y="10178645"/>
                </a:lnTo>
                <a:lnTo>
                  <a:pt x="246697" y="10529192"/>
                </a:lnTo>
                <a:lnTo>
                  <a:pt x="583070" y="10529192"/>
                </a:lnTo>
                <a:close/>
                <a:moveTo>
                  <a:pt x="583070" y="9813518"/>
                </a:moveTo>
                <a:lnTo>
                  <a:pt x="246697" y="9813518"/>
                </a:lnTo>
                <a:lnTo>
                  <a:pt x="246697" y="10164065"/>
                </a:lnTo>
                <a:lnTo>
                  <a:pt x="583070" y="10164065"/>
                </a:lnTo>
                <a:close/>
                <a:moveTo>
                  <a:pt x="583070" y="9448390"/>
                </a:moveTo>
                <a:lnTo>
                  <a:pt x="246697" y="9448390"/>
                </a:lnTo>
                <a:lnTo>
                  <a:pt x="246697" y="9798938"/>
                </a:lnTo>
                <a:lnTo>
                  <a:pt x="583070" y="9798938"/>
                </a:lnTo>
                <a:close/>
                <a:moveTo>
                  <a:pt x="583070" y="9083262"/>
                </a:moveTo>
                <a:lnTo>
                  <a:pt x="246697" y="9083262"/>
                </a:lnTo>
                <a:lnTo>
                  <a:pt x="246697" y="9433810"/>
                </a:lnTo>
                <a:lnTo>
                  <a:pt x="583070" y="9433810"/>
                </a:lnTo>
                <a:close/>
                <a:moveTo>
                  <a:pt x="583070" y="8718135"/>
                </a:moveTo>
                <a:lnTo>
                  <a:pt x="246697" y="8718135"/>
                </a:lnTo>
                <a:lnTo>
                  <a:pt x="246697" y="9068682"/>
                </a:lnTo>
                <a:lnTo>
                  <a:pt x="583070" y="9068682"/>
                </a:lnTo>
                <a:close/>
                <a:moveTo>
                  <a:pt x="583070" y="8353008"/>
                </a:moveTo>
                <a:lnTo>
                  <a:pt x="246697" y="8353008"/>
                </a:lnTo>
                <a:lnTo>
                  <a:pt x="246697" y="8703555"/>
                </a:lnTo>
                <a:lnTo>
                  <a:pt x="583070" y="8703555"/>
                </a:lnTo>
                <a:close/>
                <a:moveTo>
                  <a:pt x="583070" y="7987881"/>
                </a:moveTo>
                <a:lnTo>
                  <a:pt x="246697" y="7987881"/>
                </a:lnTo>
                <a:lnTo>
                  <a:pt x="246697" y="8338428"/>
                </a:lnTo>
                <a:lnTo>
                  <a:pt x="583070" y="8338428"/>
                </a:lnTo>
                <a:close/>
                <a:moveTo>
                  <a:pt x="583070" y="7622754"/>
                </a:moveTo>
                <a:lnTo>
                  <a:pt x="246697" y="7622754"/>
                </a:lnTo>
                <a:lnTo>
                  <a:pt x="246697" y="7973301"/>
                </a:lnTo>
                <a:lnTo>
                  <a:pt x="583070" y="7973301"/>
                </a:lnTo>
                <a:close/>
                <a:moveTo>
                  <a:pt x="583070" y="7257625"/>
                </a:moveTo>
                <a:lnTo>
                  <a:pt x="246697" y="7257625"/>
                </a:lnTo>
                <a:lnTo>
                  <a:pt x="246697" y="7608174"/>
                </a:lnTo>
                <a:lnTo>
                  <a:pt x="583070" y="7608174"/>
                </a:lnTo>
                <a:close/>
                <a:moveTo>
                  <a:pt x="583070" y="6892501"/>
                </a:moveTo>
                <a:lnTo>
                  <a:pt x="246697" y="6892501"/>
                </a:lnTo>
                <a:lnTo>
                  <a:pt x="246697" y="7243044"/>
                </a:lnTo>
                <a:lnTo>
                  <a:pt x="583070" y="7243044"/>
                </a:lnTo>
                <a:close/>
                <a:moveTo>
                  <a:pt x="583070" y="6527374"/>
                </a:moveTo>
                <a:lnTo>
                  <a:pt x="246697" y="6527374"/>
                </a:lnTo>
                <a:lnTo>
                  <a:pt x="246697" y="6877920"/>
                </a:lnTo>
                <a:lnTo>
                  <a:pt x="583070" y="6877920"/>
                </a:lnTo>
                <a:close/>
                <a:moveTo>
                  <a:pt x="583070" y="6187383"/>
                </a:moveTo>
                <a:lnTo>
                  <a:pt x="246698" y="6187383"/>
                </a:lnTo>
                <a:lnTo>
                  <a:pt x="246698" y="6357302"/>
                </a:lnTo>
                <a:lnTo>
                  <a:pt x="246697" y="6357302"/>
                </a:lnTo>
                <a:lnTo>
                  <a:pt x="246697" y="6512794"/>
                </a:lnTo>
                <a:lnTo>
                  <a:pt x="583070" y="6512794"/>
                </a:lnTo>
                <a:close/>
                <a:moveTo>
                  <a:pt x="583071" y="5822255"/>
                </a:moveTo>
                <a:lnTo>
                  <a:pt x="246698" y="5822255"/>
                </a:lnTo>
                <a:lnTo>
                  <a:pt x="246698" y="6172803"/>
                </a:lnTo>
                <a:lnTo>
                  <a:pt x="583071" y="6172803"/>
                </a:lnTo>
                <a:close/>
                <a:moveTo>
                  <a:pt x="583071" y="5457129"/>
                </a:moveTo>
                <a:lnTo>
                  <a:pt x="246698" y="5457129"/>
                </a:lnTo>
                <a:lnTo>
                  <a:pt x="246698" y="5807676"/>
                </a:lnTo>
                <a:lnTo>
                  <a:pt x="583071" y="5807676"/>
                </a:lnTo>
                <a:close/>
                <a:moveTo>
                  <a:pt x="583071" y="5092001"/>
                </a:moveTo>
                <a:lnTo>
                  <a:pt x="246698" y="5092001"/>
                </a:lnTo>
                <a:lnTo>
                  <a:pt x="246698" y="5442548"/>
                </a:lnTo>
                <a:lnTo>
                  <a:pt x="583071" y="5442548"/>
                </a:lnTo>
                <a:close/>
                <a:moveTo>
                  <a:pt x="583071" y="4726873"/>
                </a:moveTo>
                <a:lnTo>
                  <a:pt x="246698" y="4726873"/>
                </a:lnTo>
                <a:lnTo>
                  <a:pt x="246698" y="5077421"/>
                </a:lnTo>
                <a:lnTo>
                  <a:pt x="583071" y="5077421"/>
                </a:lnTo>
                <a:close/>
                <a:moveTo>
                  <a:pt x="583071" y="4361745"/>
                </a:moveTo>
                <a:lnTo>
                  <a:pt x="246698" y="4361745"/>
                </a:lnTo>
                <a:lnTo>
                  <a:pt x="246698" y="4712293"/>
                </a:lnTo>
                <a:lnTo>
                  <a:pt x="583071" y="4712293"/>
                </a:lnTo>
                <a:close/>
                <a:moveTo>
                  <a:pt x="583071" y="3996618"/>
                </a:moveTo>
                <a:lnTo>
                  <a:pt x="246698" y="3996618"/>
                </a:lnTo>
                <a:lnTo>
                  <a:pt x="246698" y="4347165"/>
                </a:lnTo>
                <a:lnTo>
                  <a:pt x="583071" y="4347165"/>
                </a:lnTo>
                <a:close/>
                <a:moveTo>
                  <a:pt x="583071" y="3631491"/>
                </a:moveTo>
                <a:lnTo>
                  <a:pt x="246698" y="3631491"/>
                </a:lnTo>
                <a:lnTo>
                  <a:pt x="246698" y="3982038"/>
                </a:lnTo>
                <a:lnTo>
                  <a:pt x="583071" y="3982038"/>
                </a:lnTo>
                <a:close/>
                <a:moveTo>
                  <a:pt x="583071" y="3266363"/>
                </a:moveTo>
                <a:lnTo>
                  <a:pt x="246698" y="3266363"/>
                </a:lnTo>
                <a:lnTo>
                  <a:pt x="246698" y="3616911"/>
                </a:lnTo>
                <a:lnTo>
                  <a:pt x="583071" y="3616911"/>
                </a:lnTo>
                <a:close/>
                <a:moveTo>
                  <a:pt x="583071" y="2901235"/>
                </a:moveTo>
                <a:lnTo>
                  <a:pt x="246698" y="2901235"/>
                </a:lnTo>
                <a:lnTo>
                  <a:pt x="246698" y="3251783"/>
                </a:lnTo>
                <a:lnTo>
                  <a:pt x="583071" y="3251783"/>
                </a:lnTo>
                <a:close/>
                <a:moveTo>
                  <a:pt x="583071" y="2536108"/>
                </a:moveTo>
                <a:lnTo>
                  <a:pt x="246698" y="2536108"/>
                </a:lnTo>
                <a:lnTo>
                  <a:pt x="246698" y="2886655"/>
                </a:lnTo>
                <a:lnTo>
                  <a:pt x="583071" y="2886655"/>
                </a:lnTo>
                <a:close/>
                <a:moveTo>
                  <a:pt x="583071" y="2170981"/>
                </a:moveTo>
                <a:lnTo>
                  <a:pt x="246698" y="2170981"/>
                </a:lnTo>
                <a:lnTo>
                  <a:pt x="246698" y="2521528"/>
                </a:lnTo>
                <a:lnTo>
                  <a:pt x="583071" y="2521528"/>
                </a:lnTo>
                <a:close/>
                <a:moveTo>
                  <a:pt x="583071" y="1805854"/>
                </a:moveTo>
                <a:lnTo>
                  <a:pt x="246698" y="1805854"/>
                </a:lnTo>
                <a:lnTo>
                  <a:pt x="246698" y="2156401"/>
                </a:lnTo>
                <a:lnTo>
                  <a:pt x="583071" y="2156401"/>
                </a:lnTo>
                <a:close/>
                <a:moveTo>
                  <a:pt x="583071" y="1440727"/>
                </a:moveTo>
                <a:lnTo>
                  <a:pt x="246698" y="1440727"/>
                </a:lnTo>
                <a:lnTo>
                  <a:pt x="246698" y="1791274"/>
                </a:lnTo>
                <a:lnTo>
                  <a:pt x="583071" y="1791274"/>
                </a:lnTo>
                <a:close/>
                <a:moveTo>
                  <a:pt x="583071" y="1075598"/>
                </a:moveTo>
                <a:lnTo>
                  <a:pt x="246698" y="1075598"/>
                </a:lnTo>
                <a:lnTo>
                  <a:pt x="246698" y="1426147"/>
                </a:lnTo>
                <a:lnTo>
                  <a:pt x="583071" y="1426147"/>
                </a:lnTo>
                <a:close/>
                <a:moveTo>
                  <a:pt x="583071" y="710474"/>
                </a:moveTo>
                <a:lnTo>
                  <a:pt x="246698" y="710474"/>
                </a:lnTo>
                <a:lnTo>
                  <a:pt x="246698" y="1061017"/>
                </a:lnTo>
                <a:lnTo>
                  <a:pt x="583071" y="1061017"/>
                </a:lnTo>
                <a:close/>
                <a:moveTo>
                  <a:pt x="583071" y="345347"/>
                </a:moveTo>
                <a:lnTo>
                  <a:pt x="246698" y="345347"/>
                </a:lnTo>
                <a:lnTo>
                  <a:pt x="246698" y="695893"/>
                </a:lnTo>
                <a:lnTo>
                  <a:pt x="583071" y="695893"/>
                </a:lnTo>
                <a:close/>
                <a:moveTo>
                  <a:pt x="934659" y="12004282"/>
                </a:moveTo>
                <a:lnTo>
                  <a:pt x="598290" y="12004282"/>
                </a:lnTo>
                <a:lnTo>
                  <a:pt x="598290" y="12354830"/>
                </a:lnTo>
                <a:lnTo>
                  <a:pt x="934659" y="12354830"/>
                </a:lnTo>
                <a:close/>
                <a:moveTo>
                  <a:pt x="934659" y="11639155"/>
                </a:moveTo>
                <a:lnTo>
                  <a:pt x="598290" y="11639155"/>
                </a:lnTo>
                <a:lnTo>
                  <a:pt x="598290" y="11989703"/>
                </a:lnTo>
                <a:lnTo>
                  <a:pt x="934659" y="11989703"/>
                </a:lnTo>
                <a:close/>
                <a:moveTo>
                  <a:pt x="934659" y="11274028"/>
                </a:moveTo>
                <a:lnTo>
                  <a:pt x="598290" y="11274028"/>
                </a:lnTo>
                <a:lnTo>
                  <a:pt x="598290" y="11624575"/>
                </a:lnTo>
                <a:lnTo>
                  <a:pt x="934659" y="11624575"/>
                </a:lnTo>
                <a:close/>
                <a:moveTo>
                  <a:pt x="934659" y="10908900"/>
                </a:moveTo>
                <a:lnTo>
                  <a:pt x="598290" y="10908900"/>
                </a:lnTo>
                <a:lnTo>
                  <a:pt x="598290" y="11259448"/>
                </a:lnTo>
                <a:lnTo>
                  <a:pt x="934659" y="11259448"/>
                </a:lnTo>
                <a:close/>
                <a:moveTo>
                  <a:pt x="934659" y="10543772"/>
                </a:moveTo>
                <a:lnTo>
                  <a:pt x="598290" y="10543772"/>
                </a:lnTo>
                <a:lnTo>
                  <a:pt x="598290" y="10894320"/>
                </a:lnTo>
                <a:lnTo>
                  <a:pt x="934659" y="10894320"/>
                </a:lnTo>
                <a:close/>
                <a:moveTo>
                  <a:pt x="934659" y="10178645"/>
                </a:moveTo>
                <a:lnTo>
                  <a:pt x="598290" y="10178645"/>
                </a:lnTo>
                <a:lnTo>
                  <a:pt x="598290" y="10529192"/>
                </a:lnTo>
                <a:lnTo>
                  <a:pt x="934659" y="10529192"/>
                </a:lnTo>
                <a:close/>
                <a:moveTo>
                  <a:pt x="934659" y="9813518"/>
                </a:moveTo>
                <a:lnTo>
                  <a:pt x="598290" y="9813518"/>
                </a:lnTo>
                <a:lnTo>
                  <a:pt x="598290" y="10164065"/>
                </a:lnTo>
                <a:lnTo>
                  <a:pt x="934659" y="10164065"/>
                </a:lnTo>
                <a:close/>
                <a:moveTo>
                  <a:pt x="934659" y="9448390"/>
                </a:moveTo>
                <a:lnTo>
                  <a:pt x="598290" y="9448390"/>
                </a:lnTo>
                <a:lnTo>
                  <a:pt x="598290" y="9798938"/>
                </a:lnTo>
                <a:lnTo>
                  <a:pt x="934659" y="9798938"/>
                </a:lnTo>
                <a:close/>
                <a:moveTo>
                  <a:pt x="934659" y="9083262"/>
                </a:moveTo>
                <a:lnTo>
                  <a:pt x="598290" y="9083262"/>
                </a:lnTo>
                <a:lnTo>
                  <a:pt x="598290" y="9433810"/>
                </a:lnTo>
                <a:lnTo>
                  <a:pt x="934659" y="9433810"/>
                </a:lnTo>
                <a:close/>
                <a:moveTo>
                  <a:pt x="934659" y="8718135"/>
                </a:moveTo>
                <a:lnTo>
                  <a:pt x="598290" y="8718135"/>
                </a:lnTo>
                <a:lnTo>
                  <a:pt x="598290" y="9068682"/>
                </a:lnTo>
                <a:lnTo>
                  <a:pt x="934659" y="9068682"/>
                </a:lnTo>
                <a:close/>
                <a:moveTo>
                  <a:pt x="934659" y="8353008"/>
                </a:moveTo>
                <a:lnTo>
                  <a:pt x="598290" y="8353008"/>
                </a:lnTo>
                <a:lnTo>
                  <a:pt x="598290" y="8703555"/>
                </a:lnTo>
                <a:lnTo>
                  <a:pt x="934659" y="8703555"/>
                </a:lnTo>
                <a:close/>
                <a:moveTo>
                  <a:pt x="934659" y="7987881"/>
                </a:moveTo>
                <a:lnTo>
                  <a:pt x="598290" y="7987881"/>
                </a:lnTo>
                <a:lnTo>
                  <a:pt x="598290" y="8338428"/>
                </a:lnTo>
                <a:lnTo>
                  <a:pt x="934659" y="8338428"/>
                </a:lnTo>
                <a:close/>
                <a:moveTo>
                  <a:pt x="934659" y="7622754"/>
                </a:moveTo>
                <a:lnTo>
                  <a:pt x="598290" y="7622754"/>
                </a:lnTo>
                <a:lnTo>
                  <a:pt x="598290" y="7973301"/>
                </a:lnTo>
                <a:lnTo>
                  <a:pt x="934659" y="7973301"/>
                </a:lnTo>
                <a:close/>
                <a:moveTo>
                  <a:pt x="934659" y="7257625"/>
                </a:moveTo>
                <a:lnTo>
                  <a:pt x="598290" y="7257625"/>
                </a:lnTo>
                <a:lnTo>
                  <a:pt x="598290" y="7608174"/>
                </a:lnTo>
                <a:lnTo>
                  <a:pt x="934659" y="7608174"/>
                </a:lnTo>
                <a:close/>
                <a:moveTo>
                  <a:pt x="934659" y="6892501"/>
                </a:moveTo>
                <a:lnTo>
                  <a:pt x="598290" y="6892501"/>
                </a:lnTo>
                <a:lnTo>
                  <a:pt x="598290" y="7243044"/>
                </a:lnTo>
                <a:lnTo>
                  <a:pt x="934659" y="7243044"/>
                </a:lnTo>
                <a:close/>
                <a:moveTo>
                  <a:pt x="934659" y="6527374"/>
                </a:moveTo>
                <a:lnTo>
                  <a:pt x="598290" y="6527374"/>
                </a:lnTo>
                <a:lnTo>
                  <a:pt x="598290" y="6877920"/>
                </a:lnTo>
                <a:lnTo>
                  <a:pt x="934659" y="6877920"/>
                </a:lnTo>
                <a:close/>
                <a:moveTo>
                  <a:pt x="934659" y="6187383"/>
                </a:moveTo>
                <a:lnTo>
                  <a:pt x="598291" y="6187383"/>
                </a:lnTo>
                <a:lnTo>
                  <a:pt x="598291" y="6357302"/>
                </a:lnTo>
                <a:lnTo>
                  <a:pt x="598290" y="6357302"/>
                </a:lnTo>
                <a:lnTo>
                  <a:pt x="598290" y="6512794"/>
                </a:lnTo>
                <a:lnTo>
                  <a:pt x="934659" y="6512794"/>
                </a:lnTo>
                <a:close/>
                <a:moveTo>
                  <a:pt x="934660" y="5822255"/>
                </a:moveTo>
                <a:lnTo>
                  <a:pt x="598291" y="5822255"/>
                </a:lnTo>
                <a:lnTo>
                  <a:pt x="598291" y="6172803"/>
                </a:lnTo>
                <a:lnTo>
                  <a:pt x="934660" y="6172803"/>
                </a:lnTo>
                <a:close/>
                <a:moveTo>
                  <a:pt x="934660" y="5457129"/>
                </a:moveTo>
                <a:lnTo>
                  <a:pt x="598291" y="5457129"/>
                </a:lnTo>
                <a:lnTo>
                  <a:pt x="598291" y="5807676"/>
                </a:lnTo>
                <a:lnTo>
                  <a:pt x="934660" y="5807676"/>
                </a:lnTo>
                <a:close/>
                <a:moveTo>
                  <a:pt x="934660" y="5092001"/>
                </a:moveTo>
                <a:lnTo>
                  <a:pt x="598291" y="5092001"/>
                </a:lnTo>
                <a:lnTo>
                  <a:pt x="598291" y="5442548"/>
                </a:lnTo>
                <a:lnTo>
                  <a:pt x="934660" y="5442548"/>
                </a:lnTo>
                <a:close/>
                <a:moveTo>
                  <a:pt x="934660" y="4726873"/>
                </a:moveTo>
                <a:lnTo>
                  <a:pt x="598291" y="4726873"/>
                </a:lnTo>
                <a:lnTo>
                  <a:pt x="598291" y="5077421"/>
                </a:lnTo>
                <a:lnTo>
                  <a:pt x="934660" y="5077421"/>
                </a:lnTo>
                <a:close/>
                <a:moveTo>
                  <a:pt x="934660" y="4361745"/>
                </a:moveTo>
                <a:lnTo>
                  <a:pt x="598291" y="4361745"/>
                </a:lnTo>
                <a:lnTo>
                  <a:pt x="598291" y="4712293"/>
                </a:lnTo>
                <a:lnTo>
                  <a:pt x="934660" y="4712293"/>
                </a:lnTo>
                <a:close/>
                <a:moveTo>
                  <a:pt x="934660" y="3996618"/>
                </a:moveTo>
                <a:lnTo>
                  <a:pt x="598291" y="3996618"/>
                </a:lnTo>
                <a:lnTo>
                  <a:pt x="598291" y="4347165"/>
                </a:lnTo>
                <a:lnTo>
                  <a:pt x="934660" y="4347165"/>
                </a:lnTo>
                <a:close/>
                <a:moveTo>
                  <a:pt x="934660" y="3631491"/>
                </a:moveTo>
                <a:lnTo>
                  <a:pt x="598291" y="3631491"/>
                </a:lnTo>
                <a:lnTo>
                  <a:pt x="598291" y="3982038"/>
                </a:lnTo>
                <a:lnTo>
                  <a:pt x="934660" y="3982038"/>
                </a:lnTo>
                <a:close/>
                <a:moveTo>
                  <a:pt x="934660" y="3266363"/>
                </a:moveTo>
                <a:lnTo>
                  <a:pt x="598291" y="3266363"/>
                </a:lnTo>
                <a:lnTo>
                  <a:pt x="598291" y="3616911"/>
                </a:lnTo>
                <a:lnTo>
                  <a:pt x="934660" y="3616911"/>
                </a:lnTo>
                <a:close/>
                <a:moveTo>
                  <a:pt x="934660" y="2901235"/>
                </a:moveTo>
                <a:lnTo>
                  <a:pt x="598291" y="2901235"/>
                </a:lnTo>
                <a:lnTo>
                  <a:pt x="598291" y="3251783"/>
                </a:lnTo>
                <a:lnTo>
                  <a:pt x="934660" y="3251783"/>
                </a:lnTo>
                <a:close/>
                <a:moveTo>
                  <a:pt x="934660" y="2536108"/>
                </a:moveTo>
                <a:lnTo>
                  <a:pt x="598291" y="2536108"/>
                </a:lnTo>
                <a:lnTo>
                  <a:pt x="598291" y="2886655"/>
                </a:lnTo>
                <a:lnTo>
                  <a:pt x="934660" y="2886655"/>
                </a:lnTo>
                <a:close/>
                <a:moveTo>
                  <a:pt x="934660" y="2170981"/>
                </a:moveTo>
                <a:lnTo>
                  <a:pt x="598291" y="2170981"/>
                </a:lnTo>
                <a:lnTo>
                  <a:pt x="598291" y="2521528"/>
                </a:lnTo>
                <a:lnTo>
                  <a:pt x="934660" y="2521528"/>
                </a:lnTo>
                <a:close/>
                <a:moveTo>
                  <a:pt x="934660" y="1805854"/>
                </a:moveTo>
                <a:lnTo>
                  <a:pt x="598291" y="1805854"/>
                </a:lnTo>
                <a:lnTo>
                  <a:pt x="598291" y="2156401"/>
                </a:lnTo>
                <a:lnTo>
                  <a:pt x="934660" y="2156401"/>
                </a:lnTo>
                <a:close/>
                <a:moveTo>
                  <a:pt x="934660" y="1440727"/>
                </a:moveTo>
                <a:lnTo>
                  <a:pt x="598291" y="1440727"/>
                </a:lnTo>
                <a:lnTo>
                  <a:pt x="598291" y="1791274"/>
                </a:lnTo>
                <a:lnTo>
                  <a:pt x="934660" y="1791274"/>
                </a:lnTo>
                <a:close/>
                <a:moveTo>
                  <a:pt x="934660" y="1075598"/>
                </a:moveTo>
                <a:lnTo>
                  <a:pt x="598291" y="1075598"/>
                </a:lnTo>
                <a:lnTo>
                  <a:pt x="598291" y="1426147"/>
                </a:lnTo>
                <a:lnTo>
                  <a:pt x="934660" y="1426147"/>
                </a:lnTo>
                <a:close/>
                <a:moveTo>
                  <a:pt x="934660" y="710474"/>
                </a:moveTo>
                <a:lnTo>
                  <a:pt x="598291" y="710474"/>
                </a:lnTo>
                <a:lnTo>
                  <a:pt x="598291" y="1061017"/>
                </a:lnTo>
                <a:lnTo>
                  <a:pt x="934660" y="1061017"/>
                </a:lnTo>
                <a:close/>
                <a:moveTo>
                  <a:pt x="934660" y="345347"/>
                </a:moveTo>
                <a:lnTo>
                  <a:pt x="598291" y="345347"/>
                </a:lnTo>
                <a:lnTo>
                  <a:pt x="598291" y="695893"/>
                </a:lnTo>
                <a:lnTo>
                  <a:pt x="934660" y="695893"/>
                </a:lnTo>
                <a:close/>
                <a:moveTo>
                  <a:pt x="1286249" y="12004282"/>
                </a:moveTo>
                <a:lnTo>
                  <a:pt x="949879" y="12004282"/>
                </a:lnTo>
                <a:lnTo>
                  <a:pt x="949879" y="12354830"/>
                </a:lnTo>
                <a:lnTo>
                  <a:pt x="1286249" y="12354830"/>
                </a:lnTo>
                <a:close/>
                <a:moveTo>
                  <a:pt x="1286249" y="11639155"/>
                </a:moveTo>
                <a:lnTo>
                  <a:pt x="949879" y="11639155"/>
                </a:lnTo>
                <a:lnTo>
                  <a:pt x="949879" y="11989703"/>
                </a:lnTo>
                <a:lnTo>
                  <a:pt x="1286249" y="11989703"/>
                </a:lnTo>
                <a:close/>
                <a:moveTo>
                  <a:pt x="1286249" y="11274028"/>
                </a:moveTo>
                <a:lnTo>
                  <a:pt x="949879" y="11274028"/>
                </a:lnTo>
                <a:lnTo>
                  <a:pt x="949879" y="11624575"/>
                </a:lnTo>
                <a:lnTo>
                  <a:pt x="1286249" y="11624575"/>
                </a:lnTo>
                <a:close/>
                <a:moveTo>
                  <a:pt x="1286249" y="10908900"/>
                </a:moveTo>
                <a:lnTo>
                  <a:pt x="949879" y="10908900"/>
                </a:lnTo>
                <a:lnTo>
                  <a:pt x="949879" y="11259448"/>
                </a:lnTo>
                <a:lnTo>
                  <a:pt x="1286249" y="11259448"/>
                </a:lnTo>
                <a:close/>
                <a:moveTo>
                  <a:pt x="1286249" y="10543772"/>
                </a:moveTo>
                <a:lnTo>
                  <a:pt x="949879" y="10543772"/>
                </a:lnTo>
                <a:lnTo>
                  <a:pt x="949879" y="10894320"/>
                </a:lnTo>
                <a:lnTo>
                  <a:pt x="1286249" y="10894320"/>
                </a:lnTo>
                <a:close/>
                <a:moveTo>
                  <a:pt x="1286249" y="10178645"/>
                </a:moveTo>
                <a:lnTo>
                  <a:pt x="949879" y="10178645"/>
                </a:lnTo>
                <a:lnTo>
                  <a:pt x="949879" y="10529192"/>
                </a:lnTo>
                <a:lnTo>
                  <a:pt x="1286249" y="10529192"/>
                </a:lnTo>
                <a:close/>
                <a:moveTo>
                  <a:pt x="1286249" y="9813518"/>
                </a:moveTo>
                <a:lnTo>
                  <a:pt x="949880" y="9813518"/>
                </a:lnTo>
                <a:lnTo>
                  <a:pt x="949879" y="10164065"/>
                </a:lnTo>
                <a:lnTo>
                  <a:pt x="1286249" y="10164065"/>
                </a:lnTo>
                <a:close/>
                <a:moveTo>
                  <a:pt x="1286249" y="9448390"/>
                </a:moveTo>
                <a:lnTo>
                  <a:pt x="949880" y="9448390"/>
                </a:lnTo>
                <a:lnTo>
                  <a:pt x="949880" y="9798938"/>
                </a:lnTo>
                <a:lnTo>
                  <a:pt x="1286249" y="9798938"/>
                </a:lnTo>
                <a:close/>
                <a:moveTo>
                  <a:pt x="1286249" y="9083262"/>
                </a:moveTo>
                <a:lnTo>
                  <a:pt x="949880" y="9083262"/>
                </a:lnTo>
                <a:lnTo>
                  <a:pt x="949880" y="9433810"/>
                </a:lnTo>
                <a:lnTo>
                  <a:pt x="1286249" y="9433810"/>
                </a:lnTo>
                <a:close/>
                <a:moveTo>
                  <a:pt x="1286249" y="8718135"/>
                </a:moveTo>
                <a:lnTo>
                  <a:pt x="949880" y="8718135"/>
                </a:lnTo>
                <a:lnTo>
                  <a:pt x="949880" y="9068682"/>
                </a:lnTo>
                <a:lnTo>
                  <a:pt x="1286249" y="9068682"/>
                </a:lnTo>
                <a:close/>
                <a:moveTo>
                  <a:pt x="1286249" y="8353008"/>
                </a:moveTo>
                <a:lnTo>
                  <a:pt x="949880" y="8353008"/>
                </a:lnTo>
                <a:lnTo>
                  <a:pt x="949880" y="8703555"/>
                </a:lnTo>
                <a:lnTo>
                  <a:pt x="1286249" y="8703555"/>
                </a:lnTo>
                <a:close/>
                <a:moveTo>
                  <a:pt x="1286249" y="7987881"/>
                </a:moveTo>
                <a:lnTo>
                  <a:pt x="949880" y="7987881"/>
                </a:lnTo>
                <a:lnTo>
                  <a:pt x="949880" y="8338428"/>
                </a:lnTo>
                <a:lnTo>
                  <a:pt x="1286249" y="8338428"/>
                </a:lnTo>
                <a:close/>
                <a:moveTo>
                  <a:pt x="1286249" y="7622754"/>
                </a:moveTo>
                <a:lnTo>
                  <a:pt x="949880" y="7622754"/>
                </a:lnTo>
                <a:lnTo>
                  <a:pt x="949880" y="7973301"/>
                </a:lnTo>
                <a:lnTo>
                  <a:pt x="1286249" y="7973301"/>
                </a:lnTo>
                <a:close/>
                <a:moveTo>
                  <a:pt x="1286249" y="7257625"/>
                </a:moveTo>
                <a:lnTo>
                  <a:pt x="949879" y="7257625"/>
                </a:lnTo>
                <a:lnTo>
                  <a:pt x="949880" y="7608174"/>
                </a:lnTo>
                <a:lnTo>
                  <a:pt x="1286249" y="7608174"/>
                </a:lnTo>
                <a:close/>
                <a:moveTo>
                  <a:pt x="1286249" y="6892501"/>
                </a:moveTo>
                <a:lnTo>
                  <a:pt x="949879" y="6892501"/>
                </a:lnTo>
                <a:lnTo>
                  <a:pt x="949879" y="7243044"/>
                </a:lnTo>
                <a:lnTo>
                  <a:pt x="1286249" y="7243044"/>
                </a:lnTo>
                <a:close/>
                <a:moveTo>
                  <a:pt x="1286249" y="6527374"/>
                </a:moveTo>
                <a:lnTo>
                  <a:pt x="949879" y="6527374"/>
                </a:lnTo>
                <a:lnTo>
                  <a:pt x="949879" y="6877920"/>
                </a:lnTo>
                <a:lnTo>
                  <a:pt x="1286249" y="6877920"/>
                </a:lnTo>
                <a:close/>
                <a:moveTo>
                  <a:pt x="1286249" y="6187383"/>
                </a:moveTo>
                <a:lnTo>
                  <a:pt x="949880" y="6187383"/>
                </a:lnTo>
                <a:lnTo>
                  <a:pt x="949880" y="6357302"/>
                </a:lnTo>
                <a:lnTo>
                  <a:pt x="949879" y="6357302"/>
                </a:lnTo>
                <a:lnTo>
                  <a:pt x="949879" y="6512794"/>
                </a:lnTo>
                <a:lnTo>
                  <a:pt x="1286249" y="6512794"/>
                </a:lnTo>
                <a:close/>
                <a:moveTo>
                  <a:pt x="1286250" y="5822255"/>
                </a:moveTo>
                <a:lnTo>
                  <a:pt x="949880" y="5822255"/>
                </a:lnTo>
                <a:lnTo>
                  <a:pt x="949880" y="6172803"/>
                </a:lnTo>
                <a:lnTo>
                  <a:pt x="1286250" y="6172803"/>
                </a:lnTo>
                <a:close/>
                <a:moveTo>
                  <a:pt x="1286250" y="5457129"/>
                </a:moveTo>
                <a:lnTo>
                  <a:pt x="949880" y="5457129"/>
                </a:lnTo>
                <a:lnTo>
                  <a:pt x="949880" y="5807676"/>
                </a:lnTo>
                <a:lnTo>
                  <a:pt x="1286250" y="5807676"/>
                </a:lnTo>
                <a:close/>
                <a:moveTo>
                  <a:pt x="1286250" y="5092001"/>
                </a:moveTo>
                <a:lnTo>
                  <a:pt x="949880" y="5092001"/>
                </a:lnTo>
                <a:lnTo>
                  <a:pt x="949880" y="5442548"/>
                </a:lnTo>
                <a:lnTo>
                  <a:pt x="1286250" y="5442548"/>
                </a:lnTo>
                <a:close/>
                <a:moveTo>
                  <a:pt x="1286250" y="4726873"/>
                </a:moveTo>
                <a:lnTo>
                  <a:pt x="949880" y="4726873"/>
                </a:lnTo>
                <a:lnTo>
                  <a:pt x="949880" y="5077421"/>
                </a:lnTo>
                <a:lnTo>
                  <a:pt x="1286250" y="5077421"/>
                </a:lnTo>
                <a:close/>
                <a:moveTo>
                  <a:pt x="1286250" y="4361745"/>
                </a:moveTo>
                <a:lnTo>
                  <a:pt x="949880" y="4361745"/>
                </a:lnTo>
                <a:lnTo>
                  <a:pt x="949880" y="4712293"/>
                </a:lnTo>
                <a:lnTo>
                  <a:pt x="1286250" y="4712293"/>
                </a:lnTo>
                <a:close/>
                <a:moveTo>
                  <a:pt x="1286250" y="3996618"/>
                </a:moveTo>
                <a:lnTo>
                  <a:pt x="949880" y="3996618"/>
                </a:lnTo>
                <a:lnTo>
                  <a:pt x="949880" y="4347165"/>
                </a:lnTo>
                <a:lnTo>
                  <a:pt x="1286250" y="4347165"/>
                </a:lnTo>
                <a:close/>
                <a:moveTo>
                  <a:pt x="1286250" y="3631491"/>
                </a:moveTo>
                <a:lnTo>
                  <a:pt x="949881" y="3631491"/>
                </a:lnTo>
                <a:lnTo>
                  <a:pt x="949880" y="3982038"/>
                </a:lnTo>
                <a:lnTo>
                  <a:pt x="1286250" y="3982038"/>
                </a:lnTo>
                <a:close/>
                <a:moveTo>
                  <a:pt x="1286250" y="3266363"/>
                </a:moveTo>
                <a:lnTo>
                  <a:pt x="949881" y="3266363"/>
                </a:lnTo>
                <a:lnTo>
                  <a:pt x="949881" y="3616911"/>
                </a:lnTo>
                <a:lnTo>
                  <a:pt x="1286250" y="3616911"/>
                </a:lnTo>
                <a:close/>
                <a:moveTo>
                  <a:pt x="1286250" y="2901235"/>
                </a:moveTo>
                <a:lnTo>
                  <a:pt x="949881" y="2901235"/>
                </a:lnTo>
                <a:lnTo>
                  <a:pt x="949881" y="3251783"/>
                </a:lnTo>
                <a:lnTo>
                  <a:pt x="1286250" y="3251783"/>
                </a:lnTo>
                <a:close/>
                <a:moveTo>
                  <a:pt x="1286250" y="2536108"/>
                </a:moveTo>
                <a:lnTo>
                  <a:pt x="949881" y="2536108"/>
                </a:lnTo>
                <a:lnTo>
                  <a:pt x="949881" y="2886655"/>
                </a:lnTo>
                <a:lnTo>
                  <a:pt x="1286250" y="2886655"/>
                </a:lnTo>
                <a:close/>
                <a:moveTo>
                  <a:pt x="1286250" y="2170981"/>
                </a:moveTo>
                <a:lnTo>
                  <a:pt x="949881" y="2170981"/>
                </a:lnTo>
                <a:lnTo>
                  <a:pt x="949881" y="2521528"/>
                </a:lnTo>
                <a:lnTo>
                  <a:pt x="1286250" y="2521528"/>
                </a:lnTo>
                <a:close/>
                <a:moveTo>
                  <a:pt x="1286250" y="1805854"/>
                </a:moveTo>
                <a:lnTo>
                  <a:pt x="949881" y="1805854"/>
                </a:lnTo>
                <a:lnTo>
                  <a:pt x="949881" y="2156401"/>
                </a:lnTo>
                <a:lnTo>
                  <a:pt x="1286250" y="2156401"/>
                </a:lnTo>
                <a:close/>
                <a:moveTo>
                  <a:pt x="1286250" y="1440727"/>
                </a:moveTo>
                <a:lnTo>
                  <a:pt x="949881" y="1440727"/>
                </a:lnTo>
                <a:lnTo>
                  <a:pt x="949881" y="1791274"/>
                </a:lnTo>
                <a:lnTo>
                  <a:pt x="1286250" y="1791274"/>
                </a:lnTo>
                <a:close/>
                <a:moveTo>
                  <a:pt x="1286250" y="1075598"/>
                </a:moveTo>
                <a:lnTo>
                  <a:pt x="949880" y="1075598"/>
                </a:lnTo>
                <a:lnTo>
                  <a:pt x="949881" y="1426147"/>
                </a:lnTo>
                <a:lnTo>
                  <a:pt x="1286250" y="1426147"/>
                </a:lnTo>
                <a:close/>
                <a:moveTo>
                  <a:pt x="1286250" y="710474"/>
                </a:moveTo>
                <a:lnTo>
                  <a:pt x="949880" y="710474"/>
                </a:lnTo>
                <a:lnTo>
                  <a:pt x="949880" y="1061017"/>
                </a:lnTo>
                <a:lnTo>
                  <a:pt x="1286250" y="1061017"/>
                </a:lnTo>
                <a:close/>
                <a:moveTo>
                  <a:pt x="1286250" y="345347"/>
                </a:moveTo>
                <a:lnTo>
                  <a:pt x="949880" y="345347"/>
                </a:lnTo>
                <a:lnTo>
                  <a:pt x="949880" y="695893"/>
                </a:lnTo>
                <a:lnTo>
                  <a:pt x="1286250" y="695893"/>
                </a:lnTo>
                <a:close/>
                <a:moveTo>
                  <a:pt x="1637839" y="12004284"/>
                </a:moveTo>
                <a:lnTo>
                  <a:pt x="1301469" y="12004282"/>
                </a:lnTo>
                <a:lnTo>
                  <a:pt x="1301469" y="12354830"/>
                </a:lnTo>
                <a:lnTo>
                  <a:pt x="1637839" y="12354830"/>
                </a:lnTo>
                <a:close/>
                <a:moveTo>
                  <a:pt x="1637839" y="11639156"/>
                </a:moveTo>
                <a:lnTo>
                  <a:pt x="1301469" y="11639155"/>
                </a:lnTo>
                <a:lnTo>
                  <a:pt x="1301469" y="11989703"/>
                </a:lnTo>
                <a:lnTo>
                  <a:pt x="1637839" y="11989703"/>
                </a:lnTo>
                <a:close/>
                <a:moveTo>
                  <a:pt x="1637839" y="11274028"/>
                </a:moveTo>
                <a:lnTo>
                  <a:pt x="1301469" y="11274028"/>
                </a:lnTo>
                <a:lnTo>
                  <a:pt x="1301469" y="11624575"/>
                </a:lnTo>
                <a:lnTo>
                  <a:pt x="1637839" y="11624575"/>
                </a:lnTo>
                <a:close/>
                <a:moveTo>
                  <a:pt x="1637839" y="10908901"/>
                </a:moveTo>
                <a:lnTo>
                  <a:pt x="1301469" y="10908900"/>
                </a:lnTo>
                <a:lnTo>
                  <a:pt x="1301469" y="11259448"/>
                </a:lnTo>
                <a:lnTo>
                  <a:pt x="1637839" y="11259448"/>
                </a:lnTo>
                <a:close/>
                <a:moveTo>
                  <a:pt x="1637839" y="10543773"/>
                </a:moveTo>
                <a:lnTo>
                  <a:pt x="1301469" y="10543772"/>
                </a:lnTo>
                <a:lnTo>
                  <a:pt x="1301469" y="10894320"/>
                </a:lnTo>
                <a:lnTo>
                  <a:pt x="1637839" y="10894320"/>
                </a:lnTo>
                <a:close/>
                <a:moveTo>
                  <a:pt x="1637839" y="10178645"/>
                </a:moveTo>
                <a:lnTo>
                  <a:pt x="1301469" y="10178645"/>
                </a:lnTo>
                <a:lnTo>
                  <a:pt x="1301469" y="10529192"/>
                </a:lnTo>
                <a:lnTo>
                  <a:pt x="1637839" y="10529192"/>
                </a:lnTo>
                <a:close/>
                <a:moveTo>
                  <a:pt x="1637839" y="9813518"/>
                </a:moveTo>
                <a:lnTo>
                  <a:pt x="1301470" y="9813518"/>
                </a:lnTo>
                <a:lnTo>
                  <a:pt x="1301469" y="10164065"/>
                </a:lnTo>
                <a:lnTo>
                  <a:pt x="1637839" y="10164065"/>
                </a:lnTo>
                <a:close/>
                <a:moveTo>
                  <a:pt x="1637839" y="9448390"/>
                </a:moveTo>
                <a:lnTo>
                  <a:pt x="1301470" y="9448390"/>
                </a:lnTo>
                <a:lnTo>
                  <a:pt x="1301470" y="9798938"/>
                </a:lnTo>
                <a:lnTo>
                  <a:pt x="1637839" y="9798938"/>
                </a:lnTo>
                <a:close/>
                <a:moveTo>
                  <a:pt x="1637839" y="9083262"/>
                </a:moveTo>
                <a:lnTo>
                  <a:pt x="1301470" y="9083262"/>
                </a:lnTo>
                <a:lnTo>
                  <a:pt x="1301470" y="9433810"/>
                </a:lnTo>
                <a:lnTo>
                  <a:pt x="1637839" y="9433810"/>
                </a:lnTo>
                <a:close/>
                <a:moveTo>
                  <a:pt x="1637839" y="8718135"/>
                </a:moveTo>
                <a:lnTo>
                  <a:pt x="1301470" y="8718135"/>
                </a:lnTo>
                <a:lnTo>
                  <a:pt x="1301470" y="9068682"/>
                </a:lnTo>
                <a:lnTo>
                  <a:pt x="1637839" y="9068682"/>
                </a:lnTo>
                <a:close/>
                <a:moveTo>
                  <a:pt x="1637839" y="8353008"/>
                </a:moveTo>
                <a:lnTo>
                  <a:pt x="1301470" y="8353008"/>
                </a:lnTo>
                <a:lnTo>
                  <a:pt x="1301470" y="8703555"/>
                </a:lnTo>
                <a:lnTo>
                  <a:pt x="1637839" y="8703555"/>
                </a:lnTo>
                <a:close/>
                <a:moveTo>
                  <a:pt x="1637839" y="7987881"/>
                </a:moveTo>
                <a:lnTo>
                  <a:pt x="1301470" y="7987881"/>
                </a:lnTo>
                <a:lnTo>
                  <a:pt x="1301470" y="8338428"/>
                </a:lnTo>
                <a:lnTo>
                  <a:pt x="1637839" y="8338428"/>
                </a:lnTo>
                <a:close/>
                <a:moveTo>
                  <a:pt x="1637839" y="7622754"/>
                </a:moveTo>
                <a:lnTo>
                  <a:pt x="1301470" y="7622754"/>
                </a:lnTo>
                <a:lnTo>
                  <a:pt x="1301470" y="7973301"/>
                </a:lnTo>
                <a:lnTo>
                  <a:pt x="1637839" y="7973301"/>
                </a:lnTo>
                <a:close/>
                <a:moveTo>
                  <a:pt x="1637839" y="7257625"/>
                </a:moveTo>
                <a:lnTo>
                  <a:pt x="1301470" y="7257625"/>
                </a:lnTo>
                <a:lnTo>
                  <a:pt x="1301470" y="7608174"/>
                </a:lnTo>
                <a:lnTo>
                  <a:pt x="1637839" y="7608174"/>
                </a:lnTo>
                <a:close/>
                <a:moveTo>
                  <a:pt x="1637839" y="6892501"/>
                </a:moveTo>
                <a:lnTo>
                  <a:pt x="1301469" y="6892501"/>
                </a:lnTo>
                <a:lnTo>
                  <a:pt x="1301470" y="7243044"/>
                </a:lnTo>
                <a:lnTo>
                  <a:pt x="1637839" y="7243044"/>
                </a:lnTo>
                <a:close/>
                <a:moveTo>
                  <a:pt x="1637839" y="6527374"/>
                </a:moveTo>
                <a:lnTo>
                  <a:pt x="1301469" y="6527374"/>
                </a:lnTo>
                <a:lnTo>
                  <a:pt x="1301469" y="6877920"/>
                </a:lnTo>
                <a:lnTo>
                  <a:pt x="1637839" y="6877920"/>
                </a:lnTo>
                <a:close/>
                <a:moveTo>
                  <a:pt x="1637839" y="6187385"/>
                </a:moveTo>
                <a:lnTo>
                  <a:pt x="1301470" y="6187383"/>
                </a:lnTo>
                <a:lnTo>
                  <a:pt x="1301470" y="6357302"/>
                </a:lnTo>
                <a:lnTo>
                  <a:pt x="1301469" y="6357302"/>
                </a:lnTo>
                <a:lnTo>
                  <a:pt x="1301469" y="6512794"/>
                </a:lnTo>
                <a:lnTo>
                  <a:pt x="1637839" y="6512794"/>
                </a:lnTo>
                <a:close/>
                <a:moveTo>
                  <a:pt x="1637840" y="5822257"/>
                </a:moveTo>
                <a:lnTo>
                  <a:pt x="1301470" y="5822255"/>
                </a:lnTo>
                <a:lnTo>
                  <a:pt x="1301470" y="6172803"/>
                </a:lnTo>
                <a:lnTo>
                  <a:pt x="1637840" y="6172803"/>
                </a:lnTo>
                <a:close/>
                <a:moveTo>
                  <a:pt x="1637840" y="5457129"/>
                </a:moveTo>
                <a:lnTo>
                  <a:pt x="1301470" y="5457129"/>
                </a:lnTo>
                <a:lnTo>
                  <a:pt x="1301470" y="5807676"/>
                </a:lnTo>
                <a:lnTo>
                  <a:pt x="1637840" y="5807676"/>
                </a:lnTo>
                <a:close/>
                <a:moveTo>
                  <a:pt x="1637840" y="5092001"/>
                </a:moveTo>
                <a:lnTo>
                  <a:pt x="1301470" y="5092001"/>
                </a:lnTo>
                <a:lnTo>
                  <a:pt x="1301470" y="5442548"/>
                </a:lnTo>
                <a:lnTo>
                  <a:pt x="1637840" y="5442548"/>
                </a:lnTo>
                <a:close/>
                <a:moveTo>
                  <a:pt x="1637840" y="4726874"/>
                </a:moveTo>
                <a:lnTo>
                  <a:pt x="1301470" y="4726873"/>
                </a:lnTo>
                <a:lnTo>
                  <a:pt x="1301470" y="5077421"/>
                </a:lnTo>
                <a:lnTo>
                  <a:pt x="1637840" y="5077421"/>
                </a:lnTo>
                <a:close/>
                <a:moveTo>
                  <a:pt x="1637840" y="4361746"/>
                </a:moveTo>
                <a:lnTo>
                  <a:pt x="1301470" y="4361745"/>
                </a:lnTo>
                <a:lnTo>
                  <a:pt x="1301470" y="4712293"/>
                </a:lnTo>
                <a:lnTo>
                  <a:pt x="1637840" y="4712293"/>
                </a:lnTo>
                <a:close/>
                <a:moveTo>
                  <a:pt x="1637840" y="3996618"/>
                </a:moveTo>
                <a:lnTo>
                  <a:pt x="1301470" y="3996618"/>
                </a:lnTo>
                <a:lnTo>
                  <a:pt x="1301470" y="4347165"/>
                </a:lnTo>
                <a:lnTo>
                  <a:pt x="1637840" y="4347165"/>
                </a:lnTo>
                <a:close/>
                <a:moveTo>
                  <a:pt x="1637840" y="3631491"/>
                </a:moveTo>
                <a:lnTo>
                  <a:pt x="1301471" y="3631491"/>
                </a:lnTo>
                <a:lnTo>
                  <a:pt x="1301470" y="3982038"/>
                </a:lnTo>
                <a:lnTo>
                  <a:pt x="1637840" y="3982038"/>
                </a:lnTo>
                <a:close/>
                <a:moveTo>
                  <a:pt x="1637840" y="3266363"/>
                </a:moveTo>
                <a:lnTo>
                  <a:pt x="1301471" y="3266363"/>
                </a:lnTo>
                <a:lnTo>
                  <a:pt x="1301471" y="3616911"/>
                </a:lnTo>
                <a:lnTo>
                  <a:pt x="1637840" y="3616911"/>
                </a:lnTo>
                <a:close/>
                <a:moveTo>
                  <a:pt x="1637840" y="2901235"/>
                </a:moveTo>
                <a:lnTo>
                  <a:pt x="1301471" y="2901235"/>
                </a:lnTo>
                <a:lnTo>
                  <a:pt x="1301471" y="3251783"/>
                </a:lnTo>
                <a:lnTo>
                  <a:pt x="1637840" y="3251783"/>
                </a:lnTo>
                <a:close/>
                <a:moveTo>
                  <a:pt x="1637840" y="2536108"/>
                </a:moveTo>
                <a:lnTo>
                  <a:pt x="1301471" y="2536108"/>
                </a:lnTo>
                <a:lnTo>
                  <a:pt x="1301471" y="2886655"/>
                </a:lnTo>
                <a:lnTo>
                  <a:pt x="1637840" y="2886655"/>
                </a:lnTo>
                <a:close/>
                <a:moveTo>
                  <a:pt x="1637840" y="2170981"/>
                </a:moveTo>
                <a:lnTo>
                  <a:pt x="1301471" y="2170981"/>
                </a:lnTo>
                <a:lnTo>
                  <a:pt x="1301471" y="2521528"/>
                </a:lnTo>
                <a:lnTo>
                  <a:pt x="1637840" y="2521528"/>
                </a:lnTo>
                <a:close/>
                <a:moveTo>
                  <a:pt x="1637840" y="1805854"/>
                </a:moveTo>
                <a:lnTo>
                  <a:pt x="1301471" y="1805854"/>
                </a:lnTo>
                <a:lnTo>
                  <a:pt x="1301471" y="2156401"/>
                </a:lnTo>
                <a:lnTo>
                  <a:pt x="1637840" y="2156401"/>
                </a:lnTo>
                <a:close/>
                <a:moveTo>
                  <a:pt x="1637840" y="1440727"/>
                </a:moveTo>
                <a:lnTo>
                  <a:pt x="1301471" y="1440727"/>
                </a:lnTo>
                <a:lnTo>
                  <a:pt x="1301471" y="1791274"/>
                </a:lnTo>
                <a:lnTo>
                  <a:pt x="1637840" y="1791274"/>
                </a:lnTo>
                <a:close/>
                <a:moveTo>
                  <a:pt x="1637840" y="1075598"/>
                </a:moveTo>
                <a:lnTo>
                  <a:pt x="1301471" y="1075598"/>
                </a:lnTo>
                <a:lnTo>
                  <a:pt x="1301471" y="1426147"/>
                </a:lnTo>
                <a:lnTo>
                  <a:pt x="1637840" y="1426147"/>
                </a:lnTo>
                <a:close/>
                <a:moveTo>
                  <a:pt x="1637840" y="710474"/>
                </a:moveTo>
                <a:lnTo>
                  <a:pt x="1301470" y="710474"/>
                </a:lnTo>
                <a:lnTo>
                  <a:pt x="1301471" y="1061017"/>
                </a:lnTo>
                <a:lnTo>
                  <a:pt x="1637840" y="1061017"/>
                </a:lnTo>
                <a:close/>
                <a:moveTo>
                  <a:pt x="1637840" y="345347"/>
                </a:moveTo>
                <a:lnTo>
                  <a:pt x="1301470" y="345347"/>
                </a:lnTo>
                <a:lnTo>
                  <a:pt x="1301470" y="695893"/>
                </a:lnTo>
                <a:lnTo>
                  <a:pt x="1637840" y="695893"/>
                </a:lnTo>
                <a:close/>
                <a:moveTo>
                  <a:pt x="1989429" y="12004284"/>
                </a:moveTo>
                <a:lnTo>
                  <a:pt x="1653059" y="12004284"/>
                </a:lnTo>
                <a:lnTo>
                  <a:pt x="1653059" y="12354830"/>
                </a:lnTo>
                <a:lnTo>
                  <a:pt x="1989429" y="12354830"/>
                </a:lnTo>
                <a:close/>
                <a:moveTo>
                  <a:pt x="1989429" y="11639156"/>
                </a:moveTo>
                <a:lnTo>
                  <a:pt x="1653059" y="11639156"/>
                </a:lnTo>
                <a:lnTo>
                  <a:pt x="1653059" y="11989703"/>
                </a:lnTo>
                <a:lnTo>
                  <a:pt x="1989429" y="11989703"/>
                </a:lnTo>
                <a:close/>
                <a:moveTo>
                  <a:pt x="1989429" y="11274028"/>
                </a:moveTo>
                <a:lnTo>
                  <a:pt x="1653059" y="11274028"/>
                </a:lnTo>
                <a:lnTo>
                  <a:pt x="1653059" y="11624575"/>
                </a:lnTo>
                <a:lnTo>
                  <a:pt x="1989429" y="11624575"/>
                </a:lnTo>
                <a:close/>
                <a:moveTo>
                  <a:pt x="1989429" y="10908901"/>
                </a:moveTo>
                <a:lnTo>
                  <a:pt x="1653059" y="10908901"/>
                </a:lnTo>
                <a:lnTo>
                  <a:pt x="1653059" y="11259448"/>
                </a:lnTo>
                <a:lnTo>
                  <a:pt x="1989429" y="11259448"/>
                </a:lnTo>
                <a:close/>
                <a:moveTo>
                  <a:pt x="1989429" y="10543773"/>
                </a:moveTo>
                <a:lnTo>
                  <a:pt x="1653059" y="10543773"/>
                </a:lnTo>
                <a:lnTo>
                  <a:pt x="1653059" y="10894320"/>
                </a:lnTo>
                <a:lnTo>
                  <a:pt x="1989429" y="10894320"/>
                </a:lnTo>
                <a:close/>
                <a:moveTo>
                  <a:pt x="1989429" y="10178645"/>
                </a:moveTo>
                <a:lnTo>
                  <a:pt x="1653059" y="10178645"/>
                </a:lnTo>
                <a:lnTo>
                  <a:pt x="1653059" y="10529192"/>
                </a:lnTo>
                <a:lnTo>
                  <a:pt x="1989429" y="10529192"/>
                </a:lnTo>
                <a:close/>
                <a:moveTo>
                  <a:pt x="1989429" y="9813518"/>
                </a:moveTo>
                <a:lnTo>
                  <a:pt x="1653059" y="9813518"/>
                </a:lnTo>
                <a:lnTo>
                  <a:pt x="1653059" y="10164065"/>
                </a:lnTo>
                <a:lnTo>
                  <a:pt x="1989429" y="10164065"/>
                </a:lnTo>
                <a:close/>
                <a:moveTo>
                  <a:pt x="1989429" y="9448390"/>
                </a:moveTo>
                <a:lnTo>
                  <a:pt x="1653059" y="9448390"/>
                </a:lnTo>
                <a:lnTo>
                  <a:pt x="1653059" y="9798938"/>
                </a:lnTo>
                <a:lnTo>
                  <a:pt x="1989429" y="9798938"/>
                </a:lnTo>
                <a:close/>
                <a:moveTo>
                  <a:pt x="1989429" y="9083262"/>
                </a:moveTo>
                <a:lnTo>
                  <a:pt x="1653059" y="9083262"/>
                </a:lnTo>
                <a:lnTo>
                  <a:pt x="1653059" y="9433810"/>
                </a:lnTo>
                <a:lnTo>
                  <a:pt x="1989429" y="9433810"/>
                </a:lnTo>
                <a:close/>
                <a:moveTo>
                  <a:pt x="1989429" y="8718135"/>
                </a:moveTo>
                <a:lnTo>
                  <a:pt x="1653059" y="8718135"/>
                </a:lnTo>
                <a:lnTo>
                  <a:pt x="1653059" y="9068682"/>
                </a:lnTo>
                <a:lnTo>
                  <a:pt x="1989429" y="9068682"/>
                </a:lnTo>
                <a:close/>
                <a:moveTo>
                  <a:pt x="1989429" y="8353008"/>
                </a:moveTo>
                <a:lnTo>
                  <a:pt x="1653059" y="8353008"/>
                </a:lnTo>
                <a:lnTo>
                  <a:pt x="1653059" y="8703555"/>
                </a:lnTo>
                <a:lnTo>
                  <a:pt x="1989429" y="8703555"/>
                </a:lnTo>
                <a:close/>
                <a:moveTo>
                  <a:pt x="1989429" y="7987881"/>
                </a:moveTo>
                <a:lnTo>
                  <a:pt x="1653059" y="7987881"/>
                </a:lnTo>
                <a:lnTo>
                  <a:pt x="1653059" y="8338428"/>
                </a:lnTo>
                <a:lnTo>
                  <a:pt x="1989429" y="8338428"/>
                </a:lnTo>
                <a:close/>
                <a:moveTo>
                  <a:pt x="1989429" y="7622754"/>
                </a:moveTo>
                <a:lnTo>
                  <a:pt x="1653059" y="7622754"/>
                </a:lnTo>
                <a:lnTo>
                  <a:pt x="1653059" y="7973301"/>
                </a:lnTo>
                <a:lnTo>
                  <a:pt x="1989429" y="7973301"/>
                </a:lnTo>
                <a:close/>
                <a:moveTo>
                  <a:pt x="1989429" y="7257625"/>
                </a:moveTo>
                <a:lnTo>
                  <a:pt x="1653059" y="7257625"/>
                </a:lnTo>
                <a:lnTo>
                  <a:pt x="1653059" y="7608174"/>
                </a:lnTo>
                <a:lnTo>
                  <a:pt x="1989429" y="7608174"/>
                </a:lnTo>
                <a:close/>
                <a:moveTo>
                  <a:pt x="1989429" y="6892501"/>
                </a:moveTo>
                <a:lnTo>
                  <a:pt x="1653059" y="6892501"/>
                </a:lnTo>
                <a:lnTo>
                  <a:pt x="1653059" y="7243044"/>
                </a:lnTo>
                <a:lnTo>
                  <a:pt x="1989429" y="7243044"/>
                </a:lnTo>
                <a:close/>
                <a:moveTo>
                  <a:pt x="1989429" y="6527374"/>
                </a:moveTo>
                <a:lnTo>
                  <a:pt x="1653059" y="6527374"/>
                </a:lnTo>
                <a:lnTo>
                  <a:pt x="1653059" y="6877920"/>
                </a:lnTo>
                <a:lnTo>
                  <a:pt x="1989429" y="6877920"/>
                </a:lnTo>
                <a:close/>
                <a:moveTo>
                  <a:pt x="1989429" y="6187385"/>
                </a:moveTo>
                <a:lnTo>
                  <a:pt x="1653060" y="6187385"/>
                </a:lnTo>
                <a:lnTo>
                  <a:pt x="1653060" y="6357302"/>
                </a:lnTo>
                <a:lnTo>
                  <a:pt x="1653059" y="6357302"/>
                </a:lnTo>
                <a:lnTo>
                  <a:pt x="1653059" y="6512794"/>
                </a:lnTo>
                <a:lnTo>
                  <a:pt x="1989429" y="6512794"/>
                </a:lnTo>
                <a:close/>
                <a:moveTo>
                  <a:pt x="1989430" y="5822257"/>
                </a:moveTo>
                <a:lnTo>
                  <a:pt x="1653060" y="5822257"/>
                </a:lnTo>
                <a:lnTo>
                  <a:pt x="1653060" y="6172803"/>
                </a:lnTo>
                <a:lnTo>
                  <a:pt x="1989430" y="6172803"/>
                </a:lnTo>
                <a:close/>
                <a:moveTo>
                  <a:pt x="1989430" y="5457129"/>
                </a:moveTo>
                <a:lnTo>
                  <a:pt x="1653060" y="5457129"/>
                </a:lnTo>
                <a:lnTo>
                  <a:pt x="1653060" y="5807676"/>
                </a:lnTo>
                <a:lnTo>
                  <a:pt x="1989430" y="5807676"/>
                </a:lnTo>
                <a:close/>
                <a:moveTo>
                  <a:pt x="1989430" y="5092001"/>
                </a:moveTo>
                <a:lnTo>
                  <a:pt x="1653060" y="5092001"/>
                </a:lnTo>
                <a:lnTo>
                  <a:pt x="1653060" y="5442548"/>
                </a:lnTo>
                <a:lnTo>
                  <a:pt x="1989430" y="5442548"/>
                </a:lnTo>
                <a:close/>
                <a:moveTo>
                  <a:pt x="1989430" y="4726874"/>
                </a:moveTo>
                <a:lnTo>
                  <a:pt x="1653060" y="4726874"/>
                </a:lnTo>
                <a:lnTo>
                  <a:pt x="1653060" y="5077421"/>
                </a:lnTo>
                <a:lnTo>
                  <a:pt x="1989430" y="5077421"/>
                </a:lnTo>
                <a:close/>
                <a:moveTo>
                  <a:pt x="1989430" y="4361746"/>
                </a:moveTo>
                <a:lnTo>
                  <a:pt x="1653060" y="4361746"/>
                </a:lnTo>
                <a:lnTo>
                  <a:pt x="1653060" y="4712293"/>
                </a:lnTo>
                <a:lnTo>
                  <a:pt x="1989430" y="4712293"/>
                </a:lnTo>
                <a:close/>
                <a:moveTo>
                  <a:pt x="1989430" y="3996618"/>
                </a:moveTo>
                <a:lnTo>
                  <a:pt x="1653060" y="3996618"/>
                </a:lnTo>
                <a:lnTo>
                  <a:pt x="1653060" y="4347165"/>
                </a:lnTo>
                <a:lnTo>
                  <a:pt x="1989430" y="4347165"/>
                </a:lnTo>
                <a:close/>
                <a:moveTo>
                  <a:pt x="1989430" y="3631491"/>
                </a:moveTo>
                <a:lnTo>
                  <a:pt x="1653060" y="3631491"/>
                </a:lnTo>
                <a:lnTo>
                  <a:pt x="1653060" y="3982038"/>
                </a:lnTo>
                <a:lnTo>
                  <a:pt x="1989430" y="3982038"/>
                </a:lnTo>
                <a:close/>
                <a:moveTo>
                  <a:pt x="1989430" y="3266363"/>
                </a:moveTo>
                <a:lnTo>
                  <a:pt x="1653060" y="3266363"/>
                </a:lnTo>
                <a:lnTo>
                  <a:pt x="1653060" y="3616911"/>
                </a:lnTo>
                <a:lnTo>
                  <a:pt x="1989430" y="3616911"/>
                </a:lnTo>
                <a:close/>
                <a:moveTo>
                  <a:pt x="1989430" y="2901235"/>
                </a:moveTo>
                <a:lnTo>
                  <a:pt x="1653060" y="2901235"/>
                </a:lnTo>
                <a:lnTo>
                  <a:pt x="1653060" y="3251783"/>
                </a:lnTo>
                <a:lnTo>
                  <a:pt x="1989430" y="3251783"/>
                </a:lnTo>
                <a:close/>
                <a:moveTo>
                  <a:pt x="1989430" y="2536108"/>
                </a:moveTo>
                <a:lnTo>
                  <a:pt x="1653060" y="2536108"/>
                </a:lnTo>
                <a:lnTo>
                  <a:pt x="1653060" y="2886655"/>
                </a:lnTo>
                <a:lnTo>
                  <a:pt x="1989430" y="2886655"/>
                </a:lnTo>
                <a:close/>
                <a:moveTo>
                  <a:pt x="1989430" y="2170981"/>
                </a:moveTo>
                <a:lnTo>
                  <a:pt x="1653060" y="2170981"/>
                </a:lnTo>
                <a:lnTo>
                  <a:pt x="1653060" y="2521528"/>
                </a:lnTo>
                <a:lnTo>
                  <a:pt x="1989430" y="2521528"/>
                </a:lnTo>
                <a:close/>
                <a:moveTo>
                  <a:pt x="1989430" y="1805854"/>
                </a:moveTo>
                <a:lnTo>
                  <a:pt x="1653060" y="1805854"/>
                </a:lnTo>
                <a:lnTo>
                  <a:pt x="1653060" y="2156401"/>
                </a:lnTo>
                <a:lnTo>
                  <a:pt x="1989430" y="2156401"/>
                </a:lnTo>
                <a:close/>
                <a:moveTo>
                  <a:pt x="1989430" y="1440727"/>
                </a:moveTo>
                <a:lnTo>
                  <a:pt x="1653060" y="1440727"/>
                </a:lnTo>
                <a:lnTo>
                  <a:pt x="1653060" y="1791274"/>
                </a:lnTo>
                <a:lnTo>
                  <a:pt x="1989430" y="1791274"/>
                </a:lnTo>
                <a:close/>
                <a:moveTo>
                  <a:pt x="1989430" y="1075598"/>
                </a:moveTo>
                <a:lnTo>
                  <a:pt x="1653060" y="1075598"/>
                </a:lnTo>
                <a:lnTo>
                  <a:pt x="1653060" y="1426147"/>
                </a:lnTo>
                <a:lnTo>
                  <a:pt x="1989430" y="1426147"/>
                </a:lnTo>
                <a:close/>
                <a:moveTo>
                  <a:pt x="1989430" y="710474"/>
                </a:moveTo>
                <a:lnTo>
                  <a:pt x="1653060" y="710474"/>
                </a:lnTo>
                <a:lnTo>
                  <a:pt x="1653060" y="1061017"/>
                </a:lnTo>
                <a:lnTo>
                  <a:pt x="1989430" y="1061017"/>
                </a:lnTo>
                <a:close/>
                <a:moveTo>
                  <a:pt x="1989430" y="345347"/>
                </a:moveTo>
                <a:lnTo>
                  <a:pt x="1653060" y="345347"/>
                </a:lnTo>
                <a:lnTo>
                  <a:pt x="1653060" y="695893"/>
                </a:lnTo>
                <a:lnTo>
                  <a:pt x="1989430" y="695893"/>
                </a:lnTo>
                <a:close/>
                <a:moveTo>
                  <a:pt x="2341019" y="12004284"/>
                </a:moveTo>
                <a:lnTo>
                  <a:pt x="2004649" y="12004284"/>
                </a:lnTo>
                <a:lnTo>
                  <a:pt x="2004649" y="12354830"/>
                </a:lnTo>
                <a:lnTo>
                  <a:pt x="2341019" y="12354830"/>
                </a:lnTo>
                <a:close/>
                <a:moveTo>
                  <a:pt x="2341019" y="11639156"/>
                </a:moveTo>
                <a:lnTo>
                  <a:pt x="2004649" y="11639156"/>
                </a:lnTo>
                <a:lnTo>
                  <a:pt x="2004649" y="11989703"/>
                </a:lnTo>
                <a:lnTo>
                  <a:pt x="2341019" y="11989703"/>
                </a:lnTo>
                <a:close/>
                <a:moveTo>
                  <a:pt x="2341019" y="11274028"/>
                </a:moveTo>
                <a:lnTo>
                  <a:pt x="2004649" y="11274028"/>
                </a:lnTo>
                <a:lnTo>
                  <a:pt x="2004649" y="11624575"/>
                </a:lnTo>
                <a:lnTo>
                  <a:pt x="2341019" y="11624575"/>
                </a:lnTo>
                <a:close/>
                <a:moveTo>
                  <a:pt x="2341019" y="10908901"/>
                </a:moveTo>
                <a:lnTo>
                  <a:pt x="2004649" y="10908901"/>
                </a:lnTo>
                <a:lnTo>
                  <a:pt x="2004649" y="11259448"/>
                </a:lnTo>
                <a:lnTo>
                  <a:pt x="2341019" y="11259448"/>
                </a:lnTo>
                <a:close/>
                <a:moveTo>
                  <a:pt x="2341020" y="10543773"/>
                </a:moveTo>
                <a:lnTo>
                  <a:pt x="2004649" y="10543773"/>
                </a:lnTo>
                <a:lnTo>
                  <a:pt x="2004649" y="10894320"/>
                </a:lnTo>
                <a:lnTo>
                  <a:pt x="2341019" y="10894320"/>
                </a:lnTo>
                <a:close/>
                <a:moveTo>
                  <a:pt x="2341020" y="10178645"/>
                </a:moveTo>
                <a:lnTo>
                  <a:pt x="2004649" y="10178645"/>
                </a:lnTo>
                <a:lnTo>
                  <a:pt x="2004649" y="10529192"/>
                </a:lnTo>
                <a:lnTo>
                  <a:pt x="2341020" y="10529192"/>
                </a:lnTo>
                <a:close/>
                <a:moveTo>
                  <a:pt x="2341020" y="9813518"/>
                </a:moveTo>
                <a:lnTo>
                  <a:pt x="2004649" y="9813518"/>
                </a:lnTo>
                <a:lnTo>
                  <a:pt x="2004649" y="10164065"/>
                </a:lnTo>
                <a:lnTo>
                  <a:pt x="2341020" y="10164065"/>
                </a:lnTo>
                <a:close/>
                <a:moveTo>
                  <a:pt x="2341020" y="9448390"/>
                </a:moveTo>
                <a:lnTo>
                  <a:pt x="2004649" y="9448390"/>
                </a:lnTo>
                <a:lnTo>
                  <a:pt x="2004649" y="9798938"/>
                </a:lnTo>
                <a:lnTo>
                  <a:pt x="2341020" y="9798938"/>
                </a:lnTo>
                <a:close/>
                <a:moveTo>
                  <a:pt x="2341020" y="9083262"/>
                </a:moveTo>
                <a:lnTo>
                  <a:pt x="2004649" y="9083262"/>
                </a:lnTo>
                <a:lnTo>
                  <a:pt x="2004649" y="9433810"/>
                </a:lnTo>
                <a:lnTo>
                  <a:pt x="2341020" y="9433810"/>
                </a:lnTo>
                <a:close/>
                <a:moveTo>
                  <a:pt x="2341020" y="8718135"/>
                </a:moveTo>
                <a:lnTo>
                  <a:pt x="2004649" y="8718135"/>
                </a:lnTo>
                <a:lnTo>
                  <a:pt x="2004649" y="9068682"/>
                </a:lnTo>
                <a:lnTo>
                  <a:pt x="2341020" y="9068682"/>
                </a:lnTo>
                <a:close/>
                <a:moveTo>
                  <a:pt x="2341020" y="8353008"/>
                </a:moveTo>
                <a:lnTo>
                  <a:pt x="2004649" y="8353008"/>
                </a:lnTo>
                <a:lnTo>
                  <a:pt x="2004649" y="8703555"/>
                </a:lnTo>
                <a:lnTo>
                  <a:pt x="2341020" y="8703555"/>
                </a:lnTo>
                <a:close/>
                <a:moveTo>
                  <a:pt x="2341020" y="7987881"/>
                </a:moveTo>
                <a:lnTo>
                  <a:pt x="2004649" y="7987881"/>
                </a:lnTo>
                <a:lnTo>
                  <a:pt x="2004649" y="8338428"/>
                </a:lnTo>
                <a:lnTo>
                  <a:pt x="2341020" y="8338428"/>
                </a:lnTo>
                <a:close/>
                <a:moveTo>
                  <a:pt x="2341020" y="7622754"/>
                </a:moveTo>
                <a:lnTo>
                  <a:pt x="2004649" y="7622754"/>
                </a:lnTo>
                <a:lnTo>
                  <a:pt x="2004649" y="7973301"/>
                </a:lnTo>
                <a:lnTo>
                  <a:pt x="2341020" y="7973301"/>
                </a:lnTo>
                <a:close/>
                <a:moveTo>
                  <a:pt x="2341020" y="7257625"/>
                </a:moveTo>
                <a:lnTo>
                  <a:pt x="2004649" y="7257625"/>
                </a:lnTo>
                <a:lnTo>
                  <a:pt x="2004649" y="7608174"/>
                </a:lnTo>
                <a:lnTo>
                  <a:pt x="2341020" y="7608174"/>
                </a:lnTo>
                <a:close/>
                <a:moveTo>
                  <a:pt x="2341020" y="6892501"/>
                </a:moveTo>
                <a:lnTo>
                  <a:pt x="2004649" y="6892501"/>
                </a:lnTo>
                <a:lnTo>
                  <a:pt x="2004649" y="7243044"/>
                </a:lnTo>
                <a:lnTo>
                  <a:pt x="2341020" y="7243044"/>
                </a:lnTo>
                <a:close/>
                <a:moveTo>
                  <a:pt x="2341020" y="6527374"/>
                </a:moveTo>
                <a:lnTo>
                  <a:pt x="2004649" y="6527374"/>
                </a:lnTo>
                <a:lnTo>
                  <a:pt x="2004649" y="6877920"/>
                </a:lnTo>
                <a:lnTo>
                  <a:pt x="2341020" y="6877920"/>
                </a:lnTo>
                <a:close/>
                <a:moveTo>
                  <a:pt x="2341020" y="6187385"/>
                </a:moveTo>
                <a:lnTo>
                  <a:pt x="2004650" y="6187385"/>
                </a:lnTo>
                <a:lnTo>
                  <a:pt x="2004650" y="6357302"/>
                </a:lnTo>
                <a:lnTo>
                  <a:pt x="2004649" y="6357302"/>
                </a:lnTo>
                <a:lnTo>
                  <a:pt x="2004649" y="6512794"/>
                </a:lnTo>
                <a:lnTo>
                  <a:pt x="2341020" y="6512794"/>
                </a:lnTo>
                <a:lnTo>
                  <a:pt x="2341020" y="6357302"/>
                </a:lnTo>
                <a:close/>
                <a:moveTo>
                  <a:pt x="2341020" y="5822257"/>
                </a:moveTo>
                <a:lnTo>
                  <a:pt x="2004650" y="5822257"/>
                </a:lnTo>
                <a:lnTo>
                  <a:pt x="2004650" y="6172803"/>
                </a:lnTo>
                <a:lnTo>
                  <a:pt x="2341020" y="6172803"/>
                </a:lnTo>
                <a:close/>
                <a:moveTo>
                  <a:pt x="2341020" y="5457129"/>
                </a:moveTo>
                <a:lnTo>
                  <a:pt x="2004650" y="5457129"/>
                </a:lnTo>
                <a:lnTo>
                  <a:pt x="2004650" y="5807676"/>
                </a:lnTo>
                <a:lnTo>
                  <a:pt x="2341020" y="5807676"/>
                </a:lnTo>
                <a:close/>
                <a:moveTo>
                  <a:pt x="2341020" y="5092001"/>
                </a:moveTo>
                <a:lnTo>
                  <a:pt x="2004650" y="5092001"/>
                </a:lnTo>
                <a:lnTo>
                  <a:pt x="2004650" y="5442548"/>
                </a:lnTo>
                <a:lnTo>
                  <a:pt x="2341020" y="5442548"/>
                </a:lnTo>
                <a:close/>
                <a:moveTo>
                  <a:pt x="2341020" y="4726874"/>
                </a:moveTo>
                <a:lnTo>
                  <a:pt x="2004650" y="4726874"/>
                </a:lnTo>
                <a:lnTo>
                  <a:pt x="2004650" y="5077421"/>
                </a:lnTo>
                <a:lnTo>
                  <a:pt x="2341020" y="5077421"/>
                </a:lnTo>
                <a:close/>
                <a:moveTo>
                  <a:pt x="2341021" y="4361746"/>
                </a:moveTo>
                <a:lnTo>
                  <a:pt x="2004650" y="4361746"/>
                </a:lnTo>
                <a:lnTo>
                  <a:pt x="2004650" y="4712293"/>
                </a:lnTo>
                <a:lnTo>
                  <a:pt x="2341020" y="4712293"/>
                </a:lnTo>
                <a:close/>
                <a:moveTo>
                  <a:pt x="2341021" y="3996618"/>
                </a:moveTo>
                <a:lnTo>
                  <a:pt x="2004650" y="3996618"/>
                </a:lnTo>
                <a:lnTo>
                  <a:pt x="2004650" y="4347165"/>
                </a:lnTo>
                <a:lnTo>
                  <a:pt x="2341021" y="4347165"/>
                </a:lnTo>
                <a:close/>
                <a:moveTo>
                  <a:pt x="2341021" y="3631491"/>
                </a:moveTo>
                <a:lnTo>
                  <a:pt x="2004650" y="3631491"/>
                </a:lnTo>
                <a:lnTo>
                  <a:pt x="2004650" y="3982038"/>
                </a:lnTo>
                <a:lnTo>
                  <a:pt x="2341021" y="3982038"/>
                </a:lnTo>
                <a:close/>
                <a:moveTo>
                  <a:pt x="2341021" y="3266363"/>
                </a:moveTo>
                <a:lnTo>
                  <a:pt x="2004650" y="3266363"/>
                </a:lnTo>
                <a:lnTo>
                  <a:pt x="2004650" y="3616911"/>
                </a:lnTo>
                <a:lnTo>
                  <a:pt x="2341021" y="3616911"/>
                </a:lnTo>
                <a:close/>
                <a:moveTo>
                  <a:pt x="2341021" y="2901235"/>
                </a:moveTo>
                <a:lnTo>
                  <a:pt x="2004650" y="2901235"/>
                </a:lnTo>
                <a:lnTo>
                  <a:pt x="2004650" y="3251783"/>
                </a:lnTo>
                <a:lnTo>
                  <a:pt x="2341021" y="3251783"/>
                </a:lnTo>
                <a:close/>
                <a:moveTo>
                  <a:pt x="2341021" y="2536108"/>
                </a:moveTo>
                <a:lnTo>
                  <a:pt x="2004650" y="2536108"/>
                </a:lnTo>
                <a:lnTo>
                  <a:pt x="2004650" y="2886655"/>
                </a:lnTo>
                <a:lnTo>
                  <a:pt x="2341021" y="2886655"/>
                </a:lnTo>
                <a:close/>
                <a:moveTo>
                  <a:pt x="2341021" y="2170981"/>
                </a:moveTo>
                <a:lnTo>
                  <a:pt x="2004650" y="2170981"/>
                </a:lnTo>
                <a:lnTo>
                  <a:pt x="2004650" y="2521528"/>
                </a:lnTo>
                <a:lnTo>
                  <a:pt x="2341021" y="2521528"/>
                </a:lnTo>
                <a:close/>
                <a:moveTo>
                  <a:pt x="2341021" y="1805854"/>
                </a:moveTo>
                <a:lnTo>
                  <a:pt x="2004650" y="1805854"/>
                </a:lnTo>
                <a:lnTo>
                  <a:pt x="2004650" y="2156401"/>
                </a:lnTo>
                <a:lnTo>
                  <a:pt x="2341021" y="2156401"/>
                </a:lnTo>
                <a:close/>
                <a:moveTo>
                  <a:pt x="2341021" y="1440727"/>
                </a:moveTo>
                <a:lnTo>
                  <a:pt x="2004650" y="1440727"/>
                </a:lnTo>
                <a:lnTo>
                  <a:pt x="2004650" y="1791274"/>
                </a:lnTo>
                <a:lnTo>
                  <a:pt x="2341021" y="1791274"/>
                </a:lnTo>
                <a:close/>
                <a:moveTo>
                  <a:pt x="2341021" y="1075598"/>
                </a:moveTo>
                <a:lnTo>
                  <a:pt x="2004650" y="1075598"/>
                </a:lnTo>
                <a:lnTo>
                  <a:pt x="2004650" y="1426147"/>
                </a:lnTo>
                <a:lnTo>
                  <a:pt x="2341021" y="1426147"/>
                </a:lnTo>
                <a:close/>
                <a:moveTo>
                  <a:pt x="2341021" y="710474"/>
                </a:moveTo>
                <a:lnTo>
                  <a:pt x="2004650" y="710474"/>
                </a:lnTo>
                <a:lnTo>
                  <a:pt x="2004650" y="1061017"/>
                </a:lnTo>
                <a:lnTo>
                  <a:pt x="2341021" y="1061017"/>
                </a:lnTo>
                <a:close/>
                <a:moveTo>
                  <a:pt x="2341021" y="345347"/>
                </a:moveTo>
                <a:lnTo>
                  <a:pt x="2004650" y="345347"/>
                </a:lnTo>
                <a:lnTo>
                  <a:pt x="2004650" y="695893"/>
                </a:lnTo>
                <a:lnTo>
                  <a:pt x="2341021" y="695893"/>
                </a:lnTo>
                <a:close/>
                <a:moveTo>
                  <a:pt x="2692608" y="12004284"/>
                </a:moveTo>
                <a:lnTo>
                  <a:pt x="2356239" y="12004284"/>
                </a:lnTo>
                <a:lnTo>
                  <a:pt x="2356239" y="12354830"/>
                </a:lnTo>
                <a:lnTo>
                  <a:pt x="2692608" y="12354830"/>
                </a:lnTo>
                <a:close/>
                <a:moveTo>
                  <a:pt x="2692608" y="11639156"/>
                </a:moveTo>
                <a:lnTo>
                  <a:pt x="2356239" y="11639156"/>
                </a:lnTo>
                <a:lnTo>
                  <a:pt x="2356239" y="11989703"/>
                </a:lnTo>
                <a:lnTo>
                  <a:pt x="2692608" y="11989703"/>
                </a:lnTo>
                <a:close/>
                <a:moveTo>
                  <a:pt x="2692608" y="11274028"/>
                </a:moveTo>
                <a:lnTo>
                  <a:pt x="2356239" y="11274028"/>
                </a:lnTo>
                <a:lnTo>
                  <a:pt x="2356239" y="11624575"/>
                </a:lnTo>
                <a:lnTo>
                  <a:pt x="2692608" y="11624575"/>
                </a:lnTo>
                <a:close/>
                <a:moveTo>
                  <a:pt x="2692608" y="10908900"/>
                </a:moveTo>
                <a:lnTo>
                  <a:pt x="2356239" y="10908901"/>
                </a:lnTo>
                <a:lnTo>
                  <a:pt x="2356239" y="11259448"/>
                </a:lnTo>
                <a:lnTo>
                  <a:pt x="2692608" y="11259448"/>
                </a:lnTo>
                <a:close/>
                <a:moveTo>
                  <a:pt x="2692608" y="10543773"/>
                </a:moveTo>
                <a:lnTo>
                  <a:pt x="2356239" y="10543773"/>
                </a:lnTo>
                <a:lnTo>
                  <a:pt x="2356239" y="10894320"/>
                </a:lnTo>
                <a:lnTo>
                  <a:pt x="2692608" y="10894320"/>
                </a:lnTo>
                <a:close/>
                <a:moveTo>
                  <a:pt x="2692608" y="10178645"/>
                </a:moveTo>
                <a:lnTo>
                  <a:pt x="2356239" y="10178645"/>
                </a:lnTo>
                <a:lnTo>
                  <a:pt x="2356239" y="10529192"/>
                </a:lnTo>
                <a:lnTo>
                  <a:pt x="2692608" y="10529192"/>
                </a:lnTo>
                <a:close/>
                <a:moveTo>
                  <a:pt x="2692608" y="9813518"/>
                </a:moveTo>
                <a:lnTo>
                  <a:pt x="2356239" y="9813518"/>
                </a:lnTo>
                <a:lnTo>
                  <a:pt x="2356239" y="10164065"/>
                </a:lnTo>
                <a:lnTo>
                  <a:pt x="2692608" y="10164065"/>
                </a:lnTo>
                <a:close/>
                <a:moveTo>
                  <a:pt x="2692608" y="9448390"/>
                </a:moveTo>
                <a:lnTo>
                  <a:pt x="2356239" y="9448390"/>
                </a:lnTo>
                <a:lnTo>
                  <a:pt x="2356239" y="9798938"/>
                </a:lnTo>
                <a:lnTo>
                  <a:pt x="2692608" y="9798938"/>
                </a:lnTo>
                <a:close/>
                <a:moveTo>
                  <a:pt x="2692608" y="9083262"/>
                </a:moveTo>
                <a:lnTo>
                  <a:pt x="2356239" y="9083262"/>
                </a:lnTo>
                <a:lnTo>
                  <a:pt x="2356239" y="9433810"/>
                </a:lnTo>
                <a:lnTo>
                  <a:pt x="2692608" y="9433810"/>
                </a:lnTo>
                <a:close/>
                <a:moveTo>
                  <a:pt x="2692608" y="8718135"/>
                </a:moveTo>
                <a:lnTo>
                  <a:pt x="2356239" y="8718135"/>
                </a:lnTo>
                <a:lnTo>
                  <a:pt x="2356239" y="9068682"/>
                </a:lnTo>
                <a:lnTo>
                  <a:pt x="2692608" y="9068682"/>
                </a:lnTo>
                <a:close/>
                <a:moveTo>
                  <a:pt x="2692608" y="8353008"/>
                </a:moveTo>
                <a:lnTo>
                  <a:pt x="2356239" y="8353008"/>
                </a:lnTo>
                <a:lnTo>
                  <a:pt x="2356239" y="8703555"/>
                </a:lnTo>
                <a:lnTo>
                  <a:pt x="2692608" y="8703555"/>
                </a:lnTo>
                <a:close/>
                <a:moveTo>
                  <a:pt x="2692608" y="7987881"/>
                </a:moveTo>
                <a:lnTo>
                  <a:pt x="2356239" y="7987881"/>
                </a:lnTo>
                <a:lnTo>
                  <a:pt x="2356239" y="8338428"/>
                </a:lnTo>
                <a:lnTo>
                  <a:pt x="2692608" y="8338428"/>
                </a:lnTo>
                <a:close/>
                <a:moveTo>
                  <a:pt x="2692608" y="7622754"/>
                </a:moveTo>
                <a:lnTo>
                  <a:pt x="2356239" y="7622754"/>
                </a:lnTo>
                <a:lnTo>
                  <a:pt x="2356239" y="7973301"/>
                </a:lnTo>
                <a:lnTo>
                  <a:pt x="2692608" y="7973301"/>
                </a:lnTo>
                <a:close/>
                <a:moveTo>
                  <a:pt x="2692608" y="7257625"/>
                </a:moveTo>
                <a:lnTo>
                  <a:pt x="2356239" y="7257625"/>
                </a:lnTo>
                <a:lnTo>
                  <a:pt x="2356239" y="7608174"/>
                </a:lnTo>
                <a:lnTo>
                  <a:pt x="2692608" y="7608174"/>
                </a:lnTo>
                <a:close/>
                <a:moveTo>
                  <a:pt x="2692608" y="6892501"/>
                </a:moveTo>
                <a:lnTo>
                  <a:pt x="2356239" y="6892501"/>
                </a:lnTo>
                <a:lnTo>
                  <a:pt x="2356239" y="7243044"/>
                </a:lnTo>
                <a:lnTo>
                  <a:pt x="2692608" y="7243044"/>
                </a:lnTo>
                <a:close/>
                <a:moveTo>
                  <a:pt x="2692609" y="6527374"/>
                </a:moveTo>
                <a:lnTo>
                  <a:pt x="2356239" y="6527374"/>
                </a:lnTo>
                <a:lnTo>
                  <a:pt x="2356239" y="6877920"/>
                </a:lnTo>
                <a:lnTo>
                  <a:pt x="2692608" y="6877921"/>
                </a:lnTo>
                <a:close/>
                <a:moveTo>
                  <a:pt x="2692609" y="6187384"/>
                </a:moveTo>
                <a:lnTo>
                  <a:pt x="2356240" y="6187385"/>
                </a:lnTo>
                <a:lnTo>
                  <a:pt x="2356240" y="6357302"/>
                </a:lnTo>
                <a:lnTo>
                  <a:pt x="2356239" y="6357302"/>
                </a:lnTo>
                <a:lnTo>
                  <a:pt x="2356239" y="6512794"/>
                </a:lnTo>
                <a:lnTo>
                  <a:pt x="2692609" y="6512794"/>
                </a:lnTo>
                <a:lnTo>
                  <a:pt x="2692609" y="6357302"/>
                </a:lnTo>
                <a:close/>
                <a:moveTo>
                  <a:pt x="2692609" y="5822257"/>
                </a:moveTo>
                <a:lnTo>
                  <a:pt x="2356240" y="5822257"/>
                </a:lnTo>
                <a:lnTo>
                  <a:pt x="2356240" y="6172803"/>
                </a:lnTo>
                <a:lnTo>
                  <a:pt x="2692609" y="6172803"/>
                </a:lnTo>
                <a:close/>
                <a:moveTo>
                  <a:pt x="2692609" y="5457129"/>
                </a:moveTo>
                <a:lnTo>
                  <a:pt x="2356240" y="5457129"/>
                </a:lnTo>
                <a:lnTo>
                  <a:pt x="2356240" y="5807676"/>
                </a:lnTo>
                <a:lnTo>
                  <a:pt x="2692609" y="5807676"/>
                </a:lnTo>
                <a:close/>
                <a:moveTo>
                  <a:pt x="2692609" y="5092001"/>
                </a:moveTo>
                <a:lnTo>
                  <a:pt x="2356240" y="5092001"/>
                </a:lnTo>
                <a:lnTo>
                  <a:pt x="2356240" y="5442548"/>
                </a:lnTo>
                <a:lnTo>
                  <a:pt x="2692609" y="5442548"/>
                </a:lnTo>
                <a:close/>
                <a:moveTo>
                  <a:pt x="2692609" y="4726873"/>
                </a:moveTo>
                <a:lnTo>
                  <a:pt x="2356240" y="4726874"/>
                </a:lnTo>
                <a:lnTo>
                  <a:pt x="2356240" y="5077421"/>
                </a:lnTo>
                <a:lnTo>
                  <a:pt x="2692609" y="5077421"/>
                </a:lnTo>
                <a:close/>
                <a:moveTo>
                  <a:pt x="2692609" y="4361746"/>
                </a:moveTo>
                <a:lnTo>
                  <a:pt x="2356240" y="4361746"/>
                </a:lnTo>
                <a:lnTo>
                  <a:pt x="2356240" y="4712293"/>
                </a:lnTo>
                <a:lnTo>
                  <a:pt x="2692609" y="4712293"/>
                </a:lnTo>
                <a:close/>
                <a:moveTo>
                  <a:pt x="2692609" y="3996618"/>
                </a:moveTo>
                <a:lnTo>
                  <a:pt x="2356240" y="3996618"/>
                </a:lnTo>
                <a:lnTo>
                  <a:pt x="2356240" y="4347165"/>
                </a:lnTo>
                <a:lnTo>
                  <a:pt x="2692609" y="4347165"/>
                </a:lnTo>
                <a:close/>
                <a:moveTo>
                  <a:pt x="2692609" y="3631491"/>
                </a:moveTo>
                <a:lnTo>
                  <a:pt x="2356240" y="3631491"/>
                </a:lnTo>
                <a:lnTo>
                  <a:pt x="2356240" y="3982038"/>
                </a:lnTo>
                <a:lnTo>
                  <a:pt x="2692609" y="3982038"/>
                </a:lnTo>
                <a:close/>
                <a:moveTo>
                  <a:pt x="2692609" y="3266363"/>
                </a:moveTo>
                <a:lnTo>
                  <a:pt x="2356240" y="3266363"/>
                </a:lnTo>
                <a:lnTo>
                  <a:pt x="2356240" y="3616911"/>
                </a:lnTo>
                <a:lnTo>
                  <a:pt x="2692609" y="3616911"/>
                </a:lnTo>
                <a:close/>
                <a:moveTo>
                  <a:pt x="2692609" y="2901235"/>
                </a:moveTo>
                <a:lnTo>
                  <a:pt x="2356240" y="2901235"/>
                </a:lnTo>
                <a:lnTo>
                  <a:pt x="2356240" y="3251783"/>
                </a:lnTo>
                <a:lnTo>
                  <a:pt x="2692609" y="3251783"/>
                </a:lnTo>
                <a:close/>
                <a:moveTo>
                  <a:pt x="2692609" y="2536108"/>
                </a:moveTo>
                <a:lnTo>
                  <a:pt x="2356240" y="2536108"/>
                </a:lnTo>
                <a:lnTo>
                  <a:pt x="2356240" y="2886655"/>
                </a:lnTo>
                <a:lnTo>
                  <a:pt x="2692609" y="2886655"/>
                </a:lnTo>
                <a:close/>
                <a:moveTo>
                  <a:pt x="2692609" y="2170981"/>
                </a:moveTo>
                <a:lnTo>
                  <a:pt x="2356240" y="2170981"/>
                </a:lnTo>
                <a:lnTo>
                  <a:pt x="2356240" y="2521528"/>
                </a:lnTo>
                <a:lnTo>
                  <a:pt x="2692609" y="2521528"/>
                </a:lnTo>
                <a:close/>
                <a:moveTo>
                  <a:pt x="2692609" y="1805854"/>
                </a:moveTo>
                <a:lnTo>
                  <a:pt x="2356240" y="1805854"/>
                </a:lnTo>
                <a:lnTo>
                  <a:pt x="2356240" y="2156401"/>
                </a:lnTo>
                <a:lnTo>
                  <a:pt x="2692609" y="2156401"/>
                </a:lnTo>
                <a:close/>
                <a:moveTo>
                  <a:pt x="2692609" y="1440727"/>
                </a:moveTo>
                <a:lnTo>
                  <a:pt x="2356240" y="1440727"/>
                </a:lnTo>
                <a:lnTo>
                  <a:pt x="2356240" y="1791274"/>
                </a:lnTo>
                <a:lnTo>
                  <a:pt x="2692609" y="1791274"/>
                </a:lnTo>
                <a:close/>
                <a:moveTo>
                  <a:pt x="2692609" y="1075598"/>
                </a:moveTo>
                <a:lnTo>
                  <a:pt x="2356240" y="1075598"/>
                </a:lnTo>
                <a:lnTo>
                  <a:pt x="2356240" y="1426147"/>
                </a:lnTo>
                <a:lnTo>
                  <a:pt x="2692609" y="1426147"/>
                </a:lnTo>
                <a:close/>
                <a:moveTo>
                  <a:pt x="2692609" y="710474"/>
                </a:moveTo>
                <a:lnTo>
                  <a:pt x="2356240" y="710474"/>
                </a:lnTo>
                <a:lnTo>
                  <a:pt x="2356240" y="1061017"/>
                </a:lnTo>
                <a:lnTo>
                  <a:pt x="2692609" y="1061017"/>
                </a:lnTo>
                <a:close/>
                <a:moveTo>
                  <a:pt x="2692610" y="345347"/>
                </a:moveTo>
                <a:lnTo>
                  <a:pt x="2356240" y="345347"/>
                </a:lnTo>
                <a:lnTo>
                  <a:pt x="2356240" y="695893"/>
                </a:lnTo>
                <a:lnTo>
                  <a:pt x="2692609" y="695894"/>
                </a:lnTo>
                <a:close/>
                <a:moveTo>
                  <a:pt x="3044198" y="12004284"/>
                </a:moveTo>
                <a:lnTo>
                  <a:pt x="2707828" y="12004284"/>
                </a:lnTo>
                <a:lnTo>
                  <a:pt x="2707828" y="12354830"/>
                </a:lnTo>
                <a:lnTo>
                  <a:pt x="3044198" y="12354830"/>
                </a:lnTo>
                <a:close/>
                <a:moveTo>
                  <a:pt x="3044198" y="11639156"/>
                </a:moveTo>
                <a:lnTo>
                  <a:pt x="2707828" y="11639156"/>
                </a:lnTo>
                <a:lnTo>
                  <a:pt x="2707828" y="11989703"/>
                </a:lnTo>
                <a:lnTo>
                  <a:pt x="3044198" y="11989703"/>
                </a:lnTo>
                <a:close/>
                <a:moveTo>
                  <a:pt x="3044198" y="11274028"/>
                </a:moveTo>
                <a:lnTo>
                  <a:pt x="2707828" y="11274028"/>
                </a:lnTo>
                <a:lnTo>
                  <a:pt x="2707828" y="11624575"/>
                </a:lnTo>
                <a:lnTo>
                  <a:pt x="3044198" y="11624575"/>
                </a:lnTo>
                <a:close/>
                <a:moveTo>
                  <a:pt x="3044198" y="10908900"/>
                </a:moveTo>
                <a:lnTo>
                  <a:pt x="2707828" y="10908900"/>
                </a:lnTo>
                <a:lnTo>
                  <a:pt x="2707828" y="11259448"/>
                </a:lnTo>
                <a:lnTo>
                  <a:pt x="3044198" y="11259448"/>
                </a:lnTo>
                <a:close/>
                <a:moveTo>
                  <a:pt x="3044198" y="10543773"/>
                </a:moveTo>
                <a:lnTo>
                  <a:pt x="2707828" y="10543773"/>
                </a:lnTo>
                <a:lnTo>
                  <a:pt x="2707828" y="10894320"/>
                </a:lnTo>
                <a:lnTo>
                  <a:pt x="3044198" y="10894320"/>
                </a:lnTo>
                <a:close/>
                <a:moveTo>
                  <a:pt x="3044198" y="10178645"/>
                </a:moveTo>
                <a:lnTo>
                  <a:pt x="2707828" y="10178645"/>
                </a:lnTo>
                <a:lnTo>
                  <a:pt x="2707828" y="10529192"/>
                </a:lnTo>
                <a:lnTo>
                  <a:pt x="3044198" y="10529192"/>
                </a:lnTo>
                <a:close/>
                <a:moveTo>
                  <a:pt x="3044198" y="9813518"/>
                </a:moveTo>
                <a:lnTo>
                  <a:pt x="2707828" y="9813518"/>
                </a:lnTo>
                <a:lnTo>
                  <a:pt x="2707828" y="10164065"/>
                </a:lnTo>
                <a:lnTo>
                  <a:pt x="3044198" y="10164065"/>
                </a:lnTo>
                <a:close/>
                <a:moveTo>
                  <a:pt x="3044198" y="9448390"/>
                </a:moveTo>
                <a:lnTo>
                  <a:pt x="2707828" y="9448390"/>
                </a:lnTo>
                <a:lnTo>
                  <a:pt x="2707828" y="9798938"/>
                </a:lnTo>
                <a:lnTo>
                  <a:pt x="3044198" y="9798938"/>
                </a:lnTo>
                <a:close/>
                <a:moveTo>
                  <a:pt x="3044198" y="9083262"/>
                </a:moveTo>
                <a:lnTo>
                  <a:pt x="2707828" y="9083262"/>
                </a:lnTo>
                <a:lnTo>
                  <a:pt x="2707828" y="9433810"/>
                </a:lnTo>
                <a:lnTo>
                  <a:pt x="3044198" y="9433810"/>
                </a:lnTo>
                <a:close/>
                <a:moveTo>
                  <a:pt x="3044198" y="8718135"/>
                </a:moveTo>
                <a:lnTo>
                  <a:pt x="2707828" y="8718135"/>
                </a:lnTo>
                <a:lnTo>
                  <a:pt x="2707828" y="9068682"/>
                </a:lnTo>
                <a:lnTo>
                  <a:pt x="3044198" y="9068682"/>
                </a:lnTo>
                <a:close/>
                <a:moveTo>
                  <a:pt x="3044198" y="8353008"/>
                </a:moveTo>
                <a:lnTo>
                  <a:pt x="2707828" y="8353008"/>
                </a:lnTo>
                <a:lnTo>
                  <a:pt x="2707828" y="8703555"/>
                </a:lnTo>
                <a:lnTo>
                  <a:pt x="3044198" y="8703555"/>
                </a:lnTo>
                <a:close/>
                <a:moveTo>
                  <a:pt x="3044198" y="7987881"/>
                </a:moveTo>
                <a:lnTo>
                  <a:pt x="2707828" y="7987881"/>
                </a:lnTo>
                <a:lnTo>
                  <a:pt x="2707828" y="8338428"/>
                </a:lnTo>
                <a:lnTo>
                  <a:pt x="3044198" y="8338428"/>
                </a:lnTo>
                <a:close/>
                <a:moveTo>
                  <a:pt x="3044198" y="7622754"/>
                </a:moveTo>
                <a:lnTo>
                  <a:pt x="2707828" y="7622754"/>
                </a:lnTo>
                <a:lnTo>
                  <a:pt x="2707828" y="7973301"/>
                </a:lnTo>
                <a:lnTo>
                  <a:pt x="3044198" y="7973301"/>
                </a:lnTo>
                <a:close/>
                <a:moveTo>
                  <a:pt x="3044198" y="7257625"/>
                </a:moveTo>
                <a:lnTo>
                  <a:pt x="2707828" y="7257625"/>
                </a:lnTo>
                <a:lnTo>
                  <a:pt x="2707828" y="7608174"/>
                </a:lnTo>
                <a:lnTo>
                  <a:pt x="3044198" y="7608174"/>
                </a:lnTo>
                <a:close/>
                <a:moveTo>
                  <a:pt x="3044198" y="6892501"/>
                </a:moveTo>
                <a:lnTo>
                  <a:pt x="2707828" y="6892501"/>
                </a:lnTo>
                <a:lnTo>
                  <a:pt x="2707828" y="7243044"/>
                </a:lnTo>
                <a:lnTo>
                  <a:pt x="3044198" y="7243044"/>
                </a:lnTo>
                <a:close/>
                <a:moveTo>
                  <a:pt x="3044199" y="6527374"/>
                </a:moveTo>
                <a:lnTo>
                  <a:pt x="2707829" y="6527374"/>
                </a:lnTo>
                <a:lnTo>
                  <a:pt x="2707828" y="6877921"/>
                </a:lnTo>
                <a:lnTo>
                  <a:pt x="3044198" y="6877921"/>
                </a:lnTo>
                <a:close/>
                <a:moveTo>
                  <a:pt x="3044199" y="6187384"/>
                </a:moveTo>
                <a:lnTo>
                  <a:pt x="2707829" y="6187384"/>
                </a:lnTo>
                <a:lnTo>
                  <a:pt x="2707829" y="6357302"/>
                </a:lnTo>
                <a:lnTo>
                  <a:pt x="2707829" y="6512794"/>
                </a:lnTo>
                <a:lnTo>
                  <a:pt x="3044199" y="6512794"/>
                </a:lnTo>
                <a:lnTo>
                  <a:pt x="3044199" y="6357302"/>
                </a:lnTo>
                <a:close/>
                <a:moveTo>
                  <a:pt x="3044199" y="5822257"/>
                </a:moveTo>
                <a:lnTo>
                  <a:pt x="2707829" y="5822257"/>
                </a:lnTo>
                <a:lnTo>
                  <a:pt x="2707829" y="6172803"/>
                </a:lnTo>
                <a:lnTo>
                  <a:pt x="3044199" y="6172803"/>
                </a:lnTo>
                <a:close/>
                <a:moveTo>
                  <a:pt x="3044199" y="5457129"/>
                </a:moveTo>
                <a:lnTo>
                  <a:pt x="2707829" y="5457129"/>
                </a:lnTo>
                <a:lnTo>
                  <a:pt x="2707829" y="5807676"/>
                </a:lnTo>
                <a:lnTo>
                  <a:pt x="3044199" y="5807676"/>
                </a:lnTo>
                <a:close/>
                <a:moveTo>
                  <a:pt x="3044199" y="5092001"/>
                </a:moveTo>
                <a:lnTo>
                  <a:pt x="2707829" y="5092001"/>
                </a:lnTo>
                <a:lnTo>
                  <a:pt x="2707829" y="5442548"/>
                </a:lnTo>
                <a:lnTo>
                  <a:pt x="3044199" y="5442548"/>
                </a:lnTo>
                <a:close/>
                <a:moveTo>
                  <a:pt x="3044199" y="4726873"/>
                </a:moveTo>
                <a:lnTo>
                  <a:pt x="2707829" y="4726873"/>
                </a:lnTo>
                <a:lnTo>
                  <a:pt x="2707829" y="5077421"/>
                </a:lnTo>
                <a:lnTo>
                  <a:pt x="3044199" y="5077421"/>
                </a:lnTo>
                <a:close/>
                <a:moveTo>
                  <a:pt x="3044199" y="4361746"/>
                </a:moveTo>
                <a:lnTo>
                  <a:pt x="2707829" y="4361746"/>
                </a:lnTo>
                <a:lnTo>
                  <a:pt x="2707829" y="4712293"/>
                </a:lnTo>
                <a:lnTo>
                  <a:pt x="3044199" y="4712293"/>
                </a:lnTo>
                <a:close/>
                <a:moveTo>
                  <a:pt x="3044199" y="3996618"/>
                </a:moveTo>
                <a:lnTo>
                  <a:pt x="2707829" y="3996618"/>
                </a:lnTo>
                <a:lnTo>
                  <a:pt x="2707829" y="4347165"/>
                </a:lnTo>
                <a:lnTo>
                  <a:pt x="3044199" y="4347165"/>
                </a:lnTo>
                <a:close/>
                <a:moveTo>
                  <a:pt x="3044199" y="3631491"/>
                </a:moveTo>
                <a:lnTo>
                  <a:pt x="2707829" y="3631491"/>
                </a:lnTo>
                <a:lnTo>
                  <a:pt x="2707829" y="3982038"/>
                </a:lnTo>
                <a:lnTo>
                  <a:pt x="3044199" y="3982038"/>
                </a:lnTo>
                <a:close/>
                <a:moveTo>
                  <a:pt x="3044199" y="3266363"/>
                </a:moveTo>
                <a:lnTo>
                  <a:pt x="2707829" y="3266363"/>
                </a:lnTo>
                <a:lnTo>
                  <a:pt x="2707829" y="3616911"/>
                </a:lnTo>
                <a:lnTo>
                  <a:pt x="3044199" y="3616911"/>
                </a:lnTo>
                <a:close/>
                <a:moveTo>
                  <a:pt x="3044199" y="2901235"/>
                </a:moveTo>
                <a:lnTo>
                  <a:pt x="2707829" y="2901235"/>
                </a:lnTo>
                <a:lnTo>
                  <a:pt x="2707829" y="3251783"/>
                </a:lnTo>
                <a:lnTo>
                  <a:pt x="3044199" y="3251783"/>
                </a:lnTo>
                <a:close/>
                <a:moveTo>
                  <a:pt x="3044199" y="2536108"/>
                </a:moveTo>
                <a:lnTo>
                  <a:pt x="2707829" y="2536108"/>
                </a:lnTo>
                <a:lnTo>
                  <a:pt x="2707829" y="2886655"/>
                </a:lnTo>
                <a:lnTo>
                  <a:pt x="3044199" y="2886655"/>
                </a:lnTo>
                <a:close/>
                <a:moveTo>
                  <a:pt x="3044199" y="2170981"/>
                </a:moveTo>
                <a:lnTo>
                  <a:pt x="2707829" y="2170981"/>
                </a:lnTo>
                <a:lnTo>
                  <a:pt x="2707829" y="2521528"/>
                </a:lnTo>
                <a:lnTo>
                  <a:pt x="3044199" y="2521528"/>
                </a:lnTo>
                <a:close/>
                <a:moveTo>
                  <a:pt x="3044199" y="1805854"/>
                </a:moveTo>
                <a:lnTo>
                  <a:pt x="2707829" y="1805854"/>
                </a:lnTo>
                <a:lnTo>
                  <a:pt x="2707829" y="2156401"/>
                </a:lnTo>
                <a:lnTo>
                  <a:pt x="3044199" y="2156401"/>
                </a:lnTo>
                <a:close/>
                <a:moveTo>
                  <a:pt x="3044199" y="1440727"/>
                </a:moveTo>
                <a:lnTo>
                  <a:pt x="2707829" y="1440727"/>
                </a:lnTo>
                <a:lnTo>
                  <a:pt x="2707829" y="1791274"/>
                </a:lnTo>
                <a:lnTo>
                  <a:pt x="3044199" y="1791274"/>
                </a:lnTo>
                <a:close/>
                <a:moveTo>
                  <a:pt x="3044199" y="1075598"/>
                </a:moveTo>
                <a:lnTo>
                  <a:pt x="2707829" y="1075598"/>
                </a:lnTo>
                <a:lnTo>
                  <a:pt x="2707829" y="1426147"/>
                </a:lnTo>
                <a:lnTo>
                  <a:pt x="3044199" y="1426147"/>
                </a:lnTo>
                <a:close/>
                <a:moveTo>
                  <a:pt x="3044199" y="710474"/>
                </a:moveTo>
                <a:lnTo>
                  <a:pt x="2707829" y="710474"/>
                </a:lnTo>
                <a:lnTo>
                  <a:pt x="2707829" y="1061017"/>
                </a:lnTo>
                <a:lnTo>
                  <a:pt x="3044199" y="1061017"/>
                </a:lnTo>
                <a:close/>
                <a:moveTo>
                  <a:pt x="3044200" y="345347"/>
                </a:moveTo>
                <a:lnTo>
                  <a:pt x="2707830" y="345347"/>
                </a:lnTo>
                <a:lnTo>
                  <a:pt x="2707829" y="695894"/>
                </a:lnTo>
                <a:lnTo>
                  <a:pt x="3044199" y="695894"/>
                </a:lnTo>
                <a:close/>
                <a:moveTo>
                  <a:pt x="3395788" y="12004284"/>
                </a:moveTo>
                <a:lnTo>
                  <a:pt x="3059418" y="12004284"/>
                </a:lnTo>
                <a:lnTo>
                  <a:pt x="3059418" y="12354830"/>
                </a:lnTo>
                <a:lnTo>
                  <a:pt x="3395788" y="12354830"/>
                </a:lnTo>
                <a:close/>
                <a:moveTo>
                  <a:pt x="3395788" y="11639156"/>
                </a:moveTo>
                <a:lnTo>
                  <a:pt x="3059418" y="11639156"/>
                </a:lnTo>
                <a:lnTo>
                  <a:pt x="3059418" y="11989703"/>
                </a:lnTo>
                <a:lnTo>
                  <a:pt x="3395788" y="11989703"/>
                </a:lnTo>
                <a:close/>
                <a:moveTo>
                  <a:pt x="3395789" y="11274028"/>
                </a:moveTo>
                <a:lnTo>
                  <a:pt x="3059418" y="11274028"/>
                </a:lnTo>
                <a:lnTo>
                  <a:pt x="3059418" y="11624575"/>
                </a:lnTo>
                <a:lnTo>
                  <a:pt x="3395788" y="11624575"/>
                </a:lnTo>
                <a:close/>
                <a:moveTo>
                  <a:pt x="3395789" y="10908900"/>
                </a:moveTo>
                <a:lnTo>
                  <a:pt x="3059418" y="10908900"/>
                </a:lnTo>
                <a:lnTo>
                  <a:pt x="3059418" y="11259448"/>
                </a:lnTo>
                <a:lnTo>
                  <a:pt x="3395789" y="11259448"/>
                </a:lnTo>
                <a:close/>
                <a:moveTo>
                  <a:pt x="3395789" y="10543773"/>
                </a:moveTo>
                <a:lnTo>
                  <a:pt x="3059418" y="10543773"/>
                </a:lnTo>
                <a:lnTo>
                  <a:pt x="3059418" y="10894320"/>
                </a:lnTo>
                <a:lnTo>
                  <a:pt x="3395789" y="10894320"/>
                </a:lnTo>
                <a:close/>
                <a:moveTo>
                  <a:pt x="3395789" y="10178645"/>
                </a:moveTo>
                <a:lnTo>
                  <a:pt x="3059418" y="10178645"/>
                </a:lnTo>
                <a:lnTo>
                  <a:pt x="3059418" y="10529192"/>
                </a:lnTo>
                <a:lnTo>
                  <a:pt x="3395789" y="10529192"/>
                </a:lnTo>
                <a:close/>
                <a:moveTo>
                  <a:pt x="3395789" y="9813518"/>
                </a:moveTo>
                <a:lnTo>
                  <a:pt x="3059418" y="9813518"/>
                </a:lnTo>
                <a:lnTo>
                  <a:pt x="3059418" y="10164065"/>
                </a:lnTo>
                <a:lnTo>
                  <a:pt x="3395789" y="10164065"/>
                </a:lnTo>
                <a:close/>
                <a:moveTo>
                  <a:pt x="3395789" y="9448390"/>
                </a:moveTo>
                <a:lnTo>
                  <a:pt x="3059418" y="9448390"/>
                </a:lnTo>
                <a:lnTo>
                  <a:pt x="3059418" y="9798938"/>
                </a:lnTo>
                <a:lnTo>
                  <a:pt x="3395789" y="9798938"/>
                </a:lnTo>
                <a:close/>
                <a:moveTo>
                  <a:pt x="3395789" y="9083262"/>
                </a:moveTo>
                <a:lnTo>
                  <a:pt x="3059418" y="9083262"/>
                </a:lnTo>
                <a:lnTo>
                  <a:pt x="3059418" y="9433810"/>
                </a:lnTo>
                <a:lnTo>
                  <a:pt x="3395789" y="9433810"/>
                </a:lnTo>
                <a:close/>
                <a:moveTo>
                  <a:pt x="3395789" y="8718135"/>
                </a:moveTo>
                <a:lnTo>
                  <a:pt x="3059418" y="8718135"/>
                </a:lnTo>
                <a:lnTo>
                  <a:pt x="3059418" y="9068682"/>
                </a:lnTo>
                <a:lnTo>
                  <a:pt x="3395789" y="9068682"/>
                </a:lnTo>
                <a:close/>
                <a:moveTo>
                  <a:pt x="3395789" y="8353008"/>
                </a:moveTo>
                <a:lnTo>
                  <a:pt x="3059418" y="8353008"/>
                </a:lnTo>
                <a:lnTo>
                  <a:pt x="3059418" y="8703555"/>
                </a:lnTo>
                <a:lnTo>
                  <a:pt x="3395789" y="8703555"/>
                </a:lnTo>
                <a:close/>
                <a:moveTo>
                  <a:pt x="3395789" y="7987881"/>
                </a:moveTo>
                <a:lnTo>
                  <a:pt x="3059418" y="7987881"/>
                </a:lnTo>
                <a:lnTo>
                  <a:pt x="3059418" y="8338428"/>
                </a:lnTo>
                <a:lnTo>
                  <a:pt x="3395789" y="8338428"/>
                </a:lnTo>
                <a:close/>
                <a:moveTo>
                  <a:pt x="3395789" y="7622754"/>
                </a:moveTo>
                <a:lnTo>
                  <a:pt x="3059418" y="7622754"/>
                </a:lnTo>
                <a:lnTo>
                  <a:pt x="3059418" y="7973301"/>
                </a:lnTo>
                <a:lnTo>
                  <a:pt x="3395789" y="7973301"/>
                </a:lnTo>
                <a:close/>
                <a:moveTo>
                  <a:pt x="3395789" y="7257625"/>
                </a:moveTo>
                <a:lnTo>
                  <a:pt x="3059418" y="7257625"/>
                </a:lnTo>
                <a:lnTo>
                  <a:pt x="3059418" y="7608174"/>
                </a:lnTo>
                <a:lnTo>
                  <a:pt x="3395789" y="7608174"/>
                </a:lnTo>
                <a:close/>
                <a:moveTo>
                  <a:pt x="3395789" y="6892501"/>
                </a:moveTo>
                <a:lnTo>
                  <a:pt x="3059418" y="6892501"/>
                </a:lnTo>
                <a:lnTo>
                  <a:pt x="3059418" y="7243044"/>
                </a:lnTo>
                <a:lnTo>
                  <a:pt x="3395789" y="7243044"/>
                </a:lnTo>
                <a:close/>
                <a:moveTo>
                  <a:pt x="3395789" y="6527374"/>
                </a:moveTo>
                <a:lnTo>
                  <a:pt x="3059419" y="6527374"/>
                </a:lnTo>
                <a:lnTo>
                  <a:pt x="3059418" y="6877921"/>
                </a:lnTo>
                <a:lnTo>
                  <a:pt x="3395789" y="6877921"/>
                </a:lnTo>
                <a:close/>
                <a:moveTo>
                  <a:pt x="3395789" y="6187384"/>
                </a:moveTo>
                <a:lnTo>
                  <a:pt x="3059419" y="6187384"/>
                </a:lnTo>
                <a:lnTo>
                  <a:pt x="3059419" y="6357302"/>
                </a:lnTo>
                <a:lnTo>
                  <a:pt x="3059419" y="6512794"/>
                </a:lnTo>
                <a:lnTo>
                  <a:pt x="3395789" y="6512794"/>
                </a:lnTo>
                <a:lnTo>
                  <a:pt x="3395789" y="6357302"/>
                </a:lnTo>
                <a:close/>
                <a:moveTo>
                  <a:pt x="3395789" y="5822257"/>
                </a:moveTo>
                <a:lnTo>
                  <a:pt x="3059419" y="5822257"/>
                </a:lnTo>
                <a:lnTo>
                  <a:pt x="3059419" y="6172803"/>
                </a:lnTo>
                <a:lnTo>
                  <a:pt x="3395789" y="6172803"/>
                </a:lnTo>
                <a:close/>
                <a:moveTo>
                  <a:pt x="3395789" y="5457129"/>
                </a:moveTo>
                <a:lnTo>
                  <a:pt x="3059419" y="5457129"/>
                </a:lnTo>
                <a:lnTo>
                  <a:pt x="3059419" y="5807676"/>
                </a:lnTo>
                <a:lnTo>
                  <a:pt x="3395789" y="5807676"/>
                </a:lnTo>
                <a:close/>
                <a:moveTo>
                  <a:pt x="3395790" y="5092001"/>
                </a:moveTo>
                <a:lnTo>
                  <a:pt x="3059419" y="5092001"/>
                </a:lnTo>
                <a:lnTo>
                  <a:pt x="3059419" y="5442548"/>
                </a:lnTo>
                <a:lnTo>
                  <a:pt x="3395789" y="5442548"/>
                </a:lnTo>
                <a:close/>
                <a:moveTo>
                  <a:pt x="3395790" y="4726873"/>
                </a:moveTo>
                <a:lnTo>
                  <a:pt x="3059419" y="4726873"/>
                </a:lnTo>
                <a:lnTo>
                  <a:pt x="3059419" y="5077421"/>
                </a:lnTo>
                <a:lnTo>
                  <a:pt x="3395790" y="5077421"/>
                </a:lnTo>
                <a:close/>
                <a:moveTo>
                  <a:pt x="3395790" y="4361746"/>
                </a:moveTo>
                <a:lnTo>
                  <a:pt x="3059419" y="4361746"/>
                </a:lnTo>
                <a:lnTo>
                  <a:pt x="3059419" y="4712293"/>
                </a:lnTo>
                <a:lnTo>
                  <a:pt x="3395790" y="4712293"/>
                </a:lnTo>
                <a:close/>
                <a:moveTo>
                  <a:pt x="3395790" y="3996618"/>
                </a:moveTo>
                <a:lnTo>
                  <a:pt x="3059419" y="3996618"/>
                </a:lnTo>
                <a:lnTo>
                  <a:pt x="3059419" y="4347165"/>
                </a:lnTo>
                <a:lnTo>
                  <a:pt x="3395790" y="4347165"/>
                </a:lnTo>
                <a:close/>
                <a:moveTo>
                  <a:pt x="3395790" y="3631491"/>
                </a:moveTo>
                <a:lnTo>
                  <a:pt x="3059419" y="3631491"/>
                </a:lnTo>
                <a:lnTo>
                  <a:pt x="3059419" y="3982038"/>
                </a:lnTo>
                <a:lnTo>
                  <a:pt x="3395790" y="3982038"/>
                </a:lnTo>
                <a:close/>
                <a:moveTo>
                  <a:pt x="3395790" y="3266363"/>
                </a:moveTo>
                <a:lnTo>
                  <a:pt x="3059419" y="3266363"/>
                </a:lnTo>
                <a:lnTo>
                  <a:pt x="3059419" y="3616911"/>
                </a:lnTo>
                <a:lnTo>
                  <a:pt x="3395790" y="3616911"/>
                </a:lnTo>
                <a:close/>
                <a:moveTo>
                  <a:pt x="3395790" y="2901235"/>
                </a:moveTo>
                <a:lnTo>
                  <a:pt x="3059419" y="2901235"/>
                </a:lnTo>
                <a:lnTo>
                  <a:pt x="3059419" y="3251783"/>
                </a:lnTo>
                <a:lnTo>
                  <a:pt x="3395790" y="3251783"/>
                </a:lnTo>
                <a:close/>
                <a:moveTo>
                  <a:pt x="3395790" y="2536108"/>
                </a:moveTo>
                <a:lnTo>
                  <a:pt x="3059419" y="2536108"/>
                </a:lnTo>
                <a:lnTo>
                  <a:pt x="3059419" y="2886655"/>
                </a:lnTo>
                <a:lnTo>
                  <a:pt x="3395790" y="2886655"/>
                </a:lnTo>
                <a:close/>
                <a:moveTo>
                  <a:pt x="3395790" y="2170981"/>
                </a:moveTo>
                <a:lnTo>
                  <a:pt x="3059419" y="2170981"/>
                </a:lnTo>
                <a:lnTo>
                  <a:pt x="3059419" y="2521528"/>
                </a:lnTo>
                <a:lnTo>
                  <a:pt x="3395790" y="2521528"/>
                </a:lnTo>
                <a:close/>
                <a:moveTo>
                  <a:pt x="3395790" y="1805854"/>
                </a:moveTo>
                <a:lnTo>
                  <a:pt x="3059419" y="1805854"/>
                </a:lnTo>
                <a:lnTo>
                  <a:pt x="3059419" y="2156401"/>
                </a:lnTo>
                <a:lnTo>
                  <a:pt x="3395790" y="2156401"/>
                </a:lnTo>
                <a:close/>
                <a:moveTo>
                  <a:pt x="3395790" y="1440727"/>
                </a:moveTo>
                <a:lnTo>
                  <a:pt x="3059419" y="1440727"/>
                </a:lnTo>
                <a:lnTo>
                  <a:pt x="3059419" y="1791274"/>
                </a:lnTo>
                <a:lnTo>
                  <a:pt x="3395790" y="1791274"/>
                </a:lnTo>
                <a:close/>
                <a:moveTo>
                  <a:pt x="3395790" y="1075598"/>
                </a:moveTo>
                <a:lnTo>
                  <a:pt x="3059419" y="1075598"/>
                </a:lnTo>
                <a:lnTo>
                  <a:pt x="3059419" y="1426147"/>
                </a:lnTo>
                <a:lnTo>
                  <a:pt x="3395790" y="1426147"/>
                </a:lnTo>
                <a:close/>
                <a:moveTo>
                  <a:pt x="3395790" y="710474"/>
                </a:moveTo>
                <a:lnTo>
                  <a:pt x="3059419" y="710474"/>
                </a:lnTo>
                <a:lnTo>
                  <a:pt x="3059419" y="1061017"/>
                </a:lnTo>
                <a:lnTo>
                  <a:pt x="3395790" y="1061017"/>
                </a:lnTo>
                <a:close/>
                <a:moveTo>
                  <a:pt x="3395790" y="345347"/>
                </a:moveTo>
                <a:lnTo>
                  <a:pt x="3059420" y="345347"/>
                </a:lnTo>
                <a:lnTo>
                  <a:pt x="3059419" y="695894"/>
                </a:lnTo>
                <a:lnTo>
                  <a:pt x="3395790" y="695894"/>
                </a:lnTo>
                <a:close/>
                <a:moveTo>
                  <a:pt x="3765030" y="12004282"/>
                </a:moveTo>
                <a:lnTo>
                  <a:pt x="3586162" y="12004282"/>
                </a:lnTo>
                <a:lnTo>
                  <a:pt x="3586162" y="12004284"/>
                </a:lnTo>
                <a:lnTo>
                  <a:pt x="3411008" y="12004284"/>
                </a:lnTo>
                <a:lnTo>
                  <a:pt x="3411008" y="12354830"/>
                </a:lnTo>
                <a:lnTo>
                  <a:pt x="3533554" y="12354830"/>
                </a:lnTo>
                <a:lnTo>
                  <a:pt x="3586162" y="12354830"/>
                </a:lnTo>
                <a:lnTo>
                  <a:pt x="3765030" y="12354830"/>
                </a:lnTo>
                <a:close/>
                <a:moveTo>
                  <a:pt x="3765030" y="11639155"/>
                </a:moveTo>
                <a:lnTo>
                  <a:pt x="3586162" y="11639155"/>
                </a:lnTo>
                <a:lnTo>
                  <a:pt x="3586162" y="11639156"/>
                </a:lnTo>
                <a:lnTo>
                  <a:pt x="3411008" y="11639156"/>
                </a:lnTo>
                <a:lnTo>
                  <a:pt x="3411008" y="11989703"/>
                </a:lnTo>
                <a:lnTo>
                  <a:pt x="3533554" y="11989703"/>
                </a:lnTo>
                <a:lnTo>
                  <a:pt x="3586162" y="11989703"/>
                </a:lnTo>
                <a:lnTo>
                  <a:pt x="3765030" y="11989703"/>
                </a:lnTo>
                <a:close/>
                <a:moveTo>
                  <a:pt x="3765030" y="11274028"/>
                </a:moveTo>
                <a:lnTo>
                  <a:pt x="3586162" y="11274028"/>
                </a:lnTo>
                <a:lnTo>
                  <a:pt x="3533554" y="11274028"/>
                </a:lnTo>
                <a:lnTo>
                  <a:pt x="3411009" y="11274028"/>
                </a:lnTo>
                <a:lnTo>
                  <a:pt x="3411008" y="11624575"/>
                </a:lnTo>
                <a:lnTo>
                  <a:pt x="3533554" y="11624575"/>
                </a:lnTo>
                <a:lnTo>
                  <a:pt x="3586162" y="11624575"/>
                </a:lnTo>
                <a:lnTo>
                  <a:pt x="3765030" y="11624575"/>
                </a:lnTo>
                <a:close/>
                <a:moveTo>
                  <a:pt x="3765030" y="10908900"/>
                </a:moveTo>
                <a:lnTo>
                  <a:pt x="3586162" y="10908900"/>
                </a:lnTo>
                <a:lnTo>
                  <a:pt x="3533554" y="10908900"/>
                </a:lnTo>
                <a:lnTo>
                  <a:pt x="3411009" y="10908900"/>
                </a:lnTo>
                <a:lnTo>
                  <a:pt x="3411009" y="11259448"/>
                </a:lnTo>
                <a:lnTo>
                  <a:pt x="3533554" y="11259448"/>
                </a:lnTo>
                <a:lnTo>
                  <a:pt x="3586162" y="11259448"/>
                </a:lnTo>
                <a:lnTo>
                  <a:pt x="3765030" y="11259448"/>
                </a:lnTo>
                <a:close/>
                <a:moveTo>
                  <a:pt x="3765030" y="10543772"/>
                </a:moveTo>
                <a:lnTo>
                  <a:pt x="3586162" y="10543772"/>
                </a:lnTo>
                <a:lnTo>
                  <a:pt x="3586162" y="10543773"/>
                </a:lnTo>
                <a:lnTo>
                  <a:pt x="3411009" y="10543773"/>
                </a:lnTo>
                <a:lnTo>
                  <a:pt x="3411009" y="10894320"/>
                </a:lnTo>
                <a:lnTo>
                  <a:pt x="3533554" y="10894320"/>
                </a:lnTo>
                <a:lnTo>
                  <a:pt x="3586162" y="10894320"/>
                </a:lnTo>
                <a:lnTo>
                  <a:pt x="3765030" y="10894320"/>
                </a:lnTo>
                <a:close/>
                <a:moveTo>
                  <a:pt x="3765030" y="10178645"/>
                </a:moveTo>
                <a:lnTo>
                  <a:pt x="3586162" y="10178645"/>
                </a:lnTo>
                <a:lnTo>
                  <a:pt x="3533554" y="10178645"/>
                </a:lnTo>
                <a:lnTo>
                  <a:pt x="3411009" y="10178645"/>
                </a:lnTo>
                <a:lnTo>
                  <a:pt x="3411009" y="10529192"/>
                </a:lnTo>
                <a:lnTo>
                  <a:pt x="3533554" y="10529192"/>
                </a:lnTo>
                <a:lnTo>
                  <a:pt x="3586162" y="10529192"/>
                </a:lnTo>
                <a:lnTo>
                  <a:pt x="3765030" y="10529192"/>
                </a:lnTo>
                <a:close/>
                <a:moveTo>
                  <a:pt x="3765030" y="9813518"/>
                </a:moveTo>
                <a:lnTo>
                  <a:pt x="3586162" y="9813518"/>
                </a:lnTo>
                <a:lnTo>
                  <a:pt x="3533554" y="9813518"/>
                </a:lnTo>
                <a:lnTo>
                  <a:pt x="3411009" y="9813518"/>
                </a:lnTo>
                <a:lnTo>
                  <a:pt x="3411009" y="10164065"/>
                </a:lnTo>
                <a:lnTo>
                  <a:pt x="3533554" y="10164065"/>
                </a:lnTo>
                <a:lnTo>
                  <a:pt x="3586162" y="10164065"/>
                </a:lnTo>
                <a:lnTo>
                  <a:pt x="3765030" y="10164065"/>
                </a:lnTo>
                <a:close/>
                <a:moveTo>
                  <a:pt x="3765030" y="9448390"/>
                </a:moveTo>
                <a:lnTo>
                  <a:pt x="3586162" y="9448390"/>
                </a:lnTo>
                <a:lnTo>
                  <a:pt x="3533554" y="9448390"/>
                </a:lnTo>
                <a:lnTo>
                  <a:pt x="3411009" y="9448390"/>
                </a:lnTo>
                <a:lnTo>
                  <a:pt x="3411009" y="9798938"/>
                </a:lnTo>
                <a:lnTo>
                  <a:pt x="3533554" y="9798938"/>
                </a:lnTo>
                <a:lnTo>
                  <a:pt x="3586162" y="9798938"/>
                </a:lnTo>
                <a:lnTo>
                  <a:pt x="3765030" y="9798938"/>
                </a:lnTo>
                <a:close/>
                <a:moveTo>
                  <a:pt x="3765030" y="9083262"/>
                </a:moveTo>
                <a:lnTo>
                  <a:pt x="3586162" y="9083262"/>
                </a:lnTo>
                <a:lnTo>
                  <a:pt x="3533554" y="9083262"/>
                </a:lnTo>
                <a:lnTo>
                  <a:pt x="3411009" y="9083262"/>
                </a:lnTo>
                <a:lnTo>
                  <a:pt x="3411009" y="9433810"/>
                </a:lnTo>
                <a:lnTo>
                  <a:pt x="3533554" y="9433810"/>
                </a:lnTo>
                <a:lnTo>
                  <a:pt x="3586162" y="9433810"/>
                </a:lnTo>
                <a:lnTo>
                  <a:pt x="3765030" y="9433810"/>
                </a:lnTo>
                <a:close/>
                <a:moveTo>
                  <a:pt x="3765030" y="8718135"/>
                </a:moveTo>
                <a:lnTo>
                  <a:pt x="3586162" y="8718135"/>
                </a:lnTo>
                <a:lnTo>
                  <a:pt x="3533554" y="8718135"/>
                </a:lnTo>
                <a:lnTo>
                  <a:pt x="3411009" y="8718135"/>
                </a:lnTo>
                <a:lnTo>
                  <a:pt x="3411009" y="9068682"/>
                </a:lnTo>
                <a:lnTo>
                  <a:pt x="3533554" y="9068682"/>
                </a:lnTo>
                <a:lnTo>
                  <a:pt x="3586162" y="9068682"/>
                </a:lnTo>
                <a:lnTo>
                  <a:pt x="3765030" y="9068682"/>
                </a:lnTo>
                <a:close/>
                <a:moveTo>
                  <a:pt x="3765030" y="8353008"/>
                </a:moveTo>
                <a:lnTo>
                  <a:pt x="3586162" y="8353008"/>
                </a:lnTo>
                <a:lnTo>
                  <a:pt x="3533554" y="8353008"/>
                </a:lnTo>
                <a:lnTo>
                  <a:pt x="3411009" y="8353008"/>
                </a:lnTo>
                <a:lnTo>
                  <a:pt x="3411009" y="8703555"/>
                </a:lnTo>
                <a:lnTo>
                  <a:pt x="3533554" y="8703555"/>
                </a:lnTo>
                <a:lnTo>
                  <a:pt x="3586162" y="8703555"/>
                </a:lnTo>
                <a:lnTo>
                  <a:pt x="3765030" y="8703555"/>
                </a:lnTo>
                <a:close/>
                <a:moveTo>
                  <a:pt x="3765030" y="7987881"/>
                </a:moveTo>
                <a:lnTo>
                  <a:pt x="3586162" y="7987881"/>
                </a:lnTo>
                <a:lnTo>
                  <a:pt x="3533554" y="7987881"/>
                </a:lnTo>
                <a:lnTo>
                  <a:pt x="3411009" y="7987881"/>
                </a:lnTo>
                <a:lnTo>
                  <a:pt x="3411009" y="8338428"/>
                </a:lnTo>
                <a:lnTo>
                  <a:pt x="3533554" y="8338428"/>
                </a:lnTo>
                <a:lnTo>
                  <a:pt x="3586162" y="8338428"/>
                </a:lnTo>
                <a:lnTo>
                  <a:pt x="3765030" y="8338428"/>
                </a:lnTo>
                <a:close/>
                <a:moveTo>
                  <a:pt x="3765030" y="7622754"/>
                </a:moveTo>
                <a:lnTo>
                  <a:pt x="3586162" y="7622754"/>
                </a:lnTo>
                <a:lnTo>
                  <a:pt x="3533554" y="7622754"/>
                </a:lnTo>
                <a:lnTo>
                  <a:pt x="3411009" y="7622754"/>
                </a:lnTo>
                <a:lnTo>
                  <a:pt x="3411009" y="7973301"/>
                </a:lnTo>
                <a:lnTo>
                  <a:pt x="3533554" y="7973301"/>
                </a:lnTo>
                <a:lnTo>
                  <a:pt x="3586162" y="7973301"/>
                </a:lnTo>
                <a:lnTo>
                  <a:pt x="3765030" y="7973301"/>
                </a:lnTo>
                <a:close/>
                <a:moveTo>
                  <a:pt x="3765030" y="7257625"/>
                </a:moveTo>
                <a:lnTo>
                  <a:pt x="3586162" y="7257625"/>
                </a:lnTo>
                <a:lnTo>
                  <a:pt x="3533554" y="7257625"/>
                </a:lnTo>
                <a:lnTo>
                  <a:pt x="3411009" y="7257625"/>
                </a:lnTo>
                <a:lnTo>
                  <a:pt x="3411009" y="7608174"/>
                </a:lnTo>
                <a:lnTo>
                  <a:pt x="3533554" y="7608174"/>
                </a:lnTo>
                <a:lnTo>
                  <a:pt x="3586162" y="7608174"/>
                </a:lnTo>
                <a:lnTo>
                  <a:pt x="3765030" y="7608174"/>
                </a:lnTo>
                <a:close/>
                <a:moveTo>
                  <a:pt x="3765030" y="6892501"/>
                </a:moveTo>
                <a:lnTo>
                  <a:pt x="3586162" y="6892501"/>
                </a:lnTo>
                <a:lnTo>
                  <a:pt x="3411009" y="6892501"/>
                </a:lnTo>
                <a:lnTo>
                  <a:pt x="3411009" y="7243044"/>
                </a:lnTo>
                <a:lnTo>
                  <a:pt x="3533554" y="7243044"/>
                </a:lnTo>
                <a:lnTo>
                  <a:pt x="3586162" y="7243044"/>
                </a:lnTo>
                <a:lnTo>
                  <a:pt x="3765030" y="7243044"/>
                </a:lnTo>
                <a:close/>
                <a:moveTo>
                  <a:pt x="3765030" y="6527374"/>
                </a:moveTo>
                <a:lnTo>
                  <a:pt x="3586162" y="6527374"/>
                </a:lnTo>
                <a:lnTo>
                  <a:pt x="3533554" y="6527374"/>
                </a:lnTo>
                <a:lnTo>
                  <a:pt x="3411009" y="6527374"/>
                </a:lnTo>
                <a:lnTo>
                  <a:pt x="3411009" y="6877921"/>
                </a:lnTo>
                <a:lnTo>
                  <a:pt x="3533554" y="6877921"/>
                </a:lnTo>
                <a:lnTo>
                  <a:pt x="3533554" y="6877920"/>
                </a:lnTo>
                <a:lnTo>
                  <a:pt x="3765030" y="6877920"/>
                </a:lnTo>
                <a:close/>
                <a:moveTo>
                  <a:pt x="3765030" y="6187383"/>
                </a:moveTo>
                <a:lnTo>
                  <a:pt x="3586163" y="6187383"/>
                </a:lnTo>
                <a:lnTo>
                  <a:pt x="3586163" y="6187384"/>
                </a:lnTo>
                <a:lnTo>
                  <a:pt x="3411009" y="6187384"/>
                </a:lnTo>
                <a:lnTo>
                  <a:pt x="3411009" y="6357302"/>
                </a:lnTo>
                <a:lnTo>
                  <a:pt x="3411009" y="6512794"/>
                </a:lnTo>
                <a:lnTo>
                  <a:pt x="3586162" y="6512794"/>
                </a:lnTo>
                <a:lnTo>
                  <a:pt x="3765030" y="6512794"/>
                </a:lnTo>
                <a:close/>
                <a:moveTo>
                  <a:pt x="3765031" y="5822255"/>
                </a:moveTo>
                <a:lnTo>
                  <a:pt x="3586163" y="5822255"/>
                </a:lnTo>
                <a:lnTo>
                  <a:pt x="3586163" y="5822257"/>
                </a:lnTo>
                <a:lnTo>
                  <a:pt x="3411009" y="5822257"/>
                </a:lnTo>
                <a:lnTo>
                  <a:pt x="3411009" y="6172803"/>
                </a:lnTo>
                <a:lnTo>
                  <a:pt x="3533555" y="6172803"/>
                </a:lnTo>
                <a:lnTo>
                  <a:pt x="3586163" y="6172803"/>
                </a:lnTo>
                <a:lnTo>
                  <a:pt x="3765031" y="6172803"/>
                </a:lnTo>
                <a:close/>
                <a:moveTo>
                  <a:pt x="3765031" y="5457129"/>
                </a:moveTo>
                <a:lnTo>
                  <a:pt x="3586163" y="5457129"/>
                </a:lnTo>
                <a:lnTo>
                  <a:pt x="3586163" y="5457129"/>
                </a:lnTo>
                <a:lnTo>
                  <a:pt x="3411009" y="5457129"/>
                </a:lnTo>
                <a:lnTo>
                  <a:pt x="3411009" y="5807676"/>
                </a:lnTo>
                <a:lnTo>
                  <a:pt x="3533555" y="5807676"/>
                </a:lnTo>
                <a:lnTo>
                  <a:pt x="3586163" y="5807676"/>
                </a:lnTo>
                <a:lnTo>
                  <a:pt x="3765031" y="5807676"/>
                </a:lnTo>
                <a:close/>
                <a:moveTo>
                  <a:pt x="3765031" y="5092001"/>
                </a:moveTo>
                <a:lnTo>
                  <a:pt x="3586163" y="5092001"/>
                </a:lnTo>
                <a:lnTo>
                  <a:pt x="3533555" y="5092001"/>
                </a:lnTo>
                <a:lnTo>
                  <a:pt x="3411010" y="5092001"/>
                </a:lnTo>
                <a:lnTo>
                  <a:pt x="3411009" y="5442548"/>
                </a:lnTo>
                <a:lnTo>
                  <a:pt x="3533555" y="5442548"/>
                </a:lnTo>
                <a:lnTo>
                  <a:pt x="3586163" y="5442548"/>
                </a:lnTo>
                <a:lnTo>
                  <a:pt x="3765031" y="5442548"/>
                </a:lnTo>
                <a:close/>
                <a:moveTo>
                  <a:pt x="3765031" y="4726873"/>
                </a:moveTo>
                <a:lnTo>
                  <a:pt x="3586163" y="4726873"/>
                </a:lnTo>
                <a:lnTo>
                  <a:pt x="3533555" y="4726873"/>
                </a:lnTo>
                <a:lnTo>
                  <a:pt x="3411010" y="4726873"/>
                </a:lnTo>
                <a:lnTo>
                  <a:pt x="3411010" y="5077421"/>
                </a:lnTo>
                <a:lnTo>
                  <a:pt x="3533555" y="5077421"/>
                </a:lnTo>
                <a:lnTo>
                  <a:pt x="3586163" y="5077421"/>
                </a:lnTo>
                <a:lnTo>
                  <a:pt x="3765031" y="5077421"/>
                </a:lnTo>
                <a:close/>
                <a:moveTo>
                  <a:pt x="3765031" y="4361745"/>
                </a:moveTo>
                <a:lnTo>
                  <a:pt x="3586163" y="4361745"/>
                </a:lnTo>
                <a:lnTo>
                  <a:pt x="3586163" y="4361746"/>
                </a:lnTo>
                <a:lnTo>
                  <a:pt x="3411010" y="4361746"/>
                </a:lnTo>
                <a:lnTo>
                  <a:pt x="3411010" y="4712293"/>
                </a:lnTo>
                <a:lnTo>
                  <a:pt x="3533555" y="4712293"/>
                </a:lnTo>
                <a:lnTo>
                  <a:pt x="3586163" y="4712293"/>
                </a:lnTo>
                <a:lnTo>
                  <a:pt x="3765031" y="4712293"/>
                </a:lnTo>
                <a:close/>
                <a:moveTo>
                  <a:pt x="3765031" y="3996618"/>
                </a:moveTo>
                <a:lnTo>
                  <a:pt x="3586163" y="3996618"/>
                </a:lnTo>
                <a:lnTo>
                  <a:pt x="3533555" y="3996618"/>
                </a:lnTo>
                <a:lnTo>
                  <a:pt x="3411010" y="3996618"/>
                </a:lnTo>
                <a:lnTo>
                  <a:pt x="3411010" y="4347165"/>
                </a:lnTo>
                <a:lnTo>
                  <a:pt x="3533555" y="4347165"/>
                </a:lnTo>
                <a:lnTo>
                  <a:pt x="3586163" y="4347165"/>
                </a:lnTo>
                <a:lnTo>
                  <a:pt x="3765031" y="4347165"/>
                </a:lnTo>
                <a:close/>
                <a:moveTo>
                  <a:pt x="3765031" y="3631491"/>
                </a:moveTo>
                <a:lnTo>
                  <a:pt x="3586163" y="3631491"/>
                </a:lnTo>
                <a:lnTo>
                  <a:pt x="3533555" y="3631491"/>
                </a:lnTo>
                <a:lnTo>
                  <a:pt x="3411010" y="3631491"/>
                </a:lnTo>
                <a:lnTo>
                  <a:pt x="3411010" y="3982038"/>
                </a:lnTo>
                <a:lnTo>
                  <a:pt x="3533555" y="3982038"/>
                </a:lnTo>
                <a:lnTo>
                  <a:pt x="3586163" y="3982038"/>
                </a:lnTo>
                <a:lnTo>
                  <a:pt x="3765031" y="3982038"/>
                </a:lnTo>
                <a:close/>
                <a:moveTo>
                  <a:pt x="3765031" y="3266363"/>
                </a:moveTo>
                <a:lnTo>
                  <a:pt x="3586163" y="3266363"/>
                </a:lnTo>
                <a:lnTo>
                  <a:pt x="3533555" y="3266363"/>
                </a:lnTo>
                <a:lnTo>
                  <a:pt x="3411010" y="3266363"/>
                </a:lnTo>
                <a:lnTo>
                  <a:pt x="3411010" y="3616911"/>
                </a:lnTo>
                <a:lnTo>
                  <a:pt x="3533555" y="3616911"/>
                </a:lnTo>
                <a:lnTo>
                  <a:pt x="3586163" y="3616911"/>
                </a:lnTo>
                <a:lnTo>
                  <a:pt x="3765031" y="3616911"/>
                </a:lnTo>
                <a:close/>
                <a:moveTo>
                  <a:pt x="3765031" y="2901235"/>
                </a:moveTo>
                <a:lnTo>
                  <a:pt x="3586163" y="2901235"/>
                </a:lnTo>
                <a:lnTo>
                  <a:pt x="3533555" y="2901235"/>
                </a:lnTo>
                <a:lnTo>
                  <a:pt x="3411010" y="2901235"/>
                </a:lnTo>
                <a:lnTo>
                  <a:pt x="3411010" y="3251783"/>
                </a:lnTo>
                <a:lnTo>
                  <a:pt x="3533555" y="3251783"/>
                </a:lnTo>
                <a:lnTo>
                  <a:pt x="3586163" y="3251783"/>
                </a:lnTo>
                <a:lnTo>
                  <a:pt x="3765031" y="3251783"/>
                </a:lnTo>
                <a:close/>
                <a:moveTo>
                  <a:pt x="3765031" y="2536108"/>
                </a:moveTo>
                <a:lnTo>
                  <a:pt x="3586163" y="2536108"/>
                </a:lnTo>
                <a:lnTo>
                  <a:pt x="3533555" y="2536108"/>
                </a:lnTo>
                <a:lnTo>
                  <a:pt x="3411010" y="2536108"/>
                </a:lnTo>
                <a:lnTo>
                  <a:pt x="3411010" y="2886655"/>
                </a:lnTo>
                <a:lnTo>
                  <a:pt x="3533555" y="2886655"/>
                </a:lnTo>
                <a:lnTo>
                  <a:pt x="3586163" y="2886655"/>
                </a:lnTo>
                <a:lnTo>
                  <a:pt x="3765031" y="2886655"/>
                </a:lnTo>
                <a:close/>
                <a:moveTo>
                  <a:pt x="3765031" y="2170981"/>
                </a:moveTo>
                <a:lnTo>
                  <a:pt x="3586163" y="2170981"/>
                </a:lnTo>
                <a:lnTo>
                  <a:pt x="3533555" y="2170981"/>
                </a:lnTo>
                <a:lnTo>
                  <a:pt x="3411010" y="2170981"/>
                </a:lnTo>
                <a:lnTo>
                  <a:pt x="3411010" y="2521528"/>
                </a:lnTo>
                <a:lnTo>
                  <a:pt x="3533555" y="2521528"/>
                </a:lnTo>
                <a:lnTo>
                  <a:pt x="3586163" y="2521528"/>
                </a:lnTo>
                <a:lnTo>
                  <a:pt x="3765031" y="2521528"/>
                </a:lnTo>
                <a:close/>
                <a:moveTo>
                  <a:pt x="3765031" y="1805854"/>
                </a:moveTo>
                <a:lnTo>
                  <a:pt x="3586163" y="1805854"/>
                </a:lnTo>
                <a:lnTo>
                  <a:pt x="3533555" y="1805854"/>
                </a:lnTo>
                <a:lnTo>
                  <a:pt x="3411010" y="1805854"/>
                </a:lnTo>
                <a:lnTo>
                  <a:pt x="3411010" y="2156401"/>
                </a:lnTo>
                <a:lnTo>
                  <a:pt x="3533555" y="2156401"/>
                </a:lnTo>
                <a:lnTo>
                  <a:pt x="3586163" y="2156401"/>
                </a:lnTo>
                <a:lnTo>
                  <a:pt x="3765031" y="2156401"/>
                </a:lnTo>
                <a:close/>
                <a:moveTo>
                  <a:pt x="3765031" y="1440727"/>
                </a:moveTo>
                <a:lnTo>
                  <a:pt x="3586163" y="1440727"/>
                </a:lnTo>
                <a:lnTo>
                  <a:pt x="3533555" y="1440727"/>
                </a:lnTo>
                <a:lnTo>
                  <a:pt x="3411010" y="1440727"/>
                </a:lnTo>
                <a:lnTo>
                  <a:pt x="3411010" y="1791274"/>
                </a:lnTo>
                <a:lnTo>
                  <a:pt x="3533555" y="1791274"/>
                </a:lnTo>
                <a:lnTo>
                  <a:pt x="3586163" y="1791274"/>
                </a:lnTo>
                <a:lnTo>
                  <a:pt x="3765031" y="1791274"/>
                </a:lnTo>
                <a:close/>
                <a:moveTo>
                  <a:pt x="3765031" y="1075598"/>
                </a:moveTo>
                <a:lnTo>
                  <a:pt x="3586163" y="1075598"/>
                </a:lnTo>
                <a:lnTo>
                  <a:pt x="3533555" y="1075598"/>
                </a:lnTo>
                <a:lnTo>
                  <a:pt x="3411010" y="1075598"/>
                </a:lnTo>
                <a:lnTo>
                  <a:pt x="3411010" y="1426147"/>
                </a:lnTo>
                <a:lnTo>
                  <a:pt x="3533555" y="1426147"/>
                </a:lnTo>
                <a:lnTo>
                  <a:pt x="3586163" y="1426147"/>
                </a:lnTo>
                <a:lnTo>
                  <a:pt x="3765031" y="1426147"/>
                </a:lnTo>
                <a:close/>
                <a:moveTo>
                  <a:pt x="3765031" y="710474"/>
                </a:moveTo>
                <a:lnTo>
                  <a:pt x="3586163" y="710474"/>
                </a:lnTo>
                <a:lnTo>
                  <a:pt x="3411010" y="710474"/>
                </a:lnTo>
                <a:lnTo>
                  <a:pt x="3411010" y="1061017"/>
                </a:lnTo>
                <a:lnTo>
                  <a:pt x="3533555" y="1061017"/>
                </a:lnTo>
                <a:lnTo>
                  <a:pt x="3586163" y="1061017"/>
                </a:lnTo>
                <a:lnTo>
                  <a:pt x="3765031" y="1061017"/>
                </a:lnTo>
                <a:close/>
                <a:moveTo>
                  <a:pt x="3765031" y="345347"/>
                </a:moveTo>
                <a:lnTo>
                  <a:pt x="3586163" y="345347"/>
                </a:lnTo>
                <a:lnTo>
                  <a:pt x="3533555" y="345347"/>
                </a:lnTo>
                <a:lnTo>
                  <a:pt x="3411010" y="345347"/>
                </a:lnTo>
                <a:lnTo>
                  <a:pt x="3411010" y="695894"/>
                </a:lnTo>
                <a:lnTo>
                  <a:pt x="3533555" y="695894"/>
                </a:lnTo>
                <a:lnTo>
                  <a:pt x="3533555" y="695893"/>
                </a:lnTo>
                <a:lnTo>
                  <a:pt x="3765031" y="695893"/>
                </a:lnTo>
                <a:close/>
                <a:moveTo>
                  <a:pt x="4116623" y="12004282"/>
                </a:moveTo>
                <a:lnTo>
                  <a:pt x="3780250" y="12004282"/>
                </a:lnTo>
                <a:lnTo>
                  <a:pt x="3780250" y="12354830"/>
                </a:lnTo>
                <a:lnTo>
                  <a:pt x="4116623" y="12354830"/>
                </a:lnTo>
                <a:close/>
                <a:moveTo>
                  <a:pt x="4116623" y="11639155"/>
                </a:moveTo>
                <a:lnTo>
                  <a:pt x="3780250" y="11639155"/>
                </a:lnTo>
                <a:lnTo>
                  <a:pt x="3780250" y="11989703"/>
                </a:lnTo>
                <a:lnTo>
                  <a:pt x="4116623" y="11989703"/>
                </a:lnTo>
                <a:close/>
                <a:moveTo>
                  <a:pt x="4116623" y="11274028"/>
                </a:moveTo>
                <a:lnTo>
                  <a:pt x="3780251" y="11274028"/>
                </a:lnTo>
                <a:lnTo>
                  <a:pt x="3780250" y="11624575"/>
                </a:lnTo>
                <a:lnTo>
                  <a:pt x="4116623" y="11624575"/>
                </a:lnTo>
                <a:close/>
                <a:moveTo>
                  <a:pt x="4116623" y="10908900"/>
                </a:moveTo>
                <a:lnTo>
                  <a:pt x="3780251" y="10908900"/>
                </a:lnTo>
                <a:lnTo>
                  <a:pt x="3780251" y="11259448"/>
                </a:lnTo>
                <a:lnTo>
                  <a:pt x="4116623" y="11259448"/>
                </a:lnTo>
                <a:close/>
                <a:moveTo>
                  <a:pt x="4116623" y="10543772"/>
                </a:moveTo>
                <a:lnTo>
                  <a:pt x="3780251" y="10543772"/>
                </a:lnTo>
                <a:lnTo>
                  <a:pt x="3780251" y="10894320"/>
                </a:lnTo>
                <a:lnTo>
                  <a:pt x="4116623" y="10894320"/>
                </a:lnTo>
                <a:close/>
                <a:moveTo>
                  <a:pt x="4116623" y="10178645"/>
                </a:moveTo>
                <a:lnTo>
                  <a:pt x="3780251" y="10178645"/>
                </a:lnTo>
                <a:lnTo>
                  <a:pt x="3780251" y="10529192"/>
                </a:lnTo>
                <a:lnTo>
                  <a:pt x="4116623" y="10529192"/>
                </a:lnTo>
                <a:close/>
                <a:moveTo>
                  <a:pt x="4116623" y="9813518"/>
                </a:moveTo>
                <a:lnTo>
                  <a:pt x="3780251" y="9813518"/>
                </a:lnTo>
                <a:lnTo>
                  <a:pt x="3780251" y="10164065"/>
                </a:lnTo>
                <a:lnTo>
                  <a:pt x="4116623" y="10164065"/>
                </a:lnTo>
                <a:close/>
                <a:moveTo>
                  <a:pt x="4116623" y="9448390"/>
                </a:moveTo>
                <a:lnTo>
                  <a:pt x="3780251" y="9448390"/>
                </a:lnTo>
                <a:lnTo>
                  <a:pt x="3780251" y="9798938"/>
                </a:lnTo>
                <a:lnTo>
                  <a:pt x="4116623" y="9798938"/>
                </a:lnTo>
                <a:close/>
                <a:moveTo>
                  <a:pt x="4116623" y="9083262"/>
                </a:moveTo>
                <a:lnTo>
                  <a:pt x="3780251" y="9083262"/>
                </a:lnTo>
                <a:lnTo>
                  <a:pt x="3780251" y="9433810"/>
                </a:lnTo>
                <a:lnTo>
                  <a:pt x="4116623" y="9433810"/>
                </a:lnTo>
                <a:close/>
                <a:moveTo>
                  <a:pt x="4116623" y="8718135"/>
                </a:moveTo>
                <a:lnTo>
                  <a:pt x="3780251" y="8718135"/>
                </a:lnTo>
                <a:lnTo>
                  <a:pt x="3780251" y="9068682"/>
                </a:lnTo>
                <a:lnTo>
                  <a:pt x="4116623" y="9068682"/>
                </a:lnTo>
                <a:close/>
                <a:moveTo>
                  <a:pt x="4116623" y="8353008"/>
                </a:moveTo>
                <a:lnTo>
                  <a:pt x="3780251" y="8353008"/>
                </a:lnTo>
                <a:lnTo>
                  <a:pt x="3780251" y="8703555"/>
                </a:lnTo>
                <a:lnTo>
                  <a:pt x="4116623" y="8703555"/>
                </a:lnTo>
                <a:close/>
                <a:moveTo>
                  <a:pt x="4116623" y="7987881"/>
                </a:moveTo>
                <a:lnTo>
                  <a:pt x="3780251" y="7987881"/>
                </a:lnTo>
                <a:lnTo>
                  <a:pt x="3780251" y="8338428"/>
                </a:lnTo>
                <a:lnTo>
                  <a:pt x="4116623" y="8338428"/>
                </a:lnTo>
                <a:close/>
                <a:moveTo>
                  <a:pt x="4116623" y="7622754"/>
                </a:moveTo>
                <a:lnTo>
                  <a:pt x="3780251" y="7622754"/>
                </a:lnTo>
                <a:lnTo>
                  <a:pt x="3780251" y="7973301"/>
                </a:lnTo>
                <a:lnTo>
                  <a:pt x="4116623" y="7973301"/>
                </a:lnTo>
                <a:close/>
                <a:moveTo>
                  <a:pt x="4116623" y="7257625"/>
                </a:moveTo>
                <a:lnTo>
                  <a:pt x="3780251" y="7257625"/>
                </a:lnTo>
                <a:lnTo>
                  <a:pt x="3780251" y="7608174"/>
                </a:lnTo>
                <a:lnTo>
                  <a:pt x="4116623" y="7608174"/>
                </a:lnTo>
                <a:close/>
                <a:moveTo>
                  <a:pt x="4116623" y="6892501"/>
                </a:moveTo>
                <a:lnTo>
                  <a:pt x="3780251" y="6892501"/>
                </a:lnTo>
                <a:lnTo>
                  <a:pt x="3780251" y="7243044"/>
                </a:lnTo>
                <a:lnTo>
                  <a:pt x="4116623" y="7243044"/>
                </a:lnTo>
                <a:close/>
                <a:moveTo>
                  <a:pt x="4116623" y="6527374"/>
                </a:moveTo>
                <a:lnTo>
                  <a:pt x="3780251" y="6527374"/>
                </a:lnTo>
                <a:lnTo>
                  <a:pt x="3780251" y="6877920"/>
                </a:lnTo>
                <a:lnTo>
                  <a:pt x="4116623" y="6877920"/>
                </a:lnTo>
                <a:close/>
                <a:moveTo>
                  <a:pt x="4116623" y="6187383"/>
                </a:moveTo>
                <a:lnTo>
                  <a:pt x="3780251" y="6187383"/>
                </a:lnTo>
                <a:lnTo>
                  <a:pt x="3780251" y="6357302"/>
                </a:lnTo>
                <a:lnTo>
                  <a:pt x="3780251" y="6512794"/>
                </a:lnTo>
                <a:lnTo>
                  <a:pt x="4116623" y="6512794"/>
                </a:lnTo>
                <a:close/>
                <a:moveTo>
                  <a:pt x="4116624" y="5822255"/>
                </a:moveTo>
                <a:lnTo>
                  <a:pt x="3780251" y="5822255"/>
                </a:lnTo>
                <a:lnTo>
                  <a:pt x="3780251" y="6172803"/>
                </a:lnTo>
                <a:lnTo>
                  <a:pt x="4116624" y="6172803"/>
                </a:lnTo>
                <a:close/>
                <a:moveTo>
                  <a:pt x="4116624" y="5457129"/>
                </a:moveTo>
                <a:lnTo>
                  <a:pt x="3780251" y="5457129"/>
                </a:lnTo>
                <a:lnTo>
                  <a:pt x="3780251" y="5807676"/>
                </a:lnTo>
                <a:lnTo>
                  <a:pt x="4116624" y="5807676"/>
                </a:lnTo>
                <a:close/>
                <a:moveTo>
                  <a:pt x="4116624" y="5092001"/>
                </a:moveTo>
                <a:lnTo>
                  <a:pt x="3780252" y="5092001"/>
                </a:lnTo>
                <a:lnTo>
                  <a:pt x="3780251" y="5442548"/>
                </a:lnTo>
                <a:lnTo>
                  <a:pt x="4116624" y="5442548"/>
                </a:lnTo>
                <a:close/>
                <a:moveTo>
                  <a:pt x="4116624" y="4726873"/>
                </a:moveTo>
                <a:lnTo>
                  <a:pt x="3780252" y="4726873"/>
                </a:lnTo>
                <a:lnTo>
                  <a:pt x="3780252" y="5077421"/>
                </a:lnTo>
                <a:lnTo>
                  <a:pt x="4116624" y="5077421"/>
                </a:lnTo>
                <a:close/>
                <a:moveTo>
                  <a:pt x="4116624" y="4361745"/>
                </a:moveTo>
                <a:lnTo>
                  <a:pt x="3780252" y="4361745"/>
                </a:lnTo>
                <a:lnTo>
                  <a:pt x="3780252" y="4712293"/>
                </a:lnTo>
                <a:lnTo>
                  <a:pt x="4116624" y="4712293"/>
                </a:lnTo>
                <a:close/>
                <a:moveTo>
                  <a:pt x="4116624" y="3996618"/>
                </a:moveTo>
                <a:lnTo>
                  <a:pt x="3780252" y="3996618"/>
                </a:lnTo>
                <a:lnTo>
                  <a:pt x="3780252" y="4347165"/>
                </a:lnTo>
                <a:lnTo>
                  <a:pt x="4116624" y="4347165"/>
                </a:lnTo>
                <a:close/>
                <a:moveTo>
                  <a:pt x="4116624" y="3631491"/>
                </a:moveTo>
                <a:lnTo>
                  <a:pt x="3780252" y="3631491"/>
                </a:lnTo>
                <a:lnTo>
                  <a:pt x="3780252" y="3982038"/>
                </a:lnTo>
                <a:lnTo>
                  <a:pt x="4116624" y="3982038"/>
                </a:lnTo>
                <a:close/>
                <a:moveTo>
                  <a:pt x="4116624" y="3266363"/>
                </a:moveTo>
                <a:lnTo>
                  <a:pt x="3780252" y="3266363"/>
                </a:lnTo>
                <a:lnTo>
                  <a:pt x="3780252" y="3616911"/>
                </a:lnTo>
                <a:lnTo>
                  <a:pt x="4116624" y="3616911"/>
                </a:lnTo>
                <a:close/>
                <a:moveTo>
                  <a:pt x="4116624" y="2901235"/>
                </a:moveTo>
                <a:lnTo>
                  <a:pt x="3780252" y="2901235"/>
                </a:lnTo>
                <a:lnTo>
                  <a:pt x="3780252" y="3251783"/>
                </a:lnTo>
                <a:lnTo>
                  <a:pt x="4116624" y="3251783"/>
                </a:lnTo>
                <a:close/>
                <a:moveTo>
                  <a:pt x="4116624" y="2536108"/>
                </a:moveTo>
                <a:lnTo>
                  <a:pt x="3780252" y="2536108"/>
                </a:lnTo>
                <a:lnTo>
                  <a:pt x="3780252" y="2886655"/>
                </a:lnTo>
                <a:lnTo>
                  <a:pt x="4116624" y="2886655"/>
                </a:lnTo>
                <a:close/>
                <a:moveTo>
                  <a:pt x="4116624" y="2170981"/>
                </a:moveTo>
                <a:lnTo>
                  <a:pt x="3780252" y="2170981"/>
                </a:lnTo>
                <a:lnTo>
                  <a:pt x="3780252" y="2521528"/>
                </a:lnTo>
                <a:lnTo>
                  <a:pt x="4116624" y="2521528"/>
                </a:lnTo>
                <a:close/>
                <a:moveTo>
                  <a:pt x="4116624" y="1805854"/>
                </a:moveTo>
                <a:lnTo>
                  <a:pt x="3780252" y="1805854"/>
                </a:lnTo>
                <a:lnTo>
                  <a:pt x="3780252" y="2156401"/>
                </a:lnTo>
                <a:lnTo>
                  <a:pt x="4116624" y="2156401"/>
                </a:lnTo>
                <a:close/>
                <a:moveTo>
                  <a:pt x="4116624" y="1440727"/>
                </a:moveTo>
                <a:lnTo>
                  <a:pt x="3780252" y="1440727"/>
                </a:lnTo>
                <a:lnTo>
                  <a:pt x="3780252" y="1791274"/>
                </a:lnTo>
                <a:lnTo>
                  <a:pt x="4116624" y="1791274"/>
                </a:lnTo>
                <a:close/>
                <a:moveTo>
                  <a:pt x="4116624" y="1075598"/>
                </a:moveTo>
                <a:lnTo>
                  <a:pt x="3780252" y="1075598"/>
                </a:lnTo>
                <a:lnTo>
                  <a:pt x="3780252" y="1426147"/>
                </a:lnTo>
                <a:lnTo>
                  <a:pt x="4116624" y="1426147"/>
                </a:lnTo>
                <a:close/>
                <a:moveTo>
                  <a:pt x="4116624" y="710474"/>
                </a:moveTo>
                <a:lnTo>
                  <a:pt x="3780252" y="710474"/>
                </a:lnTo>
                <a:lnTo>
                  <a:pt x="3780252" y="1061017"/>
                </a:lnTo>
                <a:lnTo>
                  <a:pt x="4116624" y="1061017"/>
                </a:lnTo>
                <a:close/>
                <a:moveTo>
                  <a:pt x="4116624" y="345347"/>
                </a:moveTo>
                <a:lnTo>
                  <a:pt x="3780252" y="345347"/>
                </a:lnTo>
                <a:lnTo>
                  <a:pt x="3780252" y="695893"/>
                </a:lnTo>
                <a:lnTo>
                  <a:pt x="4116624" y="695893"/>
                </a:lnTo>
                <a:close/>
                <a:moveTo>
                  <a:pt x="4468213" y="12004282"/>
                </a:moveTo>
                <a:lnTo>
                  <a:pt x="4131843" y="12004282"/>
                </a:lnTo>
                <a:lnTo>
                  <a:pt x="4131843" y="12354830"/>
                </a:lnTo>
                <a:lnTo>
                  <a:pt x="4468213" y="12354830"/>
                </a:lnTo>
                <a:close/>
                <a:moveTo>
                  <a:pt x="4468213" y="11639155"/>
                </a:moveTo>
                <a:lnTo>
                  <a:pt x="4131843" y="11639155"/>
                </a:lnTo>
                <a:lnTo>
                  <a:pt x="4131843" y="11989703"/>
                </a:lnTo>
                <a:lnTo>
                  <a:pt x="4468213" y="11989703"/>
                </a:lnTo>
                <a:close/>
                <a:moveTo>
                  <a:pt x="4468213" y="11274028"/>
                </a:moveTo>
                <a:lnTo>
                  <a:pt x="4131843" y="11274028"/>
                </a:lnTo>
                <a:lnTo>
                  <a:pt x="4131843" y="11624575"/>
                </a:lnTo>
                <a:lnTo>
                  <a:pt x="4468213" y="11624575"/>
                </a:lnTo>
                <a:close/>
                <a:moveTo>
                  <a:pt x="4468213" y="10908900"/>
                </a:moveTo>
                <a:lnTo>
                  <a:pt x="4131843" y="10908900"/>
                </a:lnTo>
                <a:lnTo>
                  <a:pt x="4131843" y="11259448"/>
                </a:lnTo>
                <a:lnTo>
                  <a:pt x="4468213" y="11259448"/>
                </a:lnTo>
                <a:close/>
                <a:moveTo>
                  <a:pt x="4468213" y="10543772"/>
                </a:moveTo>
                <a:lnTo>
                  <a:pt x="4131843" y="10543772"/>
                </a:lnTo>
                <a:lnTo>
                  <a:pt x="4131843" y="10894320"/>
                </a:lnTo>
                <a:lnTo>
                  <a:pt x="4468213" y="10894320"/>
                </a:lnTo>
                <a:close/>
                <a:moveTo>
                  <a:pt x="4468213" y="10178645"/>
                </a:moveTo>
                <a:lnTo>
                  <a:pt x="4131843" y="10178645"/>
                </a:lnTo>
                <a:lnTo>
                  <a:pt x="4131843" y="10529192"/>
                </a:lnTo>
                <a:lnTo>
                  <a:pt x="4468213" y="10529192"/>
                </a:lnTo>
                <a:close/>
                <a:moveTo>
                  <a:pt x="4468213" y="9813518"/>
                </a:moveTo>
                <a:lnTo>
                  <a:pt x="4131844" y="9813518"/>
                </a:lnTo>
                <a:lnTo>
                  <a:pt x="4131843" y="10164065"/>
                </a:lnTo>
                <a:lnTo>
                  <a:pt x="4468213" y="10164065"/>
                </a:lnTo>
                <a:close/>
                <a:moveTo>
                  <a:pt x="4468213" y="9448390"/>
                </a:moveTo>
                <a:lnTo>
                  <a:pt x="4131844" y="9448390"/>
                </a:lnTo>
                <a:lnTo>
                  <a:pt x="4131844" y="9798938"/>
                </a:lnTo>
                <a:lnTo>
                  <a:pt x="4468213" y="9798938"/>
                </a:lnTo>
                <a:close/>
                <a:moveTo>
                  <a:pt x="4468213" y="9083262"/>
                </a:moveTo>
                <a:lnTo>
                  <a:pt x="4131844" y="9083262"/>
                </a:lnTo>
                <a:lnTo>
                  <a:pt x="4131844" y="9433810"/>
                </a:lnTo>
                <a:lnTo>
                  <a:pt x="4468213" y="9433810"/>
                </a:lnTo>
                <a:close/>
                <a:moveTo>
                  <a:pt x="4468213" y="8718135"/>
                </a:moveTo>
                <a:lnTo>
                  <a:pt x="4131844" y="8718135"/>
                </a:lnTo>
                <a:lnTo>
                  <a:pt x="4131844" y="9068682"/>
                </a:lnTo>
                <a:lnTo>
                  <a:pt x="4468213" y="9068682"/>
                </a:lnTo>
                <a:close/>
                <a:moveTo>
                  <a:pt x="4468213" y="8353008"/>
                </a:moveTo>
                <a:lnTo>
                  <a:pt x="4131844" y="8353008"/>
                </a:lnTo>
                <a:lnTo>
                  <a:pt x="4131844" y="8703555"/>
                </a:lnTo>
                <a:lnTo>
                  <a:pt x="4468213" y="8703555"/>
                </a:lnTo>
                <a:close/>
                <a:moveTo>
                  <a:pt x="4468213" y="7987881"/>
                </a:moveTo>
                <a:lnTo>
                  <a:pt x="4131844" y="7987881"/>
                </a:lnTo>
                <a:lnTo>
                  <a:pt x="4131844" y="8338428"/>
                </a:lnTo>
                <a:lnTo>
                  <a:pt x="4468213" y="8338428"/>
                </a:lnTo>
                <a:close/>
                <a:moveTo>
                  <a:pt x="4468213" y="7622754"/>
                </a:moveTo>
                <a:lnTo>
                  <a:pt x="4131844" y="7622754"/>
                </a:lnTo>
                <a:lnTo>
                  <a:pt x="4131844" y="7973301"/>
                </a:lnTo>
                <a:lnTo>
                  <a:pt x="4468213" y="7973301"/>
                </a:lnTo>
                <a:close/>
                <a:moveTo>
                  <a:pt x="4468213" y="7257625"/>
                </a:moveTo>
                <a:lnTo>
                  <a:pt x="4131844" y="7257625"/>
                </a:lnTo>
                <a:lnTo>
                  <a:pt x="4131844" y="7608174"/>
                </a:lnTo>
                <a:lnTo>
                  <a:pt x="4468213" y="7608174"/>
                </a:lnTo>
                <a:close/>
                <a:moveTo>
                  <a:pt x="4468213" y="6892501"/>
                </a:moveTo>
                <a:lnTo>
                  <a:pt x="4131844" y="6892501"/>
                </a:lnTo>
                <a:lnTo>
                  <a:pt x="4131844" y="7243044"/>
                </a:lnTo>
                <a:lnTo>
                  <a:pt x="4468213" y="7243044"/>
                </a:lnTo>
                <a:close/>
                <a:moveTo>
                  <a:pt x="4468213" y="6527374"/>
                </a:moveTo>
                <a:lnTo>
                  <a:pt x="4131844" y="6527374"/>
                </a:lnTo>
                <a:lnTo>
                  <a:pt x="4131844" y="6877920"/>
                </a:lnTo>
                <a:lnTo>
                  <a:pt x="4468213" y="6877920"/>
                </a:lnTo>
                <a:close/>
                <a:moveTo>
                  <a:pt x="4468213" y="6187383"/>
                </a:moveTo>
                <a:lnTo>
                  <a:pt x="4131844" y="6187383"/>
                </a:lnTo>
                <a:lnTo>
                  <a:pt x="4131844" y="6357302"/>
                </a:lnTo>
                <a:lnTo>
                  <a:pt x="4131844" y="6512794"/>
                </a:lnTo>
                <a:lnTo>
                  <a:pt x="4468213" y="6512794"/>
                </a:lnTo>
                <a:close/>
                <a:moveTo>
                  <a:pt x="4468214" y="5822255"/>
                </a:moveTo>
                <a:lnTo>
                  <a:pt x="4131844" y="5822255"/>
                </a:lnTo>
                <a:lnTo>
                  <a:pt x="4131844" y="6172803"/>
                </a:lnTo>
                <a:lnTo>
                  <a:pt x="4468214" y="6172803"/>
                </a:lnTo>
                <a:close/>
                <a:moveTo>
                  <a:pt x="4468214" y="5457129"/>
                </a:moveTo>
                <a:lnTo>
                  <a:pt x="4131844" y="5457129"/>
                </a:lnTo>
                <a:lnTo>
                  <a:pt x="4131844" y="5807676"/>
                </a:lnTo>
                <a:lnTo>
                  <a:pt x="4468214" y="5807676"/>
                </a:lnTo>
                <a:close/>
                <a:moveTo>
                  <a:pt x="4468214" y="5092001"/>
                </a:moveTo>
                <a:lnTo>
                  <a:pt x="4131844" y="5092001"/>
                </a:lnTo>
                <a:lnTo>
                  <a:pt x="4131844" y="5442548"/>
                </a:lnTo>
                <a:lnTo>
                  <a:pt x="4468214" y="5442548"/>
                </a:lnTo>
                <a:close/>
                <a:moveTo>
                  <a:pt x="4468214" y="4726873"/>
                </a:moveTo>
                <a:lnTo>
                  <a:pt x="4131844" y="4726873"/>
                </a:lnTo>
                <a:lnTo>
                  <a:pt x="4131844" y="5077421"/>
                </a:lnTo>
                <a:lnTo>
                  <a:pt x="4468214" y="5077421"/>
                </a:lnTo>
                <a:close/>
                <a:moveTo>
                  <a:pt x="4468214" y="4361745"/>
                </a:moveTo>
                <a:lnTo>
                  <a:pt x="4131844" y="4361745"/>
                </a:lnTo>
                <a:lnTo>
                  <a:pt x="4131844" y="4712293"/>
                </a:lnTo>
                <a:lnTo>
                  <a:pt x="4468214" y="4712293"/>
                </a:lnTo>
                <a:close/>
                <a:moveTo>
                  <a:pt x="4468214" y="3996618"/>
                </a:moveTo>
                <a:lnTo>
                  <a:pt x="4131844" y="3996618"/>
                </a:lnTo>
                <a:lnTo>
                  <a:pt x="4131844" y="4347165"/>
                </a:lnTo>
                <a:lnTo>
                  <a:pt x="4468214" y="4347165"/>
                </a:lnTo>
                <a:close/>
                <a:moveTo>
                  <a:pt x="4468214" y="3631491"/>
                </a:moveTo>
                <a:lnTo>
                  <a:pt x="4131845" y="3631491"/>
                </a:lnTo>
                <a:lnTo>
                  <a:pt x="4131844" y="3982038"/>
                </a:lnTo>
                <a:lnTo>
                  <a:pt x="4468214" y="3982038"/>
                </a:lnTo>
                <a:close/>
                <a:moveTo>
                  <a:pt x="4468214" y="3266363"/>
                </a:moveTo>
                <a:lnTo>
                  <a:pt x="4131845" y="3266363"/>
                </a:lnTo>
                <a:lnTo>
                  <a:pt x="4131845" y="3616911"/>
                </a:lnTo>
                <a:lnTo>
                  <a:pt x="4468214" y="3616911"/>
                </a:lnTo>
                <a:close/>
                <a:moveTo>
                  <a:pt x="4468214" y="2901235"/>
                </a:moveTo>
                <a:lnTo>
                  <a:pt x="4131845" y="2901235"/>
                </a:lnTo>
                <a:lnTo>
                  <a:pt x="4131845" y="3251783"/>
                </a:lnTo>
                <a:lnTo>
                  <a:pt x="4468214" y="3251783"/>
                </a:lnTo>
                <a:close/>
                <a:moveTo>
                  <a:pt x="4468214" y="2536108"/>
                </a:moveTo>
                <a:lnTo>
                  <a:pt x="4131845" y="2536108"/>
                </a:lnTo>
                <a:lnTo>
                  <a:pt x="4131845" y="2886655"/>
                </a:lnTo>
                <a:lnTo>
                  <a:pt x="4468214" y="2886655"/>
                </a:lnTo>
                <a:close/>
                <a:moveTo>
                  <a:pt x="4468214" y="2170981"/>
                </a:moveTo>
                <a:lnTo>
                  <a:pt x="4131845" y="2170981"/>
                </a:lnTo>
                <a:lnTo>
                  <a:pt x="4131845" y="2521528"/>
                </a:lnTo>
                <a:lnTo>
                  <a:pt x="4468214" y="2521528"/>
                </a:lnTo>
                <a:close/>
                <a:moveTo>
                  <a:pt x="4468214" y="1805854"/>
                </a:moveTo>
                <a:lnTo>
                  <a:pt x="4131845" y="1805854"/>
                </a:lnTo>
                <a:lnTo>
                  <a:pt x="4131845" y="2156401"/>
                </a:lnTo>
                <a:lnTo>
                  <a:pt x="4468214" y="2156401"/>
                </a:lnTo>
                <a:close/>
                <a:moveTo>
                  <a:pt x="4468214" y="1440727"/>
                </a:moveTo>
                <a:lnTo>
                  <a:pt x="4131845" y="1440727"/>
                </a:lnTo>
                <a:lnTo>
                  <a:pt x="4131845" y="1791274"/>
                </a:lnTo>
                <a:lnTo>
                  <a:pt x="4468214" y="1791274"/>
                </a:lnTo>
                <a:close/>
                <a:moveTo>
                  <a:pt x="4468214" y="1075598"/>
                </a:moveTo>
                <a:lnTo>
                  <a:pt x="4131845" y="1075598"/>
                </a:lnTo>
                <a:lnTo>
                  <a:pt x="4131845" y="1426147"/>
                </a:lnTo>
                <a:lnTo>
                  <a:pt x="4468214" y="1426147"/>
                </a:lnTo>
                <a:close/>
                <a:moveTo>
                  <a:pt x="4468214" y="710474"/>
                </a:moveTo>
                <a:lnTo>
                  <a:pt x="4131845" y="710474"/>
                </a:lnTo>
                <a:lnTo>
                  <a:pt x="4131845" y="1061017"/>
                </a:lnTo>
                <a:lnTo>
                  <a:pt x="4468214" y="1061017"/>
                </a:lnTo>
                <a:close/>
                <a:moveTo>
                  <a:pt x="4468214" y="345347"/>
                </a:moveTo>
                <a:lnTo>
                  <a:pt x="4131845" y="345347"/>
                </a:lnTo>
                <a:lnTo>
                  <a:pt x="4131845" y="695893"/>
                </a:lnTo>
                <a:lnTo>
                  <a:pt x="4468214" y="695893"/>
                </a:lnTo>
                <a:close/>
                <a:moveTo>
                  <a:pt x="4819803" y="12004282"/>
                </a:moveTo>
                <a:lnTo>
                  <a:pt x="4483433" y="12004282"/>
                </a:lnTo>
                <a:lnTo>
                  <a:pt x="4483433" y="12354830"/>
                </a:lnTo>
                <a:lnTo>
                  <a:pt x="4819803" y="12354830"/>
                </a:lnTo>
                <a:close/>
                <a:moveTo>
                  <a:pt x="4819803" y="11639155"/>
                </a:moveTo>
                <a:lnTo>
                  <a:pt x="4483433" y="11639155"/>
                </a:lnTo>
                <a:lnTo>
                  <a:pt x="4483433" y="11989703"/>
                </a:lnTo>
                <a:lnTo>
                  <a:pt x="4819803" y="11989703"/>
                </a:lnTo>
                <a:close/>
                <a:moveTo>
                  <a:pt x="4819803" y="11274028"/>
                </a:moveTo>
                <a:lnTo>
                  <a:pt x="4483433" y="11274028"/>
                </a:lnTo>
                <a:lnTo>
                  <a:pt x="4483433" y="11624575"/>
                </a:lnTo>
                <a:lnTo>
                  <a:pt x="4819803" y="11624575"/>
                </a:lnTo>
                <a:close/>
                <a:moveTo>
                  <a:pt x="4819803" y="10908900"/>
                </a:moveTo>
                <a:lnTo>
                  <a:pt x="4483433" y="10908900"/>
                </a:lnTo>
                <a:lnTo>
                  <a:pt x="4483433" y="11259448"/>
                </a:lnTo>
                <a:lnTo>
                  <a:pt x="4819803" y="11259448"/>
                </a:lnTo>
                <a:close/>
                <a:moveTo>
                  <a:pt x="4819803" y="10543772"/>
                </a:moveTo>
                <a:lnTo>
                  <a:pt x="4483433" y="10543772"/>
                </a:lnTo>
                <a:lnTo>
                  <a:pt x="4483433" y="10894320"/>
                </a:lnTo>
                <a:lnTo>
                  <a:pt x="4819803" y="10894320"/>
                </a:lnTo>
                <a:close/>
                <a:moveTo>
                  <a:pt x="4819803" y="10178645"/>
                </a:moveTo>
                <a:lnTo>
                  <a:pt x="4483433" y="10178645"/>
                </a:lnTo>
                <a:lnTo>
                  <a:pt x="4483433" y="10529192"/>
                </a:lnTo>
                <a:lnTo>
                  <a:pt x="4819803" y="10529192"/>
                </a:lnTo>
                <a:close/>
                <a:moveTo>
                  <a:pt x="4819803" y="9813518"/>
                </a:moveTo>
                <a:lnTo>
                  <a:pt x="4483434" y="9813518"/>
                </a:lnTo>
                <a:lnTo>
                  <a:pt x="4483433" y="10164065"/>
                </a:lnTo>
                <a:lnTo>
                  <a:pt x="4819803" y="10164065"/>
                </a:lnTo>
                <a:close/>
                <a:moveTo>
                  <a:pt x="4819803" y="9448390"/>
                </a:moveTo>
                <a:lnTo>
                  <a:pt x="4483434" y="9448390"/>
                </a:lnTo>
                <a:lnTo>
                  <a:pt x="4483434" y="9798938"/>
                </a:lnTo>
                <a:lnTo>
                  <a:pt x="4819803" y="9798938"/>
                </a:lnTo>
                <a:close/>
                <a:moveTo>
                  <a:pt x="4819803" y="9083262"/>
                </a:moveTo>
                <a:lnTo>
                  <a:pt x="4483434" y="9083262"/>
                </a:lnTo>
                <a:lnTo>
                  <a:pt x="4483434" y="9433810"/>
                </a:lnTo>
                <a:lnTo>
                  <a:pt x="4819803" y="9433810"/>
                </a:lnTo>
                <a:close/>
                <a:moveTo>
                  <a:pt x="4819803" y="8718135"/>
                </a:moveTo>
                <a:lnTo>
                  <a:pt x="4483434" y="8718135"/>
                </a:lnTo>
                <a:lnTo>
                  <a:pt x="4483434" y="9068682"/>
                </a:lnTo>
                <a:lnTo>
                  <a:pt x="4819803" y="9068682"/>
                </a:lnTo>
                <a:close/>
                <a:moveTo>
                  <a:pt x="4819803" y="8353008"/>
                </a:moveTo>
                <a:lnTo>
                  <a:pt x="4483434" y="8353008"/>
                </a:lnTo>
                <a:lnTo>
                  <a:pt x="4483434" y="8703555"/>
                </a:lnTo>
                <a:lnTo>
                  <a:pt x="4819803" y="8703555"/>
                </a:lnTo>
                <a:close/>
                <a:moveTo>
                  <a:pt x="4819803" y="7987881"/>
                </a:moveTo>
                <a:lnTo>
                  <a:pt x="4483434" y="7987881"/>
                </a:lnTo>
                <a:lnTo>
                  <a:pt x="4483434" y="8338428"/>
                </a:lnTo>
                <a:lnTo>
                  <a:pt x="4819803" y="8338428"/>
                </a:lnTo>
                <a:close/>
                <a:moveTo>
                  <a:pt x="4819803" y="7622754"/>
                </a:moveTo>
                <a:lnTo>
                  <a:pt x="4483434" y="7622754"/>
                </a:lnTo>
                <a:lnTo>
                  <a:pt x="4483434" y="7973301"/>
                </a:lnTo>
                <a:lnTo>
                  <a:pt x="4819803" y="7973301"/>
                </a:lnTo>
                <a:close/>
                <a:moveTo>
                  <a:pt x="4819803" y="7257625"/>
                </a:moveTo>
                <a:lnTo>
                  <a:pt x="4483433" y="7257625"/>
                </a:lnTo>
                <a:lnTo>
                  <a:pt x="4483434" y="7608174"/>
                </a:lnTo>
                <a:lnTo>
                  <a:pt x="4819803" y="7608174"/>
                </a:lnTo>
                <a:close/>
                <a:moveTo>
                  <a:pt x="4819803" y="6892501"/>
                </a:moveTo>
                <a:lnTo>
                  <a:pt x="4483433" y="6892501"/>
                </a:lnTo>
                <a:lnTo>
                  <a:pt x="4483433" y="7243044"/>
                </a:lnTo>
                <a:lnTo>
                  <a:pt x="4819803" y="7243044"/>
                </a:lnTo>
                <a:close/>
                <a:moveTo>
                  <a:pt x="4819803" y="6527374"/>
                </a:moveTo>
                <a:lnTo>
                  <a:pt x="4483433" y="6527374"/>
                </a:lnTo>
                <a:lnTo>
                  <a:pt x="4483433" y="6877920"/>
                </a:lnTo>
                <a:lnTo>
                  <a:pt x="4819803" y="6877920"/>
                </a:lnTo>
                <a:close/>
                <a:moveTo>
                  <a:pt x="4819803" y="6187383"/>
                </a:moveTo>
                <a:lnTo>
                  <a:pt x="4483434" y="6187383"/>
                </a:lnTo>
                <a:lnTo>
                  <a:pt x="4483434" y="6357302"/>
                </a:lnTo>
                <a:lnTo>
                  <a:pt x="4483433" y="6357302"/>
                </a:lnTo>
                <a:lnTo>
                  <a:pt x="4483433" y="6512794"/>
                </a:lnTo>
                <a:lnTo>
                  <a:pt x="4819803" y="6512794"/>
                </a:lnTo>
                <a:close/>
                <a:moveTo>
                  <a:pt x="4819804" y="5822255"/>
                </a:moveTo>
                <a:lnTo>
                  <a:pt x="4483434" y="5822255"/>
                </a:lnTo>
                <a:lnTo>
                  <a:pt x="4483434" y="6172803"/>
                </a:lnTo>
                <a:lnTo>
                  <a:pt x="4819804" y="6172803"/>
                </a:lnTo>
                <a:close/>
                <a:moveTo>
                  <a:pt x="4819804" y="5457129"/>
                </a:moveTo>
                <a:lnTo>
                  <a:pt x="4483434" y="5457129"/>
                </a:lnTo>
                <a:lnTo>
                  <a:pt x="4483434" y="5807676"/>
                </a:lnTo>
                <a:lnTo>
                  <a:pt x="4819804" y="5807676"/>
                </a:lnTo>
                <a:close/>
                <a:moveTo>
                  <a:pt x="4819804" y="5092001"/>
                </a:moveTo>
                <a:lnTo>
                  <a:pt x="4483434" y="5092001"/>
                </a:lnTo>
                <a:lnTo>
                  <a:pt x="4483434" y="5442548"/>
                </a:lnTo>
                <a:lnTo>
                  <a:pt x="4819804" y="5442548"/>
                </a:lnTo>
                <a:close/>
                <a:moveTo>
                  <a:pt x="4819804" y="4726873"/>
                </a:moveTo>
                <a:lnTo>
                  <a:pt x="4483434" y="4726873"/>
                </a:lnTo>
                <a:lnTo>
                  <a:pt x="4483434" y="5077421"/>
                </a:lnTo>
                <a:lnTo>
                  <a:pt x="4819804" y="5077421"/>
                </a:lnTo>
                <a:close/>
                <a:moveTo>
                  <a:pt x="4819804" y="4361745"/>
                </a:moveTo>
                <a:lnTo>
                  <a:pt x="4483434" y="4361745"/>
                </a:lnTo>
                <a:lnTo>
                  <a:pt x="4483434" y="4712293"/>
                </a:lnTo>
                <a:lnTo>
                  <a:pt x="4819804" y="4712293"/>
                </a:lnTo>
                <a:close/>
                <a:moveTo>
                  <a:pt x="4819804" y="3996618"/>
                </a:moveTo>
                <a:lnTo>
                  <a:pt x="4483434" y="3996618"/>
                </a:lnTo>
                <a:lnTo>
                  <a:pt x="4483434" y="4347165"/>
                </a:lnTo>
                <a:lnTo>
                  <a:pt x="4819804" y="4347165"/>
                </a:lnTo>
                <a:close/>
                <a:moveTo>
                  <a:pt x="4819804" y="3631491"/>
                </a:moveTo>
                <a:lnTo>
                  <a:pt x="4483435" y="3631491"/>
                </a:lnTo>
                <a:lnTo>
                  <a:pt x="4483434" y="3982038"/>
                </a:lnTo>
                <a:lnTo>
                  <a:pt x="4819804" y="3982038"/>
                </a:lnTo>
                <a:close/>
                <a:moveTo>
                  <a:pt x="4819804" y="3266363"/>
                </a:moveTo>
                <a:lnTo>
                  <a:pt x="4483435" y="3266363"/>
                </a:lnTo>
                <a:lnTo>
                  <a:pt x="4483435" y="3616911"/>
                </a:lnTo>
                <a:lnTo>
                  <a:pt x="4819804" y="3616911"/>
                </a:lnTo>
                <a:close/>
                <a:moveTo>
                  <a:pt x="4819804" y="2901235"/>
                </a:moveTo>
                <a:lnTo>
                  <a:pt x="4483435" y="2901235"/>
                </a:lnTo>
                <a:lnTo>
                  <a:pt x="4483435" y="3251783"/>
                </a:lnTo>
                <a:lnTo>
                  <a:pt x="4819804" y="3251783"/>
                </a:lnTo>
                <a:close/>
                <a:moveTo>
                  <a:pt x="4819804" y="2536108"/>
                </a:moveTo>
                <a:lnTo>
                  <a:pt x="4483435" y="2536108"/>
                </a:lnTo>
                <a:lnTo>
                  <a:pt x="4483435" y="2886655"/>
                </a:lnTo>
                <a:lnTo>
                  <a:pt x="4819804" y="2886655"/>
                </a:lnTo>
                <a:close/>
                <a:moveTo>
                  <a:pt x="4819804" y="2170981"/>
                </a:moveTo>
                <a:lnTo>
                  <a:pt x="4483435" y="2170981"/>
                </a:lnTo>
                <a:lnTo>
                  <a:pt x="4483435" y="2521528"/>
                </a:lnTo>
                <a:lnTo>
                  <a:pt x="4819804" y="2521528"/>
                </a:lnTo>
                <a:close/>
                <a:moveTo>
                  <a:pt x="4819804" y="1805854"/>
                </a:moveTo>
                <a:lnTo>
                  <a:pt x="4483435" y="1805854"/>
                </a:lnTo>
                <a:lnTo>
                  <a:pt x="4483435" y="2156401"/>
                </a:lnTo>
                <a:lnTo>
                  <a:pt x="4819804" y="2156401"/>
                </a:lnTo>
                <a:close/>
                <a:moveTo>
                  <a:pt x="4819804" y="1440727"/>
                </a:moveTo>
                <a:lnTo>
                  <a:pt x="4483435" y="1440727"/>
                </a:lnTo>
                <a:lnTo>
                  <a:pt x="4483435" y="1791274"/>
                </a:lnTo>
                <a:lnTo>
                  <a:pt x="4819804" y="1791274"/>
                </a:lnTo>
                <a:close/>
                <a:moveTo>
                  <a:pt x="4819804" y="1075598"/>
                </a:moveTo>
                <a:lnTo>
                  <a:pt x="4483434" y="1075598"/>
                </a:lnTo>
                <a:lnTo>
                  <a:pt x="4483435" y="1426147"/>
                </a:lnTo>
                <a:lnTo>
                  <a:pt x="4819804" y="1426147"/>
                </a:lnTo>
                <a:close/>
                <a:moveTo>
                  <a:pt x="4819804" y="710474"/>
                </a:moveTo>
                <a:lnTo>
                  <a:pt x="4483434" y="710474"/>
                </a:lnTo>
                <a:lnTo>
                  <a:pt x="4483434" y="1061017"/>
                </a:lnTo>
                <a:lnTo>
                  <a:pt x="4819804" y="1061017"/>
                </a:lnTo>
                <a:close/>
                <a:moveTo>
                  <a:pt x="4819804" y="345347"/>
                </a:moveTo>
                <a:lnTo>
                  <a:pt x="4483434" y="345347"/>
                </a:lnTo>
                <a:lnTo>
                  <a:pt x="4483434" y="695893"/>
                </a:lnTo>
                <a:lnTo>
                  <a:pt x="4819804" y="695893"/>
                </a:lnTo>
                <a:close/>
                <a:moveTo>
                  <a:pt x="5171393" y="12004284"/>
                </a:moveTo>
                <a:lnTo>
                  <a:pt x="4835023" y="12004282"/>
                </a:lnTo>
                <a:lnTo>
                  <a:pt x="4835023" y="12354830"/>
                </a:lnTo>
                <a:lnTo>
                  <a:pt x="5171393" y="12354830"/>
                </a:lnTo>
                <a:close/>
                <a:moveTo>
                  <a:pt x="5171393" y="11639156"/>
                </a:moveTo>
                <a:lnTo>
                  <a:pt x="4835023" y="11639155"/>
                </a:lnTo>
                <a:lnTo>
                  <a:pt x="4835023" y="11989703"/>
                </a:lnTo>
                <a:lnTo>
                  <a:pt x="5171393" y="11989703"/>
                </a:lnTo>
                <a:close/>
                <a:moveTo>
                  <a:pt x="5171393" y="11274028"/>
                </a:moveTo>
                <a:lnTo>
                  <a:pt x="4835023" y="11274028"/>
                </a:lnTo>
                <a:lnTo>
                  <a:pt x="4835023" y="11624575"/>
                </a:lnTo>
                <a:lnTo>
                  <a:pt x="5171393" y="11624575"/>
                </a:lnTo>
                <a:close/>
                <a:moveTo>
                  <a:pt x="5171393" y="10908901"/>
                </a:moveTo>
                <a:lnTo>
                  <a:pt x="4835023" y="10908900"/>
                </a:lnTo>
                <a:lnTo>
                  <a:pt x="4835023" y="11259448"/>
                </a:lnTo>
                <a:lnTo>
                  <a:pt x="5171393" y="11259448"/>
                </a:lnTo>
                <a:close/>
                <a:moveTo>
                  <a:pt x="5171393" y="10543773"/>
                </a:moveTo>
                <a:lnTo>
                  <a:pt x="4835023" y="10543772"/>
                </a:lnTo>
                <a:lnTo>
                  <a:pt x="4835023" y="10894320"/>
                </a:lnTo>
                <a:lnTo>
                  <a:pt x="5171393" y="10894320"/>
                </a:lnTo>
                <a:close/>
                <a:moveTo>
                  <a:pt x="5171393" y="10178645"/>
                </a:moveTo>
                <a:lnTo>
                  <a:pt x="4835023" y="10178645"/>
                </a:lnTo>
                <a:lnTo>
                  <a:pt x="4835023" y="10529192"/>
                </a:lnTo>
                <a:lnTo>
                  <a:pt x="5171393" y="10529192"/>
                </a:lnTo>
                <a:close/>
                <a:moveTo>
                  <a:pt x="5171393" y="9813518"/>
                </a:moveTo>
                <a:lnTo>
                  <a:pt x="4835024" y="9813518"/>
                </a:lnTo>
                <a:lnTo>
                  <a:pt x="4835023" y="10164065"/>
                </a:lnTo>
                <a:lnTo>
                  <a:pt x="5171393" y="10164065"/>
                </a:lnTo>
                <a:close/>
                <a:moveTo>
                  <a:pt x="5171393" y="9448390"/>
                </a:moveTo>
                <a:lnTo>
                  <a:pt x="4835024" y="9448390"/>
                </a:lnTo>
                <a:lnTo>
                  <a:pt x="4835024" y="9798938"/>
                </a:lnTo>
                <a:lnTo>
                  <a:pt x="5171393" y="9798938"/>
                </a:lnTo>
                <a:close/>
                <a:moveTo>
                  <a:pt x="5171393" y="9083262"/>
                </a:moveTo>
                <a:lnTo>
                  <a:pt x="4835024" y="9083262"/>
                </a:lnTo>
                <a:lnTo>
                  <a:pt x="4835024" y="9433810"/>
                </a:lnTo>
                <a:lnTo>
                  <a:pt x="5171393" y="9433810"/>
                </a:lnTo>
                <a:close/>
                <a:moveTo>
                  <a:pt x="5171393" y="8718135"/>
                </a:moveTo>
                <a:lnTo>
                  <a:pt x="4835024" y="8718135"/>
                </a:lnTo>
                <a:lnTo>
                  <a:pt x="4835024" y="9068682"/>
                </a:lnTo>
                <a:lnTo>
                  <a:pt x="5171393" y="9068682"/>
                </a:lnTo>
                <a:close/>
                <a:moveTo>
                  <a:pt x="5171393" y="8353008"/>
                </a:moveTo>
                <a:lnTo>
                  <a:pt x="4835024" y="8353008"/>
                </a:lnTo>
                <a:lnTo>
                  <a:pt x="4835024" y="8703555"/>
                </a:lnTo>
                <a:lnTo>
                  <a:pt x="5171393" y="8703555"/>
                </a:lnTo>
                <a:close/>
                <a:moveTo>
                  <a:pt x="5171393" y="7987881"/>
                </a:moveTo>
                <a:lnTo>
                  <a:pt x="4835024" y="7987881"/>
                </a:lnTo>
                <a:lnTo>
                  <a:pt x="4835024" y="8338428"/>
                </a:lnTo>
                <a:lnTo>
                  <a:pt x="5171393" y="8338428"/>
                </a:lnTo>
                <a:close/>
                <a:moveTo>
                  <a:pt x="5171393" y="7622754"/>
                </a:moveTo>
                <a:lnTo>
                  <a:pt x="4835024" y="7622754"/>
                </a:lnTo>
                <a:lnTo>
                  <a:pt x="4835024" y="7973301"/>
                </a:lnTo>
                <a:lnTo>
                  <a:pt x="5171393" y="7973301"/>
                </a:lnTo>
                <a:close/>
                <a:moveTo>
                  <a:pt x="5171393" y="7257625"/>
                </a:moveTo>
                <a:lnTo>
                  <a:pt x="4835024" y="7257625"/>
                </a:lnTo>
                <a:lnTo>
                  <a:pt x="4835024" y="7608174"/>
                </a:lnTo>
                <a:lnTo>
                  <a:pt x="5171393" y="7608174"/>
                </a:lnTo>
                <a:close/>
                <a:moveTo>
                  <a:pt x="5171393" y="6892501"/>
                </a:moveTo>
                <a:lnTo>
                  <a:pt x="4835023" y="6892501"/>
                </a:lnTo>
                <a:lnTo>
                  <a:pt x="4835024" y="7243044"/>
                </a:lnTo>
                <a:lnTo>
                  <a:pt x="5171393" y="7243044"/>
                </a:lnTo>
                <a:close/>
                <a:moveTo>
                  <a:pt x="5171393" y="6527374"/>
                </a:moveTo>
                <a:lnTo>
                  <a:pt x="4835023" y="6527374"/>
                </a:lnTo>
                <a:lnTo>
                  <a:pt x="4835023" y="6877920"/>
                </a:lnTo>
                <a:lnTo>
                  <a:pt x="5171393" y="6877920"/>
                </a:lnTo>
                <a:close/>
                <a:moveTo>
                  <a:pt x="5171393" y="6187385"/>
                </a:moveTo>
                <a:lnTo>
                  <a:pt x="4835024" y="6187383"/>
                </a:lnTo>
                <a:lnTo>
                  <a:pt x="4835024" y="6357302"/>
                </a:lnTo>
                <a:lnTo>
                  <a:pt x="4835023" y="6357302"/>
                </a:lnTo>
                <a:lnTo>
                  <a:pt x="4835023" y="6512794"/>
                </a:lnTo>
                <a:lnTo>
                  <a:pt x="5171393" y="6512794"/>
                </a:lnTo>
                <a:close/>
                <a:moveTo>
                  <a:pt x="5171394" y="5822257"/>
                </a:moveTo>
                <a:lnTo>
                  <a:pt x="4835024" y="5822255"/>
                </a:lnTo>
                <a:lnTo>
                  <a:pt x="4835024" y="6172803"/>
                </a:lnTo>
                <a:lnTo>
                  <a:pt x="5171394" y="6172803"/>
                </a:lnTo>
                <a:close/>
                <a:moveTo>
                  <a:pt x="5171394" y="5457129"/>
                </a:moveTo>
                <a:lnTo>
                  <a:pt x="4835024" y="5457129"/>
                </a:lnTo>
                <a:lnTo>
                  <a:pt x="4835024" y="5807676"/>
                </a:lnTo>
                <a:lnTo>
                  <a:pt x="5171394" y="5807676"/>
                </a:lnTo>
                <a:close/>
                <a:moveTo>
                  <a:pt x="5171394" y="5092001"/>
                </a:moveTo>
                <a:lnTo>
                  <a:pt x="4835024" y="5092001"/>
                </a:lnTo>
                <a:lnTo>
                  <a:pt x="4835024" y="5442548"/>
                </a:lnTo>
                <a:lnTo>
                  <a:pt x="5171394" y="5442548"/>
                </a:lnTo>
                <a:close/>
                <a:moveTo>
                  <a:pt x="5171394" y="4726874"/>
                </a:moveTo>
                <a:lnTo>
                  <a:pt x="4835024" y="4726873"/>
                </a:lnTo>
                <a:lnTo>
                  <a:pt x="4835024" y="5077421"/>
                </a:lnTo>
                <a:lnTo>
                  <a:pt x="5171394" y="5077421"/>
                </a:lnTo>
                <a:close/>
                <a:moveTo>
                  <a:pt x="5171394" y="4361746"/>
                </a:moveTo>
                <a:lnTo>
                  <a:pt x="4835024" y="4361745"/>
                </a:lnTo>
                <a:lnTo>
                  <a:pt x="4835024" y="4712293"/>
                </a:lnTo>
                <a:lnTo>
                  <a:pt x="5171394" y="4712293"/>
                </a:lnTo>
                <a:close/>
                <a:moveTo>
                  <a:pt x="5171394" y="3996618"/>
                </a:moveTo>
                <a:lnTo>
                  <a:pt x="4835024" y="3996618"/>
                </a:lnTo>
                <a:lnTo>
                  <a:pt x="4835024" y="4347165"/>
                </a:lnTo>
                <a:lnTo>
                  <a:pt x="5171394" y="4347165"/>
                </a:lnTo>
                <a:close/>
                <a:moveTo>
                  <a:pt x="5171394" y="3631491"/>
                </a:moveTo>
                <a:lnTo>
                  <a:pt x="4835025" y="3631491"/>
                </a:lnTo>
                <a:lnTo>
                  <a:pt x="4835024" y="3982038"/>
                </a:lnTo>
                <a:lnTo>
                  <a:pt x="5171394" y="3982038"/>
                </a:lnTo>
                <a:close/>
                <a:moveTo>
                  <a:pt x="5171394" y="3266363"/>
                </a:moveTo>
                <a:lnTo>
                  <a:pt x="4835025" y="3266363"/>
                </a:lnTo>
                <a:lnTo>
                  <a:pt x="4835025" y="3616911"/>
                </a:lnTo>
                <a:lnTo>
                  <a:pt x="5171394" y="3616911"/>
                </a:lnTo>
                <a:close/>
                <a:moveTo>
                  <a:pt x="5171394" y="2901235"/>
                </a:moveTo>
                <a:lnTo>
                  <a:pt x="4835025" y="2901235"/>
                </a:lnTo>
                <a:lnTo>
                  <a:pt x="4835025" y="3251783"/>
                </a:lnTo>
                <a:lnTo>
                  <a:pt x="5171394" y="3251783"/>
                </a:lnTo>
                <a:close/>
                <a:moveTo>
                  <a:pt x="5171394" y="2536108"/>
                </a:moveTo>
                <a:lnTo>
                  <a:pt x="4835025" y="2536108"/>
                </a:lnTo>
                <a:lnTo>
                  <a:pt x="4835025" y="2886655"/>
                </a:lnTo>
                <a:lnTo>
                  <a:pt x="5171394" y="2886655"/>
                </a:lnTo>
                <a:close/>
                <a:moveTo>
                  <a:pt x="5171394" y="2170981"/>
                </a:moveTo>
                <a:lnTo>
                  <a:pt x="4835025" y="2170981"/>
                </a:lnTo>
                <a:lnTo>
                  <a:pt x="4835025" y="2521528"/>
                </a:lnTo>
                <a:lnTo>
                  <a:pt x="5171394" y="2521528"/>
                </a:lnTo>
                <a:close/>
                <a:moveTo>
                  <a:pt x="5171394" y="1805854"/>
                </a:moveTo>
                <a:lnTo>
                  <a:pt x="4835025" y="1805854"/>
                </a:lnTo>
                <a:lnTo>
                  <a:pt x="4835025" y="2156401"/>
                </a:lnTo>
                <a:lnTo>
                  <a:pt x="5171394" y="2156401"/>
                </a:lnTo>
                <a:close/>
                <a:moveTo>
                  <a:pt x="5171394" y="1440727"/>
                </a:moveTo>
                <a:lnTo>
                  <a:pt x="4835025" y="1440727"/>
                </a:lnTo>
                <a:lnTo>
                  <a:pt x="4835025" y="1791274"/>
                </a:lnTo>
                <a:lnTo>
                  <a:pt x="5171394" y="1791274"/>
                </a:lnTo>
                <a:close/>
                <a:moveTo>
                  <a:pt x="5171394" y="1075598"/>
                </a:moveTo>
                <a:lnTo>
                  <a:pt x="4835025" y="1075598"/>
                </a:lnTo>
                <a:lnTo>
                  <a:pt x="4835025" y="1426147"/>
                </a:lnTo>
                <a:lnTo>
                  <a:pt x="5171394" y="1426147"/>
                </a:lnTo>
                <a:close/>
                <a:moveTo>
                  <a:pt x="5171394" y="710474"/>
                </a:moveTo>
                <a:lnTo>
                  <a:pt x="4835024" y="710474"/>
                </a:lnTo>
                <a:lnTo>
                  <a:pt x="4835025" y="1061017"/>
                </a:lnTo>
                <a:lnTo>
                  <a:pt x="5171394" y="1061017"/>
                </a:lnTo>
                <a:close/>
                <a:moveTo>
                  <a:pt x="5171394" y="345347"/>
                </a:moveTo>
                <a:lnTo>
                  <a:pt x="4835024" y="345347"/>
                </a:lnTo>
                <a:lnTo>
                  <a:pt x="4835024" y="695893"/>
                </a:lnTo>
                <a:lnTo>
                  <a:pt x="5171394" y="695893"/>
                </a:lnTo>
                <a:close/>
                <a:moveTo>
                  <a:pt x="5522983" y="12004284"/>
                </a:moveTo>
                <a:lnTo>
                  <a:pt x="5186613" y="12004284"/>
                </a:lnTo>
                <a:lnTo>
                  <a:pt x="5186613" y="12354830"/>
                </a:lnTo>
                <a:lnTo>
                  <a:pt x="5522983" y="12354830"/>
                </a:lnTo>
                <a:close/>
                <a:moveTo>
                  <a:pt x="5522983" y="11639156"/>
                </a:moveTo>
                <a:lnTo>
                  <a:pt x="5186613" y="11639156"/>
                </a:lnTo>
                <a:lnTo>
                  <a:pt x="5186613" y="11989703"/>
                </a:lnTo>
                <a:lnTo>
                  <a:pt x="5522983" y="11989703"/>
                </a:lnTo>
                <a:close/>
                <a:moveTo>
                  <a:pt x="5522983" y="11274028"/>
                </a:moveTo>
                <a:lnTo>
                  <a:pt x="5186613" y="11274028"/>
                </a:lnTo>
                <a:lnTo>
                  <a:pt x="5186613" y="11624575"/>
                </a:lnTo>
                <a:lnTo>
                  <a:pt x="5522983" y="11624575"/>
                </a:lnTo>
                <a:close/>
                <a:moveTo>
                  <a:pt x="5522983" y="10908901"/>
                </a:moveTo>
                <a:lnTo>
                  <a:pt x="5186613" y="10908901"/>
                </a:lnTo>
                <a:lnTo>
                  <a:pt x="5186613" y="11259448"/>
                </a:lnTo>
                <a:lnTo>
                  <a:pt x="5522983" y="11259448"/>
                </a:lnTo>
                <a:close/>
                <a:moveTo>
                  <a:pt x="5522983" y="10543773"/>
                </a:moveTo>
                <a:lnTo>
                  <a:pt x="5186613" y="10543773"/>
                </a:lnTo>
                <a:lnTo>
                  <a:pt x="5186613" y="10894320"/>
                </a:lnTo>
                <a:lnTo>
                  <a:pt x="5522983" y="10894320"/>
                </a:lnTo>
                <a:close/>
                <a:moveTo>
                  <a:pt x="5522983" y="10178645"/>
                </a:moveTo>
                <a:lnTo>
                  <a:pt x="5186613" y="10178645"/>
                </a:lnTo>
                <a:lnTo>
                  <a:pt x="5186613" y="10529192"/>
                </a:lnTo>
                <a:lnTo>
                  <a:pt x="5522983" y="10529192"/>
                </a:lnTo>
                <a:close/>
                <a:moveTo>
                  <a:pt x="5522983" y="9813518"/>
                </a:moveTo>
                <a:lnTo>
                  <a:pt x="5186613" y="9813518"/>
                </a:lnTo>
                <a:lnTo>
                  <a:pt x="5186613" y="10164065"/>
                </a:lnTo>
                <a:lnTo>
                  <a:pt x="5522983" y="10164065"/>
                </a:lnTo>
                <a:close/>
                <a:moveTo>
                  <a:pt x="5522983" y="9448390"/>
                </a:moveTo>
                <a:lnTo>
                  <a:pt x="5186613" y="9448390"/>
                </a:lnTo>
                <a:lnTo>
                  <a:pt x="5186613" y="9798938"/>
                </a:lnTo>
                <a:lnTo>
                  <a:pt x="5522983" y="9798938"/>
                </a:lnTo>
                <a:close/>
                <a:moveTo>
                  <a:pt x="5522983" y="9083262"/>
                </a:moveTo>
                <a:lnTo>
                  <a:pt x="5186613" y="9083262"/>
                </a:lnTo>
                <a:lnTo>
                  <a:pt x="5186613" y="9433810"/>
                </a:lnTo>
                <a:lnTo>
                  <a:pt x="5522983" y="9433810"/>
                </a:lnTo>
                <a:close/>
                <a:moveTo>
                  <a:pt x="5522983" y="8718135"/>
                </a:moveTo>
                <a:lnTo>
                  <a:pt x="5186613" y="8718135"/>
                </a:lnTo>
                <a:lnTo>
                  <a:pt x="5186613" y="9068682"/>
                </a:lnTo>
                <a:lnTo>
                  <a:pt x="5522983" y="9068682"/>
                </a:lnTo>
                <a:close/>
                <a:moveTo>
                  <a:pt x="5522983" y="8353008"/>
                </a:moveTo>
                <a:lnTo>
                  <a:pt x="5186613" y="8353008"/>
                </a:lnTo>
                <a:lnTo>
                  <a:pt x="5186613" y="8703555"/>
                </a:lnTo>
                <a:lnTo>
                  <a:pt x="5522983" y="8703555"/>
                </a:lnTo>
                <a:close/>
                <a:moveTo>
                  <a:pt x="5522983" y="7987881"/>
                </a:moveTo>
                <a:lnTo>
                  <a:pt x="5186613" y="7987881"/>
                </a:lnTo>
                <a:lnTo>
                  <a:pt x="5186613" y="8338428"/>
                </a:lnTo>
                <a:lnTo>
                  <a:pt x="5522983" y="8338428"/>
                </a:lnTo>
                <a:close/>
                <a:moveTo>
                  <a:pt x="5522983" y="7622754"/>
                </a:moveTo>
                <a:lnTo>
                  <a:pt x="5186613" y="7622754"/>
                </a:lnTo>
                <a:lnTo>
                  <a:pt x="5186613" y="7973301"/>
                </a:lnTo>
                <a:lnTo>
                  <a:pt x="5522983" y="7973301"/>
                </a:lnTo>
                <a:close/>
                <a:moveTo>
                  <a:pt x="5522983" y="7257625"/>
                </a:moveTo>
                <a:lnTo>
                  <a:pt x="5186613" y="7257625"/>
                </a:lnTo>
                <a:lnTo>
                  <a:pt x="5186613" y="7608174"/>
                </a:lnTo>
                <a:lnTo>
                  <a:pt x="5522983" y="7608174"/>
                </a:lnTo>
                <a:close/>
                <a:moveTo>
                  <a:pt x="5522983" y="6892501"/>
                </a:moveTo>
                <a:lnTo>
                  <a:pt x="5186613" y="6892501"/>
                </a:lnTo>
                <a:lnTo>
                  <a:pt x="5186613" y="7243044"/>
                </a:lnTo>
                <a:lnTo>
                  <a:pt x="5522983" y="7243044"/>
                </a:lnTo>
                <a:close/>
                <a:moveTo>
                  <a:pt x="5522983" y="6527374"/>
                </a:moveTo>
                <a:lnTo>
                  <a:pt x="5186613" y="6527374"/>
                </a:lnTo>
                <a:lnTo>
                  <a:pt x="5186613" y="6877920"/>
                </a:lnTo>
                <a:lnTo>
                  <a:pt x="5522983" y="6877920"/>
                </a:lnTo>
                <a:close/>
                <a:moveTo>
                  <a:pt x="5522983" y="6187385"/>
                </a:moveTo>
                <a:lnTo>
                  <a:pt x="5186614" y="6187385"/>
                </a:lnTo>
                <a:lnTo>
                  <a:pt x="5186614" y="6357302"/>
                </a:lnTo>
                <a:lnTo>
                  <a:pt x="5186613" y="6357302"/>
                </a:lnTo>
                <a:lnTo>
                  <a:pt x="5186613" y="6512794"/>
                </a:lnTo>
                <a:lnTo>
                  <a:pt x="5522983" y="6512794"/>
                </a:lnTo>
                <a:close/>
                <a:moveTo>
                  <a:pt x="5522984" y="5822257"/>
                </a:moveTo>
                <a:lnTo>
                  <a:pt x="5186614" y="5822257"/>
                </a:lnTo>
                <a:lnTo>
                  <a:pt x="5186614" y="6172803"/>
                </a:lnTo>
                <a:lnTo>
                  <a:pt x="5522984" y="6172803"/>
                </a:lnTo>
                <a:close/>
                <a:moveTo>
                  <a:pt x="5522984" y="5457129"/>
                </a:moveTo>
                <a:lnTo>
                  <a:pt x="5186614" y="5457129"/>
                </a:lnTo>
                <a:lnTo>
                  <a:pt x="5186614" y="5807676"/>
                </a:lnTo>
                <a:lnTo>
                  <a:pt x="5522984" y="5807676"/>
                </a:lnTo>
                <a:close/>
                <a:moveTo>
                  <a:pt x="5522984" y="5092001"/>
                </a:moveTo>
                <a:lnTo>
                  <a:pt x="5186614" y="5092001"/>
                </a:lnTo>
                <a:lnTo>
                  <a:pt x="5186614" y="5442548"/>
                </a:lnTo>
                <a:lnTo>
                  <a:pt x="5522984" y="5442548"/>
                </a:lnTo>
                <a:close/>
                <a:moveTo>
                  <a:pt x="5522984" y="4726874"/>
                </a:moveTo>
                <a:lnTo>
                  <a:pt x="5186614" y="4726874"/>
                </a:lnTo>
                <a:lnTo>
                  <a:pt x="5186614" y="5077421"/>
                </a:lnTo>
                <a:lnTo>
                  <a:pt x="5522984" y="5077421"/>
                </a:lnTo>
                <a:close/>
                <a:moveTo>
                  <a:pt x="5522984" y="4361746"/>
                </a:moveTo>
                <a:lnTo>
                  <a:pt x="5186614" y="4361746"/>
                </a:lnTo>
                <a:lnTo>
                  <a:pt x="5186614" y="4712293"/>
                </a:lnTo>
                <a:lnTo>
                  <a:pt x="5522984" y="4712293"/>
                </a:lnTo>
                <a:close/>
                <a:moveTo>
                  <a:pt x="5522984" y="3996618"/>
                </a:moveTo>
                <a:lnTo>
                  <a:pt x="5186614" y="3996618"/>
                </a:lnTo>
                <a:lnTo>
                  <a:pt x="5186614" y="4347165"/>
                </a:lnTo>
                <a:lnTo>
                  <a:pt x="5522984" y="4347165"/>
                </a:lnTo>
                <a:close/>
                <a:moveTo>
                  <a:pt x="5522984" y="3631491"/>
                </a:moveTo>
                <a:lnTo>
                  <a:pt x="5186614" y="3631491"/>
                </a:lnTo>
                <a:lnTo>
                  <a:pt x="5186614" y="3982038"/>
                </a:lnTo>
                <a:lnTo>
                  <a:pt x="5522984" y="3982038"/>
                </a:lnTo>
                <a:close/>
                <a:moveTo>
                  <a:pt x="5522984" y="3266363"/>
                </a:moveTo>
                <a:lnTo>
                  <a:pt x="5186614" y="3266363"/>
                </a:lnTo>
                <a:lnTo>
                  <a:pt x="5186614" y="3616911"/>
                </a:lnTo>
                <a:lnTo>
                  <a:pt x="5522984" y="3616911"/>
                </a:lnTo>
                <a:close/>
                <a:moveTo>
                  <a:pt x="5522984" y="2901235"/>
                </a:moveTo>
                <a:lnTo>
                  <a:pt x="5186614" y="2901235"/>
                </a:lnTo>
                <a:lnTo>
                  <a:pt x="5186614" y="3251783"/>
                </a:lnTo>
                <a:lnTo>
                  <a:pt x="5522984" y="3251783"/>
                </a:lnTo>
                <a:close/>
                <a:moveTo>
                  <a:pt x="5522984" y="2536108"/>
                </a:moveTo>
                <a:lnTo>
                  <a:pt x="5186614" y="2536108"/>
                </a:lnTo>
                <a:lnTo>
                  <a:pt x="5186614" y="2886655"/>
                </a:lnTo>
                <a:lnTo>
                  <a:pt x="5522984" y="2886655"/>
                </a:lnTo>
                <a:close/>
                <a:moveTo>
                  <a:pt x="5522984" y="2170981"/>
                </a:moveTo>
                <a:lnTo>
                  <a:pt x="5186614" y="2170981"/>
                </a:lnTo>
                <a:lnTo>
                  <a:pt x="5186614" y="2521528"/>
                </a:lnTo>
                <a:lnTo>
                  <a:pt x="5522984" y="2521528"/>
                </a:lnTo>
                <a:close/>
                <a:moveTo>
                  <a:pt x="5522984" y="1805854"/>
                </a:moveTo>
                <a:lnTo>
                  <a:pt x="5186614" y="1805854"/>
                </a:lnTo>
                <a:lnTo>
                  <a:pt x="5186614" y="2156401"/>
                </a:lnTo>
                <a:lnTo>
                  <a:pt x="5522984" y="2156401"/>
                </a:lnTo>
                <a:close/>
                <a:moveTo>
                  <a:pt x="5522984" y="1440727"/>
                </a:moveTo>
                <a:lnTo>
                  <a:pt x="5186614" y="1440727"/>
                </a:lnTo>
                <a:lnTo>
                  <a:pt x="5186614" y="1791274"/>
                </a:lnTo>
                <a:lnTo>
                  <a:pt x="5522984" y="1791274"/>
                </a:lnTo>
                <a:close/>
                <a:moveTo>
                  <a:pt x="5522984" y="1075598"/>
                </a:moveTo>
                <a:lnTo>
                  <a:pt x="5186614" y="1075598"/>
                </a:lnTo>
                <a:lnTo>
                  <a:pt x="5186614" y="1426147"/>
                </a:lnTo>
                <a:lnTo>
                  <a:pt x="5522984" y="1426147"/>
                </a:lnTo>
                <a:close/>
                <a:moveTo>
                  <a:pt x="5522984" y="710474"/>
                </a:moveTo>
                <a:lnTo>
                  <a:pt x="5186614" y="710474"/>
                </a:lnTo>
                <a:lnTo>
                  <a:pt x="5186614" y="1061017"/>
                </a:lnTo>
                <a:lnTo>
                  <a:pt x="5522984" y="1061017"/>
                </a:lnTo>
                <a:close/>
                <a:moveTo>
                  <a:pt x="5522984" y="345347"/>
                </a:moveTo>
                <a:lnTo>
                  <a:pt x="5186614" y="345347"/>
                </a:lnTo>
                <a:lnTo>
                  <a:pt x="5186614" y="695893"/>
                </a:lnTo>
                <a:lnTo>
                  <a:pt x="5522984" y="695893"/>
                </a:lnTo>
                <a:close/>
                <a:moveTo>
                  <a:pt x="5874573" y="12004284"/>
                </a:moveTo>
                <a:lnTo>
                  <a:pt x="5538203" y="12004284"/>
                </a:lnTo>
                <a:lnTo>
                  <a:pt x="5538203" y="12354830"/>
                </a:lnTo>
                <a:lnTo>
                  <a:pt x="5874573" y="12354830"/>
                </a:lnTo>
                <a:close/>
                <a:moveTo>
                  <a:pt x="5874573" y="11639156"/>
                </a:moveTo>
                <a:lnTo>
                  <a:pt x="5538203" y="11639156"/>
                </a:lnTo>
                <a:lnTo>
                  <a:pt x="5538203" y="11989703"/>
                </a:lnTo>
                <a:lnTo>
                  <a:pt x="5874573" y="11989703"/>
                </a:lnTo>
                <a:close/>
                <a:moveTo>
                  <a:pt x="5874573" y="11274028"/>
                </a:moveTo>
                <a:lnTo>
                  <a:pt x="5538203" y="11274028"/>
                </a:lnTo>
                <a:lnTo>
                  <a:pt x="5538203" y="11624575"/>
                </a:lnTo>
                <a:lnTo>
                  <a:pt x="5874573" y="11624575"/>
                </a:lnTo>
                <a:close/>
                <a:moveTo>
                  <a:pt x="5874573" y="10908901"/>
                </a:moveTo>
                <a:lnTo>
                  <a:pt x="5538203" y="10908901"/>
                </a:lnTo>
                <a:lnTo>
                  <a:pt x="5538203" y="11259448"/>
                </a:lnTo>
                <a:lnTo>
                  <a:pt x="5874573" y="11259448"/>
                </a:lnTo>
                <a:close/>
                <a:moveTo>
                  <a:pt x="5874573" y="10543773"/>
                </a:moveTo>
                <a:lnTo>
                  <a:pt x="5538203" y="10543773"/>
                </a:lnTo>
                <a:lnTo>
                  <a:pt x="5538203" y="10894320"/>
                </a:lnTo>
                <a:lnTo>
                  <a:pt x="5874573" y="10894320"/>
                </a:lnTo>
                <a:close/>
                <a:moveTo>
                  <a:pt x="5874573" y="10178645"/>
                </a:moveTo>
                <a:lnTo>
                  <a:pt x="5538203" y="10178645"/>
                </a:lnTo>
                <a:lnTo>
                  <a:pt x="5538203" y="10529192"/>
                </a:lnTo>
                <a:lnTo>
                  <a:pt x="5874573" y="10529192"/>
                </a:lnTo>
                <a:close/>
                <a:moveTo>
                  <a:pt x="5874573" y="9813518"/>
                </a:moveTo>
                <a:lnTo>
                  <a:pt x="5538203" y="9813518"/>
                </a:lnTo>
                <a:lnTo>
                  <a:pt x="5538203" y="10164065"/>
                </a:lnTo>
                <a:lnTo>
                  <a:pt x="5874573" y="10164065"/>
                </a:lnTo>
                <a:close/>
                <a:moveTo>
                  <a:pt x="5874573" y="9448390"/>
                </a:moveTo>
                <a:lnTo>
                  <a:pt x="5538203" y="9448390"/>
                </a:lnTo>
                <a:lnTo>
                  <a:pt x="5538203" y="9798938"/>
                </a:lnTo>
                <a:lnTo>
                  <a:pt x="5874573" y="9798938"/>
                </a:lnTo>
                <a:close/>
                <a:moveTo>
                  <a:pt x="5874573" y="9083262"/>
                </a:moveTo>
                <a:lnTo>
                  <a:pt x="5538203" y="9083262"/>
                </a:lnTo>
                <a:lnTo>
                  <a:pt x="5538203" y="9433810"/>
                </a:lnTo>
                <a:lnTo>
                  <a:pt x="5874573" y="9433810"/>
                </a:lnTo>
                <a:close/>
                <a:moveTo>
                  <a:pt x="5874573" y="8718135"/>
                </a:moveTo>
                <a:lnTo>
                  <a:pt x="5538203" y="8718135"/>
                </a:lnTo>
                <a:lnTo>
                  <a:pt x="5538203" y="9068682"/>
                </a:lnTo>
                <a:lnTo>
                  <a:pt x="5874573" y="9068682"/>
                </a:lnTo>
                <a:close/>
                <a:moveTo>
                  <a:pt x="5874573" y="8353008"/>
                </a:moveTo>
                <a:lnTo>
                  <a:pt x="5538203" y="8353008"/>
                </a:lnTo>
                <a:lnTo>
                  <a:pt x="5538203" y="8703555"/>
                </a:lnTo>
                <a:lnTo>
                  <a:pt x="5874573" y="8703555"/>
                </a:lnTo>
                <a:close/>
                <a:moveTo>
                  <a:pt x="5874573" y="7987881"/>
                </a:moveTo>
                <a:lnTo>
                  <a:pt x="5538203" y="7987881"/>
                </a:lnTo>
                <a:lnTo>
                  <a:pt x="5538203" y="8338428"/>
                </a:lnTo>
                <a:lnTo>
                  <a:pt x="5874573" y="8338428"/>
                </a:lnTo>
                <a:close/>
                <a:moveTo>
                  <a:pt x="5874573" y="7622754"/>
                </a:moveTo>
                <a:lnTo>
                  <a:pt x="5538203" y="7622754"/>
                </a:lnTo>
                <a:lnTo>
                  <a:pt x="5538203" y="7973301"/>
                </a:lnTo>
                <a:lnTo>
                  <a:pt x="5874573" y="7973301"/>
                </a:lnTo>
                <a:close/>
                <a:moveTo>
                  <a:pt x="5874573" y="7257625"/>
                </a:moveTo>
                <a:lnTo>
                  <a:pt x="5538203" y="7257625"/>
                </a:lnTo>
                <a:lnTo>
                  <a:pt x="5538203" y="7608174"/>
                </a:lnTo>
                <a:lnTo>
                  <a:pt x="5874573" y="7608174"/>
                </a:lnTo>
                <a:close/>
                <a:moveTo>
                  <a:pt x="5874573" y="6892501"/>
                </a:moveTo>
                <a:lnTo>
                  <a:pt x="5538203" y="6892501"/>
                </a:lnTo>
                <a:lnTo>
                  <a:pt x="5538203" y="7243044"/>
                </a:lnTo>
                <a:lnTo>
                  <a:pt x="5874573" y="7243044"/>
                </a:lnTo>
                <a:close/>
                <a:moveTo>
                  <a:pt x="5874573" y="6527374"/>
                </a:moveTo>
                <a:lnTo>
                  <a:pt x="5538203" y="6527374"/>
                </a:lnTo>
                <a:lnTo>
                  <a:pt x="5538203" y="6877920"/>
                </a:lnTo>
                <a:lnTo>
                  <a:pt x="5874573" y="6877920"/>
                </a:lnTo>
                <a:close/>
                <a:moveTo>
                  <a:pt x="5874573" y="6187385"/>
                </a:moveTo>
                <a:lnTo>
                  <a:pt x="5538204" y="6187385"/>
                </a:lnTo>
                <a:lnTo>
                  <a:pt x="5538204" y="6357302"/>
                </a:lnTo>
                <a:lnTo>
                  <a:pt x="5538203" y="6357302"/>
                </a:lnTo>
                <a:lnTo>
                  <a:pt x="5538203" y="6512794"/>
                </a:lnTo>
                <a:lnTo>
                  <a:pt x="5874573" y="6512794"/>
                </a:lnTo>
                <a:close/>
                <a:moveTo>
                  <a:pt x="5874574" y="5822257"/>
                </a:moveTo>
                <a:lnTo>
                  <a:pt x="5538204" y="5822257"/>
                </a:lnTo>
                <a:lnTo>
                  <a:pt x="5538204" y="6172803"/>
                </a:lnTo>
                <a:lnTo>
                  <a:pt x="5874574" y="6172803"/>
                </a:lnTo>
                <a:close/>
                <a:moveTo>
                  <a:pt x="5874574" y="5457129"/>
                </a:moveTo>
                <a:lnTo>
                  <a:pt x="5538204" y="5457129"/>
                </a:lnTo>
                <a:lnTo>
                  <a:pt x="5538204" y="5807676"/>
                </a:lnTo>
                <a:lnTo>
                  <a:pt x="5874574" y="5807676"/>
                </a:lnTo>
                <a:close/>
                <a:moveTo>
                  <a:pt x="5874574" y="5092001"/>
                </a:moveTo>
                <a:lnTo>
                  <a:pt x="5538204" y="5092001"/>
                </a:lnTo>
                <a:lnTo>
                  <a:pt x="5538204" y="5442548"/>
                </a:lnTo>
                <a:lnTo>
                  <a:pt x="5874574" y="5442548"/>
                </a:lnTo>
                <a:close/>
                <a:moveTo>
                  <a:pt x="5874574" y="4726874"/>
                </a:moveTo>
                <a:lnTo>
                  <a:pt x="5538204" y="4726874"/>
                </a:lnTo>
                <a:lnTo>
                  <a:pt x="5538204" y="5077421"/>
                </a:lnTo>
                <a:lnTo>
                  <a:pt x="5874574" y="5077421"/>
                </a:lnTo>
                <a:close/>
                <a:moveTo>
                  <a:pt x="5874574" y="4361746"/>
                </a:moveTo>
                <a:lnTo>
                  <a:pt x="5538204" y="4361746"/>
                </a:lnTo>
                <a:lnTo>
                  <a:pt x="5538204" y="4712293"/>
                </a:lnTo>
                <a:lnTo>
                  <a:pt x="5874574" y="4712293"/>
                </a:lnTo>
                <a:close/>
                <a:moveTo>
                  <a:pt x="5874574" y="3996618"/>
                </a:moveTo>
                <a:lnTo>
                  <a:pt x="5538204" y="3996618"/>
                </a:lnTo>
                <a:lnTo>
                  <a:pt x="5538204" y="4347165"/>
                </a:lnTo>
                <a:lnTo>
                  <a:pt x="5874574" y="4347165"/>
                </a:lnTo>
                <a:close/>
                <a:moveTo>
                  <a:pt x="5874574" y="3631491"/>
                </a:moveTo>
                <a:lnTo>
                  <a:pt x="5538204" y="3631491"/>
                </a:lnTo>
                <a:lnTo>
                  <a:pt x="5538204" y="3982038"/>
                </a:lnTo>
                <a:lnTo>
                  <a:pt x="5874574" y="3982038"/>
                </a:lnTo>
                <a:close/>
                <a:moveTo>
                  <a:pt x="5874574" y="3266363"/>
                </a:moveTo>
                <a:lnTo>
                  <a:pt x="5538204" y="3266363"/>
                </a:lnTo>
                <a:lnTo>
                  <a:pt x="5538204" y="3616911"/>
                </a:lnTo>
                <a:lnTo>
                  <a:pt x="5874574" y="3616911"/>
                </a:lnTo>
                <a:close/>
                <a:moveTo>
                  <a:pt x="5874574" y="2901235"/>
                </a:moveTo>
                <a:lnTo>
                  <a:pt x="5538204" y="2901235"/>
                </a:lnTo>
                <a:lnTo>
                  <a:pt x="5538204" y="3251783"/>
                </a:lnTo>
                <a:lnTo>
                  <a:pt x="5874574" y="3251783"/>
                </a:lnTo>
                <a:close/>
                <a:moveTo>
                  <a:pt x="5874574" y="2536108"/>
                </a:moveTo>
                <a:lnTo>
                  <a:pt x="5538204" y="2536108"/>
                </a:lnTo>
                <a:lnTo>
                  <a:pt x="5538204" y="2886655"/>
                </a:lnTo>
                <a:lnTo>
                  <a:pt x="5874574" y="2886655"/>
                </a:lnTo>
                <a:close/>
                <a:moveTo>
                  <a:pt x="5874574" y="2170981"/>
                </a:moveTo>
                <a:lnTo>
                  <a:pt x="5538204" y="2170981"/>
                </a:lnTo>
                <a:lnTo>
                  <a:pt x="5538204" y="2521528"/>
                </a:lnTo>
                <a:lnTo>
                  <a:pt x="5874574" y="2521528"/>
                </a:lnTo>
                <a:close/>
                <a:moveTo>
                  <a:pt x="5874574" y="1805854"/>
                </a:moveTo>
                <a:lnTo>
                  <a:pt x="5538204" y="1805854"/>
                </a:lnTo>
                <a:lnTo>
                  <a:pt x="5538204" y="2156401"/>
                </a:lnTo>
                <a:lnTo>
                  <a:pt x="5874574" y="2156401"/>
                </a:lnTo>
                <a:close/>
                <a:moveTo>
                  <a:pt x="5874574" y="1440727"/>
                </a:moveTo>
                <a:lnTo>
                  <a:pt x="5538204" y="1440727"/>
                </a:lnTo>
                <a:lnTo>
                  <a:pt x="5538204" y="1791274"/>
                </a:lnTo>
                <a:lnTo>
                  <a:pt x="5874574" y="1791274"/>
                </a:lnTo>
                <a:close/>
                <a:moveTo>
                  <a:pt x="5874574" y="1075598"/>
                </a:moveTo>
                <a:lnTo>
                  <a:pt x="5538204" y="1075598"/>
                </a:lnTo>
                <a:lnTo>
                  <a:pt x="5538204" y="1426147"/>
                </a:lnTo>
                <a:lnTo>
                  <a:pt x="5874574" y="1426147"/>
                </a:lnTo>
                <a:close/>
                <a:moveTo>
                  <a:pt x="5874574" y="710474"/>
                </a:moveTo>
                <a:lnTo>
                  <a:pt x="5538204" y="710474"/>
                </a:lnTo>
                <a:lnTo>
                  <a:pt x="5538204" y="1061017"/>
                </a:lnTo>
                <a:lnTo>
                  <a:pt x="5874574" y="1061017"/>
                </a:lnTo>
                <a:close/>
                <a:moveTo>
                  <a:pt x="5874574" y="345347"/>
                </a:moveTo>
                <a:lnTo>
                  <a:pt x="5538204" y="345347"/>
                </a:lnTo>
                <a:lnTo>
                  <a:pt x="5538204" y="695893"/>
                </a:lnTo>
                <a:lnTo>
                  <a:pt x="5874574" y="695893"/>
                </a:lnTo>
                <a:close/>
                <a:moveTo>
                  <a:pt x="6226162" y="12004284"/>
                </a:moveTo>
                <a:lnTo>
                  <a:pt x="5889793" y="12004284"/>
                </a:lnTo>
                <a:lnTo>
                  <a:pt x="5889793" y="12354830"/>
                </a:lnTo>
                <a:lnTo>
                  <a:pt x="6226162" y="12354830"/>
                </a:lnTo>
                <a:close/>
                <a:moveTo>
                  <a:pt x="6226162" y="11639156"/>
                </a:moveTo>
                <a:lnTo>
                  <a:pt x="5889793" y="11639156"/>
                </a:lnTo>
                <a:lnTo>
                  <a:pt x="5889793" y="11989703"/>
                </a:lnTo>
                <a:lnTo>
                  <a:pt x="6226162" y="11989703"/>
                </a:lnTo>
                <a:close/>
                <a:moveTo>
                  <a:pt x="6226162" y="11274028"/>
                </a:moveTo>
                <a:lnTo>
                  <a:pt x="5889793" y="11274028"/>
                </a:lnTo>
                <a:lnTo>
                  <a:pt x="5889793" y="11624575"/>
                </a:lnTo>
                <a:lnTo>
                  <a:pt x="6226162" y="11624575"/>
                </a:lnTo>
                <a:close/>
                <a:moveTo>
                  <a:pt x="6226162" y="10908900"/>
                </a:moveTo>
                <a:lnTo>
                  <a:pt x="5889793" y="10908901"/>
                </a:lnTo>
                <a:lnTo>
                  <a:pt x="5889793" y="11259448"/>
                </a:lnTo>
                <a:lnTo>
                  <a:pt x="6226162" y="11259448"/>
                </a:lnTo>
                <a:close/>
                <a:moveTo>
                  <a:pt x="6226162" y="10543773"/>
                </a:moveTo>
                <a:lnTo>
                  <a:pt x="5889793" y="10543773"/>
                </a:lnTo>
                <a:lnTo>
                  <a:pt x="5889793" y="10894320"/>
                </a:lnTo>
                <a:lnTo>
                  <a:pt x="6226162" y="10894320"/>
                </a:lnTo>
                <a:close/>
                <a:moveTo>
                  <a:pt x="6226162" y="10178645"/>
                </a:moveTo>
                <a:lnTo>
                  <a:pt x="5889793" y="10178645"/>
                </a:lnTo>
                <a:lnTo>
                  <a:pt x="5889793" y="10529192"/>
                </a:lnTo>
                <a:lnTo>
                  <a:pt x="6226162" y="10529192"/>
                </a:lnTo>
                <a:close/>
                <a:moveTo>
                  <a:pt x="6226162" y="9813518"/>
                </a:moveTo>
                <a:lnTo>
                  <a:pt x="5889793" y="9813518"/>
                </a:lnTo>
                <a:lnTo>
                  <a:pt x="5889793" y="10164065"/>
                </a:lnTo>
                <a:lnTo>
                  <a:pt x="6226162" y="10164065"/>
                </a:lnTo>
                <a:close/>
                <a:moveTo>
                  <a:pt x="6226162" y="9448390"/>
                </a:moveTo>
                <a:lnTo>
                  <a:pt x="5889793" y="9448390"/>
                </a:lnTo>
                <a:lnTo>
                  <a:pt x="5889793" y="9798938"/>
                </a:lnTo>
                <a:lnTo>
                  <a:pt x="6226162" y="9798938"/>
                </a:lnTo>
                <a:close/>
                <a:moveTo>
                  <a:pt x="6226162" y="9083262"/>
                </a:moveTo>
                <a:lnTo>
                  <a:pt x="5889793" y="9083262"/>
                </a:lnTo>
                <a:lnTo>
                  <a:pt x="5889793" y="9433810"/>
                </a:lnTo>
                <a:lnTo>
                  <a:pt x="6226162" y="9433810"/>
                </a:lnTo>
                <a:close/>
                <a:moveTo>
                  <a:pt x="6226162" y="8718135"/>
                </a:moveTo>
                <a:lnTo>
                  <a:pt x="5889793" y="8718135"/>
                </a:lnTo>
                <a:lnTo>
                  <a:pt x="5889793" y="9068682"/>
                </a:lnTo>
                <a:lnTo>
                  <a:pt x="6226162" y="9068682"/>
                </a:lnTo>
                <a:close/>
                <a:moveTo>
                  <a:pt x="6226162" y="8353008"/>
                </a:moveTo>
                <a:lnTo>
                  <a:pt x="5889793" y="8353008"/>
                </a:lnTo>
                <a:lnTo>
                  <a:pt x="5889793" y="8703555"/>
                </a:lnTo>
                <a:lnTo>
                  <a:pt x="6226162" y="8703555"/>
                </a:lnTo>
                <a:close/>
                <a:moveTo>
                  <a:pt x="6226162" y="7987881"/>
                </a:moveTo>
                <a:lnTo>
                  <a:pt x="5889793" y="7987881"/>
                </a:lnTo>
                <a:lnTo>
                  <a:pt x="5889793" y="8338428"/>
                </a:lnTo>
                <a:lnTo>
                  <a:pt x="6226162" y="8338428"/>
                </a:lnTo>
                <a:close/>
                <a:moveTo>
                  <a:pt x="6226162" y="7622754"/>
                </a:moveTo>
                <a:lnTo>
                  <a:pt x="5889793" y="7622754"/>
                </a:lnTo>
                <a:lnTo>
                  <a:pt x="5889793" y="7973301"/>
                </a:lnTo>
                <a:lnTo>
                  <a:pt x="6226162" y="7973301"/>
                </a:lnTo>
                <a:close/>
                <a:moveTo>
                  <a:pt x="6226162" y="7257625"/>
                </a:moveTo>
                <a:lnTo>
                  <a:pt x="5889793" y="7257625"/>
                </a:lnTo>
                <a:lnTo>
                  <a:pt x="5889793" y="7608174"/>
                </a:lnTo>
                <a:lnTo>
                  <a:pt x="6226162" y="7608174"/>
                </a:lnTo>
                <a:close/>
                <a:moveTo>
                  <a:pt x="6226162" y="6892501"/>
                </a:moveTo>
                <a:lnTo>
                  <a:pt x="5889793" y="6892501"/>
                </a:lnTo>
                <a:lnTo>
                  <a:pt x="5889793" y="7243044"/>
                </a:lnTo>
                <a:lnTo>
                  <a:pt x="6226162" y="7243044"/>
                </a:lnTo>
                <a:close/>
                <a:moveTo>
                  <a:pt x="6226163" y="6527374"/>
                </a:moveTo>
                <a:lnTo>
                  <a:pt x="5889793" y="6527374"/>
                </a:lnTo>
                <a:lnTo>
                  <a:pt x="5889793" y="6877920"/>
                </a:lnTo>
                <a:lnTo>
                  <a:pt x="6226162" y="6877921"/>
                </a:lnTo>
                <a:close/>
                <a:moveTo>
                  <a:pt x="6226163" y="6187384"/>
                </a:moveTo>
                <a:lnTo>
                  <a:pt x="5889794" y="6187385"/>
                </a:lnTo>
                <a:lnTo>
                  <a:pt x="5889794" y="6357302"/>
                </a:lnTo>
                <a:lnTo>
                  <a:pt x="5889793" y="6357302"/>
                </a:lnTo>
                <a:lnTo>
                  <a:pt x="5889793" y="6512794"/>
                </a:lnTo>
                <a:lnTo>
                  <a:pt x="6226163" y="6512794"/>
                </a:lnTo>
                <a:lnTo>
                  <a:pt x="6226163" y="6357302"/>
                </a:lnTo>
                <a:close/>
                <a:moveTo>
                  <a:pt x="6226163" y="5822257"/>
                </a:moveTo>
                <a:lnTo>
                  <a:pt x="5889794" y="5822257"/>
                </a:lnTo>
                <a:lnTo>
                  <a:pt x="5889794" y="6172803"/>
                </a:lnTo>
                <a:lnTo>
                  <a:pt x="6226163" y="6172803"/>
                </a:lnTo>
                <a:close/>
                <a:moveTo>
                  <a:pt x="6226163" y="5457129"/>
                </a:moveTo>
                <a:lnTo>
                  <a:pt x="5889794" y="5457129"/>
                </a:lnTo>
                <a:lnTo>
                  <a:pt x="5889794" y="5807676"/>
                </a:lnTo>
                <a:lnTo>
                  <a:pt x="6226163" y="5807676"/>
                </a:lnTo>
                <a:close/>
                <a:moveTo>
                  <a:pt x="6226163" y="5092001"/>
                </a:moveTo>
                <a:lnTo>
                  <a:pt x="5889794" y="5092001"/>
                </a:lnTo>
                <a:lnTo>
                  <a:pt x="5889794" y="5442548"/>
                </a:lnTo>
                <a:lnTo>
                  <a:pt x="6226163" y="5442548"/>
                </a:lnTo>
                <a:close/>
                <a:moveTo>
                  <a:pt x="6226163" y="4726873"/>
                </a:moveTo>
                <a:lnTo>
                  <a:pt x="5889794" y="4726874"/>
                </a:lnTo>
                <a:lnTo>
                  <a:pt x="5889794" y="5077421"/>
                </a:lnTo>
                <a:lnTo>
                  <a:pt x="6226163" y="5077421"/>
                </a:lnTo>
                <a:close/>
                <a:moveTo>
                  <a:pt x="6226163" y="4361746"/>
                </a:moveTo>
                <a:lnTo>
                  <a:pt x="5889794" y="4361746"/>
                </a:lnTo>
                <a:lnTo>
                  <a:pt x="5889794" y="4712293"/>
                </a:lnTo>
                <a:lnTo>
                  <a:pt x="6226163" y="4712293"/>
                </a:lnTo>
                <a:close/>
                <a:moveTo>
                  <a:pt x="6226163" y="3996618"/>
                </a:moveTo>
                <a:lnTo>
                  <a:pt x="5889794" y="3996618"/>
                </a:lnTo>
                <a:lnTo>
                  <a:pt x="5889794" y="4347165"/>
                </a:lnTo>
                <a:lnTo>
                  <a:pt x="6226163" y="4347165"/>
                </a:lnTo>
                <a:close/>
                <a:moveTo>
                  <a:pt x="6226163" y="3631491"/>
                </a:moveTo>
                <a:lnTo>
                  <a:pt x="5889794" y="3631491"/>
                </a:lnTo>
                <a:lnTo>
                  <a:pt x="5889794" y="3982038"/>
                </a:lnTo>
                <a:lnTo>
                  <a:pt x="6226163" y="3982038"/>
                </a:lnTo>
                <a:close/>
                <a:moveTo>
                  <a:pt x="6226163" y="3266363"/>
                </a:moveTo>
                <a:lnTo>
                  <a:pt x="5889794" y="3266363"/>
                </a:lnTo>
                <a:lnTo>
                  <a:pt x="5889794" y="3616911"/>
                </a:lnTo>
                <a:lnTo>
                  <a:pt x="6226163" y="3616911"/>
                </a:lnTo>
                <a:close/>
                <a:moveTo>
                  <a:pt x="6226163" y="2901235"/>
                </a:moveTo>
                <a:lnTo>
                  <a:pt x="5889794" y="2901235"/>
                </a:lnTo>
                <a:lnTo>
                  <a:pt x="5889794" y="3251783"/>
                </a:lnTo>
                <a:lnTo>
                  <a:pt x="6226163" y="3251783"/>
                </a:lnTo>
                <a:close/>
                <a:moveTo>
                  <a:pt x="6226163" y="2536108"/>
                </a:moveTo>
                <a:lnTo>
                  <a:pt x="5889794" y="2536108"/>
                </a:lnTo>
                <a:lnTo>
                  <a:pt x="5889794" y="2886655"/>
                </a:lnTo>
                <a:lnTo>
                  <a:pt x="6226163" y="2886655"/>
                </a:lnTo>
                <a:close/>
                <a:moveTo>
                  <a:pt x="6226163" y="2170981"/>
                </a:moveTo>
                <a:lnTo>
                  <a:pt x="5889794" y="2170981"/>
                </a:lnTo>
                <a:lnTo>
                  <a:pt x="5889794" y="2521528"/>
                </a:lnTo>
                <a:lnTo>
                  <a:pt x="6226163" y="2521528"/>
                </a:lnTo>
                <a:close/>
                <a:moveTo>
                  <a:pt x="6226163" y="1805854"/>
                </a:moveTo>
                <a:lnTo>
                  <a:pt x="5889794" y="1805854"/>
                </a:lnTo>
                <a:lnTo>
                  <a:pt x="5889794" y="2156401"/>
                </a:lnTo>
                <a:lnTo>
                  <a:pt x="6226163" y="2156401"/>
                </a:lnTo>
                <a:close/>
                <a:moveTo>
                  <a:pt x="6226163" y="1440727"/>
                </a:moveTo>
                <a:lnTo>
                  <a:pt x="5889794" y="1440727"/>
                </a:lnTo>
                <a:lnTo>
                  <a:pt x="5889794" y="1791274"/>
                </a:lnTo>
                <a:lnTo>
                  <a:pt x="6226163" y="1791274"/>
                </a:lnTo>
                <a:close/>
                <a:moveTo>
                  <a:pt x="6226163" y="1075598"/>
                </a:moveTo>
                <a:lnTo>
                  <a:pt x="5889794" y="1075598"/>
                </a:lnTo>
                <a:lnTo>
                  <a:pt x="5889794" y="1426147"/>
                </a:lnTo>
                <a:lnTo>
                  <a:pt x="6226163" y="1426147"/>
                </a:lnTo>
                <a:close/>
                <a:moveTo>
                  <a:pt x="6226163" y="710474"/>
                </a:moveTo>
                <a:lnTo>
                  <a:pt x="5889794" y="710474"/>
                </a:lnTo>
                <a:lnTo>
                  <a:pt x="5889794" y="1061017"/>
                </a:lnTo>
                <a:lnTo>
                  <a:pt x="6226163" y="1061017"/>
                </a:lnTo>
                <a:close/>
                <a:moveTo>
                  <a:pt x="6226164" y="345347"/>
                </a:moveTo>
                <a:lnTo>
                  <a:pt x="5889794" y="345347"/>
                </a:lnTo>
                <a:lnTo>
                  <a:pt x="5889794" y="695893"/>
                </a:lnTo>
                <a:lnTo>
                  <a:pt x="6226163" y="695894"/>
                </a:lnTo>
                <a:close/>
                <a:moveTo>
                  <a:pt x="6577751" y="12004284"/>
                </a:moveTo>
                <a:lnTo>
                  <a:pt x="6241382" y="12004284"/>
                </a:lnTo>
                <a:lnTo>
                  <a:pt x="6241382" y="12354830"/>
                </a:lnTo>
                <a:lnTo>
                  <a:pt x="6577751" y="12354830"/>
                </a:lnTo>
                <a:close/>
                <a:moveTo>
                  <a:pt x="6577751" y="11639156"/>
                </a:moveTo>
                <a:lnTo>
                  <a:pt x="6241382" y="11639156"/>
                </a:lnTo>
                <a:lnTo>
                  <a:pt x="6241382" y="11989703"/>
                </a:lnTo>
                <a:lnTo>
                  <a:pt x="6577751" y="11989703"/>
                </a:lnTo>
                <a:close/>
                <a:moveTo>
                  <a:pt x="6577751" y="11274028"/>
                </a:moveTo>
                <a:lnTo>
                  <a:pt x="6241382" y="11274028"/>
                </a:lnTo>
                <a:lnTo>
                  <a:pt x="6241382" y="11624575"/>
                </a:lnTo>
                <a:lnTo>
                  <a:pt x="6577751" y="11624575"/>
                </a:lnTo>
                <a:close/>
                <a:moveTo>
                  <a:pt x="6577751" y="10908900"/>
                </a:moveTo>
                <a:lnTo>
                  <a:pt x="6241382" y="10908900"/>
                </a:lnTo>
                <a:lnTo>
                  <a:pt x="6241382" y="11259448"/>
                </a:lnTo>
                <a:lnTo>
                  <a:pt x="6577751" y="11259448"/>
                </a:lnTo>
                <a:close/>
                <a:moveTo>
                  <a:pt x="6577751" y="10543773"/>
                </a:moveTo>
                <a:lnTo>
                  <a:pt x="6241382" y="10543773"/>
                </a:lnTo>
                <a:lnTo>
                  <a:pt x="6241382" y="10894320"/>
                </a:lnTo>
                <a:lnTo>
                  <a:pt x="6577751" y="10894320"/>
                </a:lnTo>
                <a:close/>
                <a:moveTo>
                  <a:pt x="6577751" y="10178645"/>
                </a:moveTo>
                <a:lnTo>
                  <a:pt x="6241382" y="10178645"/>
                </a:lnTo>
                <a:lnTo>
                  <a:pt x="6241382" y="10529192"/>
                </a:lnTo>
                <a:lnTo>
                  <a:pt x="6577751" y="10529192"/>
                </a:lnTo>
                <a:close/>
                <a:moveTo>
                  <a:pt x="6577751" y="9813518"/>
                </a:moveTo>
                <a:lnTo>
                  <a:pt x="6241382" y="9813518"/>
                </a:lnTo>
                <a:lnTo>
                  <a:pt x="6241382" y="10164065"/>
                </a:lnTo>
                <a:lnTo>
                  <a:pt x="6577751" y="10164065"/>
                </a:lnTo>
                <a:close/>
                <a:moveTo>
                  <a:pt x="6577751" y="9448390"/>
                </a:moveTo>
                <a:lnTo>
                  <a:pt x="6241382" y="9448390"/>
                </a:lnTo>
                <a:lnTo>
                  <a:pt x="6241382" y="9798938"/>
                </a:lnTo>
                <a:lnTo>
                  <a:pt x="6577751" y="9798938"/>
                </a:lnTo>
                <a:close/>
                <a:moveTo>
                  <a:pt x="6577751" y="9083262"/>
                </a:moveTo>
                <a:lnTo>
                  <a:pt x="6241382" y="9083262"/>
                </a:lnTo>
                <a:lnTo>
                  <a:pt x="6241382" y="9433810"/>
                </a:lnTo>
                <a:lnTo>
                  <a:pt x="6577751" y="9433810"/>
                </a:lnTo>
                <a:close/>
                <a:moveTo>
                  <a:pt x="6577751" y="8718135"/>
                </a:moveTo>
                <a:lnTo>
                  <a:pt x="6241382" y="8718135"/>
                </a:lnTo>
                <a:lnTo>
                  <a:pt x="6241382" y="9068682"/>
                </a:lnTo>
                <a:lnTo>
                  <a:pt x="6577751" y="9068682"/>
                </a:lnTo>
                <a:close/>
                <a:moveTo>
                  <a:pt x="6577751" y="8353008"/>
                </a:moveTo>
                <a:lnTo>
                  <a:pt x="6241382" y="8353008"/>
                </a:lnTo>
                <a:lnTo>
                  <a:pt x="6241382" y="8703555"/>
                </a:lnTo>
                <a:lnTo>
                  <a:pt x="6577751" y="8703555"/>
                </a:lnTo>
                <a:close/>
                <a:moveTo>
                  <a:pt x="6577751" y="7987881"/>
                </a:moveTo>
                <a:lnTo>
                  <a:pt x="6241382" y="7987881"/>
                </a:lnTo>
                <a:lnTo>
                  <a:pt x="6241382" y="8338428"/>
                </a:lnTo>
                <a:lnTo>
                  <a:pt x="6577751" y="8338428"/>
                </a:lnTo>
                <a:close/>
                <a:moveTo>
                  <a:pt x="6577751" y="7622754"/>
                </a:moveTo>
                <a:lnTo>
                  <a:pt x="6241382" y="7622754"/>
                </a:lnTo>
                <a:lnTo>
                  <a:pt x="6241382" y="7973301"/>
                </a:lnTo>
                <a:lnTo>
                  <a:pt x="6577751" y="7973301"/>
                </a:lnTo>
                <a:close/>
                <a:moveTo>
                  <a:pt x="6577751" y="7257625"/>
                </a:moveTo>
                <a:lnTo>
                  <a:pt x="6241382" y="7257625"/>
                </a:lnTo>
                <a:lnTo>
                  <a:pt x="6241382" y="7608174"/>
                </a:lnTo>
                <a:lnTo>
                  <a:pt x="6577751" y="7608174"/>
                </a:lnTo>
                <a:close/>
                <a:moveTo>
                  <a:pt x="6577751" y="6892501"/>
                </a:moveTo>
                <a:lnTo>
                  <a:pt x="6241382" y="6892501"/>
                </a:lnTo>
                <a:lnTo>
                  <a:pt x="6241382" y="7243044"/>
                </a:lnTo>
                <a:lnTo>
                  <a:pt x="6577751" y="7243044"/>
                </a:lnTo>
                <a:close/>
                <a:moveTo>
                  <a:pt x="6577752" y="6527374"/>
                </a:moveTo>
                <a:lnTo>
                  <a:pt x="6241383" y="6527374"/>
                </a:lnTo>
                <a:lnTo>
                  <a:pt x="6241382" y="6877921"/>
                </a:lnTo>
                <a:lnTo>
                  <a:pt x="6577751" y="6877921"/>
                </a:lnTo>
                <a:close/>
                <a:moveTo>
                  <a:pt x="6577752" y="6187384"/>
                </a:moveTo>
                <a:lnTo>
                  <a:pt x="6241383" y="6187384"/>
                </a:lnTo>
                <a:lnTo>
                  <a:pt x="6241383" y="6357302"/>
                </a:lnTo>
                <a:lnTo>
                  <a:pt x="6241383" y="6512794"/>
                </a:lnTo>
                <a:lnTo>
                  <a:pt x="6577752" y="6512794"/>
                </a:lnTo>
                <a:lnTo>
                  <a:pt x="6577752" y="6357302"/>
                </a:lnTo>
                <a:close/>
                <a:moveTo>
                  <a:pt x="6577752" y="5822257"/>
                </a:moveTo>
                <a:lnTo>
                  <a:pt x="6241383" y="5822257"/>
                </a:lnTo>
                <a:lnTo>
                  <a:pt x="6241383" y="6172803"/>
                </a:lnTo>
                <a:lnTo>
                  <a:pt x="6577752" y="6172803"/>
                </a:lnTo>
                <a:close/>
                <a:moveTo>
                  <a:pt x="6577752" y="5457129"/>
                </a:moveTo>
                <a:lnTo>
                  <a:pt x="6241383" y="5457129"/>
                </a:lnTo>
                <a:lnTo>
                  <a:pt x="6241383" y="5807676"/>
                </a:lnTo>
                <a:lnTo>
                  <a:pt x="6577752" y="5807676"/>
                </a:lnTo>
                <a:close/>
                <a:moveTo>
                  <a:pt x="6577752" y="5092001"/>
                </a:moveTo>
                <a:lnTo>
                  <a:pt x="6241383" y="5092001"/>
                </a:lnTo>
                <a:lnTo>
                  <a:pt x="6241383" y="5442548"/>
                </a:lnTo>
                <a:lnTo>
                  <a:pt x="6577752" y="5442548"/>
                </a:lnTo>
                <a:close/>
                <a:moveTo>
                  <a:pt x="6577752" y="4726873"/>
                </a:moveTo>
                <a:lnTo>
                  <a:pt x="6241383" y="4726873"/>
                </a:lnTo>
                <a:lnTo>
                  <a:pt x="6241383" y="5077421"/>
                </a:lnTo>
                <a:lnTo>
                  <a:pt x="6577752" y="5077421"/>
                </a:lnTo>
                <a:close/>
                <a:moveTo>
                  <a:pt x="6577752" y="4361746"/>
                </a:moveTo>
                <a:lnTo>
                  <a:pt x="6241383" y="4361746"/>
                </a:lnTo>
                <a:lnTo>
                  <a:pt x="6241383" y="4712293"/>
                </a:lnTo>
                <a:lnTo>
                  <a:pt x="6577752" y="4712293"/>
                </a:lnTo>
                <a:close/>
                <a:moveTo>
                  <a:pt x="6577752" y="3996618"/>
                </a:moveTo>
                <a:lnTo>
                  <a:pt x="6241383" y="3996618"/>
                </a:lnTo>
                <a:lnTo>
                  <a:pt x="6241383" y="4347165"/>
                </a:lnTo>
                <a:lnTo>
                  <a:pt x="6577752" y="4347165"/>
                </a:lnTo>
                <a:close/>
                <a:moveTo>
                  <a:pt x="6577752" y="3631491"/>
                </a:moveTo>
                <a:lnTo>
                  <a:pt x="6241383" y="3631491"/>
                </a:lnTo>
                <a:lnTo>
                  <a:pt x="6241383" y="3982038"/>
                </a:lnTo>
                <a:lnTo>
                  <a:pt x="6577752" y="3982038"/>
                </a:lnTo>
                <a:close/>
                <a:moveTo>
                  <a:pt x="6577752" y="3266363"/>
                </a:moveTo>
                <a:lnTo>
                  <a:pt x="6241383" y="3266363"/>
                </a:lnTo>
                <a:lnTo>
                  <a:pt x="6241383" y="3616911"/>
                </a:lnTo>
                <a:lnTo>
                  <a:pt x="6577752" y="3616911"/>
                </a:lnTo>
                <a:close/>
                <a:moveTo>
                  <a:pt x="6577752" y="2901235"/>
                </a:moveTo>
                <a:lnTo>
                  <a:pt x="6241383" y="2901235"/>
                </a:lnTo>
                <a:lnTo>
                  <a:pt x="6241383" y="3251783"/>
                </a:lnTo>
                <a:lnTo>
                  <a:pt x="6577752" y="3251783"/>
                </a:lnTo>
                <a:close/>
                <a:moveTo>
                  <a:pt x="6577752" y="2536108"/>
                </a:moveTo>
                <a:lnTo>
                  <a:pt x="6241383" y="2536108"/>
                </a:lnTo>
                <a:lnTo>
                  <a:pt x="6241383" y="2886655"/>
                </a:lnTo>
                <a:lnTo>
                  <a:pt x="6577752" y="2886655"/>
                </a:lnTo>
                <a:close/>
                <a:moveTo>
                  <a:pt x="6577752" y="2170981"/>
                </a:moveTo>
                <a:lnTo>
                  <a:pt x="6241383" y="2170981"/>
                </a:lnTo>
                <a:lnTo>
                  <a:pt x="6241383" y="2521528"/>
                </a:lnTo>
                <a:lnTo>
                  <a:pt x="6577752" y="2521528"/>
                </a:lnTo>
                <a:close/>
                <a:moveTo>
                  <a:pt x="6577752" y="1805854"/>
                </a:moveTo>
                <a:lnTo>
                  <a:pt x="6241383" y="1805854"/>
                </a:lnTo>
                <a:lnTo>
                  <a:pt x="6241383" y="2156401"/>
                </a:lnTo>
                <a:lnTo>
                  <a:pt x="6577752" y="2156401"/>
                </a:lnTo>
                <a:close/>
                <a:moveTo>
                  <a:pt x="6577752" y="1440727"/>
                </a:moveTo>
                <a:lnTo>
                  <a:pt x="6241383" y="1440727"/>
                </a:lnTo>
                <a:lnTo>
                  <a:pt x="6241383" y="1791274"/>
                </a:lnTo>
                <a:lnTo>
                  <a:pt x="6577752" y="1791274"/>
                </a:lnTo>
                <a:close/>
                <a:moveTo>
                  <a:pt x="6577752" y="1075598"/>
                </a:moveTo>
                <a:lnTo>
                  <a:pt x="6241383" y="1075598"/>
                </a:lnTo>
                <a:lnTo>
                  <a:pt x="6241383" y="1426147"/>
                </a:lnTo>
                <a:lnTo>
                  <a:pt x="6577752" y="1426147"/>
                </a:lnTo>
                <a:close/>
                <a:moveTo>
                  <a:pt x="6577752" y="710474"/>
                </a:moveTo>
                <a:lnTo>
                  <a:pt x="6241383" y="710474"/>
                </a:lnTo>
                <a:lnTo>
                  <a:pt x="6241383" y="1061017"/>
                </a:lnTo>
                <a:lnTo>
                  <a:pt x="6577752" y="1061017"/>
                </a:lnTo>
                <a:close/>
                <a:moveTo>
                  <a:pt x="6577753" y="345347"/>
                </a:moveTo>
                <a:lnTo>
                  <a:pt x="6241384" y="345347"/>
                </a:lnTo>
                <a:lnTo>
                  <a:pt x="6241383" y="695894"/>
                </a:lnTo>
                <a:lnTo>
                  <a:pt x="6577752" y="695894"/>
                </a:lnTo>
                <a:close/>
                <a:moveTo>
                  <a:pt x="6929342" y="12004284"/>
                </a:moveTo>
                <a:lnTo>
                  <a:pt x="6592971" y="12004284"/>
                </a:lnTo>
                <a:lnTo>
                  <a:pt x="6592971" y="12354830"/>
                </a:lnTo>
                <a:lnTo>
                  <a:pt x="6929342" y="12354830"/>
                </a:lnTo>
                <a:close/>
                <a:moveTo>
                  <a:pt x="6929342" y="11639156"/>
                </a:moveTo>
                <a:lnTo>
                  <a:pt x="6592971" y="11639156"/>
                </a:lnTo>
                <a:lnTo>
                  <a:pt x="6592971" y="11989703"/>
                </a:lnTo>
                <a:lnTo>
                  <a:pt x="6929342" y="11989703"/>
                </a:lnTo>
                <a:close/>
                <a:moveTo>
                  <a:pt x="6929342" y="11274028"/>
                </a:moveTo>
                <a:lnTo>
                  <a:pt x="6592971" y="11274028"/>
                </a:lnTo>
                <a:lnTo>
                  <a:pt x="6592971" y="11624575"/>
                </a:lnTo>
                <a:lnTo>
                  <a:pt x="6929342" y="11624575"/>
                </a:lnTo>
                <a:close/>
                <a:moveTo>
                  <a:pt x="6929342" y="10908900"/>
                </a:moveTo>
                <a:lnTo>
                  <a:pt x="6592971" y="10908900"/>
                </a:lnTo>
                <a:lnTo>
                  <a:pt x="6592971" y="11259448"/>
                </a:lnTo>
                <a:lnTo>
                  <a:pt x="6929342" y="11259448"/>
                </a:lnTo>
                <a:close/>
                <a:moveTo>
                  <a:pt x="6929342" y="10543773"/>
                </a:moveTo>
                <a:lnTo>
                  <a:pt x="6592971" y="10543773"/>
                </a:lnTo>
                <a:lnTo>
                  <a:pt x="6592971" y="10894320"/>
                </a:lnTo>
                <a:lnTo>
                  <a:pt x="6929342" y="10894320"/>
                </a:lnTo>
                <a:close/>
                <a:moveTo>
                  <a:pt x="6929342" y="10178645"/>
                </a:moveTo>
                <a:lnTo>
                  <a:pt x="6592971" y="10178645"/>
                </a:lnTo>
                <a:lnTo>
                  <a:pt x="6592971" y="10529192"/>
                </a:lnTo>
                <a:lnTo>
                  <a:pt x="6929342" y="10529192"/>
                </a:lnTo>
                <a:close/>
                <a:moveTo>
                  <a:pt x="6929342" y="9813518"/>
                </a:moveTo>
                <a:lnTo>
                  <a:pt x="6592971" y="9813518"/>
                </a:lnTo>
                <a:lnTo>
                  <a:pt x="6592971" y="10164065"/>
                </a:lnTo>
                <a:lnTo>
                  <a:pt x="6929342" y="10164065"/>
                </a:lnTo>
                <a:close/>
                <a:moveTo>
                  <a:pt x="6929342" y="9448390"/>
                </a:moveTo>
                <a:lnTo>
                  <a:pt x="6592971" y="9448390"/>
                </a:lnTo>
                <a:lnTo>
                  <a:pt x="6592971" y="9798938"/>
                </a:lnTo>
                <a:lnTo>
                  <a:pt x="6929342" y="9798938"/>
                </a:lnTo>
                <a:close/>
                <a:moveTo>
                  <a:pt x="6929342" y="9083262"/>
                </a:moveTo>
                <a:lnTo>
                  <a:pt x="6592971" y="9083262"/>
                </a:lnTo>
                <a:lnTo>
                  <a:pt x="6592971" y="9433810"/>
                </a:lnTo>
                <a:lnTo>
                  <a:pt x="6929342" y="9433810"/>
                </a:lnTo>
                <a:close/>
                <a:moveTo>
                  <a:pt x="6929342" y="8718135"/>
                </a:moveTo>
                <a:lnTo>
                  <a:pt x="6592971" y="8718135"/>
                </a:lnTo>
                <a:lnTo>
                  <a:pt x="6592971" y="9068682"/>
                </a:lnTo>
                <a:lnTo>
                  <a:pt x="6929342" y="9068682"/>
                </a:lnTo>
                <a:close/>
                <a:moveTo>
                  <a:pt x="6929342" y="8353008"/>
                </a:moveTo>
                <a:lnTo>
                  <a:pt x="6592971" y="8353008"/>
                </a:lnTo>
                <a:lnTo>
                  <a:pt x="6592971" y="8703555"/>
                </a:lnTo>
                <a:lnTo>
                  <a:pt x="6929342" y="8703555"/>
                </a:lnTo>
                <a:close/>
                <a:moveTo>
                  <a:pt x="6929342" y="7987881"/>
                </a:moveTo>
                <a:lnTo>
                  <a:pt x="6592971" y="7987881"/>
                </a:lnTo>
                <a:lnTo>
                  <a:pt x="6592971" y="8338428"/>
                </a:lnTo>
                <a:lnTo>
                  <a:pt x="6929342" y="8338428"/>
                </a:lnTo>
                <a:close/>
                <a:moveTo>
                  <a:pt x="6929342" y="7622754"/>
                </a:moveTo>
                <a:lnTo>
                  <a:pt x="6592971" y="7622754"/>
                </a:lnTo>
                <a:lnTo>
                  <a:pt x="6592971" y="7973301"/>
                </a:lnTo>
                <a:lnTo>
                  <a:pt x="6929342" y="7973301"/>
                </a:lnTo>
                <a:close/>
                <a:moveTo>
                  <a:pt x="6929342" y="7257625"/>
                </a:moveTo>
                <a:lnTo>
                  <a:pt x="6592971" y="7257625"/>
                </a:lnTo>
                <a:lnTo>
                  <a:pt x="6592971" y="7608174"/>
                </a:lnTo>
                <a:lnTo>
                  <a:pt x="6929342" y="7608174"/>
                </a:lnTo>
                <a:close/>
                <a:moveTo>
                  <a:pt x="6929342" y="6892501"/>
                </a:moveTo>
                <a:lnTo>
                  <a:pt x="6592971" y="6892501"/>
                </a:lnTo>
                <a:lnTo>
                  <a:pt x="6592971" y="7243044"/>
                </a:lnTo>
                <a:lnTo>
                  <a:pt x="6929342" y="7243044"/>
                </a:lnTo>
                <a:close/>
                <a:moveTo>
                  <a:pt x="6929342" y="6527374"/>
                </a:moveTo>
                <a:lnTo>
                  <a:pt x="6592973" y="6527374"/>
                </a:lnTo>
                <a:lnTo>
                  <a:pt x="6592971" y="6877921"/>
                </a:lnTo>
                <a:lnTo>
                  <a:pt x="6929342" y="6877921"/>
                </a:lnTo>
                <a:close/>
                <a:moveTo>
                  <a:pt x="6929342" y="6187384"/>
                </a:moveTo>
                <a:lnTo>
                  <a:pt x="6592973" y="6187384"/>
                </a:lnTo>
                <a:lnTo>
                  <a:pt x="6592973" y="6512794"/>
                </a:lnTo>
                <a:lnTo>
                  <a:pt x="6929342" y="6512794"/>
                </a:lnTo>
                <a:close/>
                <a:moveTo>
                  <a:pt x="6929343" y="5822257"/>
                </a:moveTo>
                <a:lnTo>
                  <a:pt x="6592972" y="5822257"/>
                </a:lnTo>
                <a:lnTo>
                  <a:pt x="6592972" y="6172803"/>
                </a:lnTo>
                <a:lnTo>
                  <a:pt x="6929343" y="6172803"/>
                </a:lnTo>
                <a:close/>
                <a:moveTo>
                  <a:pt x="6929343" y="5457129"/>
                </a:moveTo>
                <a:lnTo>
                  <a:pt x="6592972" y="5457129"/>
                </a:lnTo>
                <a:lnTo>
                  <a:pt x="6592972" y="5807676"/>
                </a:lnTo>
                <a:lnTo>
                  <a:pt x="6929343" y="5807676"/>
                </a:lnTo>
                <a:close/>
                <a:moveTo>
                  <a:pt x="6929343" y="5092001"/>
                </a:moveTo>
                <a:lnTo>
                  <a:pt x="6592972" y="5092001"/>
                </a:lnTo>
                <a:lnTo>
                  <a:pt x="6592972" y="5442548"/>
                </a:lnTo>
                <a:lnTo>
                  <a:pt x="6929343" y="5442548"/>
                </a:lnTo>
                <a:close/>
                <a:moveTo>
                  <a:pt x="6929343" y="4726873"/>
                </a:moveTo>
                <a:lnTo>
                  <a:pt x="6592972" y="4726873"/>
                </a:lnTo>
                <a:lnTo>
                  <a:pt x="6592972" y="5077421"/>
                </a:lnTo>
                <a:lnTo>
                  <a:pt x="6929343" y="5077421"/>
                </a:lnTo>
                <a:close/>
                <a:moveTo>
                  <a:pt x="6929343" y="4361746"/>
                </a:moveTo>
                <a:lnTo>
                  <a:pt x="6592972" y="4361746"/>
                </a:lnTo>
                <a:lnTo>
                  <a:pt x="6592972" y="4712293"/>
                </a:lnTo>
                <a:lnTo>
                  <a:pt x="6929343" y="4712293"/>
                </a:lnTo>
                <a:close/>
                <a:moveTo>
                  <a:pt x="6929343" y="3996618"/>
                </a:moveTo>
                <a:lnTo>
                  <a:pt x="6592972" y="3996618"/>
                </a:lnTo>
                <a:lnTo>
                  <a:pt x="6592972" y="4347165"/>
                </a:lnTo>
                <a:lnTo>
                  <a:pt x="6929343" y="4347165"/>
                </a:lnTo>
                <a:close/>
                <a:moveTo>
                  <a:pt x="6929343" y="3631491"/>
                </a:moveTo>
                <a:lnTo>
                  <a:pt x="6592972" y="3631491"/>
                </a:lnTo>
                <a:lnTo>
                  <a:pt x="6592972" y="3982038"/>
                </a:lnTo>
                <a:lnTo>
                  <a:pt x="6929343" y="3982038"/>
                </a:lnTo>
                <a:close/>
                <a:moveTo>
                  <a:pt x="6929343" y="3266363"/>
                </a:moveTo>
                <a:lnTo>
                  <a:pt x="6592972" y="3266363"/>
                </a:lnTo>
                <a:lnTo>
                  <a:pt x="6592972" y="3616911"/>
                </a:lnTo>
                <a:lnTo>
                  <a:pt x="6929343" y="3616911"/>
                </a:lnTo>
                <a:close/>
                <a:moveTo>
                  <a:pt x="6929343" y="2901235"/>
                </a:moveTo>
                <a:lnTo>
                  <a:pt x="6592972" y="2901235"/>
                </a:lnTo>
                <a:lnTo>
                  <a:pt x="6592972" y="3251783"/>
                </a:lnTo>
                <a:lnTo>
                  <a:pt x="6929343" y="3251783"/>
                </a:lnTo>
                <a:close/>
                <a:moveTo>
                  <a:pt x="6929343" y="2536108"/>
                </a:moveTo>
                <a:lnTo>
                  <a:pt x="6592972" y="2536108"/>
                </a:lnTo>
                <a:lnTo>
                  <a:pt x="6592972" y="2886655"/>
                </a:lnTo>
                <a:lnTo>
                  <a:pt x="6929343" y="2886655"/>
                </a:lnTo>
                <a:close/>
                <a:moveTo>
                  <a:pt x="6929343" y="2170981"/>
                </a:moveTo>
                <a:lnTo>
                  <a:pt x="6592972" y="2170981"/>
                </a:lnTo>
                <a:lnTo>
                  <a:pt x="6592972" y="2521528"/>
                </a:lnTo>
                <a:lnTo>
                  <a:pt x="6929343" y="2521528"/>
                </a:lnTo>
                <a:close/>
                <a:moveTo>
                  <a:pt x="6929343" y="1805854"/>
                </a:moveTo>
                <a:lnTo>
                  <a:pt x="6592972" y="1805854"/>
                </a:lnTo>
                <a:lnTo>
                  <a:pt x="6592972" y="2156401"/>
                </a:lnTo>
                <a:lnTo>
                  <a:pt x="6929343" y="2156401"/>
                </a:lnTo>
                <a:close/>
                <a:moveTo>
                  <a:pt x="6929343" y="1440727"/>
                </a:moveTo>
                <a:lnTo>
                  <a:pt x="6592972" y="1440727"/>
                </a:lnTo>
                <a:lnTo>
                  <a:pt x="6592972" y="1791274"/>
                </a:lnTo>
                <a:lnTo>
                  <a:pt x="6929343" y="1791274"/>
                </a:lnTo>
                <a:close/>
                <a:moveTo>
                  <a:pt x="6929343" y="1075598"/>
                </a:moveTo>
                <a:lnTo>
                  <a:pt x="6592972" y="1075598"/>
                </a:lnTo>
                <a:lnTo>
                  <a:pt x="6592972" y="1426147"/>
                </a:lnTo>
                <a:lnTo>
                  <a:pt x="6929343" y="1426147"/>
                </a:lnTo>
                <a:close/>
                <a:moveTo>
                  <a:pt x="6929343" y="710474"/>
                </a:moveTo>
                <a:lnTo>
                  <a:pt x="6592972" y="710474"/>
                </a:lnTo>
                <a:lnTo>
                  <a:pt x="6592972" y="1061017"/>
                </a:lnTo>
                <a:lnTo>
                  <a:pt x="6929343" y="1061017"/>
                </a:lnTo>
                <a:close/>
                <a:moveTo>
                  <a:pt x="6929343" y="345347"/>
                </a:moveTo>
                <a:lnTo>
                  <a:pt x="6592974" y="345347"/>
                </a:lnTo>
                <a:lnTo>
                  <a:pt x="6592972" y="695894"/>
                </a:lnTo>
                <a:lnTo>
                  <a:pt x="6929343" y="695894"/>
                </a:lnTo>
                <a:close/>
                <a:moveTo>
                  <a:pt x="7119717" y="330767"/>
                </a:moveTo>
                <a:lnTo>
                  <a:pt x="7119717" y="345347"/>
                </a:lnTo>
                <a:lnTo>
                  <a:pt x="6944563" y="345347"/>
                </a:lnTo>
                <a:lnTo>
                  <a:pt x="6944563" y="695894"/>
                </a:lnTo>
                <a:lnTo>
                  <a:pt x="7119717" y="695894"/>
                </a:lnTo>
                <a:lnTo>
                  <a:pt x="7119717" y="710474"/>
                </a:lnTo>
                <a:lnTo>
                  <a:pt x="6944563" y="710474"/>
                </a:lnTo>
                <a:lnTo>
                  <a:pt x="6944563" y="1061017"/>
                </a:lnTo>
                <a:lnTo>
                  <a:pt x="7119717" y="1061017"/>
                </a:lnTo>
                <a:lnTo>
                  <a:pt x="7119717" y="1075598"/>
                </a:lnTo>
                <a:lnTo>
                  <a:pt x="6944563" y="1075598"/>
                </a:lnTo>
                <a:lnTo>
                  <a:pt x="6944563" y="1426147"/>
                </a:lnTo>
                <a:lnTo>
                  <a:pt x="7119717" y="1426147"/>
                </a:lnTo>
                <a:lnTo>
                  <a:pt x="7119717" y="1440727"/>
                </a:lnTo>
                <a:lnTo>
                  <a:pt x="6944563" y="1440727"/>
                </a:lnTo>
                <a:lnTo>
                  <a:pt x="6944563" y="1791274"/>
                </a:lnTo>
                <a:lnTo>
                  <a:pt x="7119717" y="1791274"/>
                </a:lnTo>
                <a:lnTo>
                  <a:pt x="7119717" y="1805854"/>
                </a:lnTo>
                <a:lnTo>
                  <a:pt x="6944563" y="1805854"/>
                </a:lnTo>
                <a:lnTo>
                  <a:pt x="6944563" y="2156401"/>
                </a:lnTo>
                <a:lnTo>
                  <a:pt x="7119717" y="2156401"/>
                </a:lnTo>
                <a:lnTo>
                  <a:pt x="7119717" y="2170981"/>
                </a:lnTo>
                <a:lnTo>
                  <a:pt x="6944563" y="2170981"/>
                </a:lnTo>
                <a:lnTo>
                  <a:pt x="6944563" y="2521528"/>
                </a:lnTo>
                <a:lnTo>
                  <a:pt x="7119717" y="2521528"/>
                </a:lnTo>
                <a:lnTo>
                  <a:pt x="7119717" y="2536108"/>
                </a:lnTo>
                <a:lnTo>
                  <a:pt x="6944563" y="2536108"/>
                </a:lnTo>
                <a:lnTo>
                  <a:pt x="6944563" y="2886655"/>
                </a:lnTo>
                <a:lnTo>
                  <a:pt x="7119717" y="2886655"/>
                </a:lnTo>
                <a:lnTo>
                  <a:pt x="7119717" y="2901235"/>
                </a:lnTo>
                <a:lnTo>
                  <a:pt x="6944563" y="2901235"/>
                </a:lnTo>
                <a:lnTo>
                  <a:pt x="6944563" y="3251783"/>
                </a:lnTo>
                <a:lnTo>
                  <a:pt x="7119717" y="3251783"/>
                </a:lnTo>
                <a:lnTo>
                  <a:pt x="7119717" y="3266363"/>
                </a:lnTo>
                <a:lnTo>
                  <a:pt x="6944563" y="3266363"/>
                </a:lnTo>
                <a:lnTo>
                  <a:pt x="6944563" y="3616911"/>
                </a:lnTo>
                <a:lnTo>
                  <a:pt x="7119717" y="3616911"/>
                </a:lnTo>
                <a:lnTo>
                  <a:pt x="7119717" y="3631491"/>
                </a:lnTo>
                <a:lnTo>
                  <a:pt x="6944563" y="3631491"/>
                </a:lnTo>
                <a:lnTo>
                  <a:pt x="6944563" y="3982038"/>
                </a:lnTo>
                <a:lnTo>
                  <a:pt x="7119717" y="3982038"/>
                </a:lnTo>
                <a:lnTo>
                  <a:pt x="7119717" y="3996618"/>
                </a:lnTo>
                <a:lnTo>
                  <a:pt x="6944563" y="3996618"/>
                </a:lnTo>
                <a:lnTo>
                  <a:pt x="6944563" y="4347165"/>
                </a:lnTo>
                <a:lnTo>
                  <a:pt x="7119717" y="4347165"/>
                </a:lnTo>
                <a:lnTo>
                  <a:pt x="7119717" y="4361746"/>
                </a:lnTo>
                <a:lnTo>
                  <a:pt x="6944563" y="4361746"/>
                </a:lnTo>
                <a:lnTo>
                  <a:pt x="6944563" y="4712293"/>
                </a:lnTo>
                <a:lnTo>
                  <a:pt x="7119717" y="4712293"/>
                </a:lnTo>
                <a:lnTo>
                  <a:pt x="7119717" y="4726873"/>
                </a:lnTo>
                <a:lnTo>
                  <a:pt x="6944563" y="4726873"/>
                </a:lnTo>
                <a:lnTo>
                  <a:pt x="6944563" y="5077421"/>
                </a:lnTo>
                <a:lnTo>
                  <a:pt x="7119717" y="5077421"/>
                </a:lnTo>
                <a:lnTo>
                  <a:pt x="7119717" y="5092001"/>
                </a:lnTo>
                <a:lnTo>
                  <a:pt x="6944563" y="5092001"/>
                </a:lnTo>
                <a:lnTo>
                  <a:pt x="6944563" y="5442548"/>
                </a:lnTo>
                <a:lnTo>
                  <a:pt x="7119717" y="5442548"/>
                </a:lnTo>
                <a:lnTo>
                  <a:pt x="7119717" y="5457129"/>
                </a:lnTo>
                <a:lnTo>
                  <a:pt x="6944563" y="5457129"/>
                </a:lnTo>
                <a:lnTo>
                  <a:pt x="6944563" y="5807676"/>
                </a:lnTo>
                <a:lnTo>
                  <a:pt x="7119717" y="5807676"/>
                </a:lnTo>
                <a:lnTo>
                  <a:pt x="7119717" y="5822257"/>
                </a:lnTo>
                <a:lnTo>
                  <a:pt x="6944563" y="5822257"/>
                </a:lnTo>
                <a:lnTo>
                  <a:pt x="6944563" y="6172803"/>
                </a:lnTo>
                <a:lnTo>
                  <a:pt x="7119717" y="6172803"/>
                </a:lnTo>
                <a:lnTo>
                  <a:pt x="7119717" y="6187384"/>
                </a:lnTo>
                <a:lnTo>
                  <a:pt x="6944563" y="6187384"/>
                </a:lnTo>
                <a:lnTo>
                  <a:pt x="6944563" y="6357302"/>
                </a:lnTo>
                <a:lnTo>
                  <a:pt x="6944562" y="6357302"/>
                </a:lnTo>
                <a:lnTo>
                  <a:pt x="6944562" y="6512794"/>
                </a:lnTo>
                <a:lnTo>
                  <a:pt x="7119716" y="6512794"/>
                </a:lnTo>
                <a:lnTo>
                  <a:pt x="7119716" y="6527374"/>
                </a:lnTo>
                <a:lnTo>
                  <a:pt x="6944562" y="6527374"/>
                </a:lnTo>
                <a:lnTo>
                  <a:pt x="6944562" y="6877921"/>
                </a:lnTo>
                <a:lnTo>
                  <a:pt x="7119716" y="6877921"/>
                </a:lnTo>
                <a:lnTo>
                  <a:pt x="7119716" y="6892501"/>
                </a:lnTo>
                <a:lnTo>
                  <a:pt x="6944562" y="6892501"/>
                </a:lnTo>
                <a:lnTo>
                  <a:pt x="6944562" y="7243044"/>
                </a:lnTo>
                <a:lnTo>
                  <a:pt x="7119716" y="7243044"/>
                </a:lnTo>
                <a:lnTo>
                  <a:pt x="7119716" y="7257625"/>
                </a:lnTo>
                <a:lnTo>
                  <a:pt x="6944562" y="7257625"/>
                </a:lnTo>
                <a:lnTo>
                  <a:pt x="6944562" y="7608174"/>
                </a:lnTo>
                <a:lnTo>
                  <a:pt x="7119716" y="7608174"/>
                </a:lnTo>
                <a:lnTo>
                  <a:pt x="7119716" y="7622754"/>
                </a:lnTo>
                <a:lnTo>
                  <a:pt x="6944562" y="7622754"/>
                </a:lnTo>
                <a:lnTo>
                  <a:pt x="6944562" y="7973301"/>
                </a:lnTo>
                <a:lnTo>
                  <a:pt x="7119716" y="7973301"/>
                </a:lnTo>
                <a:lnTo>
                  <a:pt x="7119716" y="7987881"/>
                </a:lnTo>
                <a:lnTo>
                  <a:pt x="6944562" y="7987881"/>
                </a:lnTo>
                <a:lnTo>
                  <a:pt x="6944562" y="8338428"/>
                </a:lnTo>
                <a:lnTo>
                  <a:pt x="7119716" y="8338428"/>
                </a:lnTo>
                <a:lnTo>
                  <a:pt x="7119716" y="8353008"/>
                </a:lnTo>
                <a:lnTo>
                  <a:pt x="6944562" y="8353008"/>
                </a:lnTo>
                <a:lnTo>
                  <a:pt x="6944562" y="8703555"/>
                </a:lnTo>
                <a:lnTo>
                  <a:pt x="7119716" y="8703555"/>
                </a:lnTo>
                <a:lnTo>
                  <a:pt x="7119716" y="8718135"/>
                </a:lnTo>
                <a:lnTo>
                  <a:pt x="6944562" y="8718135"/>
                </a:lnTo>
                <a:lnTo>
                  <a:pt x="6944562" y="9068682"/>
                </a:lnTo>
                <a:lnTo>
                  <a:pt x="7119716" y="9068682"/>
                </a:lnTo>
                <a:lnTo>
                  <a:pt x="7119716" y="9083262"/>
                </a:lnTo>
                <a:lnTo>
                  <a:pt x="6944562" y="9083262"/>
                </a:lnTo>
                <a:lnTo>
                  <a:pt x="6944562" y="9433810"/>
                </a:lnTo>
                <a:lnTo>
                  <a:pt x="7119716" y="9433810"/>
                </a:lnTo>
                <a:lnTo>
                  <a:pt x="7119716" y="9448390"/>
                </a:lnTo>
                <a:lnTo>
                  <a:pt x="6944562" y="9448390"/>
                </a:lnTo>
                <a:lnTo>
                  <a:pt x="6944562" y="9798938"/>
                </a:lnTo>
                <a:lnTo>
                  <a:pt x="7119716" y="9798938"/>
                </a:lnTo>
                <a:lnTo>
                  <a:pt x="7119716" y="9813518"/>
                </a:lnTo>
                <a:lnTo>
                  <a:pt x="6944562" y="9813518"/>
                </a:lnTo>
                <a:lnTo>
                  <a:pt x="6944562" y="10164065"/>
                </a:lnTo>
                <a:lnTo>
                  <a:pt x="7119716" y="10164065"/>
                </a:lnTo>
                <a:lnTo>
                  <a:pt x="7119716" y="10178645"/>
                </a:lnTo>
                <a:lnTo>
                  <a:pt x="6944562" y="10178645"/>
                </a:lnTo>
                <a:lnTo>
                  <a:pt x="6944562" y="10529192"/>
                </a:lnTo>
                <a:lnTo>
                  <a:pt x="7119716" y="10529192"/>
                </a:lnTo>
                <a:lnTo>
                  <a:pt x="7119716" y="10543773"/>
                </a:lnTo>
                <a:lnTo>
                  <a:pt x="6944562" y="10543773"/>
                </a:lnTo>
                <a:lnTo>
                  <a:pt x="6944562" y="10894320"/>
                </a:lnTo>
                <a:lnTo>
                  <a:pt x="7119716" y="10894320"/>
                </a:lnTo>
                <a:lnTo>
                  <a:pt x="7119716" y="10908900"/>
                </a:lnTo>
                <a:lnTo>
                  <a:pt x="6944562" y="10908900"/>
                </a:lnTo>
                <a:lnTo>
                  <a:pt x="6944562" y="11259448"/>
                </a:lnTo>
                <a:lnTo>
                  <a:pt x="7119716" y="11259448"/>
                </a:lnTo>
                <a:lnTo>
                  <a:pt x="7119716" y="11274028"/>
                </a:lnTo>
                <a:lnTo>
                  <a:pt x="6944562" y="11274028"/>
                </a:lnTo>
                <a:lnTo>
                  <a:pt x="6944562" y="11624575"/>
                </a:lnTo>
                <a:lnTo>
                  <a:pt x="7119716" y="11624575"/>
                </a:lnTo>
                <a:lnTo>
                  <a:pt x="7119716" y="11639156"/>
                </a:lnTo>
                <a:lnTo>
                  <a:pt x="6944562" y="11639156"/>
                </a:lnTo>
                <a:lnTo>
                  <a:pt x="6944562" y="11989703"/>
                </a:lnTo>
                <a:lnTo>
                  <a:pt x="7119716" y="11989703"/>
                </a:lnTo>
                <a:lnTo>
                  <a:pt x="7119716" y="12004284"/>
                </a:lnTo>
                <a:lnTo>
                  <a:pt x="6944562" y="12004284"/>
                </a:lnTo>
                <a:lnTo>
                  <a:pt x="6944562" y="12354830"/>
                </a:lnTo>
                <a:lnTo>
                  <a:pt x="7119716" y="12354830"/>
                </a:lnTo>
                <a:lnTo>
                  <a:pt x="7119716" y="12369411"/>
                </a:lnTo>
                <a:lnTo>
                  <a:pt x="6944562" y="12369411"/>
                </a:lnTo>
                <a:lnTo>
                  <a:pt x="6944562" y="12539329"/>
                </a:lnTo>
                <a:lnTo>
                  <a:pt x="6929342" y="12539329"/>
                </a:lnTo>
                <a:lnTo>
                  <a:pt x="6929342" y="12369411"/>
                </a:lnTo>
                <a:lnTo>
                  <a:pt x="6592971" y="12369411"/>
                </a:lnTo>
                <a:lnTo>
                  <a:pt x="6592971" y="12539329"/>
                </a:lnTo>
                <a:lnTo>
                  <a:pt x="6577751" y="12539329"/>
                </a:lnTo>
                <a:lnTo>
                  <a:pt x="6577751" y="12369411"/>
                </a:lnTo>
                <a:lnTo>
                  <a:pt x="6241382" y="12369411"/>
                </a:lnTo>
                <a:lnTo>
                  <a:pt x="6241382" y="12539329"/>
                </a:lnTo>
                <a:lnTo>
                  <a:pt x="6226162" y="12539329"/>
                </a:lnTo>
                <a:lnTo>
                  <a:pt x="6226162" y="12369411"/>
                </a:lnTo>
                <a:lnTo>
                  <a:pt x="5889793" y="12369412"/>
                </a:lnTo>
                <a:lnTo>
                  <a:pt x="5889793" y="12539329"/>
                </a:lnTo>
                <a:lnTo>
                  <a:pt x="5874573" y="12539329"/>
                </a:lnTo>
                <a:lnTo>
                  <a:pt x="5874573" y="12369412"/>
                </a:lnTo>
                <a:lnTo>
                  <a:pt x="5538203" y="12369412"/>
                </a:lnTo>
                <a:lnTo>
                  <a:pt x="5538203" y="12539329"/>
                </a:lnTo>
                <a:lnTo>
                  <a:pt x="5522983" y="12539329"/>
                </a:lnTo>
                <a:lnTo>
                  <a:pt x="5522983" y="12369412"/>
                </a:lnTo>
                <a:lnTo>
                  <a:pt x="5186613" y="12369412"/>
                </a:lnTo>
                <a:lnTo>
                  <a:pt x="5186613" y="12539329"/>
                </a:lnTo>
                <a:lnTo>
                  <a:pt x="5171393" y="12539329"/>
                </a:lnTo>
                <a:lnTo>
                  <a:pt x="5171393" y="12369412"/>
                </a:lnTo>
                <a:lnTo>
                  <a:pt x="4835023" y="12369410"/>
                </a:lnTo>
                <a:lnTo>
                  <a:pt x="4835023" y="12539329"/>
                </a:lnTo>
                <a:lnTo>
                  <a:pt x="4819803" y="12539329"/>
                </a:lnTo>
                <a:lnTo>
                  <a:pt x="4819803" y="12369410"/>
                </a:lnTo>
                <a:lnTo>
                  <a:pt x="4483433" y="12369410"/>
                </a:lnTo>
                <a:lnTo>
                  <a:pt x="4483433" y="12539329"/>
                </a:lnTo>
                <a:lnTo>
                  <a:pt x="4468213" y="12539329"/>
                </a:lnTo>
                <a:lnTo>
                  <a:pt x="4468213" y="12369410"/>
                </a:lnTo>
                <a:lnTo>
                  <a:pt x="4131843" y="12369410"/>
                </a:lnTo>
                <a:lnTo>
                  <a:pt x="4131843" y="12539329"/>
                </a:lnTo>
                <a:lnTo>
                  <a:pt x="4116623" y="12539329"/>
                </a:lnTo>
                <a:lnTo>
                  <a:pt x="4116623" y="12369410"/>
                </a:lnTo>
                <a:lnTo>
                  <a:pt x="3780250" y="12369410"/>
                </a:lnTo>
                <a:lnTo>
                  <a:pt x="3780250" y="12539329"/>
                </a:lnTo>
                <a:lnTo>
                  <a:pt x="3765030" y="12539329"/>
                </a:lnTo>
                <a:lnTo>
                  <a:pt x="3765030" y="12369410"/>
                </a:lnTo>
                <a:lnTo>
                  <a:pt x="3586162" y="12369410"/>
                </a:lnTo>
                <a:lnTo>
                  <a:pt x="3586162" y="12369411"/>
                </a:lnTo>
                <a:lnTo>
                  <a:pt x="3411008" y="12369411"/>
                </a:lnTo>
                <a:lnTo>
                  <a:pt x="3411008" y="12539329"/>
                </a:lnTo>
                <a:lnTo>
                  <a:pt x="3395788" y="12539329"/>
                </a:lnTo>
                <a:lnTo>
                  <a:pt x="3395788" y="12369411"/>
                </a:lnTo>
                <a:lnTo>
                  <a:pt x="3059418" y="12369411"/>
                </a:lnTo>
                <a:lnTo>
                  <a:pt x="3059418" y="12539329"/>
                </a:lnTo>
                <a:lnTo>
                  <a:pt x="3044198" y="12539329"/>
                </a:lnTo>
                <a:lnTo>
                  <a:pt x="3044198" y="12369411"/>
                </a:lnTo>
                <a:lnTo>
                  <a:pt x="2707828" y="12369411"/>
                </a:lnTo>
                <a:lnTo>
                  <a:pt x="2707828" y="12539329"/>
                </a:lnTo>
                <a:lnTo>
                  <a:pt x="2692608" y="12539329"/>
                </a:lnTo>
                <a:lnTo>
                  <a:pt x="2692608" y="12369411"/>
                </a:lnTo>
                <a:lnTo>
                  <a:pt x="2356239" y="12369412"/>
                </a:lnTo>
                <a:lnTo>
                  <a:pt x="2356239" y="12539329"/>
                </a:lnTo>
                <a:lnTo>
                  <a:pt x="2341019" y="12539329"/>
                </a:lnTo>
                <a:lnTo>
                  <a:pt x="2341019" y="12369412"/>
                </a:lnTo>
                <a:lnTo>
                  <a:pt x="2004649" y="12369412"/>
                </a:lnTo>
                <a:lnTo>
                  <a:pt x="2004649" y="12539329"/>
                </a:lnTo>
                <a:lnTo>
                  <a:pt x="1989429" y="12539329"/>
                </a:lnTo>
                <a:lnTo>
                  <a:pt x="1989429" y="12369412"/>
                </a:lnTo>
                <a:lnTo>
                  <a:pt x="1653059" y="12369412"/>
                </a:lnTo>
                <a:lnTo>
                  <a:pt x="1653059" y="12539329"/>
                </a:lnTo>
                <a:lnTo>
                  <a:pt x="1637839" y="12539329"/>
                </a:lnTo>
                <a:lnTo>
                  <a:pt x="1637839" y="12369412"/>
                </a:lnTo>
                <a:lnTo>
                  <a:pt x="1301469" y="12369410"/>
                </a:lnTo>
                <a:lnTo>
                  <a:pt x="1301469" y="12539329"/>
                </a:lnTo>
                <a:lnTo>
                  <a:pt x="1286249" y="12539329"/>
                </a:lnTo>
                <a:lnTo>
                  <a:pt x="1286249" y="12369410"/>
                </a:lnTo>
                <a:lnTo>
                  <a:pt x="949879" y="12369410"/>
                </a:lnTo>
                <a:lnTo>
                  <a:pt x="949879" y="12539329"/>
                </a:lnTo>
                <a:lnTo>
                  <a:pt x="934659" y="12539329"/>
                </a:lnTo>
                <a:lnTo>
                  <a:pt x="934659" y="12369410"/>
                </a:lnTo>
                <a:lnTo>
                  <a:pt x="598290" y="12369410"/>
                </a:lnTo>
                <a:lnTo>
                  <a:pt x="598290" y="12539329"/>
                </a:lnTo>
                <a:lnTo>
                  <a:pt x="583070" y="12539329"/>
                </a:lnTo>
                <a:lnTo>
                  <a:pt x="583070" y="12369410"/>
                </a:lnTo>
                <a:lnTo>
                  <a:pt x="246697" y="12369410"/>
                </a:lnTo>
                <a:lnTo>
                  <a:pt x="246697" y="12539329"/>
                </a:lnTo>
                <a:lnTo>
                  <a:pt x="231477" y="12539329"/>
                </a:lnTo>
                <a:lnTo>
                  <a:pt x="231477" y="12369410"/>
                </a:lnTo>
                <a:lnTo>
                  <a:pt x="0" y="12369410"/>
                </a:lnTo>
                <a:lnTo>
                  <a:pt x="0" y="12354830"/>
                </a:lnTo>
                <a:lnTo>
                  <a:pt x="231477" y="12354830"/>
                </a:lnTo>
                <a:lnTo>
                  <a:pt x="231477" y="12004282"/>
                </a:lnTo>
                <a:lnTo>
                  <a:pt x="0" y="12004282"/>
                </a:lnTo>
                <a:lnTo>
                  <a:pt x="0" y="11989703"/>
                </a:lnTo>
                <a:lnTo>
                  <a:pt x="231477" y="11989703"/>
                </a:lnTo>
                <a:lnTo>
                  <a:pt x="231477" y="11639155"/>
                </a:lnTo>
                <a:lnTo>
                  <a:pt x="0" y="11639155"/>
                </a:lnTo>
                <a:lnTo>
                  <a:pt x="0" y="11624575"/>
                </a:lnTo>
                <a:lnTo>
                  <a:pt x="231477" y="11624575"/>
                </a:lnTo>
                <a:lnTo>
                  <a:pt x="231477" y="11274028"/>
                </a:lnTo>
                <a:lnTo>
                  <a:pt x="0" y="11274028"/>
                </a:lnTo>
                <a:lnTo>
                  <a:pt x="0" y="11259448"/>
                </a:lnTo>
                <a:lnTo>
                  <a:pt x="231477" y="11259448"/>
                </a:lnTo>
                <a:lnTo>
                  <a:pt x="231477" y="10908900"/>
                </a:lnTo>
                <a:lnTo>
                  <a:pt x="0" y="10908900"/>
                </a:lnTo>
                <a:lnTo>
                  <a:pt x="0" y="10894320"/>
                </a:lnTo>
                <a:lnTo>
                  <a:pt x="231477" y="10894320"/>
                </a:lnTo>
                <a:lnTo>
                  <a:pt x="231477" y="10543772"/>
                </a:lnTo>
                <a:lnTo>
                  <a:pt x="0" y="10543772"/>
                </a:lnTo>
                <a:lnTo>
                  <a:pt x="0" y="10529192"/>
                </a:lnTo>
                <a:lnTo>
                  <a:pt x="231477" y="10529192"/>
                </a:lnTo>
                <a:lnTo>
                  <a:pt x="231477" y="10178645"/>
                </a:lnTo>
                <a:lnTo>
                  <a:pt x="0" y="10178645"/>
                </a:lnTo>
                <a:lnTo>
                  <a:pt x="0" y="10164065"/>
                </a:lnTo>
                <a:lnTo>
                  <a:pt x="231477" y="10164065"/>
                </a:lnTo>
                <a:lnTo>
                  <a:pt x="231477" y="9813518"/>
                </a:lnTo>
                <a:lnTo>
                  <a:pt x="0" y="9813518"/>
                </a:lnTo>
                <a:lnTo>
                  <a:pt x="0" y="9798938"/>
                </a:lnTo>
                <a:lnTo>
                  <a:pt x="231477" y="9798938"/>
                </a:lnTo>
                <a:lnTo>
                  <a:pt x="231477" y="9448390"/>
                </a:lnTo>
                <a:lnTo>
                  <a:pt x="0" y="9448390"/>
                </a:lnTo>
                <a:lnTo>
                  <a:pt x="0" y="9433810"/>
                </a:lnTo>
                <a:lnTo>
                  <a:pt x="231477" y="9433810"/>
                </a:lnTo>
                <a:lnTo>
                  <a:pt x="231477" y="9083262"/>
                </a:lnTo>
                <a:lnTo>
                  <a:pt x="0" y="9083262"/>
                </a:lnTo>
                <a:lnTo>
                  <a:pt x="0" y="9068682"/>
                </a:lnTo>
                <a:lnTo>
                  <a:pt x="231477" y="9068682"/>
                </a:lnTo>
                <a:lnTo>
                  <a:pt x="231477" y="8718135"/>
                </a:lnTo>
                <a:lnTo>
                  <a:pt x="0" y="8718135"/>
                </a:lnTo>
                <a:lnTo>
                  <a:pt x="0" y="8703555"/>
                </a:lnTo>
                <a:lnTo>
                  <a:pt x="231477" y="8703555"/>
                </a:lnTo>
                <a:lnTo>
                  <a:pt x="231477" y="8353008"/>
                </a:lnTo>
                <a:lnTo>
                  <a:pt x="0" y="8353008"/>
                </a:lnTo>
                <a:lnTo>
                  <a:pt x="0" y="8338428"/>
                </a:lnTo>
                <a:lnTo>
                  <a:pt x="231477" y="8338428"/>
                </a:lnTo>
                <a:lnTo>
                  <a:pt x="231477" y="7987881"/>
                </a:lnTo>
                <a:lnTo>
                  <a:pt x="0" y="7987881"/>
                </a:lnTo>
                <a:lnTo>
                  <a:pt x="0" y="7973301"/>
                </a:lnTo>
                <a:lnTo>
                  <a:pt x="231477" y="7973301"/>
                </a:lnTo>
                <a:lnTo>
                  <a:pt x="231477" y="7622754"/>
                </a:lnTo>
                <a:lnTo>
                  <a:pt x="0" y="7622754"/>
                </a:lnTo>
                <a:lnTo>
                  <a:pt x="0" y="7608174"/>
                </a:lnTo>
                <a:lnTo>
                  <a:pt x="231477" y="7608174"/>
                </a:lnTo>
                <a:lnTo>
                  <a:pt x="231477" y="7257625"/>
                </a:lnTo>
                <a:lnTo>
                  <a:pt x="0" y="7257625"/>
                </a:lnTo>
                <a:lnTo>
                  <a:pt x="0" y="7243044"/>
                </a:lnTo>
                <a:lnTo>
                  <a:pt x="231477" y="7243044"/>
                </a:lnTo>
                <a:lnTo>
                  <a:pt x="231477" y="6892501"/>
                </a:lnTo>
                <a:lnTo>
                  <a:pt x="0" y="6892501"/>
                </a:lnTo>
                <a:lnTo>
                  <a:pt x="0" y="6877920"/>
                </a:lnTo>
                <a:lnTo>
                  <a:pt x="231477" y="6877920"/>
                </a:lnTo>
                <a:lnTo>
                  <a:pt x="231477" y="6527374"/>
                </a:lnTo>
                <a:lnTo>
                  <a:pt x="0" y="6527374"/>
                </a:lnTo>
                <a:lnTo>
                  <a:pt x="0" y="6512794"/>
                </a:lnTo>
                <a:lnTo>
                  <a:pt x="231477" y="6512794"/>
                </a:lnTo>
                <a:lnTo>
                  <a:pt x="231477" y="6187383"/>
                </a:lnTo>
                <a:lnTo>
                  <a:pt x="1" y="6187383"/>
                </a:lnTo>
                <a:lnTo>
                  <a:pt x="1" y="6172803"/>
                </a:lnTo>
                <a:lnTo>
                  <a:pt x="231478" y="6172803"/>
                </a:lnTo>
                <a:lnTo>
                  <a:pt x="231478" y="5822255"/>
                </a:lnTo>
                <a:lnTo>
                  <a:pt x="1" y="5822255"/>
                </a:lnTo>
                <a:lnTo>
                  <a:pt x="1" y="5807676"/>
                </a:lnTo>
                <a:lnTo>
                  <a:pt x="231478" y="5807676"/>
                </a:lnTo>
                <a:lnTo>
                  <a:pt x="231478" y="5457129"/>
                </a:lnTo>
                <a:lnTo>
                  <a:pt x="1" y="5457129"/>
                </a:lnTo>
                <a:lnTo>
                  <a:pt x="1" y="5442548"/>
                </a:lnTo>
                <a:lnTo>
                  <a:pt x="231478" y="5442548"/>
                </a:lnTo>
                <a:lnTo>
                  <a:pt x="231478" y="5092001"/>
                </a:lnTo>
                <a:lnTo>
                  <a:pt x="1" y="5092001"/>
                </a:lnTo>
                <a:lnTo>
                  <a:pt x="1" y="5077421"/>
                </a:lnTo>
                <a:lnTo>
                  <a:pt x="231478" y="5077421"/>
                </a:lnTo>
                <a:lnTo>
                  <a:pt x="231478" y="4726873"/>
                </a:lnTo>
                <a:lnTo>
                  <a:pt x="1" y="4726873"/>
                </a:lnTo>
                <a:lnTo>
                  <a:pt x="1" y="4712293"/>
                </a:lnTo>
                <a:lnTo>
                  <a:pt x="231478" y="4712293"/>
                </a:lnTo>
                <a:lnTo>
                  <a:pt x="231478" y="4361745"/>
                </a:lnTo>
                <a:lnTo>
                  <a:pt x="1" y="4361745"/>
                </a:lnTo>
                <a:lnTo>
                  <a:pt x="1" y="4347165"/>
                </a:lnTo>
                <a:lnTo>
                  <a:pt x="231478" y="4347165"/>
                </a:lnTo>
                <a:lnTo>
                  <a:pt x="231478" y="3996618"/>
                </a:lnTo>
                <a:lnTo>
                  <a:pt x="1" y="3996618"/>
                </a:lnTo>
                <a:lnTo>
                  <a:pt x="1" y="3982038"/>
                </a:lnTo>
                <a:lnTo>
                  <a:pt x="231478" y="3982038"/>
                </a:lnTo>
                <a:lnTo>
                  <a:pt x="231478" y="3631491"/>
                </a:lnTo>
                <a:lnTo>
                  <a:pt x="1" y="3631491"/>
                </a:lnTo>
                <a:lnTo>
                  <a:pt x="1" y="3616911"/>
                </a:lnTo>
                <a:lnTo>
                  <a:pt x="231478" y="3616911"/>
                </a:lnTo>
                <a:lnTo>
                  <a:pt x="231478" y="3266363"/>
                </a:lnTo>
                <a:lnTo>
                  <a:pt x="1" y="3266363"/>
                </a:lnTo>
                <a:lnTo>
                  <a:pt x="1" y="3251783"/>
                </a:lnTo>
                <a:lnTo>
                  <a:pt x="231478" y="3251783"/>
                </a:lnTo>
                <a:lnTo>
                  <a:pt x="231478" y="2901235"/>
                </a:lnTo>
                <a:lnTo>
                  <a:pt x="1" y="2901235"/>
                </a:lnTo>
                <a:lnTo>
                  <a:pt x="1" y="2886655"/>
                </a:lnTo>
                <a:lnTo>
                  <a:pt x="231478" y="2886655"/>
                </a:lnTo>
                <a:lnTo>
                  <a:pt x="231478" y="2536108"/>
                </a:lnTo>
                <a:lnTo>
                  <a:pt x="1" y="2536108"/>
                </a:lnTo>
                <a:lnTo>
                  <a:pt x="1" y="2521528"/>
                </a:lnTo>
                <a:lnTo>
                  <a:pt x="231478" y="2521528"/>
                </a:lnTo>
                <a:lnTo>
                  <a:pt x="231478" y="2170981"/>
                </a:lnTo>
                <a:lnTo>
                  <a:pt x="1" y="2170981"/>
                </a:lnTo>
                <a:lnTo>
                  <a:pt x="1" y="2156401"/>
                </a:lnTo>
                <a:lnTo>
                  <a:pt x="231478" y="2156401"/>
                </a:lnTo>
                <a:lnTo>
                  <a:pt x="231478" y="1805854"/>
                </a:lnTo>
                <a:lnTo>
                  <a:pt x="1" y="1805854"/>
                </a:lnTo>
                <a:lnTo>
                  <a:pt x="1" y="1791274"/>
                </a:lnTo>
                <a:lnTo>
                  <a:pt x="231478" y="1791274"/>
                </a:lnTo>
                <a:lnTo>
                  <a:pt x="231478" y="1440727"/>
                </a:lnTo>
                <a:lnTo>
                  <a:pt x="1" y="1440727"/>
                </a:lnTo>
                <a:lnTo>
                  <a:pt x="1" y="1426147"/>
                </a:lnTo>
                <a:lnTo>
                  <a:pt x="231478" y="1426147"/>
                </a:lnTo>
                <a:lnTo>
                  <a:pt x="231478" y="1075598"/>
                </a:lnTo>
                <a:lnTo>
                  <a:pt x="1" y="1075598"/>
                </a:lnTo>
                <a:lnTo>
                  <a:pt x="1" y="1061017"/>
                </a:lnTo>
                <a:lnTo>
                  <a:pt x="231478" y="1061017"/>
                </a:lnTo>
                <a:lnTo>
                  <a:pt x="231478" y="710474"/>
                </a:lnTo>
                <a:lnTo>
                  <a:pt x="1" y="710474"/>
                </a:lnTo>
                <a:lnTo>
                  <a:pt x="1" y="695893"/>
                </a:lnTo>
                <a:lnTo>
                  <a:pt x="231478" y="695893"/>
                </a:lnTo>
                <a:lnTo>
                  <a:pt x="231478" y="345347"/>
                </a:lnTo>
                <a:lnTo>
                  <a:pt x="1" y="345347"/>
                </a:lnTo>
                <a:lnTo>
                  <a:pt x="1" y="330767"/>
                </a:lnTo>
                <a:lnTo>
                  <a:pt x="231478" y="330767"/>
                </a:lnTo>
                <a:lnTo>
                  <a:pt x="231478" y="0"/>
                </a:lnTo>
                <a:lnTo>
                  <a:pt x="246698" y="0"/>
                </a:lnTo>
                <a:lnTo>
                  <a:pt x="246698" y="330767"/>
                </a:lnTo>
                <a:lnTo>
                  <a:pt x="583071" y="330767"/>
                </a:lnTo>
                <a:lnTo>
                  <a:pt x="583071" y="0"/>
                </a:lnTo>
                <a:lnTo>
                  <a:pt x="598291" y="0"/>
                </a:lnTo>
                <a:lnTo>
                  <a:pt x="598291" y="330767"/>
                </a:lnTo>
                <a:lnTo>
                  <a:pt x="934660" y="330767"/>
                </a:lnTo>
                <a:lnTo>
                  <a:pt x="934660" y="0"/>
                </a:lnTo>
                <a:lnTo>
                  <a:pt x="949880" y="0"/>
                </a:lnTo>
                <a:lnTo>
                  <a:pt x="949880" y="330767"/>
                </a:lnTo>
                <a:lnTo>
                  <a:pt x="1286250" y="330767"/>
                </a:lnTo>
                <a:lnTo>
                  <a:pt x="1286250" y="0"/>
                </a:lnTo>
                <a:lnTo>
                  <a:pt x="1301470" y="0"/>
                </a:lnTo>
                <a:lnTo>
                  <a:pt x="1301470" y="330767"/>
                </a:lnTo>
                <a:lnTo>
                  <a:pt x="1637840" y="330767"/>
                </a:lnTo>
                <a:lnTo>
                  <a:pt x="1637840" y="0"/>
                </a:lnTo>
                <a:lnTo>
                  <a:pt x="1653060" y="0"/>
                </a:lnTo>
                <a:lnTo>
                  <a:pt x="1653060" y="330767"/>
                </a:lnTo>
                <a:lnTo>
                  <a:pt x="1989430" y="330767"/>
                </a:lnTo>
                <a:lnTo>
                  <a:pt x="1989430" y="0"/>
                </a:lnTo>
                <a:lnTo>
                  <a:pt x="2004650" y="0"/>
                </a:lnTo>
                <a:lnTo>
                  <a:pt x="2004650" y="330767"/>
                </a:lnTo>
                <a:lnTo>
                  <a:pt x="2341021" y="330767"/>
                </a:lnTo>
                <a:lnTo>
                  <a:pt x="2341021" y="0"/>
                </a:lnTo>
                <a:lnTo>
                  <a:pt x="2356240" y="0"/>
                </a:lnTo>
                <a:lnTo>
                  <a:pt x="2356240" y="330767"/>
                </a:lnTo>
                <a:lnTo>
                  <a:pt x="2692610" y="330767"/>
                </a:lnTo>
                <a:lnTo>
                  <a:pt x="2692610" y="0"/>
                </a:lnTo>
                <a:lnTo>
                  <a:pt x="2707830" y="0"/>
                </a:lnTo>
                <a:lnTo>
                  <a:pt x="2707830" y="330767"/>
                </a:lnTo>
                <a:lnTo>
                  <a:pt x="3044200" y="330767"/>
                </a:lnTo>
                <a:lnTo>
                  <a:pt x="3044200" y="0"/>
                </a:lnTo>
                <a:lnTo>
                  <a:pt x="3059420" y="0"/>
                </a:lnTo>
                <a:lnTo>
                  <a:pt x="3059420" y="330767"/>
                </a:lnTo>
                <a:lnTo>
                  <a:pt x="3395790" y="330767"/>
                </a:lnTo>
                <a:lnTo>
                  <a:pt x="3395790" y="0"/>
                </a:lnTo>
                <a:lnTo>
                  <a:pt x="3411010" y="0"/>
                </a:lnTo>
                <a:lnTo>
                  <a:pt x="3411010" y="330767"/>
                </a:lnTo>
                <a:lnTo>
                  <a:pt x="3586163" y="330767"/>
                </a:lnTo>
                <a:lnTo>
                  <a:pt x="3765031" y="330767"/>
                </a:lnTo>
                <a:lnTo>
                  <a:pt x="3765031" y="0"/>
                </a:lnTo>
                <a:lnTo>
                  <a:pt x="3780252" y="0"/>
                </a:lnTo>
                <a:lnTo>
                  <a:pt x="3780252" y="330767"/>
                </a:lnTo>
                <a:lnTo>
                  <a:pt x="4116624" y="330767"/>
                </a:lnTo>
                <a:lnTo>
                  <a:pt x="4116624" y="0"/>
                </a:lnTo>
                <a:lnTo>
                  <a:pt x="4131845" y="0"/>
                </a:lnTo>
                <a:lnTo>
                  <a:pt x="4131845" y="330767"/>
                </a:lnTo>
                <a:lnTo>
                  <a:pt x="4468214" y="330767"/>
                </a:lnTo>
                <a:lnTo>
                  <a:pt x="4468214" y="0"/>
                </a:lnTo>
                <a:lnTo>
                  <a:pt x="4483434" y="0"/>
                </a:lnTo>
                <a:lnTo>
                  <a:pt x="4483434" y="330767"/>
                </a:lnTo>
                <a:lnTo>
                  <a:pt x="4819804" y="330767"/>
                </a:lnTo>
                <a:lnTo>
                  <a:pt x="4819804" y="0"/>
                </a:lnTo>
                <a:lnTo>
                  <a:pt x="4835024" y="0"/>
                </a:lnTo>
                <a:lnTo>
                  <a:pt x="4835024" y="330767"/>
                </a:lnTo>
                <a:lnTo>
                  <a:pt x="5171394" y="330767"/>
                </a:lnTo>
                <a:lnTo>
                  <a:pt x="5171394" y="0"/>
                </a:lnTo>
                <a:lnTo>
                  <a:pt x="5186614" y="0"/>
                </a:lnTo>
                <a:lnTo>
                  <a:pt x="5186614" y="330767"/>
                </a:lnTo>
                <a:lnTo>
                  <a:pt x="5522984" y="330767"/>
                </a:lnTo>
                <a:lnTo>
                  <a:pt x="5522984" y="0"/>
                </a:lnTo>
                <a:lnTo>
                  <a:pt x="5538204" y="0"/>
                </a:lnTo>
                <a:lnTo>
                  <a:pt x="5538204" y="330767"/>
                </a:lnTo>
                <a:lnTo>
                  <a:pt x="5874574" y="330767"/>
                </a:lnTo>
                <a:lnTo>
                  <a:pt x="5874574" y="0"/>
                </a:lnTo>
                <a:lnTo>
                  <a:pt x="5889794" y="0"/>
                </a:lnTo>
                <a:lnTo>
                  <a:pt x="5889794" y="330767"/>
                </a:lnTo>
                <a:lnTo>
                  <a:pt x="6226164" y="330767"/>
                </a:lnTo>
                <a:lnTo>
                  <a:pt x="6226164" y="0"/>
                </a:lnTo>
                <a:lnTo>
                  <a:pt x="6241384" y="0"/>
                </a:lnTo>
                <a:lnTo>
                  <a:pt x="6241384" y="330767"/>
                </a:lnTo>
                <a:lnTo>
                  <a:pt x="6577753" y="330767"/>
                </a:lnTo>
                <a:lnTo>
                  <a:pt x="6577753" y="0"/>
                </a:lnTo>
                <a:lnTo>
                  <a:pt x="6592974" y="0"/>
                </a:lnTo>
                <a:lnTo>
                  <a:pt x="6592974" y="330767"/>
                </a:lnTo>
                <a:lnTo>
                  <a:pt x="6929343" y="330767"/>
                </a:lnTo>
                <a:lnTo>
                  <a:pt x="6929343" y="0"/>
                </a:lnTo>
                <a:lnTo>
                  <a:pt x="6944563" y="0"/>
                </a:lnTo>
                <a:lnTo>
                  <a:pt x="6944563" y="330767"/>
                </a:lnTo>
                <a:close/>
              </a:path>
            </a:pathLst>
          </a:custGeom>
          <a:solidFill>
            <a:srgbClr val="FFFFFF">
              <a:alpha val="32700"/>
            </a:srgbClr>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7" name="Google Shape;7;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Belanosima"/>
              <a:buNone/>
              <a:defRPr sz="4000">
                <a:solidFill>
                  <a:schemeClr val="dk1"/>
                </a:solidFill>
                <a:latin typeface="Belanosima"/>
                <a:ea typeface="Belanosima"/>
                <a:cs typeface="Belanosima"/>
                <a:sym typeface="Belanosima"/>
              </a:defRPr>
            </a:lvl1pPr>
            <a:lvl2pPr lvl="1">
              <a:spcBef>
                <a:spcPts val="0"/>
              </a:spcBef>
              <a:spcAft>
                <a:spcPts val="0"/>
              </a:spcAft>
              <a:buClr>
                <a:schemeClr val="dk1"/>
              </a:buClr>
              <a:buSzPts val="4000"/>
              <a:buFont typeface="Belanosima"/>
              <a:buNone/>
              <a:defRPr sz="4000">
                <a:solidFill>
                  <a:schemeClr val="dk1"/>
                </a:solidFill>
                <a:latin typeface="Belanosima"/>
                <a:ea typeface="Belanosima"/>
                <a:cs typeface="Belanosima"/>
                <a:sym typeface="Belanosima"/>
              </a:defRPr>
            </a:lvl2pPr>
            <a:lvl3pPr lvl="2">
              <a:spcBef>
                <a:spcPts val="0"/>
              </a:spcBef>
              <a:spcAft>
                <a:spcPts val="0"/>
              </a:spcAft>
              <a:buClr>
                <a:schemeClr val="dk1"/>
              </a:buClr>
              <a:buSzPts val="4000"/>
              <a:buFont typeface="Belanosima"/>
              <a:buNone/>
              <a:defRPr sz="4000">
                <a:solidFill>
                  <a:schemeClr val="dk1"/>
                </a:solidFill>
                <a:latin typeface="Belanosima"/>
                <a:ea typeface="Belanosima"/>
                <a:cs typeface="Belanosima"/>
                <a:sym typeface="Belanosima"/>
              </a:defRPr>
            </a:lvl3pPr>
            <a:lvl4pPr lvl="3">
              <a:spcBef>
                <a:spcPts val="0"/>
              </a:spcBef>
              <a:spcAft>
                <a:spcPts val="0"/>
              </a:spcAft>
              <a:buClr>
                <a:schemeClr val="dk1"/>
              </a:buClr>
              <a:buSzPts val="4000"/>
              <a:buFont typeface="Belanosima"/>
              <a:buNone/>
              <a:defRPr sz="4000">
                <a:solidFill>
                  <a:schemeClr val="dk1"/>
                </a:solidFill>
                <a:latin typeface="Belanosima"/>
                <a:ea typeface="Belanosima"/>
                <a:cs typeface="Belanosima"/>
                <a:sym typeface="Belanosima"/>
              </a:defRPr>
            </a:lvl4pPr>
            <a:lvl5pPr lvl="4">
              <a:spcBef>
                <a:spcPts val="0"/>
              </a:spcBef>
              <a:spcAft>
                <a:spcPts val="0"/>
              </a:spcAft>
              <a:buClr>
                <a:schemeClr val="dk1"/>
              </a:buClr>
              <a:buSzPts val="4000"/>
              <a:buFont typeface="Belanosima"/>
              <a:buNone/>
              <a:defRPr sz="4000">
                <a:solidFill>
                  <a:schemeClr val="dk1"/>
                </a:solidFill>
                <a:latin typeface="Belanosima"/>
                <a:ea typeface="Belanosima"/>
                <a:cs typeface="Belanosima"/>
                <a:sym typeface="Belanosima"/>
              </a:defRPr>
            </a:lvl5pPr>
            <a:lvl6pPr lvl="5">
              <a:spcBef>
                <a:spcPts val="0"/>
              </a:spcBef>
              <a:spcAft>
                <a:spcPts val="0"/>
              </a:spcAft>
              <a:buClr>
                <a:schemeClr val="dk1"/>
              </a:buClr>
              <a:buSzPts val="4000"/>
              <a:buFont typeface="Belanosima"/>
              <a:buNone/>
              <a:defRPr sz="4000">
                <a:solidFill>
                  <a:schemeClr val="dk1"/>
                </a:solidFill>
                <a:latin typeface="Belanosima"/>
                <a:ea typeface="Belanosima"/>
                <a:cs typeface="Belanosima"/>
                <a:sym typeface="Belanosima"/>
              </a:defRPr>
            </a:lvl6pPr>
            <a:lvl7pPr lvl="6">
              <a:spcBef>
                <a:spcPts val="0"/>
              </a:spcBef>
              <a:spcAft>
                <a:spcPts val="0"/>
              </a:spcAft>
              <a:buClr>
                <a:schemeClr val="dk1"/>
              </a:buClr>
              <a:buSzPts val="4000"/>
              <a:buFont typeface="Belanosima"/>
              <a:buNone/>
              <a:defRPr sz="4000">
                <a:solidFill>
                  <a:schemeClr val="dk1"/>
                </a:solidFill>
                <a:latin typeface="Belanosima"/>
                <a:ea typeface="Belanosima"/>
                <a:cs typeface="Belanosima"/>
                <a:sym typeface="Belanosima"/>
              </a:defRPr>
            </a:lvl7pPr>
            <a:lvl8pPr lvl="7">
              <a:spcBef>
                <a:spcPts val="0"/>
              </a:spcBef>
              <a:spcAft>
                <a:spcPts val="0"/>
              </a:spcAft>
              <a:buClr>
                <a:schemeClr val="dk1"/>
              </a:buClr>
              <a:buSzPts val="4000"/>
              <a:buFont typeface="Belanosima"/>
              <a:buNone/>
              <a:defRPr sz="4000">
                <a:solidFill>
                  <a:schemeClr val="dk1"/>
                </a:solidFill>
                <a:latin typeface="Belanosima"/>
                <a:ea typeface="Belanosima"/>
                <a:cs typeface="Belanosima"/>
                <a:sym typeface="Belanosima"/>
              </a:defRPr>
            </a:lvl8pPr>
            <a:lvl9pPr lvl="8">
              <a:spcBef>
                <a:spcPts val="0"/>
              </a:spcBef>
              <a:spcAft>
                <a:spcPts val="0"/>
              </a:spcAft>
              <a:buClr>
                <a:schemeClr val="dk1"/>
              </a:buClr>
              <a:buSzPts val="4000"/>
              <a:buFont typeface="Belanosima"/>
              <a:buNone/>
              <a:defRPr sz="4000">
                <a:solidFill>
                  <a:schemeClr val="dk1"/>
                </a:solidFill>
                <a:latin typeface="Belanosima"/>
                <a:ea typeface="Belanosima"/>
                <a:cs typeface="Belanosima"/>
                <a:sym typeface="Belanosima"/>
              </a:defRPr>
            </a:lvl9pPr>
          </a:lstStyle>
          <a:p/>
        </p:txBody>
      </p:sp>
      <p:sp>
        <p:nvSpPr>
          <p:cNvPr id="8" name="Google Shape;8;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Lexend Light"/>
              <a:buChar char="●"/>
              <a:defRPr sz="1900">
                <a:solidFill>
                  <a:schemeClr val="dk2"/>
                </a:solidFill>
                <a:latin typeface="Lexend Light"/>
                <a:ea typeface="Lexend Light"/>
                <a:cs typeface="Lexend Light"/>
                <a:sym typeface="Lexend Light"/>
              </a:defRPr>
            </a:lvl1pPr>
            <a:lvl2pPr indent="-349250" lvl="1" marL="914400">
              <a:lnSpc>
                <a:spcPct val="115000"/>
              </a:lnSpc>
              <a:spcBef>
                <a:spcPts val="2100"/>
              </a:spcBef>
              <a:spcAft>
                <a:spcPts val="0"/>
              </a:spcAft>
              <a:buClr>
                <a:schemeClr val="dk2"/>
              </a:buClr>
              <a:buSzPts val="1900"/>
              <a:buFont typeface="Lexend Light"/>
              <a:buChar char="○"/>
              <a:defRPr sz="1900">
                <a:solidFill>
                  <a:schemeClr val="dk2"/>
                </a:solidFill>
                <a:latin typeface="Lexend Light"/>
                <a:ea typeface="Lexend Light"/>
                <a:cs typeface="Lexend Light"/>
                <a:sym typeface="Lexend Light"/>
              </a:defRPr>
            </a:lvl2pPr>
            <a:lvl3pPr indent="-349250" lvl="2" marL="1371600">
              <a:lnSpc>
                <a:spcPct val="115000"/>
              </a:lnSpc>
              <a:spcBef>
                <a:spcPts val="2100"/>
              </a:spcBef>
              <a:spcAft>
                <a:spcPts val="0"/>
              </a:spcAft>
              <a:buClr>
                <a:schemeClr val="dk2"/>
              </a:buClr>
              <a:buSzPts val="1900"/>
              <a:buFont typeface="Lexend Light"/>
              <a:buChar char="■"/>
              <a:defRPr sz="1900">
                <a:solidFill>
                  <a:schemeClr val="dk2"/>
                </a:solidFill>
                <a:latin typeface="Lexend Light"/>
                <a:ea typeface="Lexend Light"/>
                <a:cs typeface="Lexend Light"/>
                <a:sym typeface="Lexend Light"/>
              </a:defRPr>
            </a:lvl3pPr>
            <a:lvl4pPr indent="-349250" lvl="3" marL="1828800">
              <a:lnSpc>
                <a:spcPct val="115000"/>
              </a:lnSpc>
              <a:spcBef>
                <a:spcPts val="2100"/>
              </a:spcBef>
              <a:spcAft>
                <a:spcPts val="0"/>
              </a:spcAft>
              <a:buClr>
                <a:schemeClr val="dk2"/>
              </a:buClr>
              <a:buSzPts val="1900"/>
              <a:buFont typeface="Lexend Light"/>
              <a:buChar char="●"/>
              <a:defRPr sz="1900">
                <a:solidFill>
                  <a:schemeClr val="dk2"/>
                </a:solidFill>
                <a:latin typeface="Lexend Light"/>
                <a:ea typeface="Lexend Light"/>
                <a:cs typeface="Lexend Light"/>
                <a:sym typeface="Lexend Light"/>
              </a:defRPr>
            </a:lvl4pPr>
            <a:lvl5pPr indent="-349250" lvl="4" marL="2286000">
              <a:lnSpc>
                <a:spcPct val="115000"/>
              </a:lnSpc>
              <a:spcBef>
                <a:spcPts val="2100"/>
              </a:spcBef>
              <a:spcAft>
                <a:spcPts val="0"/>
              </a:spcAft>
              <a:buClr>
                <a:schemeClr val="dk2"/>
              </a:buClr>
              <a:buSzPts val="1900"/>
              <a:buFont typeface="Lexend Light"/>
              <a:buChar char="○"/>
              <a:defRPr sz="1900">
                <a:solidFill>
                  <a:schemeClr val="dk2"/>
                </a:solidFill>
                <a:latin typeface="Lexend Light"/>
                <a:ea typeface="Lexend Light"/>
                <a:cs typeface="Lexend Light"/>
                <a:sym typeface="Lexend Light"/>
              </a:defRPr>
            </a:lvl5pPr>
            <a:lvl6pPr indent="-349250" lvl="5" marL="2743200">
              <a:lnSpc>
                <a:spcPct val="115000"/>
              </a:lnSpc>
              <a:spcBef>
                <a:spcPts val="2100"/>
              </a:spcBef>
              <a:spcAft>
                <a:spcPts val="0"/>
              </a:spcAft>
              <a:buClr>
                <a:schemeClr val="dk2"/>
              </a:buClr>
              <a:buSzPts val="1900"/>
              <a:buFont typeface="Lexend Light"/>
              <a:buChar char="■"/>
              <a:defRPr sz="1900">
                <a:solidFill>
                  <a:schemeClr val="dk2"/>
                </a:solidFill>
                <a:latin typeface="Lexend Light"/>
                <a:ea typeface="Lexend Light"/>
                <a:cs typeface="Lexend Light"/>
                <a:sym typeface="Lexend Light"/>
              </a:defRPr>
            </a:lvl6pPr>
            <a:lvl7pPr indent="-349250" lvl="6" marL="3200400">
              <a:lnSpc>
                <a:spcPct val="115000"/>
              </a:lnSpc>
              <a:spcBef>
                <a:spcPts val="2100"/>
              </a:spcBef>
              <a:spcAft>
                <a:spcPts val="0"/>
              </a:spcAft>
              <a:buClr>
                <a:schemeClr val="dk2"/>
              </a:buClr>
              <a:buSzPts val="1900"/>
              <a:buFont typeface="Lexend Light"/>
              <a:buChar char="●"/>
              <a:defRPr sz="1900">
                <a:solidFill>
                  <a:schemeClr val="dk2"/>
                </a:solidFill>
                <a:latin typeface="Lexend Light"/>
                <a:ea typeface="Lexend Light"/>
                <a:cs typeface="Lexend Light"/>
                <a:sym typeface="Lexend Light"/>
              </a:defRPr>
            </a:lvl7pPr>
            <a:lvl8pPr indent="-349250" lvl="7" marL="3657600">
              <a:lnSpc>
                <a:spcPct val="115000"/>
              </a:lnSpc>
              <a:spcBef>
                <a:spcPts val="2100"/>
              </a:spcBef>
              <a:spcAft>
                <a:spcPts val="0"/>
              </a:spcAft>
              <a:buClr>
                <a:schemeClr val="dk2"/>
              </a:buClr>
              <a:buSzPts val="1900"/>
              <a:buFont typeface="Lexend Light"/>
              <a:buChar char="○"/>
              <a:defRPr sz="1900">
                <a:solidFill>
                  <a:schemeClr val="dk2"/>
                </a:solidFill>
                <a:latin typeface="Lexend Light"/>
                <a:ea typeface="Lexend Light"/>
                <a:cs typeface="Lexend Light"/>
                <a:sym typeface="Lexend Light"/>
              </a:defRPr>
            </a:lvl8pPr>
            <a:lvl9pPr indent="-349250" lvl="8" marL="4114800">
              <a:lnSpc>
                <a:spcPct val="115000"/>
              </a:lnSpc>
              <a:spcBef>
                <a:spcPts val="2100"/>
              </a:spcBef>
              <a:spcAft>
                <a:spcPts val="2100"/>
              </a:spcAft>
              <a:buClr>
                <a:schemeClr val="dk2"/>
              </a:buClr>
              <a:buSzPts val="1900"/>
              <a:buFont typeface="Lexend Light"/>
              <a:buChar char="■"/>
              <a:defRPr sz="1900">
                <a:solidFill>
                  <a:schemeClr val="dk2"/>
                </a:solidFill>
                <a:latin typeface="Lexend Light"/>
                <a:ea typeface="Lexend Light"/>
                <a:cs typeface="Lexend Light"/>
                <a:sym typeface="Lexend Light"/>
              </a:defRPr>
            </a:lvl9pPr>
          </a:lstStyle>
          <a:p/>
        </p:txBody>
      </p:sp>
      <p:sp>
        <p:nvSpPr>
          <p:cNvPr id="9" name="Google Shape;9;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1"/>
          <p:cNvSpPr txBox="1"/>
          <p:nvPr>
            <p:ph idx="1" type="subTitle"/>
          </p:nvPr>
        </p:nvSpPr>
        <p:spPr>
          <a:xfrm>
            <a:off x="2052650" y="5225200"/>
            <a:ext cx="9163200" cy="5865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And here goes your subtitle.</a:t>
            </a:r>
            <a:endParaRPr/>
          </a:p>
        </p:txBody>
      </p:sp>
      <p:sp>
        <p:nvSpPr>
          <p:cNvPr id="403" name="Google Shape;403;p21"/>
          <p:cNvSpPr txBox="1"/>
          <p:nvPr>
            <p:ph type="title"/>
          </p:nvPr>
        </p:nvSpPr>
        <p:spPr>
          <a:xfrm>
            <a:off x="2052650" y="1626500"/>
            <a:ext cx="9163200" cy="36006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YOUR PRESENTATION TITLE GOES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30"/>
          <p:cNvSpPr/>
          <p:nvPr/>
        </p:nvSpPr>
        <p:spPr>
          <a:xfrm>
            <a:off x="652625" y="960300"/>
            <a:ext cx="5559300" cy="45849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0"/>
          <p:cNvSpPr/>
          <p:nvPr/>
        </p:nvSpPr>
        <p:spPr>
          <a:xfrm>
            <a:off x="652600" y="960300"/>
            <a:ext cx="5559300" cy="336300"/>
          </a:xfrm>
          <a:prstGeom prst="rect">
            <a:avLst/>
          </a:prstGeom>
          <a:solidFill>
            <a:schemeClr val="accent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0"/>
          <p:cNvSpPr txBox="1"/>
          <p:nvPr>
            <p:ph type="title"/>
          </p:nvPr>
        </p:nvSpPr>
        <p:spPr>
          <a:xfrm>
            <a:off x="847000" y="1946000"/>
            <a:ext cx="5170500" cy="799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a:t>CATS LOVE TO SLEEP.</a:t>
            </a:r>
            <a:endParaRPr/>
          </a:p>
        </p:txBody>
      </p:sp>
      <p:sp>
        <p:nvSpPr>
          <p:cNvPr id="567" name="Google Shape;567;p30"/>
          <p:cNvSpPr txBox="1"/>
          <p:nvPr>
            <p:ph idx="4294967295" type="body"/>
          </p:nvPr>
        </p:nvSpPr>
        <p:spPr>
          <a:xfrm>
            <a:off x="847000" y="2849475"/>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568" name="Google Shape;568;p30"/>
          <p:cNvPicPr preferRelativeResize="0"/>
          <p:nvPr/>
        </p:nvPicPr>
        <p:blipFill rotWithShape="1">
          <a:blip r:embed="rId3">
            <a:alphaModFix/>
          </a:blip>
          <a:srcRect b="5094" l="0" r="0" t="13775"/>
          <a:stretch/>
        </p:blipFill>
        <p:spPr>
          <a:xfrm flipH="1">
            <a:off x="6494201" y="492625"/>
            <a:ext cx="5170499" cy="5872751"/>
          </a:xfrm>
          <a:prstGeom prst="rect">
            <a:avLst/>
          </a:prstGeom>
          <a:noFill/>
          <a:ln>
            <a:noFill/>
          </a:ln>
        </p:spPr>
      </p:pic>
      <p:grpSp>
        <p:nvGrpSpPr>
          <p:cNvPr id="569" name="Google Shape;569;p30"/>
          <p:cNvGrpSpPr/>
          <p:nvPr/>
        </p:nvGrpSpPr>
        <p:grpSpPr>
          <a:xfrm flipH="1">
            <a:off x="5360241" y="1016875"/>
            <a:ext cx="792253" cy="230688"/>
            <a:chOff x="745813" y="1290313"/>
            <a:chExt cx="1236350" cy="360000"/>
          </a:xfrm>
        </p:grpSpPr>
        <p:sp>
          <p:nvSpPr>
            <p:cNvPr id="570" name="Google Shape;570;p30"/>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571" name="Google Shape;571;p30"/>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572" name="Google Shape;572;p30"/>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573" name="Google Shape;573;p30"/>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574" name="Google Shape;574;p30"/>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575" name="Google Shape;575;p30"/>
            <p:cNvGrpSpPr/>
            <p:nvPr/>
          </p:nvGrpSpPr>
          <p:grpSpPr>
            <a:xfrm>
              <a:off x="832821" y="1377491"/>
              <a:ext cx="190941" cy="186000"/>
              <a:chOff x="2210355" y="-492159"/>
              <a:chExt cx="190941" cy="186000"/>
            </a:xfrm>
          </p:grpSpPr>
          <p:sp>
            <p:nvSpPr>
              <p:cNvPr id="576" name="Google Shape;576;p30"/>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577" name="Google Shape;577;p30"/>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grpSp>
        <p:nvGrpSpPr>
          <p:cNvPr id="578" name="Google Shape;578;p30"/>
          <p:cNvGrpSpPr/>
          <p:nvPr/>
        </p:nvGrpSpPr>
        <p:grpSpPr>
          <a:xfrm>
            <a:off x="4569668" y="5748769"/>
            <a:ext cx="792208" cy="710851"/>
            <a:chOff x="304016" y="596485"/>
            <a:chExt cx="1168621" cy="1048607"/>
          </a:xfrm>
        </p:grpSpPr>
        <p:sp>
          <p:nvSpPr>
            <p:cNvPr id="579" name="Google Shape;579;p30"/>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580" name="Google Shape;580;p30"/>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581" name="Google Shape;581;p30"/>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0"/>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583" name="Google Shape;583;p30"/>
          <p:cNvGrpSpPr/>
          <p:nvPr/>
        </p:nvGrpSpPr>
        <p:grpSpPr>
          <a:xfrm>
            <a:off x="3547318" y="5748769"/>
            <a:ext cx="792208" cy="710851"/>
            <a:chOff x="304016" y="596485"/>
            <a:chExt cx="1168621" cy="1048607"/>
          </a:xfrm>
        </p:grpSpPr>
        <p:sp>
          <p:nvSpPr>
            <p:cNvPr id="584" name="Google Shape;584;p30"/>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585" name="Google Shape;585;p30"/>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586" name="Google Shape;586;p30"/>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0"/>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588" name="Google Shape;588;p30"/>
          <p:cNvGrpSpPr/>
          <p:nvPr/>
        </p:nvGrpSpPr>
        <p:grpSpPr>
          <a:xfrm>
            <a:off x="2524968" y="5748769"/>
            <a:ext cx="792208" cy="710851"/>
            <a:chOff x="304016" y="596485"/>
            <a:chExt cx="1168621" cy="1048607"/>
          </a:xfrm>
        </p:grpSpPr>
        <p:sp>
          <p:nvSpPr>
            <p:cNvPr id="589" name="Google Shape;589;p30"/>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590" name="Google Shape;590;p30"/>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591" name="Google Shape;591;p30"/>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0"/>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593" name="Google Shape;593;p30"/>
          <p:cNvGrpSpPr/>
          <p:nvPr/>
        </p:nvGrpSpPr>
        <p:grpSpPr>
          <a:xfrm>
            <a:off x="1502618" y="5748769"/>
            <a:ext cx="792208" cy="710851"/>
            <a:chOff x="304016" y="596485"/>
            <a:chExt cx="1168621" cy="1048607"/>
          </a:xfrm>
        </p:grpSpPr>
        <p:sp>
          <p:nvSpPr>
            <p:cNvPr id="594" name="Google Shape;594;p30"/>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595" name="Google Shape;595;p30"/>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596" name="Google Shape;596;p30"/>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0"/>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31"/>
          <p:cNvSpPr txBox="1"/>
          <p:nvPr>
            <p:ph idx="1" type="subTitle"/>
          </p:nvPr>
        </p:nvSpPr>
        <p:spPr>
          <a:xfrm>
            <a:off x="661203" y="2314100"/>
            <a:ext cx="3283200" cy="1019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Something about this.</a:t>
            </a:r>
            <a:endParaRPr/>
          </a:p>
        </p:txBody>
      </p:sp>
      <p:sp>
        <p:nvSpPr>
          <p:cNvPr id="603" name="Google Shape;603;p31"/>
          <p:cNvSpPr txBox="1"/>
          <p:nvPr>
            <p:ph idx="2" type="subTitle"/>
          </p:nvPr>
        </p:nvSpPr>
        <p:spPr>
          <a:xfrm>
            <a:off x="4449378" y="2314100"/>
            <a:ext cx="3283200" cy="1020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Something about that.</a:t>
            </a:r>
            <a:endParaRPr/>
          </a:p>
        </p:txBody>
      </p:sp>
      <p:sp>
        <p:nvSpPr>
          <p:cNvPr id="604" name="Google Shape;604;p31"/>
          <p:cNvSpPr txBox="1"/>
          <p:nvPr>
            <p:ph idx="3" type="subTitle"/>
          </p:nvPr>
        </p:nvSpPr>
        <p:spPr>
          <a:xfrm>
            <a:off x="8237553" y="2315750"/>
            <a:ext cx="3282900" cy="1020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Something about this.</a:t>
            </a:r>
            <a:endParaRPr/>
          </a:p>
        </p:txBody>
      </p:sp>
      <p:sp>
        <p:nvSpPr>
          <p:cNvPr id="605" name="Google Shape;605;p31"/>
          <p:cNvSpPr txBox="1"/>
          <p:nvPr>
            <p:ph type="title"/>
          </p:nvPr>
        </p:nvSpPr>
        <p:spPr>
          <a:xfrm>
            <a:off x="505975" y="669575"/>
            <a:ext cx="11165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THREE COLUMNS.</a:t>
            </a:r>
            <a:endParaRPr/>
          </a:p>
        </p:txBody>
      </p:sp>
      <p:sp>
        <p:nvSpPr>
          <p:cNvPr id="606" name="Google Shape;606;p31"/>
          <p:cNvSpPr txBox="1"/>
          <p:nvPr>
            <p:ph idx="4" type="body"/>
          </p:nvPr>
        </p:nvSpPr>
        <p:spPr>
          <a:xfrm>
            <a:off x="661200" y="3741824"/>
            <a:ext cx="3283200" cy="2316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607" name="Google Shape;607;p31"/>
          <p:cNvSpPr txBox="1"/>
          <p:nvPr>
            <p:ph idx="5" type="body"/>
          </p:nvPr>
        </p:nvSpPr>
        <p:spPr>
          <a:xfrm>
            <a:off x="4449375" y="3743011"/>
            <a:ext cx="3283200" cy="2315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608" name="Google Shape;608;p31"/>
          <p:cNvSpPr txBox="1"/>
          <p:nvPr>
            <p:ph idx="6" type="body"/>
          </p:nvPr>
        </p:nvSpPr>
        <p:spPr>
          <a:xfrm>
            <a:off x="8237550" y="3744022"/>
            <a:ext cx="3283200" cy="2314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32"/>
          <p:cNvSpPr txBox="1"/>
          <p:nvPr>
            <p:ph type="title"/>
          </p:nvPr>
        </p:nvSpPr>
        <p:spPr>
          <a:xfrm>
            <a:off x="793000" y="480150"/>
            <a:ext cx="3268800" cy="47820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ADD YOUR TITLE HERE</a:t>
            </a:r>
            <a:endParaRPr/>
          </a:p>
        </p:txBody>
      </p:sp>
      <p:sp>
        <p:nvSpPr>
          <p:cNvPr id="614" name="Google Shape;614;p32"/>
          <p:cNvSpPr txBox="1"/>
          <p:nvPr>
            <p:ph idx="1" type="subTitle"/>
          </p:nvPr>
        </p:nvSpPr>
        <p:spPr>
          <a:xfrm>
            <a:off x="4831675" y="1302375"/>
            <a:ext cx="3173100" cy="470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accent1"/>
                </a:solidFill>
              </a:rPr>
              <a:t>Something One</a:t>
            </a:r>
            <a:endParaRPr>
              <a:solidFill>
                <a:schemeClr val="accent1"/>
              </a:solidFill>
            </a:endParaRPr>
          </a:p>
        </p:txBody>
      </p:sp>
      <p:sp>
        <p:nvSpPr>
          <p:cNvPr id="615" name="Google Shape;615;p32"/>
          <p:cNvSpPr txBox="1"/>
          <p:nvPr>
            <p:ph idx="2" type="body"/>
          </p:nvPr>
        </p:nvSpPr>
        <p:spPr>
          <a:xfrm>
            <a:off x="4831675" y="1838450"/>
            <a:ext cx="3173100" cy="1583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616" name="Google Shape;616;p32"/>
          <p:cNvSpPr txBox="1"/>
          <p:nvPr>
            <p:ph idx="3" type="subTitle"/>
          </p:nvPr>
        </p:nvSpPr>
        <p:spPr>
          <a:xfrm>
            <a:off x="8161625" y="1302375"/>
            <a:ext cx="3173100" cy="470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accent2"/>
                </a:solidFill>
              </a:rPr>
              <a:t>Something Two</a:t>
            </a:r>
            <a:endParaRPr>
              <a:solidFill>
                <a:schemeClr val="accent2"/>
              </a:solidFill>
            </a:endParaRPr>
          </a:p>
        </p:txBody>
      </p:sp>
      <p:sp>
        <p:nvSpPr>
          <p:cNvPr id="617" name="Google Shape;617;p32"/>
          <p:cNvSpPr txBox="1"/>
          <p:nvPr>
            <p:ph idx="4" type="body"/>
          </p:nvPr>
        </p:nvSpPr>
        <p:spPr>
          <a:xfrm>
            <a:off x="8161625" y="1838450"/>
            <a:ext cx="3173100" cy="1583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618" name="Google Shape;618;p32"/>
          <p:cNvSpPr txBox="1"/>
          <p:nvPr>
            <p:ph idx="5" type="subTitle"/>
          </p:nvPr>
        </p:nvSpPr>
        <p:spPr>
          <a:xfrm>
            <a:off x="4831675" y="3764150"/>
            <a:ext cx="3173100" cy="470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accent3"/>
                </a:solidFill>
              </a:rPr>
              <a:t>Something Three</a:t>
            </a:r>
            <a:endParaRPr>
              <a:solidFill>
                <a:schemeClr val="accent3"/>
              </a:solidFill>
            </a:endParaRPr>
          </a:p>
        </p:txBody>
      </p:sp>
      <p:sp>
        <p:nvSpPr>
          <p:cNvPr id="619" name="Google Shape;619;p32"/>
          <p:cNvSpPr txBox="1"/>
          <p:nvPr>
            <p:ph idx="6" type="body"/>
          </p:nvPr>
        </p:nvSpPr>
        <p:spPr>
          <a:xfrm>
            <a:off x="4831675" y="4300225"/>
            <a:ext cx="3173100" cy="1583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620" name="Google Shape;620;p32"/>
          <p:cNvSpPr txBox="1"/>
          <p:nvPr>
            <p:ph idx="7" type="subTitle"/>
          </p:nvPr>
        </p:nvSpPr>
        <p:spPr>
          <a:xfrm>
            <a:off x="8161625" y="3764150"/>
            <a:ext cx="3173100" cy="470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accent4"/>
                </a:solidFill>
              </a:rPr>
              <a:t>Something Four</a:t>
            </a:r>
            <a:endParaRPr>
              <a:solidFill>
                <a:schemeClr val="accent4"/>
              </a:solidFill>
            </a:endParaRPr>
          </a:p>
        </p:txBody>
      </p:sp>
      <p:sp>
        <p:nvSpPr>
          <p:cNvPr id="621" name="Google Shape;621;p32"/>
          <p:cNvSpPr txBox="1"/>
          <p:nvPr>
            <p:ph idx="8" type="body"/>
          </p:nvPr>
        </p:nvSpPr>
        <p:spPr>
          <a:xfrm>
            <a:off x="8161625" y="4300225"/>
            <a:ext cx="3173100" cy="1583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3"/>
          <p:cNvSpPr txBox="1"/>
          <p:nvPr>
            <p:ph type="title"/>
          </p:nvPr>
        </p:nvSpPr>
        <p:spPr>
          <a:xfrm>
            <a:off x="1492925" y="1715125"/>
            <a:ext cx="9206100" cy="3653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8500"/>
              <a:t>VERY INTERESTING FACTS!</a:t>
            </a:r>
            <a:endParaRPr sz="8500"/>
          </a:p>
        </p:txBody>
      </p:sp>
      <p:sp>
        <p:nvSpPr>
          <p:cNvPr id="627" name="Google Shape;627;p33"/>
          <p:cNvSpPr txBox="1"/>
          <p:nvPr>
            <p:ph idx="1" type="subTitle"/>
          </p:nvPr>
        </p:nvSpPr>
        <p:spPr>
          <a:xfrm>
            <a:off x="202350" y="6256000"/>
            <a:ext cx="11787300" cy="38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sp>
        <p:nvSpPr>
          <p:cNvPr id="628" name="Google Shape;628;p33"/>
          <p:cNvSpPr/>
          <p:nvPr/>
        </p:nvSpPr>
        <p:spPr>
          <a:xfrm>
            <a:off x="904775" y="880500"/>
            <a:ext cx="10382400" cy="336300"/>
          </a:xfrm>
          <a:prstGeom prst="rect">
            <a:avLst/>
          </a:prstGeom>
          <a:solidFill>
            <a:schemeClr val="accent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9" name="Google Shape;629;p33"/>
          <p:cNvGrpSpPr/>
          <p:nvPr/>
        </p:nvGrpSpPr>
        <p:grpSpPr>
          <a:xfrm flipH="1">
            <a:off x="10435616" y="937075"/>
            <a:ext cx="792253" cy="230688"/>
            <a:chOff x="745813" y="1290313"/>
            <a:chExt cx="1236350" cy="360000"/>
          </a:xfrm>
        </p:grpSpPr>
        <p:sp>
          <p:nvSpPr>
            <p:cNvPr id="630" name="Google Shape;630;p33"/>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631" name="Google Shape;631;p33"/>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632" name="Google Shape;632;p33"/>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633" name="Google Shape;633;p33"/>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634" name="Google Shape;634;p33"/>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635" name="Google Shape;635;p33"/>
            <p:cNvGrpSpPr/>
            <p:nvPr/>
          </p:nvGrpSpPr>
          <p:grpSpPr>
            <a:xfrm>
              <a:off x="832821" y="1377491"/>
              <a:ext cx="190941" cy="186000"/>
              <a:chOff x="2210355" y="-492159"/>
              <a:chExt cx="190941" cy="186000"/>
            </a:xfrm>
          </p:grpSpPr>
          <p:sp>
            <p:nvSpPr>
              <p:cNvPr id="636" name="Google Shape;636;p33"/>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637" name="Google Shape;637;p33"/>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grpSp>
        <p:nvGrpSpPr>
          <p:cNvPr id="638" name="Google Shape;638;p33"/>
          <p:cNvGrpSpPr/>
          <p:nvPr/>
        </p:nvGrpSpPr>
        <p:grpSpPr>
          <a:xfrm>
            <a:off x="1128793" y="4951202"/>
            <a:ext cx="792208" cy="710851"/>
            <a:chOff x="304016" y="596485"/>
            <a:chExt cx="1168621" cy="1048607"/>
          </a:xfrm>
        </p:grpSpPr>
        <p:sp>
          <p:nvSpPr>
            <p:cNvPr id="639" name="Google Shape;639;p3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640" name="Google Shape;640;p3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641" name="Google Shape;641;p33"/>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3"/>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643" name="Google Shape;643;p33"/>
          <p:cNvGrpSpPr/>
          <p:nvPr/>
        </p:nvGrpSpPr>
        <p:grpSpPr>
          <a:xfrm>
            <a:off x="1128793" y="4079194"/>
            <a:ext cx="792208" cy="710851"/>
            <a:chOff x="304016" y="596485"/>
            <a:chExt cx="1168621" cy="1048607"/>
          </a:xfrm>
        </p:grpSpPr>
        <p:sp>
          <p:nvSpPr>
            <p:cNvPr id="644" name="Google Shape;644;p3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645" name="Google Shape;645;p3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646" name="Google Shape;646;p33"/>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3"/>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648" name="Google Shape;648;p33"/>
          <p:cNvGrpSpPr/>
          <p:nvPr/>
        </p:nvGrpSpPr>
        <p:grpSpPr>
          <a:xfrm>
            <a:off x="1128793" y="3207185"/>
            <a:ext cx="792208" cy="710851"/>
            <a:chOff x="304016" y="596485"/>
            <a:chExt cx="1168621" cy="1048607"/>
          </a:xfrm>
        </p:grpSpPr>
        <p:sp>
          <p:nvSpPr>
            <p:cNvPr id="649" name="Google Shape;649;p3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650" name="Google Shape;650;p3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651" name="Google Shape;651;p33"/>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3"/>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653" name="Google Shape;653;p33"/>
          <p:cNvGrpSpPr/>
          <p:nvPr/>
        </p:nvGrpSpPr>
        <p:grpSpPr>
          <a:xfrm>
            <a:off x="1128793" y="2335177"/>
            <a:ext cx="792208" cy="710851"/>
            <a:chOff x="304016" y="596485"/>
            <a:chExt cx="1168621" cy="1048607"/>
          </a:xfrm>
        </p:grpSpPr>
        <p:sp>
          <p:nvSpPr>
            <p:cNvPr id="654" name="Google Shape;654;p3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655" name="Google Shape;655;p3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656" name="Google Shape;656;p33"/>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3"/>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34"/>
          <p:cNvSpPr txBox="1"/>
          <p:nvPr>
            <p:ph type="title"/>
          </p:nvPr>
        </p:nvSpPr>
        <p:spPr>
          <a:xfrm>
            <a:off x="1189050" y="821975"/>
            <a:ext cx="97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CHART TITLE.</a:t>
            </a:r>
            <a:endParaRPr/>
          </a:p>
        </p:txBody>
      </p:sp>
      <p:grpSp>
        <p:nvGrpSpPr>
          <p:cNvPr id="663" name="Google Shape;663;p34"/>
          <p:cNvGrpSpPr/>
          <p:nvPr/>
        </p:nvGrpSpPr>
        <p:grpSpPr>
          <a:xfrm>
            <a:off x="2366686" y="2027323"/>
            <a:ext cx="8126097" cy="2747933"/>
            <a:chOff x="2667200" y="2716275"/>
            <a:chExt cx="7036800" cy="2379575"/>
          </a:xfrm>
        </p:grpSpPr>
        <p:cxnSp>
          <p:nvCxnSpPr>
            <p:cNvPr id="664" name="Google Shape;664;p34"/>
            <p:cNvCxnSpPr/>
            <p:nvPr/>
          </p:nvCxnSpPr>
          <p:spPr>
            <a:xfrm>
              <a:off x="2667200" y="5095850"/>
              <a:ext cx="7036800" cy="0"/>
            </a:xfrm>
            <a:prstGeom prst="straightConnector1">
              <a:avLst/>
            </a:prstGeom>
            <a:noFill/>
            <a:ln cap="flat" cmpd="sng" w="9525">
              <a:solidFill>
                <a:schemeClr val="accent5"/>
              </a:solidFill>
              <a:prstDash val="solid"/>
              <a:round/>
              <a:headEnd len="med" w="med" type="none"/>
              <a:tailEnd len="med" w="med" type="none"/>
            </a:ln>
          </p:spPr>
        </p:cxnSp>
        <p:cxnSp>
          <p:nvCxnSpPr>
            <p:cNvPr id="665" name="Google Shape;665;p34"/>
            <p:cNvCxnSpPr/>
            <p:nvPr/>
          </p:nvCxnSpPr>
          <p:spPr>
            <a:xfrm>
              <a:off x="2667200" y="4619935"/>
              <a:ext cx="7036800" cy="0"/>
            </a:xfrm>
            <a:prstGeom prst="straightConnector1">
              <a:avLst/>
            </a:prstGeom>
            <a:noFill/>
            <a:ln cap="flat" cmpd="sng" w="9525">
              <a:solidFill>
                <a:schemeClr val="accent5"/>
              </a:solidFill>
              <a:prstDash val="solid"/>
              <a:round/>
              <a:headEnd len="med" w="med" type="none"/>
              <a:tailEnd len="med" w="med" type="none"/>
            </a:ln>
          </p:spPr>
        </p:cxnSp>
        <p:cxnSp>
          <p:nvCxnSpPr>
            <p:cNvPr id="666" name="Google Shape;666;p34"/>
            <p:cNvCxnSpPr/>
            <p:nvPr/>
          </p:nvCxnSpPr>
          <p:spPr>
            <a:xfrm>
              <a:off x="2667200" y="4144020"/>
              <a:ext cx="7036800" cy="0"/>
            </a:xfrm>
            <a:prstGeom prst="straightConnector1">
              <a:avLst/>
            </a:prstGeom>
            <a:noFill/>
            <a:ln cap="flat" cmpd="sng" w="9525">
              <a:solidFill>
                <a:schemeClr val="accent5"/>
              </a:solidFill>
              <a:prstDash val="solid"/>
              <a:round/>
              <a:headEnd len="med" w="med" type="none"/>
              <a:tailEnd len="med" w="med" type="none"/>
            </a:ln>
          </p:spPr>
        </p:cxnSp>
        <p:cxnSp>
          <p:nvCxnSpPr>
            <p:cNvPr id="667" name="Google Shape;667;p34"/>
            <p:cNvCxnSpPr/>
            <p:nvPr/>
          </p:nvCxnSpPr>
          <p:spPr>
            <a:xfrm>
              <a:off x="2667200" y="3668105"/>
              <a:ext cx="7036800" cy="0"/>
            </a:xfrm>
            <a:prstGeom prst="straightConnector1">
              <a:avLst/>
            </a:prstGeom>
            <a:noFill/>
            <a:ln cap="flat" cmpd="sng" w="9525">
              <a:solidFill>
                <a:schemeClr val="accent5"/>
              </a:solidFill>
              <a:prstDash val="solid"/>
              <a:round/>
              <a:headEnd len="med" w="med" type="none"/>
              <a:tailEnd len="med" w="med" type="none"/>
            </a:ln>
          </p:spPr>
        </p:cxnSp>
        <p:cxnSp>
          <p:nvCxnSpPr>
            <p:cNvPr id="668" name="Google Shape;668;p34"/>
            <p:cNvCxnSpPr/>
            <p:nvPr/>
          </p:nvCxnSpPr>
          <p:spPr>
            <a:xfrm>
              <a:off x="2667200" y="3192190"/>
              <a:ext cx="7036800" cy="0"/>
            </a:xfrm>
            <a:prstGeom prst="straightConnector1">
              <a:avLst/>
            </a:prstGeom>
            <a:noFill/>
            <a:ln cap="flat" cmpd="sng" w="9525">
              <a:solidFill>
                <a:schemeClr val="accent5"/>
              </a:solidFill>
              <a:prstDash val="solid"/>
              <a:round/>
              <a:headEnd len="med" w="med" type="none"/>
              <a:tailEnd len="med" w="med" type="none"/>
            </a:ln>
          </p:spPr>
        </p:cxnSp>
        <p:cxnSp>
          <p:nvCxnSpPr>
            <p:cNvPr id="669" name="Google Shape;669;p34"/>
            <p:cNvCxnSpPr/>
            <p:nvPr/>
          </p:nvCxnSpPr>
          <p:spPr>
            <a:xfrm>
              <a:off x="2667200" y="2716275"/>
              <a:ext cx="7036800" cy="0"/>
            </a:xfrm>
            <a:prstGeom prst="straightConnector1">
              <a:avLst/>
            </a:prstGeom>
            <a:noFill/>
            <a:ln cap="flat" cmpd="sng" w="9525">
              <a:solidFill>
                <a:schemeClr val="accent5"/>
              </a:solidFill>
              <a:prstDash val="solid"/>
              <a:round/>
              <a:headEnd len="med" w="med" type="none"/>
              <a:tailEnd len="med" w="med" type="none"/>
            </a:ln>
          </p:spPr>
        </p:cxnSp>
      </p:grpSp>
      <p:sp>
        <p:nvSpPr>
          <p:cNvPr id="670" name="Google Shape;670;p34"/>
          <p:cNvSpPr/>
          <p:nvPr/>
        </p:nvSpPr>
        <p:spPr>
          <a:xfrm flipH="1" rot="10800000">
            <a:off x="6176684" y="2290194"/>
            <a:ext cx="545700" cy="2480100"/>
          </a:xfrm>
          <a:prstGeom prst="round2SameRect">
            <a:avLst>
              <a:gd fmla="val 0" name="adj1"/>
              <a:gd fmla="val 0" name="adj2"/>
            </a:avLst>
          </a:prstGeom>
          <a:solidFill>
            <a:schemeClr val="accent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4"/>
          <p:cNvSpPr/>
          <p:nvPr/>
        </p:nvSpPr>
        <p:spPr>
          <a:xfrm flipH="1" rot="10800000">
            <a:off x="7753515" y="2032478"/>
            <a:ext cx="545700" cy="2737800"/>
          </a:xfrm>
          <a:prstGeom prst="round2SameRect">
            <a:avLst>
              <a:gd fmla="val 0" name="adj1"/>
              <a:gd fmla="val 0" name="adj2"/>
            </a:avLst>
          </a:prstGeom>
          <a:solidFill>
            <a:schemeClr val="accent4"/>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4"/>
          <p:cNvSpPr/>
          <p:nvPr/>
        </p:nvSpPr>
        <p:spPr>
          <a:xfrm flipH="1" rot="10800000">
            <a:off x="3023024" y="2336391"/>
            <a:ext cx="545700" cy="2433900"/>
          </a:xfrm>
          <a:prstGeom prst="round2SameRect">
            <a:avLst>
              <a:gd fmla="val 0" name="adj1"/>
              <a:gd fmla="val 0" name="adj2"/>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4"/>
          <p:cNvSpPr/>
          <p:nvPr/>
        </p:nvSpPr>
        <p:spPr>
          <a:xfrm flipH="1" rot="10800000">
            <a:off x="4599854" y="2730578"/>
            <a:ext cx="545700" cy="2039700"/>
          </a:xfrm>
          <a:prstGeom prst="round2SameRect">
            <a:avLst>
              <a:gd fmla="val 0" name="adj1"/>
              <a:gd fmla="val 0" name="adj2"/>
            </a:avLst>
          </a:prstGeom>
          <a:solidFill>
            <a:schemeClr val="accent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4"/>
          <p:cNvSpPr txBox="1"/>
          <p:nvPr/>
        </p:nvSpPr>
        <p:spPr>
          <a:xfrm>
            <a:off x="1699226" y="4655428"/>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Belanosima"/>
                <a:ea typeface="Belanosima"/>
                <a:cs typeface="Belanosima"/>
                <a:sym typeface="Belanosima"/>
              </a:rPr>
              <a:t>0 %</a:t>
            </a:r>
            <a:endParaRPr>
              <a:solidFill>
                <a:schemeClr val="dk1"/>
              </a:solidFill>
              <a:latin typeface="Belanosima"/>
              <a:ea typeface="Belanosima"/>
              <a:cs typeface="Belanosima"/>
              <a:sym typeface="Belanosima"/>
            </a:endParaRPr>
          </a:p>
        </p:txBody>
      </p:sp>
      <p:sp>
        <p:nvSpPr>
          <p:cNvPr id="675" name="Google Shape;675;p34"/>
          <p:cNvSpPr txBox="1"/>
          <p:nvPr/>
        </p:nvSpPr>
        <p:spPr>
          <a:xfrm>
            <a:off x="1699226" y="3014380"/>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Belanosima"/>
                <a:ea typeface="Belanosima"/>
                <a:cs typeface="Belanosima"/>
                <a:sym typeface="Belanosima"/>
              </a:rPr>
              <a:t>60 %</a:t>
            </a:r>
            <a:endParaRPr>
              <a:solidFill>
                <a:schemeClr val="dk1"/>
              </a:solidFill>
              <a:latin typeface="Belanosima"/>
              <a:ea typeface="Belanosima"/>
              <a:cs typeface="Belanosima"/>
              <a:sym typeface="Belanosima"/>
            </a:endParaRPr>
          </a:p>
        </p:txBody>
      </p:sp>
      <p:sp>
        <p:nvSpPr>
          <p:cNvPr id="676" name="Google Shape;676;p34"/>
          <p:cNvSpPr txBox="1"/>
          <p:nvPr/>
        </p:nvSpPr>
        <p:spPr>
          <a:xfrm>
            <a:off x="1699226" y="3561396"/>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Belanosima"/>
                <a:ea typeface="Belanosima"/>
                <a:cs typeface="Belanosima"/>
                <a:sym typeface="Belanosima"/>
              </a:rPr>
              <a:t>40 %</a:t>
            </a:r>
            <a:endParaRPr>
              <a:solidFill>
                <a:schemeClr val="dk1"/>
              </a:solidFill>
              <a:latin typeface="Belanosima"/>
              <a:ea typeface="Belanosima"/>
              <a:cs typeface="Belanosima"/>
              <a:sym typeface="Belanosima"/>
            </a:endParaRPr>
          </a:p>
        </p:txBody>
      </p:sp>
      <p:sp>
        <p:nvSpPr>
          <p:cNvPr id="677" name="Google Shape;677;p34"/>
          <p:cNvSpPr txBox="1"/>
          <p:nvPr/>
        </p:nvSpPr>
        <p:spPr>
          <a:xfrm>
            <a:off x="1699226" y="4108412"/>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Belanosima"/>
                <a:ea typeface="Belanosima"/>
                <a:cs typeface="Belanosima"/>
                <a:sym typeface="Belanosima"/>
              </a:rPr>
              <a:t>20 %</a:t>
            </a:r>
            <a:endParaRPr>
              <a:solidFill>
                <a:schemeClr val="dk1"/>
              </a:solidFill>
              <a:latin typeface="Belanosima"/>
              <a:ea typeface="Belanosima"/>
              <a:cs typeface="Belanosima"/>
              <a:sym typeface="Belanosima"/>
            </a:endParaRPr>
          </a:p>
        </p:txBody>
      </p:sp>
      <p:sp>
        <p:nvSpPr>
          <p:cNvPr id="678" name="Google Shape;678;p34"/>
          <p:cNvSpPr txBox="1"/>
          <p:nvPr/>
        </p:nvSpPr>
        <p:spPr>
          <a:xfrm>
            <a:off x="1699226" y="2467366"/>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Belanosima"/>
                <a:ea typeface="Belanosima"/>
                <a:cs typeface="Belanosima"/>
                <a:sym typeface="Belanosima"/>
              </a:rPr>
              <a:t>80 %</a:t>
            </a:r>
            <a:endParaRPr>
              <a:solidFill>
                <a:schemeClr val="dk1"/>
              </a:solidFill>
              <a:latin typeface="Belanosima"/>
              <a:ea typeface="Belanosima"/>
              <a:cs typeface="Belanosima"/>
              <a:sym typeface="Belanosima"/>
            </a:endParaRPr>
          </a:p>
        </p:txBody>
      </p:sp>
      <p:sp>
        <p:nvSpPr>
          <p:cNvPr id="679" name="Google Shape;679;p34"/>
          <p:cNvSpPr/>
          <p:nvPr/>
        </p:nvSpPr>
        <p:spPr>
          <a:xfrm flipH="1" rot="10800000">
            <a:off x="9330345" y="3386087"/>
            <a:ext cx="545700" cy="1384200"/>
          </a:xfrm>
          <a:prstGeom prst="round2SameRect">
            <a:avLst>
              <a:gd fmla="val 0" name="adj1"/>
              <a:gd fmla="val 0" name="adj2"/>
            </a:avLst>
          </a:prstGeom>
          <a:solidFill>
            <a:schemeClr val="accent6"/>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4"/>
          <p:cNvSpPr txBox="1"/>
          <p:nvPr>
            <p:ph idx="4294967295" type="body"/>
          </p:nvPr>
        </p:nvSpPr>
        <p:spPr>
          <a:xfrm>
            <a:off x="2440178" y="530027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2100"/>
              </a:spcAft>
              <a:buNone/>
            </a:pPr>
            <a:r>
              <a:rPr lang="en" sz="1000"/>
              <a:t>Lorem ipsum dolor sit amet, consectetuer adipiscing elit.</a:t>
            </a:r>
            <a:endParaRPr sz="1000"/>
          </a:p>
        </p:txBody>
      </p:sp>
      <p:sp>
        <p:nvSpPr>
          <p:cNvPr id="681" name="Google Shape;681;p34"/>
          <p:cNvSpPr txBox="1"/>
          <p:nvPr>
            <p:ph idx="4294967295" type="title"/>
          </p:nvPr>
        </p:nvSpPr>
        <p:spPr>
          <a:xfrm>
            <a:off x="2440178" y="483216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One</a:t>
            </a:r>
            <a:endParaRPr sz="1500"/>
          </a:p>
        </p:txBody>
      </p:sp>
      <p:sp>
        <p:nvSpPr>
          <p:cNvPr id="682" name="Google Shape;682;p34"/>
          <p:cNvSpPr txBox="1"/>
          <p:nvPr>
            <p:ph idx="4294967295" type="body"/>
          </p:nvPr>
        </p:nvSpPr>
        <p:spPr>
          <a:xfrm>
            <a:off x="4035182" y="530027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2100"/>
              </a:spcAft>
              <a:buNone/>
            </a:pPr>
            <a:r>
              <a:rPr lang="en" sz="1000"/>
              <a:t>Lorem ipsum dolor sit amet, consectetuer adipiscing elit.</a:t>
            </a:r>
            <a:endParaRPr sz="1000"/>
          </a:p>
        </p:txBody>
      </p:sp>
      <p:sp>
        <p:nvSpPr>
          <p:cNvPr id="683" name="Google Shape;683;p34"/>
          <p:cNvSpPr txBox="1"/>
          <p:nvPr>
            <p:ph idx="4294967295" type="title"/>
          </p:nvPr>
        </p:nvSpPr>
        <p:spPr>
          <a:xfrm>
            <a:off x="4035182" y="483216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Two</a:t>
            </a:r>
            <a:endParaRPr sz="1500"/>
          </a:p>
        </p:txBody>
      </p:sp>
      <p:sp>
        <p:nvSpPr>
          <p:cNvPr id="684" name="Google Shape;684;p34"/>
          <p:cNvSpPr txBox="1"/>
          <p:nvPr>
            <p:ph idx="4294967295" type="body"/>
          </p:nvPr>
        </p:nvSpPr>
        <p:spPr>
          <a:xfrm>
            <a:off x="5651984" y="530027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2100"/>
              </a:spcAft>
              <a:buNone/>
            </a:pPr>
            <a:r>
              <a:rPr lang="en" sz="1000"/>
              <a:t>Lorem ipsum dolor sit amet, consectetuer adipiscing elit.</a:t>
            </a:r>
            <a:endParaRPr sz="1000"/>
          </a:p>
        </p:txBody>
      </p:sp>
      <p:sp>
        <p:nvSpPr>
          <p:cNvPr id="685" name="Google Shape;685;p34"/>
          <p:cNvSpPr txBox="1"/>
          <p:nvPr>
            <p:ph idx="4294967295" type="title"/>
          </p:nvPr>
        </p:nvSpPr>
        <p:spPr>
          <a:xfrm>
            <a:off x="5651984" y="483216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Three</a:t>
            </a:r>
            <a:endParaRPr sz="1500"/>
          </a:p>
        </p:txBody>
      </p:sp>
      <p:sp>
        <p:nvSpPr>
          <p:cNvPr id="686" name="Google Shape;686;p34"/>
          <p:cNvSpPr txBox="1"/>
          <p:nvPr>
            <p:ph idx="4294967295" type="body"/>
          </p:nvPr>
        </p:nvSpPr>
        <p:spPr>
          <a:xfrm>
            <a:off x="7246988" y="530027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2100"/>
              </a:spcAft>
              <a:buNone/>
            </a:pPr>
            <a:r>
              <a:rPr lang="en" sz="1000"/>
              <a:t>Lorem ipsum dolor sit amet, consectetuer adipiscing elit.</a:t>
            </a:r>
            <a:endParaRPr sz="1000"/>
          </a:p>
        </p:txBody>
      </p:sp>
      <p:sp>
        <p:nvSpPr>
          <p:cNvPr id="687" name="Google Shape;687;p34"/>
          <p:cNvSpPr txBox="1"/>
          <p:nvPr>
            <p:ph idx="4294967295" type="title"/>
          </p:nvPr>
        </p:nvSpPr>
        <p:spPr>
          <a:xfrm>
            <a:off x="7246988" y="483216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Four</a:t>
            </a:r>
            <a:endParaRPr sz="1500"/>
          </a:p>
        </p:txBody>
      </p:sp>
      <p:sp>
        <p:nvSpPr>
          <p:cNvPr id="688" name="Google Shape;688;p34"/>
          <p:cNvSpPr txBox="1"/>
          <p:nvPr>
            <p:ph idx="4294967295" type="body"/>
          </p:nvPr>
        </p:nvSpPr>
        <p:spPr>
          <a:xfrm>
            <a:off x="8863790" y="530027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2100"/>
              </a:spcAft>
              <a:buNone/>
            </a:pPr>
            <a:r>
              <a:rPr lang="en" sz="1000"/>
              <a:t>Lorem ipsum dolor sit amet, consectetuer adipiscing elit.</a:t>
            </a:r>
            <a:endParaRPr sz="1000"/>
          </a:p>
        </p:txBody>
      </p:sp>
      <p:sp>
        <p:nvSpPr>
          <p:cNvPr id="689" name="Google Shape;689;p34"/>
          <p:cNvSpPr txBox="1"/>
          <p:nvPr>
            <p:ph idx="4294967295" type="title"/>
          </p:nvPr>
        </p:nvSpPr>
        <p:spPr>
          <a:xfrm>
            <a:off x="8863790" y="483216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Five</a:t>
            </a:r>
            <a:endParaRPr sz="1500"/>
          </a:p>
        </p:txBody>
      </p:sp>
      <p:sp>
        <p:nvSpPr>
          <p:cNvPr id="690" name="Google Shape;690;p34"/>
          <p:cNvSpPr txBox="1"/>
          <p:nvPr/>
        </p:nvSpPr>
        <p:spPr>
          <a:xfrm>
            <a:off x="1699226" y="1920350"/>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Belanosima"/>
                <a:ea typeface="Belanosima"/>
                <a:cs typeface="Belanosima"/>
                <a:sym typeface="Belanosima"/>
              </a:rPr>
              <a:t>100 %</a:t>
            </a:r>
            <a:endParaRPr>
              <a:solidFill>
                <a:schemeClr val="dk1"/>
              </a:solidFill>
              <a:latin typeface="Belanosima"/>
              <a:ea typeface="Belanosima"/>
              <a:cs typeface="Belanosima"/>
              <a:sym typeface="Belanosim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35"/>
          <p:cNvSpPr txBox="1"/>
          <p:nvPr>
            <p:ph type="title"/>
          </p:nvPr>
        </p:nvSpPr>
        <p:spPr>
          <a:xfrm>
            <a:off x="1189050" y="669575"/>
            <a:ext cx="97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696" name="Google Shape;696;p35"/>
          <p:cNvSpPr txBox="1"/>
          <p:nvPr>
            <p:ph idx="1" type="subTitle"/>
          </p:nvPr>
        </p:nvSpPr>
        <p:spPr>
          <a:xfrm>
            <a:off x="1189052" y="35634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697" name="Google Shape;697;p35"/>
          <p:cNvSpPr txBox="1"/>
          <p:nvPr>
            <p:ph idx="2" type="subTitle"/>
          </p:nvPr>
        </p:nvSpPr>
        <p:spPr>
          <a:xfrm>
            <a:off x="4713302" y="35634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698" name="Google Shape;698;p35"/>
          <p:cNvSpPr txBox="1"/>
          <p:nvPr>
            <p:ph idx="3" type="subTitle"/>
          </p:nvPr>
        </p:nvSpPr>
        <p:spPr>
          <a:xfrm>
            <a:off x="8237552" y="3563475"/>
            <a:ext cx="26586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699" name="Google Shape;699;p35"/>
          <p:cNvSpPr txBox="1"/>
          <p:nvPr>
            <p:ph idx="4" type="body"/>
          </p:nvPr>
        </p:nvSpPr>
        <p:spPr>
          <a:xfrm>
            <a:off x="1189050" y="4129182"/>
            <a:ext cx="2658900" cy="166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700" name="Google Shape;700;p35"/>
          <p:cNvSpPr txBox="1"/>
          <p:nvPr>
            <p:ph idx="5" type="body"/>
          </p:nvPr>
        </p:nvSpPr>
        <p:spPr>
          <a:xfrm>
            <a:off x="4713300" y="41291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701" name="Google Shape;701;p35"/>
          <p:cNvSpPr txBox="1"/>
          <p:nvPr>
            <p:ph idx="6" type="body"/>
          </p:nvPr>
        </p:nvSpPr>
        <p:spPr>
          <a:xfrm>
            <a:off x="8237550" y="41291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grpSp>
        <p:nvGrpSpPr>
          <p:cNvPr id="702" name="Google Shape;702;p35"/>
          <p:cNvGrpSpPr/>
          <p:nvPr/>
        </p:nvGrpSpPr>
        <p:grpSpPr>
          <a:xfrm>
            <a:off x="8371285" y="2089722"/>
            <a:ext cx="1541061" cy="1382798"/>
            <a:chOff x="304016" y="596485"/>
            <a:chExt cx="1168621" cy="1048607"/>
          </a:xfrm>
        </p:grpSpPr>
        <p:sp>
          <p:nvSpPr>
            <p:cNvPr id="703" name="Google Shape;703;p3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04" name="Google Shape;704;p3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05" name="Google Shape;705;p35"/>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5"/>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707" name="Google Shape;707;p35"/>
          <p:cNvGrpSpPr/>
          <p:nvPr/>
        </p:nvGrpSpPr>
        <p:grpSpPr>
          <a:xfrm>
            <a:off x="4995510" y="2079257"/>
            <a:ext cx="1541061" cy="1382798"/>
            <a:chOff x="304016" y="596485"/>
            <a:chExt cx="1168621" cy="1048607"/>
          </a:xfrm>
        </p:grpSpPr>
        <p:sp>
          <p:nvSpPr>
            <p:cNvPr id="708" name="Google Shape;708;p3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09" name="Google Shape;709;p3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10" name="Google Shape;710;p35"/>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5"/>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712" name="Google Shape;712;p35"/>
          <p:cNvGrpSpPr/>
          <p:nvPr/>
        </p:nvGrpSpPr>
        <p:grpSpPr>
          <a:xfrm>
            <a:off x="1619735" y="2073142"/>
            <a:ext cx="1541061" cy="1382798"/>
            <a:chOff x="304016" y="596485"/>
            <a:chExt cx="1168621" cy="1048607"/>
          </a:xfrm>
        </p:grpSpPr>
        <p:sp>
          <p:nvSpPr>
            <p:cNvPr id="713" name="Google Shape;713;p3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14" name="Google Shape;714;p3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15" name="Google Shape;715;p35"/>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5"/>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pic>
        <p:nvPicPr>
          <p:cNvPr id="717" name="Google Shape;717;p35"/>
          <p:cNvPicPr preferRelativeResize="0"/>
          <p:nvPr/>
        </p:nvPicPr>
        <p:blipFill rotWithShape="1">
          <a:blip r:embed="rId3">
            <a:alphaModFix/>
          </a:blip>
          <a:srcRect b="61743" l="33004" r="25212" t="8689"/>
          <a:stretch/>
        </p:blipFill>
        <p:spPr>
          <a:xfrm>
            <a:off x="2105977" y="2075688"/>
            <a:ext cx="1389900" cy="1389900"/>
          </a:xfrm>
          <a:prstGeom prst="rect">
            <a:avLst/>
          </a:prstGeom>
          <a:noFill/>
          <a:ln>
            <a:noFill/>
          </a:ln>
        </p:spPr>
      </p:pic>
      <p:pic>
        <p:nvPicPr>
          <p:cNvPr id="718" name="Google Shape;718;p35"/>
          <p:cNvPicPr preferRelativeResize="0"/>
          <p:nvPr/>
        </p:nvPicPr>
        <p:blipFill rotWithShape="1">
          <a:blip r:embed="rId4">
            <a:alphaModFix/>
          </a:blip>
          <a:srcRect b="14540" l="32897" r="25727" t="19488"/>
          <a:stretch/>
        </p:blipFill>
        <p:spPr>
          <a:xfrm>
            <a:off x="5550075" y="2075688"/>
            <a:ext cx="1389900" cy="1389900"/>
          </a:xfrm>
          <a:prstGeom prst="rect">
            <a:avLst/>
          </a:prstGeom>
          <a:noFill/>
          <a:ln>
            <a:noFill/>
          </a:ln>
        </p:spPr>
      </p:pic>
      <p:pic>
        <p:nvPicPr>
          <p:cNvPr id="719" name="Google Shape;719;p35"/>
          <p:cNvPicPr preferRelativeResize="0"/>
          <p:nvPr/>
        </p:nvPicPr>
        <p:blipFill rotWithShape="1">
          <a:blip r:embed="rId5">
            <a:alphaModFix/>
          </a:blip>
          <a:srcRect b="50920" l="24173" r="0" t="0"/>
          <a:stretch/>
        </p:blipFill>
        <p:spPr>
          <a:xfrm>
            <a:off x="8784527" y="2086163"/>
            <a:ext cx="1389900" cy="1389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36"/>
          <p:cNvSpPr txBox="1"/>
          <p:nvPr>
            <p:ph idx="6" type="body"/>
          </p:nvPr>
        </p:nvSpPr>
        <p:spPr>
          <a:xfrm>
            <a:off x="794675" y="3626038"/>
            <a:ext cx="1828800" cy="1828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en">
                <a:latin typeface="Lexend"/>
                <a:ea typeface="Lexend"/>
                <a:cs typeface="Lexend"/>
                <a:sym typeface="Lexend"/>
              </a:rPr>
              <a:t>Lorem ipsum</a:t>
            </a:r>
            <a:r>
              <a:rPr lang="en"/>
              <a:t> dolor sit amet, consectetuer adipiscing elit.</a:t>
            </a:r>
            <a:endParaRPr/>
          </a:p>
        </p:txBody>
      </p:sp>
      <p:grpSp>
        <p:nvGrpSpPr>
          <p:cNvPr id="725" name="Google Shape;725;p36"/>
          <p:cNvGrpSpPr/>
          <p:nvPr/>
        </p:nvGrpSpPr>
        <p:grpSpPr>
          <a:xfrm>
            <a:off x="9732713" y="2687408"/>
            <a:ext cx="845497" cy="758667"/>
            <a:chOff x="304016" y="596485"/>
            <a:chExt cx="1168621" cy="1048607"/>
          </a:xfrm>
        </p:grpSpPr>
        <p:sp>
          <p:nvSpPr>
            <p:cNvPr id="726" name="Google Shape;726;p36"/>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27" name="Google Shape;727;p36"/>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28" name="Google Shape;728;p36"/>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6"/>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730" name="Google Shape;730;p36"/>
          <p:cNvGrpSpPr/>
          <p:nvPr/>
        </p:nvGrpSpPr>
        <p:grpSpPr>
          <a:xfrm>
            <a:off x="7594238" y="3780126"/>
            <a:ext cx="845497" cy="758667"/>
            <a:chOff x="304016" y="596485"/>
            <a:chExt cx="1168621" cy="1048607"/>
          </a:xfrm>
        </p:grpSpPr>
        <p:sp>
          <p:nvSpPr>
            <p:cNvPr id="731" name="Google Shape;731;p36"/>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32" name="Google Shape;732;p36"/>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33" name="Google Shape;733;p36"/>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6"/>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735" name="Google Shape;735;p36"/>
          <p:cNvGrpSpPr/>
          <p:nvPr/>
        </p:nvGrpSpPr>
        <p:grpSpPr>
          <a:xfrm>
            <a:off x="5455763" y="2687408"/>
            <a:ext cx="845497" cy="758667"/>
            <a:chOff x="304016" y="596485"/>
            <a:chExt cx="1168621" cy="1048607"/>
          </a:xfrm>
        </p:grpSpPr>
        <p:sp>
          <p:nvSpPr>
            <p:cNvPr id="736" name="Google Shape;736;p36"/>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37" name="Google Shape;737;p36"/>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38" name="Google Shape;738;p36"/>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6"/>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740" name="Google Shape;740;p36"/>
          <p:cNvGrpSpPr/>
          <p:nvPr/>
        </p:nvGrpSpPr>
        <p:grpSpPr>
          <a:xfrm>
            <a:off x="3317288" y="3863813"/>
            <a:ext cx="845497" cy="758667"/>
            <a:chOff x="304016" y="596485"/>
            <a:chExt cx="1168621" cy="1048607"/>
          </a:xfrm>
        </p:grpSpPr>
        <p:sp>
          <p:nvSpPr>
            <p:cNvPr id="741" name="Google Shape;741;p36"/>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42" name="Google Shape;742;p36"/>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43" name="Google Shape;743;p36"/>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6"/>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745" name="Google Shape;745;p36"/>
          <p:cNvGrpSpPr/>
          <p:nvPr/>
        </p:nvGrpSpPr>
        <p:grpSpPr>
          <a:xfrm>
            <a:off x="1178813" y="2687408"/>
            <a:ext cx="845497" cy="758667"/>
            <a:chOff x="304016" y="596485"/>
            <a:chExt cx="1168621" cy="1048607"/>
          </a:xfrm>
        </p:grpSpPr>
        <p:sp>
          <p:nvSpPr>
            <p:cNvPr id="746" name="Google Shape;746;p36"/>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47" name="Google Shape;747;p36"/>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48" name="Google Shape;748;p36"/>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6"/>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
        <p:nvSpPr>
          <p:cNvPr id="750" name="Google Shape;750;p36"/>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751" name="Google Shape;751;p36"/>
          <p:cNvSpPr txBox="1"/>
          <p:nvPr>
            <p:ph idx="1" type="subTitle"/>
          </p:nvPr>
        </p:nvSpPr>
        <p:spPr>
          <a:xfrm>
            <a:off x="1039550" y="2975375"/>
            <a:ext cx="1070700" cy="470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1999</a:t>
            </a:r>
            <a:endParaRPr/>
          </a:p>
        </p:txBody>
      </p:sp>
      <p:sp>
        <p:nvSpPr>
          <p:cNvPr id="752" name="Google Shape;752;p36"/>
          <p:cNvSpPr txBox="1"/>
          <p:nvPr>
            <p:ph idx="7" type="body"/>
          </p:nvPr>
        </p:nvSpPr>
        <p:spPr>
          <a:xfrm>
            <a:off x="2943088" y="1797256"/>
            <a:ext cx="1828800" cy="1828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en">
                <a:latin typeface="Lexend"/>
                <a:ea typeface="Lexend"/>
                <a:cs typeface="Lexend"/>
                <a:sym typeface="Lexend"/>
              </a:rPr>
              <a:t>Lorem ipsum</a:t>
            </a:r>
            <a:r>
              <a:rPr lang="en"/>
              <a:t> dolor sit amet, consectetuer adipiscing elit.</a:t>
            </a:r>
            <a:endParaRPr/>
          </a:p>
        </p:txBody>
      </p:sp>
      <p:sp>
        <p:nvSpPr>
          <p:cNvPr id="753" name="Google Shape;753;p36"/>
          <p:cNvSpPr txBox="1"/>
          <p:nvPr>
            <p:ph idx="2" type="subTitle"/>
          </p:nvPr>
        </p:nvSpPr>
        <p:spPr>
          <a:xfrm>
            <a:off x="3178025" y="4156274"/>
            <a:ext cx="1070700" cy="470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2005</a:t>
            </a:r>
            <a:endParaRPr/>
          </a:p>
        </p:txBody>
      </p:sp>
      <p:sp>
        <p:nvSpPr>
          <p:cNvPr id="754" name="Google Shape;754;p36"/>
          <p:cNvSpPr txBox="1"/>
          <p:nvPr>
            <p:ph idx="8" type="body"/>
          </p:nvPr>
        </p:nvSpPr>
        <p:spPr>
          <a:xfrm>
            <a:off x="5091500" y="3626038"/>
            <a:ext cx="1828800" cy="1828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en">
                <a:latin typeface="Lexend"/>
                <a:ea typeface="Lexend"/>
                <a:cs typeface="Lexend"/>
                <a:sym typeface="Lexend"/>
              </a:rPr>
              <a:t>Lorem ipsum</a:t>
            </a:r>
            <a:r>
              <a:rPr lang="en"/>
              <a:t> dolor sit amet, consectetuer adipiscing elit.</a:t>
            </a:r>
            <a:endParaRPr/>
          </a:p>
        </p:txBody>
      </p:sp>
      <p:sp>
        <p:nvSpPr>
          <p:cNvPr id="755" name="Google Shape;755;p36"/>
          <p:cNvSpPr txBox="1"/>
          <p:nvPr>
            <p:ph idx="3" type="subTitle"/>
          </p:nvPr>
        </p:nvSpPr>
        <p:spPr>
          <a:xfrm>
            <a:off x="5316500" y="2975375"/>
            <a:ext cx="1070700" cy="470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2015</a:t>
            </a:r>
            <a:endParaRPr/>
          </a:p>
        </p:txBody>
      </p:sp>
      <p:sp>
        <p:nvSpPr>
          <p:cNvPr id="756" name="Google Shape;756;p36"/>
          <p:cNvSpPr txBox="1"/>
          <p:nvPr>
            <p:ph idx="9" type="body"/>
          </p:nvPr>
        </p:nvSpPr>
        <p:spPr>
          <a:xfrm>
            <a:off x="7239913" y="1795306"/>
            <a:ext cx="1828800" cy="1828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en">
                <a:latin typeface="Lexend"/>
                <a:ea typeface="Lexend"/>
                <a:cs typeface="Lexend"/>
                <a:sym typeface="Lexend"/>
              </a:rPr>
              <a:t>Lorem ipsum </a:t>
            </a:r>
            <a:r>
              <a:rPr lang="en"/>
              <a:t>dolor sit amet, consectetuer adipiscing elit.</a:t>
            </a:r>
            <a:endParaRPr/>
          </a:p>
        </p:txBody>
      </p:sp>
      <p:sp>
        <p:nvSpPr>
          <p:cNvPr id="757" name="Google Shape;757;p36"/>
          <p:cNvSpPr txBox="1"/>
          <p:nvPr>
            <p:ph idx="4" type="subTitle"/>
          </p:nvPr>
        </p:nvSpPr>
        <p:spPr>
          <a:xfrm>
            <a:off x="7454975" y="4054825"/>
            <a:ext cx="1070700" cy="502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2019</a:t>
            </a:r>
            <a:endParaRPr/>
          </a:p>
        </p:txBody>
      </p:sp>
      <p:sp>
        <p:nvSpPr>
          <p:cNvPr id="758" name="Google Shape;758;p36"/>
          <p:cNvSpPr txBox="1"/>
          <p:nvPr>
            <p:ph idx="5" type="subTitle"/>
          </p:nvPr>
        </p:nvSpPr>
        <p:spPr>
          <a:xfrm>
            <a:off x="9593450" y="2975375"/>
            <a:ext cx="1070700" cy="470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2022</a:t>
            </a:r>
            <a:endParaRPr/>
          </a:p>
        </p:txBody>
      </p:sp>
      <p:sp>
        <p:nvSpPr>
          <p:cNvPr id="759" name="Google Shape;759;p36"/>
          <p:cNvSpPr txBox="1"/>
          <p:nvPr>
            <p:ph idx="13" type="body"/>
          </p:nvPr>
        </p:nvSpPr>
        <p:spPr>
          <a:xfrm>
            <a:off x="9388325" y="3626050"/>
            <a:ext cx="1828800" cy="1828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en">
                <a:latin typeface="Lexend"/>
                <a:ea typeface="Lexend"/>
                <a:cs typeface="Lexend"/>
                <a:sym typeface="Lexend"/>
              </a:rPr>
              <a:t>Lorem ipsum </a:t>
            </a:r>
            <a:r>
              <a:rPr lang="en"/>
              <a:t>dolor sit amet, consectetuer adipiscing elit.</a:t>
            </a:r>
            <a:endParaRPr/>
          </a:p>
        </p:txBody>
      </p:sp>
      <p:cxnSp>
        <p:nvCxnSpPr>
          <p:cNvPr id="760" name="Google Shape;760;p36"/>
          <p:cNvCxnSpPr/>
          <p:nvPr/>
        </p:nvCxnSpPr>
        <p:spPr>
          <a:xfrm rot="10800000">
            <a:off x="390000" y="3626050"/>
            <a:ext cx="11412000" cy="0"/>
          </a:xfrm>
          <a:prstGeom prst="straightConnector1">
            <a:avLst/>
          </a:prstGeom>
          <a:noFill/>
          <a:ln cap="flat" cmpd="sng" w="9525">
            <a:solidFill>
              <a:srgbClr val="000000"/>
            </a:solidFill>
            <a:prstDash val="solid"/>
            <a:round/>
            <a:headEnd len="med" w="med" type="none"/>
            <a:tailEnd len="med" w="med" type="none"/>
          </a:ln>
        </p:spPr>
      </p:cxnSp>
      <p:cxnSp>
        <p:nvCxnSpPr>
          <p:cNvPr id="761" name="Google Shape;761;p36"/>
          <p:cNvCxnSpPr/>
          <p:nvPr/>
        </p:nvCxnSpPr>
        <p:spPr>
          <a:xfrm rot="10800000">
            <a:off x="1601575" y="3628025"/>
            <a:ext cx="0" cy="259200"/>
          </a:xfrm>
          <a:prstGeom prst="straightConnector1">
            <a:avLst/>
          </a:prstGeom>
          <a:noFill/>
          <a:ln cap="flat" cmpd="sng" w="9525">
            <a:solidFill>
              <a:srgbClr val="000000"/>
            </a:solidFill>
            <a:prstDash val="solid"/>
            <a:round/>
            <a:headEnd len="med" w="med" type="none"/>
            <a:tailEnd len="med" w="med" type="none"/>
          </a:ln>
        </p:spPr>
      </p:cxnSp>
      <p:cxnSp>
        <p:nvCxnSpPr>
          <p:cNvPr id="762" name="Google Shape;762;p36"/>
          <p:cNvCxnSpPr/>
          <p:nvPr/>
        </p:nvCxnSpPr>
        <p:spPr>
          <a:xfrm rot="10800000">
            <a:off x="3748997" y="3366850"/>
            <a:ext cx="0" cy="259200"/>
          </a:xfrm>
          <a:prstGeom prst="straightConnector1">
            <a:avLst/>
          </a:prstGeom>
          <a:noFill/>
          <a:ln cap="flat" cmpd="sng" w="9525">
            <a:solidFill>
              <a:srgbClr val="000000"/>
            </a:solidFill>
            <a:prstDash val="solid"/>
            <a:round/>
            <a:headEnd len="med" w="med" type="none"/>
            <a:tailEnd len="med" w="med" type="none"/>
          </a:ln>
        </p:spPr>
      </p:cxnSp>
      <p:cxnSp>
        <p:nvCxnSpPr>
          <p:cNvPr id="763" name="Google Shape;763;p36"/>
          <p:cNvCxnSpPr/>
          <p:nvPr/>
        </p:nvCxnSpPr>
        <p:spPr>
          <a:xfrm rot="10800000">
            <a:off x="5896419" y="3628025"/>
            <a:ext cx="0" cy="259200"/>
          </a:xfrm>
          <a:prstGeom prst="straightConnector1">
            <a:avLst/>
          </a:prstGeom>
          <a:noFill/>
          <a:ln cap="flat" cmpd="sng" w="9525">
            <a:solidFill>
              <a:srgbClr val="000000"/>
            </a:solidFill>
            <a:prstDash val="solid"/>
            <a:round/>
            <a:headEnd len="med" w="med" type="none"/>
            <a:tailEnd len="med" w="med" type="none"/>
          </a:ln>
        </p:spPr>
      </p:cxnSp>
      <p:cxnSp>
        <p:nvCxnSpPr>
          <p:cNvPr id="764" name="Google Shape;764;p36"/>
          <p:cNvCxnSpPr/>
          <p:nvPr/>
        </p:nvCxnSpPr>
        <p:spPr>
          <a:xfrm rot="10800000">
            <a:off x="8043841" y="3366850"/>
            <a:ext cx="0" cy="259200"/>
          </a:xfrm>
          <a:prstGeom prst="straightConnector1">
            <a:avLst/>
          </a:prstGeom>
          <a:noFill/>
          <a:ln cap="flat" cmpd="sng" w="9525">
            <a:solidFill>
              <a:srgbClr val="000000"/>
            </a:solidFill>
            <a:prstDash val="solid"/>
            <a:round/>
            <a:headEnd len="med" w="med" type="none"/>
            <a:tailEnd len="med" w="med" type="none"/>
          </a:ln>
        </p:spPr>
      </p:cxnSp>
      <p:cxnSp>
        <p:nvCxnSpPr>
          <p:cNvPr id="765" name="Google Shape;765;p36"/>
          <p:cNvCxnSpPr/>
          <p:nvPr/>
        </p:nvCxnSpPr>
        <p:spPr>
          <a:xfrm rot="10800000">
            <a:off x="10191263" y="3624100"/>
            <a:ext cx="0" cy="2592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grpSp>
        <p:nvGrpSpPr>
          <p:cNvPr id="770" name="Google Shape;770;p37"/>
          <p:cNvGrpSpPr/>
          <p:nvPr/>
        </p:nvGrpSpPr>
        <p:grpSpPr>
          <a:xfrm>
            <a:off x="1691402" y="656999"/>
            <a:ext cx="2721600" cy="5544000"/>
            <a:chOff x="1020040" y="533174"/>
            <a:chExt cx="2721600" cy="5544000"/>
          </a:xfrm>
        </p:grpSpPr>
        <p:sp>
          <p:nvSpPr>
            <p:cNvPr id="771" name="Google Shape;771;p37"/>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2" name="Google Shape;772;p37"/>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3" name="Google Shape;773;p37"/>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4" name="Google Shape;774;p37"/>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37"/>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37"/>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7" name="Google Shape;777;p37"/>
          <p:cNvSpPr txBox="1"/>
          <p:nvPr>
            <p:ph type="title"/>
          </p:nvPr>
        </p:nvSpPr>
        <p:spPr>
          <a:xfrm>
            <a:off x="4918988" y="2122000"/>
            <a:ext cx="55815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778" name="Google Shape;778;p37"/>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grpSp>
        <p:nvGrpSpPr>
          <p:cNvPr id="779" name="Google Shape;779;p37"/>
          <p:cNvGrpSpPr/>
          <p:nvPr/>
        </p:nvGrpSpPr>
        <p:grpSpPr>
          <a:xfrm>
            <a:off x="10329943" y="5103594"/>
            <a:ext cx="792208" cy="710851"/>
            <a:chOff x="304016" y="596485"/>
            <a:chExt cx="1168621" cy="1048607"/>
          </a:xfrm>
        </p:grpSpPr>
        <p:sp>
          <p:nvSpPr>
            <p:cNvPr id="780" name="Google Shape;780;p37"/>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81" name="Google Shape;781;p37"/>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82" name="Google Shape;782;p37"/>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7"/>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784" name="Google Shape;784;p37"/>
          <p:cNvGrpSpPr/>
          <p:nvPr/>
        </p:nvGrpSpPr>
        <p:grpSpPr>
          <a:xfrm>
            <a:off x="9307593" y="5103594"/>
            <a:ext cx="792208" cy="710851"/>
            <a:chOff x="304016" y="596485"/>
            <a:chExt cx="1168621" cy="1048607"/>
          </a:xfrm>
        </p:grpSpPr>
        <p:sp>
          <p:nvSpPr>
            <p:cNvPr id="785" name="Google Shape;785;p37"/>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86" name="Google Shape;786;p37"/>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87" name="Google Shape;787;p37"/>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7"/>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789" name="Google Shape;789;p37"/>
          <p:cNvGrpSpPr/>
          <p:nvPr/>
        </p:nvGrpSpPr>
        <p:grpSpPr>
          <a:xfrm>
            <a:off x="8285243" y="5103594"/>
            <a:ext cx="792208" cy="710851"/>
            <a:chOff x="304016" y="596485"/>
            <a:chExt cx="1168621" cy="1048607"/>
          </a:xfrm>
        </p:grpSpPr>
        <p:sp>
          <p:nvSpPr>
            <p:cNvPr id="790" name="Google Shape;790;p37"/>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91" name="Google Shape;791;p37"/>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92" name="Google Shape;792;p37"/>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7"/>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794" name="Google Shape;794;p37"/>
          <p:cNvGrpSpPr/>
          <p:nvPr/>
        </p:nvGrpSpPr>
        <p:grpSpPr>
          <a:xfrm>
            <a:off x="7262893" y="5103594"/>
            <a:ext cx="792208" cy="710851"/>
            <a:chOff x="304016" y="596485"/>
            <a:chExt cx="1168621" cy="1048607"/>
          </a:xfrm>
        </p:grpSpPr>
        <p:sp>
          <p:nvSpPr>
            <p:cNvPr id="795" name="Google Shape;795;p37"/>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96" name="Google Shape;796;p37"/>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797" name="Google Shape;797;p37"/>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7"/>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grpSp>
        <p:nvGrpSpPr>
          <p:cNvPr id="803" name="Google Shape;803;p38"/>
          <p:cNvGrpSpPr/>
          <p:nvPr/>
        </p:nvGrpSpPr>
        <p:grpSpPr>
          <a:xfrm rot="5400000">
            <a:off x="5899790" y="1376119"/>
            <a:ext cx="5778042" cy="3955122"/>
            <a:chOff x="2345366" y="140711"/>
            <a:chExt cx="6483441" cy="4437974"/>
          </a:xfrm>
        </p:grpSpPr>
        <p:sp>
          <p:nvSpPr>
            <p:cNvPr id="804" name="Google Shape;804;p38"/>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805" name="Google Shape;805;p38"/>
            <p:cNvGrpSpPr/>
            <p:nvPr/>
          </p:nvGrpSpPr>
          <p:grpSpPr>
            <a:xfrm>
              <a:off x="2345366" y="140711"/>
              <a:ext cx="6483441" cy="4437974"/>
              <a:chOff x="390725" y="192901"/>
              <a:chExt cx="9367780" cy="6412330"/>
            </a:xfrm>
          </p:grpSpPr>
          <p:sp>
            <p:nvSpPr>
              <p:cNvPr id="806" name="Google Shape;806;p38"/>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807" name="Google Shape;807;p38"/>
              <p:cNvGrpSpPr/>
              <p:nvPr/>
            </p:nvGrpSpPr>
            <p:grpSpPr>
              <a:xfrm>
                <a:off x="9036100" y="3183177"/>
                <a:ext cx="492960" cy="492960"/>
                <a:chOff x="9132580" y="3159701"/>
                <a:chExt cx="371233" cy="371233"/>
              </a:xfrm>
            </p:grpSpPr>
            <p:sp>
              <p:nvSpPr>
                <p:cNvPr id="808" name="Google Shape;808;p38"/>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9" name="Google Shape;809;p38"/>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0" name="Google Shape;810;p38"/>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11" name="Google Shape;811;p38"/>
              <p:cNvGrpSpPr/>
              <p:nvPr/>
            </p:nvGrpSpPr>
            <p:grpSpPr>
              <a:xfrm>
                <a:off x="390725" y="192901"/>
                <a:ext cx="9367780" cy="6412330"/>
                <a:chOff x="1194635" y="234866"/>
                <a:chExt cx="9244824" cy="6489556"/>
              </a:xfrm>
            </p:grpSpPr>
            <p:sp>
              <p:nvSpPr>
                <p:cNvPr id="812" name="Google Shape;812;p38"/>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3" name="Google Shape;813;p38"/>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4" name="Google Shape;814;p38"/>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5" name="Google Shape;815;p38"/>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6" name="Google Shape;816;p38"/>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7" name="Google Shape;817;p38"/>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8" name="Google Shape;818;p38"/>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9" name="Google Shape;819;p38"/>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0" name="Google Shape;820;p38"/>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1" name="Google Shape;821;p38"/>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2" name="Google Shape;822;p38"/>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3" name="Google Shape;823;p38"/>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4" name="Google Shape;824;p38"/>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5" name="Google Shape;825;p38"/>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6" name="Google Shape;826;p38"/>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7" name="Google Shape;827;p38"/>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8" name="Google Shape;828;p38"/>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829" name="Google Shape;829;p38"/>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30" name="Google Shape;830;p38"/>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1" name="Google Shape;831;p38"/>
          <p:cNvSpPr txBox="1"/>
          <p:nvPr>
            <p:ph type="title"/>
          </p:nvPr>
        </p:nvSpPr>
        <p:spPr>
          <a:xfrm>
            <a:off x="876425" y="1981100"/>
            <a:ext cx="5581500" cy="1264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PRESENTING A WEBSITE OR AN APP?</a:t>
            </a:r>
            <a:endParaRPr/>
          </a:p>
        </p:txBody>
      </p:sp>
      <p:sp>
        <p:nvSpPr>
          <p:cNvPr id="832" name="Google Shape;832;p38"/>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If you are presenting a website, an internet product or an app, you can place a screenshot of it here.</a:t>
            </a:r>
            <a:endParaRPr/>
          </a:p>
        </p:txBody>
      </p:sp>
      <p:grpSp>
        <p:nvGrpSpPr>
          <p:cNvPr id="833" name="Google Shape;833;p38"/>
          <p:cNvGrpSpPr/>
          <p:nvPr/>
        </p:nvGrpSpPr>
        <p:grpSpPr>
          <a:xfrm>
            <a:off x="4081543" y="5103594"/>
            <a:ext cx="792208" cy="710851"/>
            <a:chOff x="304016" y="596485"/>
            <a:chExt cx="1168621" cy="1048607"/>
          </a:xfrm>
        </p:grpSpPr>
        <p:sp>
          <p:nvSpPr>
            <p:cNvPr id="834" name="Google Shape;834;p38"/>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35" name="Google Shape;835;p38"/>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36" name="Google Shape;836;p38"/>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8"/>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838" name="Google Shape;838;p38"/>
          <p:cNvGrpSpPr/>
          <p:nvPr/>
        </p:nvGrpSpPr>
        <p:grpSpPr>
          <a:xfrm>
            <a:off x="3059193" y="5103594"/>
            <a:ext cx="792208" cy="710851"/>
            <a:chOff x="304016" y="596485"/>
            <a:chExt cx="1168621" cy="1048607"/>
          </a:xfrm>
        </p:grpSpPr>
        <p:sp>
          <p:nvSpPr>
            <p:cNvPr id="839" name="Google Shape;839;p38"/>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40" name="Google Shape;840;p38"/>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41" name="Google Shape;841;p38"/>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8"/>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843" name="Google Shape;843;p38"/>
          <p:cNvGrpSpPr/>
          <p:nvPr/>
        </p:nvGrpSpPr>
        <p:grpSpPr>
          <a:xfrm>
            <a:off x="2036843" y="5103594"/>
            <a:ext cx="792208" cy="710851"/>
            <a:chOff x="304016" y="596485"/>
            <a:chExt cx="1168621" cy="1048607"/>
          </a:xfrm>
        </p:grpSpPr>
        <p:sp>
          <p:nvSpPr>
            <p:cNvPr id="844" name="Google Shape;844;p38"/>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45" name="Google Shape;845;p38"/>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46" name="Google Shape;846;p38"/>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8"/>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848" name="Google Shape;848;p38"/>
          <p:cNvGrpSpPr/>
          <p:nvPr/>
        </p:nvGrpSpPr>
        <p:grpSpPr>
          <a:xfrm>
            <a:off x="1014493" y="5103594"/>
            <a:ext cx="792208" cy="710851"/>
            <a:chOff x="304016" y="596485"/>
            <a:chExt cx="1168621" cy="1048607"/>
          </a:xfrm>
        </p:grpSpPr>
        <p:sp>
          <p:nvSpPr>
            <p:cNvPr id="849" name="Google Shape;849;p38"/>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50" name="Google Shape;850;p38"/>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51" name="Google Shape;851;p38"/>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8"/>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39"/>
          <p:cNvSpPr txBox="1"/>
          <p:nvPr>
            <p:ph type="title"/>
          </p:nvPr>
        </p:nvSpPr>
        <p:spPr>
          <a:xfrm>
            <a:off x="3305200" y="1907588"/>
            <a:ext cx="5581500" cy="896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6000"/>
              <a:t>THANK YOU!</a:t>
            </a:r>
            <a:endParaRPr sz="6000"/>
          </a:p>
        </p:txBody>
      </p:sp>
      <p:sp>
        <p:nvSpPr>
          <p:cNvPr id="858" name="Google Shape;858;p39"/>
          <p:cNvSpPr/>
          <p:nvPr/>
        </p:nvSpPr>
        <p:spPr>
          <a:xfrm>
            <a:off x="5989915" y="504202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9" name="Google Shape;859;p39"/>
          <p:cNvGrpSpPr/>
          <p:nvPr/>
        </p:nvGrpSpPr>
        <p:grpSpPr>
          <a:xfrm>
            <a:off x="6523018" y="5032376"/>
            <a:ext cx="411849" cy="411917"/>
            <a:chOff x="5162200" y="4097750"/>
            <a:chExt cx="338385" cy="338414"/>
          </a:xfrm>
        </p:grpSpPr>
        <p:sp>
          <p:nvSpPr>
            <p:cNvPr id="860" name="Google Shape;860;p39"/>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39"/>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39"/>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3" name="Google Shape;863;p39"/>
          <p:cNvSpPr/>
          <p:nvPr/>
        </p:nvSpPr>
        <p:spPr>
          <a:xfrm>
            <a:off x="5257025" y="508341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39"/>
          <p:cNvSpPr txBox="1"/>
          <p:nvPr>
            <p:ph idx="1" type="body"/>
          </p:nvPr>
        </p:nvSpPr>
        <p:spPr>
          <a:xfrm>
            <a:off x="3305300" y="2965613"/>
            <a:ext cx="5581500" cy="198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t>Do you have any questions?</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grpSp>
        <p:nvGrpSpPr>
          <p:cNvPr id="865" name="Google Shape;865;p39"/>
          <p:cNvGrpSpPr/>
          <p:nvPr/>
        </p:nvGrpSpPr>
        <p:grpSpPr>
          <a:xfrm>
            <a:off x="10272793" y="4951202"/>
            <a:ext cx="792208" cy="710851"/>
            <a:chOff x="304016" y="596485"/>
            <a:chExt cx="1168621" cy="1048607"/>
          </a:xfrm>
        </p:grpSpPr>
        <p:sp>
          <p:nvSpPr>
            <p:cNvPr id="866" name="Google Shape;866;p39"/>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67" name="Google Shape;867;p39"/>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68" name="Google Shape;868;p39"/>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9"/>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870" name="Google Shape;870;p39"/>
          <p:cNvGrpSpPr/>
          <p:nvPr/>
        </p:nvGrpSpPr>
        <p:grpSpPr>
          <a:xfrm>
            <a:off x="10272793" y="4079194"/>
            <a:ext cx="792208" cy="710851"/>
            <a:chOff x="304016" y="596485"/>
            <a:chExt cx="1168621" cy="1048607"/>
          </a:xfrm>
        </p:grpSpPr>
        <p:sp>
          <p:nvSpPr>
            <p:cNvPr id="871" name="Google Shape;871;p39"/>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72" name="Google Shape;872;p39"/>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73" name="Google Shape;873;p39"/>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9"/>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875" name="Google Shape;875;p39"/>
          <p:cNvGrpSpPr/>
          <p:nvPr/>
        </p:nvGrpSpPr>
        <p:grpSpPr>
          <a:xfrm>
            <a:off x="10272793" y="3207185"/>
            <a:ext cx="792208" cy="710851"/>
            <a:chOff x="304016" y="596485"/>
            <a:chExt cx="1168621" cy="1048607"/>
          </a:xfrm>
        </p:grpSpPr>
        <p:sp>
          <p:nvSpPr>
            <p:cNvPr id="876" name="Google Shape;876;p39"/>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77" name="Google Shape;877;p39"/>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78" name="Google Shape;878;p39"/>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9"/>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880" name="Google Shape;880;p39"/>
          <p:cNvGrpSpPr/>
          <p:nvPr/>
        </p:nvGrpSpPr>
        <p:grpSpPr>
          <a:xfrm>
            <a:off x="10272793" y="2335177"/>
            <a:ext cx="792208" cy="710851"/>
            <a:chOff x="304016" y="596485"/>
            <a:chExt cx="1168621" cy="1048607"/>
          </a:xfrm>
        </p:grpSpPr>
        <p:sp>
          <p:nvSpPr>
            <p:cNvPr id="881" name="Google Shape;881;p39"/>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82" name="Google Shape;882;p39"/>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883" name="Google Shape;883;p39"/>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9"/>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2"/>
          <p:cNvSpPr txBox="1"/>
          <p:nvPr>
            <p:ph type="title"/>
          </p:nvPr>
        </p:nvSpPr>
        <p:spPr>
          <a:xfrm>
            <a:off x="5665025" y="1709150"/>
            <a:ext cx="5322600" cy="1324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409" name="Google Shape;409;p22"/>
          <p:cNvSpPr txBox="1"/>
          <p:nvPr>
            <p:ph idx="1" type="body"/>
          </p:nvPr>
        </p:nvSpPr>
        <p:spPr>
          <a:xfrm>
            <a:off x="5665000" y="3113450"/>
            <a:ext cx="5322600" cy="223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introduce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your name, title and a little background. Right click the image and replace it with your own.</a:t>
            </a:r>
            <a:endParaRPr/>
          </a:p>
        </p:txBody>
      </p:sp>
      <p:pic>
        <p:nvPicPr>
          <p:cNvPr id="410" name="Google Shape;410;p22"/>
          <p:cNvPicPr preferRelativeResize="0"/>
          <p:nvPr/>
        </p:nvPicPr>
        <p:blipFill rotWithShape="1">
          <a:blip r:embed="rId3">
            <a:alphaModFix/>
          </a:blip>
          <a:srcRect b="6123" l="6494" r="26346" t="-2853"/>
          <a:stretch/>
        </p:blipFill>
        <p:spPr>
          <a:xfrm>
            <a:off x="630936" y="1975104"/>
            <a:ext cx="3630300" cy="3479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40"/>
          <p:cNvSpPr txBox="1"/>
          <p:nvPr>
            <p:ph type="title"/>
          </p:nvPr>
        </p:nvSpPr>
        <p:spPr>
          <a:xfrm>
            <a:off x="609875" y="941325"/>
            <a:ext cx="109539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Certificate of Completion</a:t>
            </a:r>
            <a:endParaRPr/>
          </a:p>
        </p:txBody>
      </p:sp>
      <p:sp>
        <p:nvSpPr>
          <p:cNvPr id="890" name="Google Shape;890;p40"/>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Anna Smith.</a:t>
            </a:r>
            <a:endParaRPr/>
          </a:p>
        </p:txBody>
      </p:sp>
      <p:sp>
        <p:nvSpPr>
          <p:cNvPr id="891" name="Google Shape;891;p40"/>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892" name="Google Shape;892;p40"/>
          <p:cNvSpPr txBox="1"/>
          <p:nvPr>
            <p:ph idx="3" type="title"/>
          </p:nvPr>
        </p:nvSpPr>
        <p:spPr>
          <a:xfrm>
            <a:off x="415650" y="3932264"/>
            <a:ext cx="113607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course.</a:t>
            </a:r>
            <a:endParaRPr/>
          </a:p>
        </p:txBody>
      </p:sp>
      <p:sp>
        <p:nvSpPr>
          <p:cNvPr id="893" name="Google Shape;893;p40"/>
          <p:cNvSpPr txBox="1"/>
          <p:nvPr>
            <p:ph idx="4" type="subTitle"/>
          </p:nvPr>
        </p:nvSpPr>
        <p:spPr>
          <a:xfrm>
            <a:off x="3914250" y="49575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894" name="Google Shape;894;p40"/>
          <p:cNvPicPr preferRelativeResize="0"/>
          <p:nvPr/>
        </p:nvPicPr>
        <p:blipFill>
          <a:blip r:embed="rId3">
            <a:alphaModFix/>
          </a:blip>
          <a:stretch>
            <a:fillRect/>
          </a:stretch>
        </p:blipFill>
        <p:spPr>
          <a:xfrm>
            <a:off x="8539774" y="5069650"/>
            <a:ext cx="2097249" cy="1426502"/>
          </a:xfrm>
          <a:prstGeom prst="rect">
            <a:avLst/>
          </a:prstGeom>
          <a:noFill/>
          <a:ln>
            <a:noFill/>
          </a:ln>
          <a:effectLst>
            <a:outerShdw rotWithShape="0" algn="bl">
              <a:srgbClr val="000000"/>
            </a:outerShdw>
          </a:effectLst>
        </p:spPr>
      </p:pic>
      <p:sp>
        <p:nvSpPr>
          <p:cNvPr id="895" name="Google Shape;895;p40"/>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896" name="Google Shape;896;p40"/>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897" name="Google Shape;897;p40"/>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41"/>
          <p:cNvSpPr txBox="1"/>
          <p:nvPr>
            <p:ph type="title"/>
          </p:nvPr>
        </p:nvSpPr>
        <p:spPr>
          <a:xfrm>
            <a:off x="380025" y="192500"/>
            <a:ext cx="114321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TODAY IS MONDAY SEPTEMBER 18th. </a:t>
            </a:r>
            <a:endParaRPr/>
          </a:p>
        </p:txBody>
      </p:sp>
      <p:sp>
        <p:nvSpPr>
          <p:cNvPr id="903" name="Google Shape;903;p41"/>
          <p:cNvSpPr txBox="1"/>
          <p:nvPr>
            <p:ph idx="2" type="title"/>
          </p:nvPr>
        </p:nvSpPr>
        <p:spPr>
          <a:xfrm>
            <a:off x="656375" y="1919975"/>
            <a:ext cx="55680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Agenda</a:t>
            </a:r>
            <a:endParaRPr/>
          </a:p>
        </p:txBody>
      </p:sp>
      <p:sp>
        <p:nvSpPr>
          <p:cNvPr id="904" name="Google Shape;904;p41"/>
          <p:cNvSpPr txBox="1"/>
          <p:nvPr>
            <p:ph idx="3" type="title"/>
          </p:nvPr>
        </p:nvSpPr>
        <p:spPr>
          <a:xfrm>
            <a:off x="6915225" y="1919975"/>
            <a:ext cx="46683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Reminders</a:t>
            </a:r>
            <a:endParaRPr/>
          </a:p>
        </p:txBody>
      </p:sp>
      <p:sp>
        <p:nvSpPr>
          <p:cNvPr id="905" name="Google Shape;905;p41"/>
          <p:cNvSpPr txBox="1"/>
          <p:nvPr>
            <p:ph idx="5" type="title"/>
          </p:nvPr>
        </p:nvSpPr>
        <p:spPr>
          <a:xfrm>
            <a:off x="6907400" y="4591400"/>
            <a:ext cx="46683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Add your title</a:t>
            </a:r>
            <a:endParaRPr/>
          </a:p>
        </p:txBody>
      </p:sp>
      <p:sp>
        <p:nvSpPr>
          <p:cNvPr id="906" name="Google Shape;906;p41"/>
          <p:cNvSpPr txBox="1"/>
          <p:nvPr>
            <p:ph idx="1" type="subTitle"/>
          </p:nvPr>
        </p:nvSpPr>
        <p:spPr>
          <a:xfrm>
            <a:off x="656375" y="2588150"/>
            <a:ext cx="5568000" cy="27666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SzPts val="1900"/>
              <a:buChar char="●"/>
            </a:pPr>
            <a:r>
              <a:rPr lang="en"/>
              <a:t>Far far away, behind the word mountains, far from the countries Vokalia and Consonantia, there live the blind texts. </a:t>
            </a:r>
            <a:endParaRPr/>
          </a:p>
          <a:p>
            <a:pPr indent="-349250" lvl="0" marL="457200" rtl="0" algn="l">
              <a:spcBef>
                <a:spcPts val="1000"/>
              </a:spcBef>
              <a:spcAft>
                <a:spcPts val="1000"/>
              </a:spcAft>
              <a:buSzPts val="1900"/>
              <a:buChar char="●"/>
            </a:pPr>
            <a:r>
              <a:rPr lang="en"/>
              <a:t>Separated they live in Bookmarks Grove right at the coast of the Semantics, a large language ocean. </a:t>
            </a:r>
            <a:endParaRPr/>
          </a:p>
        </p:txBody>
      </p:sp>
      <p:sp>
        <p:nvSpPr>
          <p:cNvPr id="907" name="Google Shape;907;p41"/>
          <p:cNvSpPr txBox="1"/>
          <p:nvPr>
            <p:ph idx="4" type="subTitle"/>
          </p:nvPr>
        </p:nvSpPr>
        <p:spPr>
          <a:xfrm>
            <a:off x="6907400" y="2588150"/>
            <a:ext cx="46683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These are reminders.</a:t>
            </a:r>
            <a:endParaRPr/>
          </a:p>
          <a:p>
            <a:pPr indent="0" lvl="0" marL="0" rtl="0" algn="ctr">
              <a:spcBef>
                <a:spcPts val="0"/>
              </a:spcBef>
              <a:spcAft>
                <a:spcPts val="0"/>
              </a:spcAft>
              <a:buNone/>
            </a:pPr>
            <a:r>
              <a:rPr lang="en"/>
              <a:t>Reminder number 1.</a:t>
            </a:r>
            <a:endParaRPr/>
          </a:p>
          <a:p>
            <a:pPr indent="0" lvl="0" marL="0" rtl="0" algn="ctr">
              <a:spcBef>
                <a:spcPts val="0"/>
              </a:spcBef>
              <a:spcAft>
                <a:spcPts val="0"/>
              </a:spcAft>
              <a:buNone/>
            </a:pPr>
            <a:r>
              <a:rPr lang="en"/>
              <a:t>Reminder number 2.</a:t>
            </a:r>
            <a:endParaRPr/>
          </a:p>
        </p:txBody>
      </p:sp>
      <p:sp>
        <p:nvSpPr>
          <p:cNvPr id="908" name="Google Shape;908;p41"/>
          <p:cNvSpPr txBox="1"/>
          <p:nvPr>
            <p:ph idx="6" type="subTitle"/>
          </p:nvPr>
        </p:nvSpPr>
        <p:spPr>
          <a:xfrm>
            <a:off x="6907400" y="5273100"/>
            <a:ext cx="46683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Far far away, behind the word mountains, far from the countries Vokalia and Consonantia, there live the blind texts.</a:t>
            </a:r>
            <a:endParaRPr/>
          </a:p>
        </p:txBody>
      </p:sp>
      <p:grpSp>
        <p:nvGrpSpPr>
          <p:cNvPr id="909" name="Google Shape;909;p41"/>
          <p:cNvGrpSpPr/>
          <p:nvPr/>
        </p:nvGrpSpPr>
        <p:grpSpPr>
          <a:xfrm>
            <a:off x="3641643" y="5554044"/>
            <a:ext cx="792208" cy="710851"/>
            <a:chOff x="304016" y="596485"/>
            <a:chExt cx="1168621" cy="1048607"/>
          </a:xfrm>
        </p:grpSpPr>
        <p:sp>
          <p:nvSpPr>
            <p:cNvPr id="910" name="Google Shape;910;p41"/>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11" name="Google Shape;911;p41"/>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12" name="Google Shape;912;p41"/>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1"/>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914" name="Google Shape;914;p41"/>
          <p:cNvGrpSpPr/>
          <p:nvPr/>
        </p:nvGrpSpPr>
        <p:grpSpPr>
          <a:xfrm>
            <a:off x="2619293" y="5554044"/>
            <a:ext cx="792208" cy="710851"/>
            <a:chOff x="304016" y="596485"/>
            <a:chExt cx="1168621" cy="1048607"/>
          </a:xfrm>
        </p:grpSpPr>
        <p:sp>
          <p:nvSpPr>
            <p:cNvPr id="915" name="Google Shape;915;p41"/>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16" name="Google Shape;916;p41"/>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17" name="Google Shape;917;p41"/>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1"/>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919" name="Google Shape;919;p41"/>
          <p:cNvGrpSpPr/>
          <p:nvPr/>
        </p:nvGrpSpPr>
        <p:grpSpPr>
          <a:xfrm>
            <a:off x="1596943" y="5554044"/>
            <a:ext cx="792208" cy="710851"/>
            <a:chOff x="304016" y="596485"/>
            <a:chExt cx="1168621" cy="1048607"/>
          </a:xfrm>
        </p:grpSpPr>
        <p:sp>
          <p:nvSpPr>
            <p:cNvPr id="920" name="Google Shape;920;p41"/>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21" name="Google Shape;921;p41"/>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22" name="Google Shape;922;p41"/>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1"/>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924" name="Google Shape;924;p41"/>
          <p:cNvGrpSpPr/>
          <p:nvPr/>
        </p:nvGrpSpPr>
        <p:grpSpPr>
          <a:xfrm>
            <a:off x="574593" y="5554044"/>
            <a:ext cx="792208" cy="710851"/>
            <a:chOff x="304016" y="596485"/>
            <a:chExt cx="1168621" cy="1048607"/>
          </a:xfrm>
        </p:grpSpPr>
        <p:sp>
          <p:nvSpPr>
            <p:cNvPr id="925" name="Google Shape;925;p41"/>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26" name="Google Shape;926;p41"/>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27" name="Google Shape;927;p41"/>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1"/>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42"/>
          <p:cNvSpPr txBox="1"/>
          <p:nvPr>
            <p:ph type="title"/>
          </p:nvPr>
        </p:nvSpPr>
        <p:spPr>
          <a:xfrm>
            <a:off x="1594119" y="1539525"/>
            <a:ext cx="9003600" cy="96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100"/>
              <a:t>CREDITS</a:t>
            </a:r>
            <a:r>
              <a:rPr lang="en" sz="5100"/>
              <a:t>.</a:t>
            </a:r>
            <a:endParaRPr sz="5100"/>
          </a:p>
        </p:txBody>
      </p:sp>
      <p:sp>
        <p:nvSpPr>
          <p:cNvPr id="934" name="Google Shape;934;p42"/>
          <p:cNvSpPr txBox="1"/>
          <p:nvPr>
            <p:ph idx="1" type="body"/>
          </p:nvPr>
        </p:nvSpPr>
        <p:spPr>
          <a:xfrm>
            <a:off x="1594281" y="2768775"/>
            <a:ext cx="9003600" cy="2854500"/>
          </a:xfrm>
          <a:prstGeom prst="rect">
            <a:avLst/>
          </a:prstGeom>
        </p:spPr>
        <p:txBody>
          <a:bodyPr anchorCtr="0" anchor="t" bIns="121900" lIns="121900" spcFirstLastPara="1" rIns="121900" wrap="square" tIns="121900">
            <a:noAutofit/>
          </a:bodyPr>
          <a:lstStyle/>
          <a:p>
            <a:pPr indent="0" lvl="0" marL="0" rtl="0" algn="ctr">
              <a:lnSpc>
                <a:spcPct val="200000"/>
              </a:lnSpc>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ctr">
              <a:lnSpc>
                <a:spcPct val="200000"/>
              </a:lnSpc>
              <a:spcBef>
                <a:spcPts val="0"/>
              </a:spcBef>
              <a:spcAft>
                <a:spcPts val="0"/>
              </a:spcAft>
              <a:buNone/>
            </a:pPr>
            <a:r>
              <a:rPr lang="en" sz="2400"/>
              <a:t>Sample Images: </a:t>
            </a:r>
            <a:r>
              <a:rPr lang="en" sz="2400" u="sng">
                <a:solidFill>
                  <a:schemeClr val="hlink"/>
                </a:solidFill>
                <a:hlinkClick r:id="rId4"/>
              </a:rPr>
              <a:t>Unsplash</a:t>
            </a:r>
            <a:endParaRPr sz="2400"/>
          </a:p>
          <a:p>
            <a:pPr indent="0" lvl="0" marL="0" rtl="0" algn="ctr">
              <a:lnSpc>
                <a:spcPct val="200000"/>
              </a:lnSpc>
              <a:spcBef>
                <a:spcPts val="0"/>
              </a:spcBef>
              <a:spcAft>
                <a:spcPts val="0"/>
              </a:spcAft>
              <a:buNone/>
            </a:pPr>
            <a:r>
              <a:rPr lang="en"/>
              <a:t>Fonts used in this presentation: Lexend and </a:t>
            </a:r>
            <a:r>
              <a:rPr lang="en">
                <a:latin typeface="Belanosima"/>
                <a:ea typeface="Belanosima"/>
                <a:cs typeface="Belanosima"/>
                <a:sym typeface="Belanosima"/>
              </a:rPr>
              <a:t>Belanosima.</a:t>
            </a:r>
            <a:endParaRPr>
              <a:latin typeface="Belanosima"/>
              <a:ea typeface="Belanosima"/>
              <a:cs typeface="Belanosima"/>
              <a:sym typeface="Belanosima"/>
            </a:endParaRPr>
          </a:p>
        </p:txBody>
      </p:sp>
      <p:grpSp>
        <p:nvGrpSpPr>
          <p:cNvPr id="935" name="Google Shape;935;p42"/>
          <p:cNvGrpSpPr/>
          <p:nvPr/>
        </p:nvGrpSpPr>
        <p:grpSpPr>
          <a:xfrm>
            <a:off x="1128793" y="4951202"/>
            <a:ext cx="792208" cy="710851"/>
            <a:chOff x="304016" y="596485"/>
            <a:chExt cx="1168621" cy="1048607"/>
          </a:xfrm>
        </p:grpSpPr>
        <p:sp>
          <p:nvSpPr>
            <p:cNvPr id="936" name="Google Shape;936;p4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37" name="Google Shape;937;p4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38" name="Google Shape;938;p42"/>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2"/>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940" name="Google Shape;940;p42"/>
          <p:cNvGrpSpPr/>
          <p:nvPr/>
        </p:nvGrpSpPr>
        <p:grpSpPr>
          <a:xfrm>
            <a:off x="1128793" y="4079194"/>
            <a:ext cx="792208" cy="710851"/>
            <a:chOff x="304016" y="596485"/>
            <a:chExt cx="1168621" cy="1048607"/>
          </a:xfrm>
        </p:grpSpPr>
        <p:sp>
          <p:nvSpPr>
            <p:cNvPr id="941" name="Google Shape;941;p4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42" name="Google Shape;942;p4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43" name="Google Shape;943;p42"/>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2"/>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945" name="Google Shape;945;p42"/>
          <p:cNvGrpSpPr/>
          <p:nvPr/>
        </p:nvGrpSpPr>
        <p:grpSpPr>
          <a:xfrm>
            <a:off x="1128793" y="3207185"/>
            <a:ext cx="792208" cy="710851"/>
            <a:chOff x="304016" y="596485"/>
            <a:chExt cx="1168621" cy="1048607"/>
          </a:xfrm>
        </p:grpSpPr>
        <p:sp>
          <p:nvSpPr>
            <p:cNvPr id="946" name="Google Shape;946;p4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47" name="Google Shape;947;p4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48" name="Google Shape;948;p42"/>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2"/>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950" name="Google Shape;950;p42"/>
          <p:cNvGrpSpPr/>
          <p:nvPr/>
        </p:nvGrpSpPr>
        <p:grpSpPr>
          <a:xfrm>
            <a:off x="1128793" y="2335177"/>
            <a:ext cx="792208" cy="710851"/>
            <a:chOff x="304016" y="596485"/>
            <a:chExt cx="1168621" cy="1048607"/>
          </a:xfrm>
        </p:grpSpPr>
        <p:sp>
          <p:nvSpPr>
            <p:cNvPr id="951" name="Google Shape;951;p4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52" name="Google Shape;952;p42"/>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953" name="Google Shape;953;p42"/>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2"/>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43"/>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EDITABLE ICONS</a:t>
            </a:r>
            <a:endParaRPr sz="5000"/>
          </a:p>
        </p:txBody>
      </p:sp>
      <p:grpSp>
        <p:nvGrpSpPr>
          <p:cNvPr id="960" name="Google Shape;960;p43"/>
          <p:cNvGrpSpPr/>
          <p:nvPr/>
        </p:nvGrpSpPr>
        <p:grpSpPr>
          <a:xfrm>
            <a:off x="3570764" y="1773752"/>
            <a:ext cx="405160" cy="253589"/>
            <a:chOff x="4797800" y="1994125"/>
            <a:chExt cx="306475" cy="186025"/>
          </a:xfrm>
        </p:grpSpPr>
        <p:sp>
          <p:nvSpPr>
            <p:cNvPr id="961" name="Google Shape;961;p43"/>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2" name="Google Shape;962;p43"/>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3" name="Google Shape;963;p43"/>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43"/>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43"/>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6" name="Google Shape;966;p43"/>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7" name="Google Shape;967;p43"/>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68" name="Google Shape;968;p43"/>
          <p:cNvGrpSpPr/>
          <p:nvPr/>
        </p:nvGrpSpPr>
        <p:grpSpPr>
          <a:xfrm>
            <a:off x="6164058" y="1777777"/>
            <a:ext cx="352082" cy="254203"/>
            <a:chOff x="4250025" y="2848800"/>
            <a:chExt cx="266325" cy="186475"/>
          </a:xfrm>
        </p:grpSpPr>
        <p:sp>
          <p:nvSpPr>
            <p:cNvPr id="969" name="Google Shape;969;p43"/>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0" name="Google Shape;970;p43"/>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1" name="Google Shape;971;p43"/>
          <p:cNvGrpSpPr/>
          <p:nvPr/>
        </p:nvGrpSpPr>
        <p:grpSpPr>
          <a:xfrm>
            <a:off x="6761406" y="1741891"/>
            <a:ext cx="343224" cy="326555"/>
            <a:chOff x="4707700" y="2822475"/>
            <a:chExt cx="259625" cy="239550"/>
          </a:xfrm>
        </p:grpSpPr>
        <p:sp>
          <p:nvSpPr>
            <p:cNvPr id="972" name="Google Shape;972;p43"/>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43"/>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43"/>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5" name="Google Shape;975;p43"/>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43"/>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77" name="Google Shape;977;p43"/>
          <p:cNvGrpSpPr/>
          <p:nvPr/>
        </p:nvGrpSpPr>
        <p:grpSpPr>
          <a:xfrm>
            <a:off x="8396572" y="1705391"/>
            <a:ext cx="351487" cy="398940"/>
            <a:chOff x="6425500" y="2795700"/>
            <a:chExt cx="265875" cy="292650"/>
          </a:xfrm>
        </p:grpSpPr>
        <p:sp>
          <p:nvSpPr>
            <p:cNvPr id="978" name="Google Shape;978;p43"/>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9" name="Google Shape;979;p43"/>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80" name="Google Shape;980;p43"/>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81" name="Google Shape;981;p43"/>
          <p:cNvGrpSpPr/>
          <p:nvPr/>
        </p:nvGrpSpPr>
        <p:grpSpPr>
          <a:xfrm>
            <a:off x="9474618" y="1760035"/>
            <a:ext cx="350297" cy="290464"/>
            <a:chOff x="5549875" y="2418425"/>
            <a:chExt cx="264975" cy="213075"/>
          </a:xfrm>
        </p:grpSpPr>
        <p:sp>
          <p:nvSpPr>
            <p:cNvPr id="982" name="Google Shape;982;p43"/>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43"/>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84" name="Google Shape;984;p43"/>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85" name="Google Shape;985;p43"/>
          <p:cNvGrpSpPr/>
          <p:nvPr/>
        </p:nvGrpSpPr>
        <p:grpSpPr>
          <a:xfrm>
            <a:off x="3570694" y="2404542"/>
            <a:ext cx="299598" cy="308322"/>
            <a:chOff x="3739275" y="2525850"/>
            <a:chExt cx="226625" cy="226175"/>
          </a:xfrm>
        </p:grpSpPr>
        <p:sp>
          <p:nvSpPr>
            <p:cNvPr id="986" name="Google Shape;986;p43"/>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43"/>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8" name="Google Shape;988;p43"/>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43"/>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0" name="Google Shape;990;p43"/>
          <p:cNvGrpSpPr/>
          <p:nvPr/>
        </p:nvGrpSpPr>
        <p:grpSpPr>
          <a:xfrm>
            <a:off x="3043876" y="2377772"/>
            <a:ext cx="272464" cy="361861"/>
            <a:chOff x="4518575" y="2506200"/>
            <a:chExt cx="206100" cy="265450"/>
          </a:xfrm>
        </p:grpSpPr>
        <p:sp>
          <p:nvSpPr>
            <p:cNvPr id="991" name="Google Shape;991;p43"/>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2" name="Google Shape;992;p43"/>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3" name="Google Shape;993;p43"/>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4" name="Google Shape;994;p43"/>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43"/>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43"/>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7" name="Google Shape;997;p43"/>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43"/>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43"/>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0" name="Google Shape;1000;p43"/>
          <p:cNvGrpSpPr/>
          <p:nvPr/>
        </p:nvGrpSpPr>
        <p:grpSpPr>
          <a:xfrm>
            <a:off x="4125077" y="2404742"/>
            <a:ext cx="299631" cy="308322"/>
            <a:chOff x="4164375" y="1677425"/>
            <a:chExt cx="226650" cy="226175"/>
          </a:xfrm>
        </p:grpSpPr>
        <p:sp>
          <p:nvSpPr>
            <p:cNvPr id="1001" name="Google Shape;1001;p43"/>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2" name="Google Shape;1002;p43"/>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43"/>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4" name="Google Shape;1004;p43"/>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5" name="Google Shape;1005;p43"/>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6" name="Google Shape;1006;p43"/>
          <p:cNvGrpSpPr/>
          <p:nvPr/>
        </p:nvGrpSpPr>
        <p:grpSpPr>
          <a:xfrm>
            <a:off x="5179042" y="2395931"/>
            <a:ext cx="299003" cy="308322"/>
            <a:chOff x="5226025" y="1677425"/>
            <a:chExt cx="226175" cy="226175"/>
          </a:xfrm>
        </p:grpSpPr>
        <p:sp>
          <p:nvSpPr>
            <p:cNvPr id="1007" name="Google Shape;1007;p43"/>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8" name="Google Shape;1008;p43"/>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9" name="Google Shape;1009;p43"/>
          <p:cNvGrpSpPr/>
          <p:nvPr/>
        </p:nvGrpSpPr>
        <p:grpSpPr>
          <a:xfrm>
            <a:off x="4652426" y="2396024"/>
            <a:ext cx="299003" cy="308322"/>
            <a:chOff x="4835275" y="1198350"/>
            <a:chExt cx="226175" cy="226175"/>
          </a:xfrm>
        </p:grpSpPr>
        <p:sp>
          <p:nvSpPr>
            <p:cNvPr id="1010" name="Google Shape;1010;p43"/>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43"/>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12" name="Google Shape;1012;p43"/>
          <p:cNvGrpSpPr/>
          <p:nvPr/>
        </p:nvGrpSpPr>
        <p:grpSpPr>
          <a:xfrm>
            <a:off x="6339271" y="2379923"/>
            <a:ext cx="347356" cy="358215"/>
            <a:chOff x="968775" y="1180050"/>
            <a:chExt cx="262750" cy="262775"/>
          </a:xfrm>
        </p:grpSpPr>
        <p:sp>
          <p:nvSpPr>
            <p:cNvPr id="1013" name="Google Shape;1013;p43"/>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4" name="Google Shape;1014;p43"/>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5" name="Google Shape;1015;p43"/>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16" name="Google Shape;1016;p43"/>
          <p:cNvGrpSpPr/>
          <p:nvPr/>
        </p:nvGrpSpPr>
        <p:grpSpPr>
          <a:xfrm>
            <a:off x="5704170" y="2446992"/>
            <a:ext cx="386288" cy="224042"/>
            <a:chOff x="1678900" y="1231350"/>
            <a:chExt cx="292200" cy="164350"/>
          </a:xfrm>
        </p:grpSpPr>
        <p:sp>
          <p:nvSpPr>
            <p:cNvPr id="1017" name="Google Shape;1017;p43"/>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8" name="Google Shape;1018;p43"/>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9" name="Google Shape;1019;p43"/>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20" name="Google Shape;1020;p43"/>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21" name="Google Shape;1021;p43"/>
          <p:cNvGrpSpPr/>
          <p:nvPr/>
        </p:nvGrpSpPr>
        <p:grpSpPr>
          <a:xfrm>
            <a:off x="7467406" y="2373531"/>
            <a:ext cx="322006" cy="353205"/>
            <a:chOff x="2405550" y="1181850"/>
            <a:chExt cx="243575" cy="259100"/>
          </a:xfrm>
        </p:grpSpPr>
        <p:sp>
          <p:nvSpPr>
            <p:cNvPr id="1022" name="Google Shape;1022;p43"/>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3" name="Google Shape;1023;p43"/>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43"/>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43"/>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43"/>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43"/>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28" name="Google Shape;1028;p43"/>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29" name="Google Shape;1029;p43"/>
          <p:cNvGrpSpPr/>
          <p:nvPr/>
        </p:nvGrpSpPr>
        <p:grpSpPr>
          <a:xfrm>
            <a:off x="8500593" y="2371333"/>
            <a:ext cx="286610" cy="357601"/>
            <a:chOff x="3086700" y="1180050"/>
            <a:chExt cx="216800" cy="262325"/>
          </a:xfrm>
        </p:grpSpPr>
        <p:sp>
          <p:nvSpPr>
            <p:cNvPr id="1030" name="Google Shape;1030;p43"/>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1" name="Google Shape;1031;p43"/>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32" name="Google Shape;1032;p43"/>
          <p:cNvGrpSpPr/>
          <p:nvPr/>
        </p:nvGrpSpPr>
        <p:grpSpPr>
          <a:xfrm>
            <a:off x="9007187" y="2359473"/>
            <a:ext cx="228243" cy="381321"/>
            <a:chOff x="3741075" y="1171575"/>
            <a:chExt cx="172650" cy="279725"/>
          </a:xfrm>
        </p:grpSpPr>
        <p:sp>
          <p:nvSpPr>
            <p:cNvPr id="1033" name="Google Shape;1033;p43"/>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4" name="Google Shape;1034;p43"/>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5" name="Google Shape;1035;p43"/>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6" name="Google Shape;1036;p43"/>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7" name="Google Shape;1037;p43"/>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8" name="Google Shape;1038;p43"/>
          <p:cNvGrpSpPr/>
          <p:nvPr/>
        </p:nvGrpSpPr>
        <p:grpSpPr>
          <a:xfrm>
            <a:off x="2528682" y="3103577"/>
            <a:ext cx="351520" cy="253623"/>
            <a:chOff x="952700" y="1101100"/>
            <a:chExt cx="265900" cy="186050"/>
          </a:xfrm>
        </p:grpSpPr>
        <p:sp>
          <p:nvSpPr>
            <p:cNvPr id="1039" name="Google Shape;1039;p43"/>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0" name="Google Shape;1040;p43"/>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43"/>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42" name="Google Shape;1042;p43"/>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43"/>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43"/>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5" name="Google Shape;1045;p43"/>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46" name="Google Shape;1046;p43"/>
          <p:cNvGrpSpPr/>
          <p:nvPr/>
        </p:nvGrpSpPr>
        <p:grpSpPr>
          <a:xfrm>
            <a:off x="5219949" y="3082177"/>
            <a:ext cx="317875" cy="344208"/>
            <a:chOff x="5583325" y="1073450"/>
            <a:chExt cx="240450" cy="252500"/>
          </a:xfrm>
        </p:grpSpPr>
        <p:sp>
          <p:nvSpPr>
            <p:cNvPr id="1047" name="Google Shape;1047;p43"/>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8" name="Google Shape;1048;p43"/>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9" name="Google Shape;1049;p43"/>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43"/>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1" name="Google Shape;1051;p43"/>
          <p:cNvGrpSpPr/>
          <p:nvPr/>
        </p:nvGrpSpPr>
        <p:grpSpPr>
          <a:xfrm>
            <a:off x="5703822" y="3071928"/>
            <a:ext cx="386850" cy="294962"/>
            <a:chOff x="1502275" y="3638775"/>
            <a:chExt cx="292625" cy="216375"/>
          </a:xfrm>
        </p:grpSpPr>
        <p:sp>
          <p:nvSpPr>
            <p:cNvPr id="1052" name="Google Shape;1052;p43"/>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3" name="Google Shape;1053;p43"/>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4" name="Google Shape;1054;p43"/>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43"/>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43"/>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7" name="Google Shape;1057;p43"/>
          <p:cNvGrpSpPr/>
          <p:nvPr/>
        </p:nvGrpSpPr>
        <p:grpSpPr>
          <a:xfrm>
            <a:off x="6258857" y="3016414"/>
            <a:ext cx="354428" cy="362441"/>
            <a:chOff x="3171000" y="4021950"/>
            <a:chExt cx="268100" cy="265875"/>
          </a:xfrm>
        </p:grpSpPr>
        <p:sp>
          <p:nvSpPr>
            <p:cNvPr id="1058" name="Google Shape;1058;p43"/>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9" name="Google Shape;1059;p43"/>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60" name="Google Shape;1060;p43"/>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43"/>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62" name="Google Shape;1062;p43"/>
          <p:cNvGrpSpPr/>
          <p:nvPr/>
        </p:nvGrpSpPr>
        <p:grpSpPr>
          <a:xfrm>
            <a:off x="7848132" y="3068067"/>
            <a:ext cx="334400" cy="344821"/>
            <a:chOff x="5684575" y="4038000"/>
            <a:chExt cx="252950" cy="252950"/>
          </a:xfrm>
        </p:grpSpPr>
        <p:sp>
          <p:nvSpPr>
            <p:cNvPr id="1063" name="Google Shape;1063;p43"/>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43"/>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5" name="Google Shape;1065;p43"/>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6" name="Google Shape;1066;p43"/>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7" name="Google Shape;1067;p43"/>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8" name="Google Shape;1068;p43"/>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9" name="Google Shape;1069;p43"/>
          <p:cNvGrpSpPr/>
          <p:nvPr/>
        </p:nvGrpSpPr>
        <p:grpSpPr>
          <a:xfrm>
            <a:off x="8441727" y="3026501"/>
            <a:ext cx="247115" cy="399520"/>
            <a:chOff x="1982675" y="3599525"/>
            <a:chExt cx="186925" cy="293075"/>
          </a:xfrm>
        </p:grpSpPr>
        <p:sp>
          <p:nvSpPr>
            <p:cNvPr id="1070" name="Google Shape;1070;p43"/>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1" name="Google Shape;1071;p43"/>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2" name="Google Shape;1072;p43"/>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3" name="Google Shape;1073;p43"/>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4" name="Google Shape;1074;p43"/>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5" name="Google Shape;1075;p43"/>
          <p:cNvGrpSpPr/>
          <p:nvPr/>
        </p:nvGrpSpPr>
        <p:grpSpPr>
          <a:xfrm>
            <a:off x="8947735" y="3026500"/>
            <a:ext cx="178106" cy="398940"/>
            <a:chOff x="2397075" y="3602200"/>
            <a:chExt cx="134725" cy="292650"/>
          </a:xfrm>
        </p:grpSpPr>
        <p:sp>
          <p:nvSpPr>
            <p:cNvPr id="1076" name="Google Shape;1076;p43"/>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7" name="Google Shape;1077;p43"/>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8" name="Google Shape;1078;p43"/>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9" name="Google Shape;1079;p43"/>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0" name="Google Shape;1080;p43"/>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1" name="Google Shape;1081;p43"/>
          <p:cNvGrpSpPr/>
          <p:nvPr/>
        </p:nvGrpSpPr>
        <p:grpSpPr>
          <a:xfrm>
            <a:off x="2581850" y="3710924"/>
            <a:ext cx="246520" cy="383741"/>
            <a:chOff x="2717350" y="3603525"/>
            <a:chExt cx="186475" cy="281500"/>
          </a:xfrm>
        </p:grpSpPr>
        <p:sp>
          <p:nvSpPr>
            <p:cNvPr id="1082" name="Google Shape;1082;p43"/>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3" name="Google Shape;1083;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4" name="Google Shape;1084;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5" name="Google Shape;1085;p43"/>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86" name="Google Shape;1086;p43"/>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87" name="Google Shape;1087;p43"/>
          <p:cNvGrpSpPr/>
          <p:nvPr/>
        </p:nvGrpSpPr>
        <p:grpSpPr>
          <a:xfrm>
            <a:off x="3024770" y="3721267"/>
            <a:ext cx="332053" cy="363054"/>
            <a:chOff x="3927075" y="3612900"/>
            <a:chExt cx="251175" cy="266325"/>
          </a:xfrm>
        </p:grpSpPr>
        <p:sp>
          <p:nvSpPr>
            <p:cNvPr id="1088" name="Google Shape;1088;p43"/>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9" name="Google Shape;1089;p43"/>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90" name="Google Shape;1090;p43"/>
          <p:cNvGrpSpPr/>
          <p:nvPr/>
        </p:nvGrpSpPr>
        <p:grpSpPr>
          <a:xfrm>
            <a:off x="3552875" y="3780864"/>
            <a:ext cx="336152" cy="347241"/>
            <a:chOff x="4324975" y="3617800"/>
            <a:chExt cx="254275" cy="254725"/>
          </a:xfrm>
        </p:grpSpPr>
        <p:sp>
          <p:nvSpPr>
            <p:cNvPr id="1091" name="Google Shape;1091;p43"/>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2" name="Google Shape;1092;p43"/>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3" name="Google Shape;1093;p43"/>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94" name="Google Shape;1094;p43"/>
          <p:cNvGrpSpPr/>
          <p:nvPr/>
        </p:nvGrpSpPr>
        <p:grpSpPr>
          <a:xfrm>
            <a:off x="4086534" y="3846536"/>
            <a:ext cx="399872" cy="217737"/>
            <a:chOff x="4728650" y="3665975"/>
            <a:chExt cx="302475" cy="159725"/>
          </a:xfrm>
        </p:grpSpPr>
        <p:sp>
          <p:nvSpPr>
            <p:cNvPr id="1095" name="Google Shape;1095;p43"/>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6" name="Google Shape;1096;p43"/>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97" name="Google Shape;1097;p43"/>
          <p:cNvGrpSpPr/>
          <p:nvPr/>
        </p:nvGrpSpPr>
        <p:grpSpPr>
          <a:xfrm>
            <a:off x="4613200" y="3803696"/>
            <a:ext cx="382719" cy="282796"/>
            <a:chOff x="5164925" y="3642775"/>
            <a:chExt cx="289500" cy="207450"/>
          </a:xfrm>
        </p:grpSpPr>
        <p:sp>
          <p:nvSpPr>
            <p:cNvPr id="1098" name="Google Shape;1098;p43"/>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9" name="Google Shape;1099;p43"/>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43"/>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1" name="Google Shape;1101;p43"/>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2" name="Google Shape;1102;p43"/>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03" name="Google Shape;1103;p43"/>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4" name="Google Shape;1104;p43"/>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5" name="Google Shape;1105;p43"/>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6" name="Google Shape;1106;p43"/>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7" name="Google Shape;1107;p43"/>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8" name="Google Shape;1108;p43"/>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9" name="Google Shape;1109;p43"/>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10" name="Google Shape;1110;p43"/>
          <p:cNvGrpSpPr/>
          <p:nvPr/>
        </p:nvGrpSpPr>
        <p:grpSpPr>
          <a:xfrm>
            <a:off x="8933824" y="3717916"/>
            <a:ext cx="327294" cy="334632"/>
            <a:chOff x="5717150" y="2098500"/>
            <a:chExt cx="247575" cy="245475"/>
          </a:xfrm>
        </p:grpSpPr>
        <p:sp>
          <p:nvSpPr>
            <p:cNvPr id="1111" name="Google Shape;1111;p43"/>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2" name="Google Shape;1112;p43"/>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3" name="Google Shape;1113;p43"/>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14" name="Google Shape;1114;p43"/>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5" name="Google Shape;1115;p43"/>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6" name="Google Shape;1116;p43"/>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17" name="Google Shape;1117;p43"/>
          <p:cNvGrpSpPr/>
          <p:nvPr/>
        </p:nvGrpSpPr>
        <p:grpSpPr>
          <a:xfrm>
            <a:off x="3511298" y="4358842"/>
            <a:ext cx="352082" cy="317455"/>
            <a:chOff x="6435300" y="2742175"/>
            <a:chExt cx="266325" cy="232875"/>
          </a:xfrm>
        </p:grpSpPr>
        <p:sp>
          <p:nvSpPr>
            <p:cNvPr id="1118" name="Google Shape;1118;p43"/>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9" name="Google Shape;1119;p43"/>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20" name="Google Shape;1120;p43"/>
          <p:cNvGrpSpPr/>
          <p:nvPr/>
        </p:nvGrpSpPr>
        <p:grpSpPr>
          <a:xfrm>
            <a:off x="4558258" y="4437967"/>
            <a:ext cx="333805" cy="344208"/>
            <a:chOff x="674800" y="2146225"/>
            <a:chExt cx="252500" cy="252500"/>
          </a:xfrm>
        </p:grpSpPr>
        <p:sp>
          <p:nvSpPr>
            <p:cNvPr id="1121" name="Google Shape;1121;p43"/>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2" name="Google Shape;1122;p43"/>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3" name="Google Shape;1123;p43"/>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4" name="Google Shape;1124;p43"/>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25" name="Google Shape;1125;p43"/>
          <p:cNvGrpSpPr/>
          <p:nvPr/>
        </p:nvGrpSpPr>
        <p:grpSpPr>
          <a:xfrm>
            <a:off x="5085306" y="4449453"/>
            <a:ext cx="333805" cy="344208"/>
            <a:chOff x="2164225" y="2146225"/>
            <a:chExt cx="252500" cy="252500"/>
          </a:xfrm>
        </p:grpSpPr>
        <p:sp>
          <p:nvSpPr>
            <p:cNvPr id="1126" name="Google Shape;1126;p43"/>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7" name="Google Shape;1127;p43"/>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8" name="Google Shape;1128;p43"/>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9" name="Google Shape;1129;p43"/>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30" name="Google Shape;1130;p43"/>
          <p:cNvGrpSpPr/>
          <p:nvPr/>
        </p:nvGrpSpPr>
        <p:grpSpPr>
          <a:xfrm>
            <a:off x="4031217" y="4449226"/>
            <a:ext cx="334400" cy="344821"/>
            <a:chOff x="689975" y="1737200"/>
            <a:chExt cx="252950" cy="252950"/>
          </a:xfrm>
        </p:grpSpPr>
        <p:sp>
          <p:nvSpPr>
            <p:cNvPr id="1131" name="Google Shape;1131;p43"/>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2" name="Google Shape;1132;p43"/>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3" name="Google Shape;1133;p43"/>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4" name="Google Shape;1134;p43"/>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5" name="Google Shape;1135;p43"/>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6" name="Google Shape;1136;p43"/>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37" name="Google Shape;1137;p43"/>
          <p:cNvGrpSpPr/>
          <p:nvPr/>
        </p:nvGrpSpPr>
        <p:grpSpPr>
          <a:xfrm>
            <a:off x="5612075" y="4439102"/>
            <a:ext cx="334400" cy="344208"/>
            <a:chOff x="2961350" y="1740750"/>
            <a:chExt cx="252950" cy="252500"/>
          </a:xfrm>
        </p:grpSpPr>
        <p:sp>
          <p:nvSpPr>
            <p:cNvPr id="1138" name="Google Shape;1138;p43"/>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9" name="Google Shape;1139;p43"/>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0" name="Google Shape;1140;p43"/>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1" name="Google Shape;1141;p43"/>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2" name="Google Shape;1142;p43"/>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3" name="Google Shape;1143;p43"/>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44" name="Google Shape;1144;p43"/>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145" name="Google Shape;1145;p43"/>
          <p:cNvGrpSpPr/>
          <p:nvPr/>
        </p:nvGrpSpPr>
        <p:grpSpPr>
          <a:xfrm>
            <a:off x="6696108" y="4387468"/>
            <a:ext cx="271902" cy="376448"/>
            <a:chOff x="4026550" y="3640100"/>
            <a:chExt cx="205675" cy="276150"/>
          </a:xfrm>
        </p:grpSpPr>
        <p:sp>
          <p:nvSpPr>
            <p:cNvPr id="1146" name="Google Shape;1146;p43"/>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7" name="Google Shape;1147;p43"/>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8" name="Google Shape;1148;p43"/>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9" name="Google Shape;1149;p43"/>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0" name="Google Shape;1150;p43"/>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1" name="Google Shape;1151;p43"/>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52" name="Google Shape;1152;p43"/>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53" name="Google Shape;1153;p43"/>
          <p:cNvGrpSpPr/>
          <p:nvPr/>
        </p:nvGrpSpPr>
        <p:grpSpPr>
          <a:xfrm>
            <a:off x="7732713" y="4486703"/>
            <a:ext cx="351487" cy="294826"/>
            <a:chOff x="853250" y="4006875"/>
            <a:chExt cx="265875" cy="216275"/>
          </a:xfrm>
        </p:grpSpPr>
        <p:sp>
          <p:nvSpPr>
            <p:cNvPr id="1154" name="Google Shape;1154;p43"/>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5" name="Google Shape;1155;p43"/>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56" name="Google Shape;1156;p43"/>
          <p:cNvGrpSpPr/>
          <p:nvPr/>
        </p:nvGrpSpPr>
        <p:grpSpPr>
          <a:xfrm>
            <a:off x="8910280" y="4452282"/>
            <a:ext cx="245925" cy="363668"/>
            <a:chOff x="1978675" y="3981800"/>
            <a:chExt cx="186025" cy="266775"/>
          </a:xfrm>
        </p:grpSpPr>
        <p:sp>
          <p:nvSpPr>
            <p:cNvPr id="1157" name="Google Shape;1157;p43"/>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8" name="Google Shape;1158;p43"/>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59" name="Google Shape;1159;p43"/>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60" name="Google Shape;1160;p43"/>
          <p:cNvGrpSpPr/>
          <p:nvPr/>
        </p:nvGrpSpPr>
        <p:grpSpPr>
          <a:xfrm>
            <a:off x="9440020" y="4461726"/>
            <a:ext cx="333805" cy="344821"/>
            <a:chOff x="480325" y="3970200"/>
            <a:chExt cx="252500" cy="252950"/>
          </a:xfrm>
        </p:grpSpPr>
        <p:sp>
          <p:nvSpPr>
            <p:cNvPr id="1161" name="Google Shape;1161;p43"/>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2" name="Google Shape;1162;p43"/>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3" name="Google Shape;1163;p43"/>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4" name="Google Shape;1164;p43"/>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5" name="Google Shape;1165;p43"/>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66" name="Google Shape;1166;p43"/>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67" name="Google Shape;1167;p43"/>
          <p:cNvGrpSpPr/>
          <p:nvPr/>
        </p:nvGrpSpPr>
        <p:grpSpPr>
          <a:xfrm>
            <a:off x="3015743" y="5051331"/>
            <a:ext cx="334400" cy="344208"/>
            <a:chOff x="5745250" y="4378350"/>
            <a:chExt cx="252950" cy="252500"/>
          </a:xfrm>
        </p:grpSpPr>
        <p:sp>
          <p:nvSpPr>
            <p:cNvPr id="1168" name="Google Shape;1168;p43"/>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9" name="Google Shape;1169;p43"/>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70" name="Google Shape;1170;p43"/>
          <p:cNvGrpSpPr/>
          <p:nvPr/>
        </p:nvGrpSpPr>
        <p:grpSpPr>
          <a:xfrm>
            <a:off x="3525242" y="5055591"/>
            <a:ext cx="334400" cy="344821"/>
            <a:chOff x="6130650" y="4381475"/>
            <a:chExt cx="252950" cy="252950"/>
          </a:xfrm>
        </p:grpSpPr>
        <p:sp>
          <p:nvSpPr>
            <p:cNvPr id="1171" name="Google Shape;1171;p43"/>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2" name="Google Shape;1172;p43"/>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73" name="Google Shape;1173;p43"/>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74" name="Google Shape;1174;p43"/>
          <p:cNvGrpSpPr/>
          <p:nvPr/>
        </p:nvGrpSpPr>
        <p:grpSpPr>
          <a:xfrm>
            <a:off x="4533046" y="5078674"/>
            <a:ext cx="352082" cy="299802"/>
            <a:chOff x="6919750" y="1464650"/>
            <a:chExt cx="266325" cy="219925"/>
          </a:xfrm>
        </p:grpSpPr>
        <p:sp>
          <p:nvSpPr>
            <p:cNvPr id="1175" name="Google Shape;1175;p43"/>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6" name="Google Shape;1176;p43"/>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77" name="Google Shape;1177;p43"/>
          <p:cNvGrpSpPr/>
          <p:nvPr/>
        </p:nvGrpSpPr>
        <p:grpSpPr>
          <a:xfrm>
            <a:off x="5059243" y="5054116"/>
            <a:ext cx="366855" cy="339948"/>
            <a:chOff x="4759875" y="1027050"/>
            <a:chExt cx="277500" cy="249375"/>
          </a:xfrm>
        </p:grpSpPr>
        <p:sp>
          <p:nvSpPr>
            <p:cNvPr id="1178" name="Google Shape;1178;p43"/>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9" name="Google Shape;1179;p43"/>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0" name="Google Shape;1180;p43"/>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1" name="Google Shape;1181;p43"/>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2" name="Google Shape;1182;p43"/>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3" name="Google Shape;1183;p43"/>
          <p:cNvGrpSpPr/>
          <p:nvPr/>
        </p:nvGrpSpPr>
        <p:grpSpPr>
          <a:xfrm>
            <a:off x="5600528" y="5038090"/>
            <a:ext cx="372738" cy="343186"/>
            <a:chOff x="3357900" y="1057675"/>
            <a:chExt cx="281950" cy="251750"/>
          </a:xfrm>
        </p:grpSpPr>
        <p:sp>
          <p:nvSpPr>
            <p:cNvPr id="1184" name="Google Shape;1184;p43"/>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5" name="Google Shape;1185;p43"/>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6" name="Google Shape;1186;p43"/>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7" name="Google Shape;1187;p43"/>
          <p:cNvGrpSpPr/>
          <p:nvPr/>
        </p:nvGrpSpPr>
        <p:grpSpPr>
          <a:xfrm>
            <a:off x="6163700" y="5023095"/>
            <a:ext cx="191095" cy="401974"/>
            <a:chOff x="3783900" y="1046675"/>
            <a:chExt cx="144550" cy="294875"/>
          </a:xfrm>
        </p:grpSpPr>
        <p:sp>
          <p:nvSpPr>
            <p:cNvPr id="1188" name="Google Shape;1188;p43"/>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9" name="Google Shape;1189;p43"/>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90" name="Google Shape;1190;p43"/>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91" name="Google Shape;1191;p43"/>
          <p:cNvGrpSpPr/>
          <p:nvPr/>
        </p:nvGrpSpPr>
        <p:grpSpPr>
          <a:xfrm>
            <a:off x="7062980" y="4780478"/>
            <a:ext cx="552596" cy="674409"/>
            <a:chOff x="238550" y="1487175"/>
            <a:chExt cx="418000" cy="494725"/>
          </a:xfrm>
        </p:grpSpPr>
        <p:sp>
          <p:nvSpPr>
            <p:cNvPr id="1192" name="Google Shape;1192;p43"/>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3" name="Google Shape;1193;p43"/>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4" name="Google Shape;1194;p43"/>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5" name="Google Shape;1195;p43"/>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6" name="Google Shape;1196;p43"/>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7" name="Google Shape;1197;p43"/>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8" name="Google Shape;1198;p43"/>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9" name="Google Shape;1199;p43"/>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0" name="Google Shape;1200;p43"/>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01" name="Google Shape;1201;p43"/>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2" name="Google Shape;1202;p43"/>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03" name="Google Shape;1203;p43"/>
          <p:cNvGrpSpPr/>
          <p:nvPr/>
        </p:nvGrpSpPr>
        <p:grpSpPr>
          <a:xfrm>
            <a:off x="8815358" y="5107237"/>
            <a:ext cx="364707" cy="363804"/>
            <a:chOff x="6010925" y="3998175"/>
            <a:chExt cx="275875" cy="266875"/>
          </a:xfrm>
        </p:grpSpPr>
        <p:sp>
          <p:nvSpPr>
            <p:cNvPr id="1204" name="Google Shape;1204;p43"/>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5" name="Google Shape;1205;p43"/>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6" name="Google Shape;1206;p43"/>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7" name="Google Shape;1207;p43"/>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8" name="Google Shape;1208;p43"/>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09" name="Google Shape;1209;p43"/>
          <p:cNvGrpSpPr/>
          <p:nvPr/>
        </p:nvGrpSpPr>
        <p:grpSpPr>
          <a:xfrm>
            <a:off x="9417554" y="5125862"/>
            <a:ext cx="352082" cy="308322"/>
            <a:chOff x="6866650" y="1038650"/>
            <a:chExt cx="266325" cy="226175"/>
          </a:xfrm>
        </p:grpSpPr>
        <p:sp>
          <p:nvSpPr>
            <p:cNvPr id="1210" name="Google Shape;1210;p43"/>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1" name="Google Shape;1211;p43"/>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2" name="Google Shape;1212;p43"/>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13" name="Google Shape;1213;p43"/>
          <p:cNvGrpSpPr/>
          <p:nvPr/>
        </p:nvGrpSpPr>
        <p:grpSpPr>
          <a:xfrm>
            <a:off x="5155087" y="1762012"/>
            <a:ext cx="272497" cy="362441"/>
            <a:chOff x="2033075" y="2942475"/>
            <a:chExt cx="206125" cy="265875"/>
          </a:xfrm>
        </p:grpSpPr>
        <p:sp>
          <p:nvSpPr>
            <p:cNvPr id="1214" name="Google Shape;1214;p43"/>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5" name="Google Shape;1215;p43"/>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6" name="Google Shape;1216;p43"/>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7" name="Google Shape;1217;p43"/>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8" name="Google Shape;1218;p43"/>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9" name="Google Shape;1219;p43"/>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20" name="Google Shape;1220;p43"/>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1" name="Google Shape;1221;p43"/>
          <p:cNvGrpSpPr/>
          <p:nvPr/>
        </p:nvGrpSpPr>
        <p:grpSpPr>
          <a:xfrm>
            <a:off x="3016802" y="5738414"/>
            <a:ext cx="325576" cy="362441"/>
            <a:chOff x="3081775" y="1061400"/>
            <a:chExt cx="246275" cy="265875"/>
          </a:xfrm>
        </p:grpSpPr>
        <p:sp>
          <p:nvSpPr>
            <p:cNvPr id="1222" name="Google Shape;1222;p43"/>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3" name="Google Shape;1223;p43"/>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4" name="Google Shape;1224;p43"/>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25" name="Google Shape;1225;p43"/>
          <p:cNvGrpSpPr/>
          <p:nvPr/>
        </p:nvGrpSpPr>
        <p:grpSpPr>
          <a:xfrm>
            <a:off x="3556513" y="5780534"/>
            <a:ext cx="369202" cy="325941"/>
            <a:chOff x="2847150" y="1805000"/>
            <a:chExt cx="279275" cy="239100"/>
          </a:xfrm>
        </p:grpSpPr>
        <p:sp>
          <p:nvSpPr>
            <p:cNvPr id="1226" name="Google Shape;1226;p43"/>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7" name="Google Shape;1227;p43"/>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28" name="Google Shape;1228;p43"/>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9" name="Google Shape;1229;p43"/>
          <p:cNvGrpSpPr/>
          <p:nvPr/>
        </p:nvGrpSpPr>
        <p:grpSpPr>
          <a:xfrm>
            <a:off x="4742307" y="5724791"/>
            <a:ext cx="352082" cy="363054"/>
            <a:chOff x="6435300" y="1095300"/>
            <a:chExt cx="266325" cy="266325"/>
          </a:xfrm>
        </p:grpSpPr>
        <p:sp>
          <p:nvSpPr>
            <p:cNvPr id="1230" name="Google Shape;1230;p43"/>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1" name="Google Shape;1231;p43"/>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2" name="Google Shape;1232;p43"/>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33" name="Google Shape;1233;p43"/>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4" name="Google Shape;1234;p43"/>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35" name="Google Shape;1235;p43"/>
          <p:cNvGrpSpPr/>
          <p:nvPr/>
        </p:nvGrpSpPr>
        <p:grpSpPr>
          <a:xfrm>
            <a:off x="6295376" y="5719855"/>
            <a:ext cx="301350" cy="363054"/>
            <a:chOff x="4506525" y="1060950"/>
            <a:chExt cx="227950" cy="266325"/>
          </a:xfrm>
        </p:grpSpPr>
        <p:sp>
          <p:nvSpPr>
            <p:cNvPr id="1236" name="Google Shape;1236;p43"/>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7" name="Google Shape;1237;p43"/>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8" name="Google Shape;1238;p43"/>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9" name="Google Shape;1239;p43"/>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0" name="Google Shape;1240;p43"/>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1" name="Google Shape;1241;p43"/>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2" name="Google Shape;1242;p43"/>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43" name="Google Shape;1243;p43"/>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4" name="Google Shape;1244;p43"/>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45" name="Google Shape;1245;p43"/>
          <p:cNvGrpSpPr/>
          <p:nvPr/>
        </p:nvGrpSpPr>
        <p:grpSpPr>
          <a:xfrm>
            <a:off x="7301010" y="5797711"/>
            <a:ext cx="251246" cy="356340"/>
            <a:chOff x="867500" y="3647700"/>
            <a:chExt cx="190050" cy="261400"/>
          </a:xfrm>
        </p:grpSpPr>
        <p:sp>
          <p:nvSpPr>
            <p:cNvPr id="1246" name="Google Shape;1246;p43"/>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7" name="Google Shape;1247;p43"/>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8" name="Google Shape;1248;p43"/>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9" name="Google Shape;1249;p43"/>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0" name="Google Shape;1250;p43"/>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51" name="Google Shape;1251;p43"/>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2" name="Google Shape;1252;p43"/>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53" name="Google Shape;1253;p43"/>
          <p:cNvGrpSpPr/>
          <p:nvPr/>
        </p:nvGrpSpPr>
        <p:grpSpPr>
          <a:xfrm>
            <a:off x="9443288" y="5752884"/>
            <a:ext cx="299598" cy="398327"/>
            <a:chOff x="3707175" y="1322350"/>
            <a:chExt cx="226625" cy="292200"/>
          </a:xfrm>
        </p:grpSpPr>
        <p:sp>
          <p:nvSpPr>
            <p:cNvPr id="1254" name="Google Shape;1254;p43"/>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5" name="Google Shape;1255;p43"/>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grpSp>
        <p:nvGrpSpPr>
          <p:cNvPr id="415" name="Google Shape;415;p23"/>
          <p:cNvGrpSpPr/>
          <p:nvPr/>
        </p:nvGrpSpPr>
        <p:grpSpPr>
          <a:xfrm>
            <a:off x="8125143" y="3741414"/>
            <a:ext cx="792208" cy="710851"/>
            <a:chOff x="304016" y="596485"/>
            <a:chExt cx="1168621" cy="1048607"/>
          </a:xfrm>
        </p:grpSpPr>
        <p:sp>
          <p:nvSpPr>
            <p:cNvPr id="416" name="Google Shape;416;p2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17" name="Google Shape;417;p2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18" name="Google Shape;418;p23"/>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3"/>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420" name="Google Shape;420;p23"/>
          <p:cNvGrpSpPr/>
          <p:nvPr/>
        </p:nvGrpSpPr>
        <p:grpSpPr>
          <a:xfrm>
            <a:off x="8125143" y="1818631"/>
            <a:ext cx="792208" cy="710851"/>
            <a:chOff x="304016" y="596485"/>
            <a:chExt cx="1168621" cy="1048607"/>
          </a:xfrm>
        </p:grpSpPr>
        <p:sp>
          <p:nvSpPr>
            <p:cNvPr id="421" name="Google Shape;421;p2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22" name="Google Shape;422;p2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23" name="Google Shape;423;p23"/>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3"/>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425" name="Google Shape;425;p23"/>
          <p:cNvGrpSpPr/>
          <p:nvPr/>
        </p:nvGrpSpPr>
        <p:grpSpPr>
          <a:xfrm>
            <a:off x="4194843" y="3733848"/>
            <a:ext cx="792208" cy="710851"/>
            <a:chOff x="304016" y="596485"/>
            <a:chExt cx="1168621" cy="1048607"/>
          </a:xfrm>
        </p:grpSpPr>
        <p:sp>
          <p:nvSpPr>
            <p:cNvPr id="426" name="Google Shape;426;p2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27" name="Google Shape;427;p2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28" name="Google Shape;428;p23"/>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3"/>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430" name="Google Shape;430;p23"/>
          <p:cNvGrpSpPr/>
          <p:nvPr/>
        </p:nvGrpSpPr>
        <p:grpSpPr>
          <a:xfrm>
            <a:off x="4194843" y="1818614"/>
            <a:ext cx="792208" cy="710851"/>
            <a:chOff x="304016" y="596485"/>
            <a:chExt cx="1168621" cy="1048607"/>
          </a:xfrm>
        </p:grpSpPr>
        <p:sp>
          <p:nvSpPr>
            <p:cNvPr id="431" name="Google Shape;431;p2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32" name="Google Shape;432;p23"/>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33" name="Google Shape;433;p23"/>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3"/>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
        <p:nvSpPr>
          <p:cNvPr id="435" name="Google Shape;435;p23"/>
          <p:cNvSpPr txBox="1"/>
          <p:nvPr>
            <p:ph type="title"/>
          </p:nvPr>
        </p:nvSpPr>
        <p:spPr>
          <a:xfrm>
            <a:off x="537575" y="816450"/>
            <a:ext cx="3325800" cy="5561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TABLE OF CONTENTS.</a:t>
            </a:r>
            <a:endParaRPr/>
          </a:p>
        </p:txBody>
      </p:sp>
      <p:sp>
        <p:nvSpPr>
          <p:cNvPr id="436" name="Google Shape;436;p23"/>
          <p:cNvSpPr txBox="1"/>
          <p:nvPr>
            <p:ph idx="1" type="body"/>
          </p:nvPr>
        </p:nvSpPr>
        <p:spPr>
          <a:xfrm>
            <a:off x="4106925" y="2481695"/>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437" name="Google Shape;437;p23"/>
          <p:cNvSpPr txBox="1"/>
          <p:nvPr>
            <p:ph idx="2" type="body"/>
          </p:nvPr>
        </p:nvSpPr>
        <p:spPr>
          <a:xfrm>
            <a:off x="8064850" y="2481695"/>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438" name="Google Shape;438;p23"/>
          <p:cNvSpPr txBox="1"/>
          <p:nvPr>
            <p:ph idx="3" type="body"/>
          </p:nvPr>
        </p:nvSpPr>
        <p:spPr>
          <a:xfrm>
            <a:off x="8064850" y="4437204"/>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439" name="Google Shape;439;p23"/>
          <p:cNvSpPr txBox="1"/>
          <p:nvPr>
            <p:ph idx="4" type="title"/>
          </p:nvPr>
        </p:nvSpPr>
        <p:spPr>
          <a:xfrm>
            <a:off x="5126875" y="1785925"/>
            <a:ext cx="227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DOGS</a:t>
            </a:r>
            <a:endParaRPr/>
          </a:p>
        </p:txBody>
      </p:sp>
      <p:sp>
        <p:nvSpPr>
          <p:cNvPr id="440" name="Google Shape;440;p23"/>
          <p:cNvSpPr txBox="1"/>
          <p:nvPr>
            <p:ph idx="5" type="title"/>
          </p:nvPr>
        </p:nvSpPr>
        <p:spPr>
          <a:xfrm>
            <a:off x="9084850" y="1785925"/>
            <a:ext cx="227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CATS</a:t>
            </a:r>
            <a:endParaRPr/>
          </a:p>
        </p:txBody>
      </p:sp>
      <p:sp>
        <p:nvSpPr>
          <p:cNvPr id="441" name="Google Shape;441;p23"/>
          <p:cNvSpPr txBox="1"/>
          <p:nvPr>
            <p:ph idx="6" type="title"/>
          </p:nvPr>
        </p:nvSpPr>
        <p:spPr>
          <a:xfrm>
            <a:off x="9084850" y="3741428"/>
            <a:ext cx="227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KANGAROOS</a:t>
            </a:r>
            <a:r>
              <a:rPr lang="en"/>
              <a:t> </a:t>
            </a:r>
            <a:endParaRPr/>
          </a:p>
        </p:txBody>
      </p:sp>
      <p:sp>
        <p:nvSpPr>
          <p:cNvPr id="442" name="Google Shape;442;p23"/>
          <p:cNvSpPr txBox="1"/>
          <p:nvPr>
            <p:ph idx="7" type="body"/>
          </p:nvPr>
        </p:nvSpPr>
        <p:spPr>
          <a:xfrm>
            <a:off x="4106925" y="4437195"/>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443" name="Google Shape;443;p23"/>
          <p:cNvSpPr txBox="1"/>
          <p:nvPr>
            <p:ph idx="8" type="title"/>
          </p:nvPr>
        </p:nvSpPr>
        <p:spPr>
          <a:xfrm>
            <a:off x="5126875" y="3741425"/>
            <a:ext cx="227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ELEPHANTS</a:t>
            </a:r>
            <a:endParaRPr/>
          </a:p>
        </p:txBody>
      </p:sp>
      <p:sp>
        <p:nvSpPr>
          <p:cNvPr id="444" name="Google Shape;444;p23"/>
          <p:cNvSpPr/>
          <p:nvPr/>
        </p:nvSpPr>
        <p:spPr>
          <a:xfrm>
            <a:off x="4364850" y="2167128"/>
            <a:ext cx="385326" cy="287650"/>
          </a:xfrm>
          <a:prstGeom prst="rect">
            <a:avLst/>
          </a:prstGeom>
        </p:spPr>
        <p:txBody>
          <a:bodyPr>
            <a:prstTxWarp prst="textPlain"/>
          </a:bodyPr>
          <a:lstStyle/>
          <a:p>
            <a:pPr lvl="0" algn="ctr"/>
            <a:r>
              <a:rPr b="0" i="0">
                <a:ln>
                  <a:noFill/>
                </a:ln>
                <a:solidFill>
                  <a:schemeClr val="dk1"/>
                </a:solidFill>
                <a:latin typeface="Belanosima"/>
              </a:rPr>
              <a:t>01</a:t>
            </a:r>
          </a:p>
        </p:txBody>
      </p:sp>
      <p:sp>
        <p:nvSpPr>
          <p:cNvPr id="445" name="Google Shape;445;p23"/>
          <p:cNvSpPr/>
          <p:nvPr/>
        </p:nvSpPr>
        <p:spPr>
          <a:xfrm>
            <a:off x="8252387" y="2167128"/>
            <a:ext cx="499605" cy="287650"/>
          </a:xfrm>
          <a:prstGeom prst="rect">
            <a:avLst/>
          </a:prstGeom>
        </p:spPr>
        <p:txBody>
          <a:bodyPr>
            <a:prstTxWarp prst="textPlain"/>
          </a:bodyPr>
          <a:lstStyle/>
          <a:p>
            <a:pPr lvl="0" algn="ctr"/>
            <a:r>
              <a:rPr b="0" i="0">
                <a:ln>
                  <a:noFill/>
                </a:ln>
                <a:solidFill>
                  <a:schemeClr val="dk1"/>
                </a:solidFill>
                <a:latin typeface="Belanosima"/>
              </a:rPr>
              <a:t>02</a:t>
            </a:r>
          </a:p>
        </p:txBody>
      </p:sp>
      <p:sp>
        <p:nvSpPr>
          <p:cNvPr id="446" name="Google Shape;446;p23"/>
          <p:cNvSpPr/>
          <p:nvPr/>
        </p:nvSpPr>
        <p:spPr>
          <a:xfrm>
            <a:off x="4364850" y="4096512"/>
            <a:ext cx="488372" cy="291069"/>
          </a:xfrm>
          <a:prstGeom prst="rect">
            <a:avLst/>
          </a:prstGeom>
        </p:spPr>
        <p:txBody>
          <a:bodyPr>
            <a:prstTxWarp prst="textPlain"/>
          </a:bodyPr>
          <a:lstStyle/>
          <a:p>
            <a:pPr lvl="0" algn="ctr"/>
            <a:r>
              <a:rPr b="0" i="0">
                <a:ln>
                  <a:noFill/>
                </a:ln>
                <a:solidFill>
                  <a:schemeClr val="dk1"/>
                </a:solidFill>
                <a:latin typeface="Belanosima"/>
              </a:rPr>
              <a:t>03</a:t>
            </a:r>
          </a:p>
        </p:txBody>
      </p:sp>
      <p:sp>
        <p:nvSpPr>
          <p:cNvPr id="447" name="Google Shape;447;p23"/>
          <p:cNvSpPr/>
          <p:nvPr/>
        </p:nvSpPr>
        <p:spPr>
          <a:xfrm>
            <a:off x="8252387" y="4096512"/>
            <a:ext cx="508884" cy="287650"/>
          </a:xfrm>
          <a:prstGeom prst="rect">
            <a:avLst/>
          </a:prstGeom>
        </p:spPr>
        <p:txBody>
          <a:bodyPr>
            <a:prstTxWarp prst="textPlain"/>
          </a:bodyPr>
          <a:lstStyle/>
          <a:p>
            <a:pPr lvl="0" algn="ctr"/>
            <a:r>
              <a:rPr b="0" i="0">
                <a:ln>
                  <a:noFill/>
                </a:ln>
                <a:solidFill>
                  <a:schemeClr val="dk1"/>
                </a:solidFill>
                <a:latin typeface="Belanosima"/>
              </a:rPr>
              <a:t>04</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24"/>
          <p:cNvSpPr txBox="1"/>
          <p:nvPr>
            <p:ph type="title"/>
          </p:nvPr>
        </p:nvSpPr>
        <p:spPr>
          <a:xfrm>
            <a:off x="1231650" y="1626775"/>
            <a:ext cx="9728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BULLET POINT LIST.</a:t>
            </a:r>
            <a:endParaRPr/>
          </a:p>
        </p:txBody>
      </p:sp>
      <p:sp>
        <p:nvSpPr>
          <p:cNvPr id="453" name="Google Shape;453;p24"/>
          <p:cNvSpPr txBox="1"/>
          <p:nvPr>
            <p:ph idx="1" type="body"/>
          </p:nvPr>
        </p:nvSpPr>
        <p:spPr>
          <a:xfrm>
            <a:off x="1231650" y="2675175"/>
            <a:ext cx="9728700" cy="2646900"/>
          </a:xfrm>
          <a:prstGeom prst="rect">
            <a:avLst/>
          </a:prstGeom>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SzPts val="1900"/>
              <a:buChar char="●"/>
            </a:pPr>
            <a:r>
              <a:rPr lang="en"/>
              <a:t>We will talk about this first.</a:t>
            </a:r>
            <a:endParaRPr/>
          </a:p>
          <a:p>
            <a:pPr indent="-349250" lvl="0" marL="457200" rtl="0" algn="l">
              <a:lnSpc>
                <a:spcPct val="200000"/>
              </a:lnSpc>
              <a:spcBef>
                <a:spcPts val="0"/>
              </a:spcBef>
              <a:spcAft>
                <a:spcPts val="0"/>
              </a:spcAft>
              <a:buSzPts val="1900"/>
              <a:buChar char="●"/>
            </a:pPr>
            <a:r>
              <a:rPr lang="en"/>
              <a:t>We will talk about this second.</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And we will talk about this last.</a:t>
            </a:r>
            <a:endParaRPr/>
          </a:p>
        </p:txBody>
      </p:sp>
      <p:grpSp>
        <p:nvGrpSpPr>
          <p:cNvPr id="454" name="Google Shape;454;p24"/>
          <p:cNvGrpSpPr/>
          <p:nvPr/>
        </p:nvGrpSpPr>
        <p:grpSpPr>
          <a:xfrm>
            <a:off x="10272793" y="4951202"/>
            <a:ext cx="792208" cy="710851"/>
            <a:chOff x="304016" y="596485"/>
            <a:chExt cx="1168621" cy="1048607"/>
          </a:xfrm>
        </p:grpSpPr>
        <p:sp>
          <p:nvSpPr>
            <p:cNvPr id="455" name="Google Shape;455;p2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56" name="Google Shape;456;p2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57" name="Google Shape;457;p24"/>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4"/>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459" name="Google Shape;459;p24"/>
          <p:cNvGrpSpPr/>
          <p:nvPr/>
        </p:nvGrpSpPr>
        <p:grpSpPr>
          <a:xfrm>
            <a:off x="10272793" y="4079194"/>
            <a:ext cx="792208" cy="710851"/>
            <a:chOff x="304016" y="596485"/>
            <a:chExt cx="1168621" cy="1048607"/>
          </a:xfrm>
        </p:grpSpPr>
        <p:sp>
          <p:nvSpPr>
            <p:cNvPr id="460" name="Google Shape;460;p2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61" name="Google Shape;461;p2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62" name="Google Shape;462;p24"/>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4"/>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464" name="Google Shape;464;p24"/>
          <p:cNvGrpSpPr/>
          <p:nvPr/>
        </p:nvGrpSpPr>
        <p:grpSpPr>
          <a:xfrm>
            <a:off x="10272793" y="3207185"/>
            <a:ext cx="792208" cy="710851"/>
            <a:chOff x="304016" y="596485"/>
            <a:chExt cx="1168621" cy="1048607"/>
          </a:xfrm>
        </p:grpSpPr>
        <p:sp>
          <p:nvSpPr>
            <p:cNvPr id="465" name="Google Shape;465;p2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66" name="Google Shape;466;p2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67" name="Google Shape;467;p24"/>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4"/>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469" name="Google Shape;469;p24"/>
          <p:cNvGrpSpPr/>
          <p:nvPr/>
        </p:nvGrpSpPr>
        <p:grpSpPr>
          <a:xfrm>
            <a:off x="10272793" y="2335177"/>
            <a:ext cx="792208" cy="710851"/>
            <a:chOff x="304016" y="596485"/>
            <a:chExt cx="1168621" cy="1048607"/>
          </a:xfrm>
        </p:grpSpPr>
        <p:sp>
          <p:nvSpPr>
            <p:cNvPr id="470" name="Google Shape;470;p2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71" name="Google Shape;471;p24"/>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72" name="Google Shape;472;p24"/>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4"/>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5"/>
          <p:cNvSpPr/>
          <p:nvPr/>
        </p:nvSpPr>
        <p:spPr>
          <a:xfrm>
            <a:off x="1494150" y="1256400"/>
            <a:ext cx="9203700" cy="336300"/>
          </a:xfrm>
          <a:prstGeom prst="rect">
            <a:avLst/>
          </a:prstGeom>
          <a:solidFill>
            <a:schemeClr val="accent4"/>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9" name="Google Shape;479;p25"/>
          <p:cNvGrpSpPr/>
          <p:nvPr/>
        </p:nvGrpSpPr>
        <p:grpSpPr>
          <a:xfrm flipH="1">
            <a:off x="9846316" y="1312975"/>
            <a:ext cx="792253" cy="230688"/>
            <a:chOff x="745813" y="1290313"/>
            <a:chExt cx="1236350" cy="360000"/>
          </a:xfrm>
        </p:grpSpPr>
        <p:sp>
          <p:nvSpPr>
            <p:cNvPr id="480" name="Google Shape;480;p25"/>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481" name="Google Shape;481;p25"/>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482" name="Google Shape;482;p25"/>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483" name="Google Shape;483;p25"/>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484" name="Google Shape;484;p25"/>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485" name="Google Shape;485;p25"/>
            <p:cNvGrpSpPr/>
            <p:nvPr/>
          </p:nvGrpSpPr>
          <p:grpSpPr>
            <a:xfrm>
              <a:off x="832821" y="1377491"/>
              <a:ext cx="190941" cy="186000"/>
              <a:chOff x="2210355" y="-492159"/>
              <a:chExt cx="190941" cy="186000"/>
            </a:xfrm>
          </p:grpSpPr>
          <p:sp>
            <p:nvSpPr>
              <p:cNvPr id="486" name="Google Shape;486;p25"/>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487" name="Google Shape;487;p25"/>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488" name="Google Shape;488;p25"/>
          <p:cNvSpPr txBox="1"/>
          <p:nvPr>
            <p:ph idx="1" type="body"/>
          </p:nvPr>
        </p:nvSpPr>
        <p:spPr>
          <a:xfrm>
            <a:off x="2401350" y="4267150"/>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a brief introduction of your section here: Let’s dive in and get to know some interesting facts about animals!</a:t>
            </a:r>
            <a:endParaRPr/>
          </a:p>
        </p:txBody>
      </p:sp>
      <p:sp>
        <p:nvSpPr>
          <p:cNvPr id="489" name="Google Shape;489;p25"/>
          <p:cNvSpPr txBox="1"/>
          <p:nvPr>
            <p:ph type="title"/>
          </p:nvPr>
        </p:nvSpPr>
        <p:spPr>
          <a:xfrm>
            <a:off x="2401350" y="2183500"/>
            <a:ext cx="7389300" cy="2066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WE WILL TALK ABOUT THIS FIRST.</a:t>
            </a:r>
            <a:endParaRPr/>
          </a:p>
        </p:txBody>
      </p:sp>
      <p:grpSp>
        <p:nvGrpSpPr>
          <p:cNvPr id="490" name="Google Shape;490;p25"/>
          <p:cNvGrpSpPr/>
          <p:nvPr/>
        </p:nvGrpSpPr>
        <p:grpSpPr>
          <a:xfrm>
            <a:off x="318003" y="207728"/>
            <a:ext cx="2199812" cy="1973898"/>
            <a:chOff x="304016" y="596485"/>
            <a:chExt cx="1168621" cy="1048607"/>
          </a:xfrm>
        </p:grpSpPr>
        <p:sp>
          <p:nvSpPr>
            <p:cNvPr id="491" name="Google Shape;491;p2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92" name="Google Shape;492;p2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93" name="Google Shape;493;p25"/>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5"/>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
        <p:nvSpPr>
          <p:cNvPr id="495" name="Google Shape;495;p25"/>
          <p:cNvSpPr/>
          <p:nvPr/>
        </p:nvSpPr>
        <p:spPr>
          <a:xfrm>
            <a:off x="790099" y="1175514"/>
            <a:ext cx="1069996" cy="798761"/>
          </a:xfrm>
          <a:prstGeom prst="rect">
            <a:avLst/>
          </a:prstGeom>
        </p:spPr>
        <p:txBody>
          <a:bodyPr>
            <a:prstTxWarp prst="textPlain"/>
          </a:bodyPr>
          <a:lstStyle/>
          <a:p>
            <a:pPr lvl="0" algn="ctr"/>
            <a:r>
              <a:rPr b="0" i="0">
                <a:ln>
                  <a:noFill/>
                </a:ln>
                <a:solidFill>
                  <a:schemeClr val="dk1"/>
                </a:solidFill>
                <a:latin typeface="Belanosima"/>
              </a:rPr>
              <a:t>01</a:t>
            </a:r>
          </a:p>
        </p:txBody>
      </p:sp>
      <p:grpSp>
        <p:nvGrpSpPr>
          <p:cNvPr id="496" name="Google Shape;496;p25"/>
          <p:cNvGrpSpPr/>
          <p:nvPr/>
        </p:nvGrpSpPr>
        <p:grpSpPr>
          <a:xfrm>
            <a:off x="11034793" y="5688164"/>
            <a:ext cx="792208" cy="710851"/>
            <a:chOff x="304016" y="596485"/>
            <a:chExt cx="1168621" cy="1048607"/>
          </a:xfrm>
        </p:grpSpPr>
        <p:sp>
          <p:nvSpPr>
            <p:cNvPr id="497" name="Google Shape;497;p2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98" name="Google Shape;498;p2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499" name="Google Shape;499;p25"/>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5"/>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501" name="Google Shape;501;p25"/>
          <p:cNvGrpSpPr/>
          <p:nvPr/>
        </p:nvGrpSpPr>
        <p:grpSpPr>
          <a:xfrm>
            <a:off x="11034793" y="4816156"/>
            <a:ext cx="792208" cy="710851"/>
            <a:chOff x="304016" y="596485"/>
            <a:chExt cx="1168621" cy="1048607"/>
          </a:xfrm>
        </p:grpSpPr>
        <p:sp>
          <p:nvSpPr>
            <p:cNvPr id="502" name="Google Shape;502;p2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503" name="Google Shape;503;p2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504" name="Google Shape;504;p25"/>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5"/>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grpSp>
        <p:nvGrpSpPr>
          <p:cNvPr id="506" name="Google Shape;506;p25"/>
          <p:cNvGrpSpPr/>
          <p:nvPr/>
        </p:nvGrpSpPr>
        <p:grpSpPr>
          <a:xfrm>
            <a:off x="11034793" y="3944148"/>
            <a:ext cx="792208" cy="710851"/>
            <a:chOff x="304016" y="596485"/>
            <a:chExt cx="1168621" cy="1048607"/>
          </a:xfrm>
        </p:grpSpPr>
        <p:sp>
          <p:nvSpPr>
            <p:cNvPr id="507" name="Google Shape;507;p2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508" name="Google Shape;508;p25"/>
            <p:cNvSpPr/>
            <p:nvPr/>
          </p:nvSpPr>
          <p:spPr>
            <a:xfrm>
              <a:off x="468226" y="596485"/>
              <a:ext cx="1004410" cy="1048606"/>
            </a:xfrm>
            <a:custGeom>
              <a:rect b="b" l="l" r="r" t="t"/>
              <a:pathLst>
                <a:path extrusionOk="0" h="1048606" w="100441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sp>
          <p:nvSpPr>
            <p:cNvPr id="509" name="Google Shape;509;p25"/>
            <p:cNvSpPr/>
            <p:nvPr/>
          </p:nvSpPr>
          <p:spPr>
            <a:xfrm flipH="1">
              <a:off x="357475" y="829775"/>
              <a:ext cx="1061700" cy="745500"/>
            </a:xfrm>
            <a:prstGeom prst="parallelogram">
              <a:avLst>
                <a:gd fmla="val 28709" name="adj"/>
              </a:avLst>
            </a:prstGeom>
            <a:solidFill>
              <a:srgbClr val="F3F3F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5"/>
            <p:cNvSpPr/>
            <p:nvPr/>
          </p:nvSpPr>
          <p:spPr>
            <a:xfrm>
              <a:off x="304016" y="991868"/>
              <a:ext cx="1168621" cy="653224"/>
            </a:xfrm>
            <a:custGeom>
              <a:rect b="b" l="l" r="r" t="t"/>
              <a:pathLst>
                <a:path extrusionOk="0" h="653224" w="1168621">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Slab"/>
                <a:ea typeface="Roboto Slab"/>
                <a:cs typeface="Roboto Slab"/>
                <a:sym typeface="Roboto Slab"/>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26"/>
          <p:cNvSpPr txBox="1"/>
          <p:nvPr>
            <p:ph type="title"/>
          </p:nvPr>
        </p:nvSpPr>
        <p:spPr>
          <a:xfrm>
            <a:off x="1231650" y="1626775"/>
            <a:ext cx="9728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16" name="Google Shape;516;p26"/>
          <p:cNvSpPr txBox="1"/>
          <p:nvPr>
            <p:ph idx="1" type="body"/>
          </p:nvPr>
        </p:nvSpPr>
        <p:spPr>
          <a:xfrm>
            <a:off x="1231650" y="2446575"/>
            <a:ext cx="9728700" cy="3085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Elephants may be able to detect a thunderstorm from hundreds of miles away, and will head towards it, looking for 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a little bit more information. But try to not overload your slides with text.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id="521" name="Google Shape;521;p27"/>
          <p:cNvPicPr preferRelativeResize="0"/>
          <p:nvPr/>
        </p:nvPicPr>
        <p:blipFill rotWithShape="1">
          <a:blip r:embed="rId3">
            <a:alphaModFix/>
          </a:blip>
          <a:srcRect b="0" l="5658" r="5658" t="0"/>
          <a:stretch/>
        </p:blipFill>
        <p:spPr>
          <a:xfrm>
            <a:off x="550225" y="802978"/>
            <a:ext cx="5790000" cy="4351500"/>
          </a:xfrm>
          <a:prstGeom prst="roundRect">
            <a:avLst>
              <a:gd fmla="val 0" name="adj"/>
            </a:avLst>
          </a:prstGeom>
          <a:noFill/>
          <a:ln cap="flat" cmpd="sng" w="9525">
            <a:solidFill>
              <a:schemeClr val="accent5"/>
            </a:solidFill>
            <a:prstDash val="solid"/>
            <a:round/>
            <a:headEnd len="sm" w="sm" type="none"/>
            <a:tailEnd len="sm" w="sm" type="none"/>
          </a:ln>
        </p:spPr>
      </p:pic>
      <p:sp>
        <p:nvSpPr>
          <p:cNvPr id="522" name="Google Shape;522;p27"/>
          <p:cNvSpPr txBox="1"/>
          <p:nvPr>
            <p:ph idx="4294967295" type="title"/>
          </p:nvPr>
        </p:nvSpPr>
        <p:spPr>
          <a:xfrm>
            <a:off x="6591400" y="802975"/>
            <a:ext cx="5256600" cy="43515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t>KOALAS ARE EVEN MORE LAZY THAN CATS.</a:t>
            </a:r>
            <a:endParaRPr sz="7000"/>
          </a:p>
        </p:txBody>
      </p:sp>
      <p:sp>
        <p:nvSpPr>
          <p:cNvPr id="523" name="Google Shape;523;p27"/>
          <p:cNvSpPr txBox="1"/>
          <p:nvPr>
            <p:ph idx="4294967295" type="body"/>
          </p:nvPr>
        </p:nvSpPr>
        <p:spPr>
          <a:xfrm>
            <a:off x="550225" y="5341800"/>
            <a:ext cx="11129100" cy="974400"/>
          </a:xfrm>
          <a:prstGeom prst="rect">
            <a:avLst/>
          </a:prstGeom>
          <a:ln cap="flat" cmpd="sng" w="9525">
            <a:solidFill>
              <a:schemeClr val="accent5"/>
            </a:solidFill>
            <a:prstDash val="solid"/>
            <a:round/>
            <a:headEnd len="sm" w="sm" type="none"/>
            <a:tailEnd len="sm" w="sm" type="none"/>
          </a:ln>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sp>
        <p:nvSpPr>
          <p:cNvPr id="524" name="Google Shape;524;p27"/>
          <p:cNvSpPr/>
          <p:nvPr/>
        </p:nvSpPr>
        <p:spPr>
          <a:xfrm>
            <a:off x="0" y="0"/>
            <a:ext cx="12192000" cy="336300"/>
          </a:xfrm>
          <a:prstGeom prst="rect">
            <a:avLst/>
          </a:prstGeom>
          <a:solidFill>
            <a:schemeClr val="accent4"/>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 name="Google Shape;525;p27"/>
          <p:cNvGrpSpPr/>
          <p:nvPr/>
        </p:nvGrpSpPr>
        <p:grpSpPr>
          <a:xfrm flipH="1">
            <a:off x="11340441" y="56575"/>
            <a:ext cx="792253" cy="230688"/>
            <a:chOff x="745813" y="1290313"/>
            <a:chExt cx="1236350" cy="360000"/>
          </a:xfrm>
        </p:grpSpPr>
        <p:sp>
          <p:nvSpPr>
            <p:cNvPr id="526" name="Google Shape;526;p27"/>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527" name="Google Shape;527;p27"/>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528" name="Google Shape;528;p27"/>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529" name="Google Shape;529;p27"/>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530" name="Google Shape;530;p27"/>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531" name="Google Shape;531;p27"/>
            <p:cNvGrpSpPr/>
            <p:nvPr/>
          </p:nvGrpSpPr>
          <p:grpSpPr>
            <a:xfrm>
              <a:off x="832821" y="1377491"/>
              <a:ext cx="190941" cy="186000"/>
              <a:chOff x="2210355" y="-492159"/>
              <a:chExt cx="190941" cy="186000"/>
            </a:xfrm>
          </p:grpSpPr>
          <p:sp>
            <p:nvSpPr>
              <p:cNvPr id="532" name="Google Shape;532;p27"/>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533" name="Google Shape;533;p27"/>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8"/>
          <p:cNvSpPr/>
          <p:nvPr/>
        </p:nvSpPr>
        <p:spPr>
          <a:xfrm>
            <a:off x="904775" y="880500"/>
            <a:ext cx="10382400" cy="336300"/>
          </a:xfrm>
          <a:prstGeom prst="rect">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9" name="Google Shape;539;p28"/>
          <p:cNvGrpSpPr/>
          <p:nvPr/>
        </p:nvGrpSpPr>
        <p:grpSpPr>
          <a:xfrm flipH="1">
            <a:off x="10435616" y="937075"/>
            <a:ext cx="792253" cy="230688"/>
            <a:chOff x="745813" y="1290313"/>
            <a:chExt cx="1236350" cy="360000"/>
          </a:xfrm>
        </p:grpSpPr>
        <p:sp>
          <p:nvSpPr>
            <p:cNvPr id="540" name="Google Shape;540;p28"/>
            <p:cNvSpPr/>
            <p:nvPr/>
          </p:nvSpPr>
          <p:spPr>
            <a:xfrm>
              <a:off x="74581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b="1" sz="2100"/>
            </a:p>
          </p:txBody>
        </p:sp>
        <p:sp>
          <p:nvSpPr>
            <p:cNvPr id="541" name="Google Shape;541;p28"/>
            <p:cNvSpPr/>
            <p:nvPr/>
          </p:nvSpPr>
          <p:spPr>
            <a:xfrm>
              <a:off x="1183988"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542" name="Google Shape;542;p28"/>
            <p:cNvSpPr/>
            <p:nvPr/>
          </p:nvSpPr>
          <p:spPr>
            <a:xfrm>
              <a:off x="1622163" y="1290313"/>
              <a:ext cx="360000" cy="360000"/>
            </a:xfrm>
            <a:prstGeom prst="rect">
              <a:avLst/>
            </a:prstGeom>
            <a:noFill/>
            <a:ln cap="flat" cmpd="sng" w="9525">
              <a:solidFill>
                <a:schemeClr val="accent5"/>
              </a:solidFill>
              <a:prstDash val="solid"/>
              <a:round/>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543" name="Google Shape;543;p28"/>
            <p:cNvSpPr/>
            <p:nvPr/>
          </p:nvSpPr>
          <p:spPr>
            <a:xfrm>
              <a:off x="1255988" y="1362313"/>
              <a:ext cx="216000" cy="216000"/>
            </a:xfrm>
            <a:prstGeom prst="frame">
              <a:avLst>
                <a:gd fmla="val 6646" name="adj1"/>
              </a:avLst>
            </a:prstGeom>
            <a:solidFill>
              <a:schemeClr val="accent5"/>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544" name="Google Shape;544;p28"/>
            <p:cNvSpPr/>
            <p:nvPr/>
          </p:nvSpPr>
          <p:spPr>
            <a:xfrm>
              <a:off x="1677763" y="1554059"/>
              <a:ext cx="248400" cy="14400"/>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nvGrpSpPr>
            <p:cNvPr id="545" name="Google Shape;545;p28"/>
            <p:cNvGrpSpPr/>
            <p:nvPr/>
          </p:nvGrpSpPr>
          <p:grpSpPr>
            <a:xfrm>
              <a:off x="832821" y="1377491"/>
              <a:ext cx="190941" cy="186000"/>
              <a:chOff x="2210355" y="-492159"/>
              <a:chExt cx="190941" cy="186000"/>
            </a:xfrm>
          </p:grpSpPr>
          <p:sp>
            <p:nvSpPr>
              <p:cNvPr id="546" name="Google Shape;546;p28"/>
              <p:cNvSpPr/>
              <p:nvPr/>
            </p:nvSpPr>
            <p:spPr>
              <a:xfrm rot="2702936">
                <a:off x="2184243" y="-406372"/>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sp>
            <p:nvSpPr>
              <p:cNvPr id="547" name="Google Shape;547;p28"/>
              <p:cNvSpPr/>
              <p:nvPr/>
            </p:nvSpPr>
            <p:spPr>
              <a:xfrm rot="8102936">
                <a:off x="2179151" y="-406374"/>
                <a:ext cx="248407" cy="14425"/>
              </a:xfrm>
              <a:prstGeom prst="roundRect">
                <a:avLst>
                  <a:gd fmla="val 50000" name="adj"/>
                </a:avLst>
              </a:prstGeom>
              <a:solidFill>
                <a:schemeClr val="accent5"/>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None/>
                </a:pPr>
                <a:r>
                  <a:t/>
                </a:r>
                <a:endParaRPr sz="2100"/>
              </a:p>
            </p:txBody>
          </p:sp>
        </p:grpSp>
      </p:grpSp>
      <p:sp>
        <p:nvSpPr>
          <p:cNvPr id="548" name="Google Shape;548;p28"/>
          <p:cNvSpPr txBox="1"/>
          <p:nvPr>
            <p:ph type="title"/>
          </p:nvPr>
        </p:nvSpPr>
        <p:spPr>
          <a:xfrm>
            <a:off x="1492925" y="2055100"/>
            <a:ext cx="92061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549" name="Google Shape;549;p28"/>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550" name="Google Shape;550;p28"/>
          <p:cNvGrpSpPr/>
          <p:nvPr/>
        </p:nvGrpSpPr>
        <p:grpSpPr>
          <a:xfrm rot="10800000">
            <a:off x="1159777" y="1389176"/>
            <a:ext cx="1237846" cy="872004"/>
            <a:chOff x="621403" y="597265"/>
            <a:chExt cx="1588204" cy="1118814"/>
          </a:xfrm>
        </p:grpSpPr>
        <p:sp>
          <p:nvSpPr>
            <p:cNvPr id="551" name="Google Shape;551;p28"/>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2" name="Google Shape;552;p28"/>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29"/>
          <p:cNvSpPr txBox="1"/>
          <p:nvPr>
            <p:ph type="title"/>
          </p:nvPr>
        </p:nvSpPr>
        <p:spPr>
          <a:xfrm>
            <a:off x="548850" y="683900"/>
            <a:ext cx="112008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558" name="Google Shape;558;p29"/>
          <p:cNvSpPr txBox="1"/>
          <p:nvPr>
            <p:ph idx="2" type="body"/>
          </p:nvPr>
        </p:nvSpPr>
        <p:spPr>
          <a:xfrm>
            <a:off x="6865242" y="2459700"/>
            <a:ext cx="4560000" cy="3121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559" name="Google Shape;559;p29"/>
          <p:cNvSpPr txBox="1"/>
          <p:nvPr>
            <p:ph idx="1" type="body"/>
          </p:nvPr>
        </p:nvSpPr>
        <p:spPr>
          <a:xfrm>
            <a:off x="873350" y="2459704"/>
            <a:ext cx="4560000" cy="3121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3E6DE"/>
      </a:lt1>
      <a:dk2>
        <a:srgbClr val="434343"/>
      </a:dk2>
      <a:lt2>
        <a:srgbClr val="EEEEEE"/>
      </a:lt2>
      <a:accent1>
        <a:srgbClr val="F07E66"/>
      </a:accent1>
      <a:accent2>
        <a:srgbClr val="F4AE69"/>
      </a:accent2>
      <a:accent3>
        <a:srgbClr val="A3CEC5"/>
      </a:accent3>
      <a:accent4>
        <a:srgbClr val="F0B2B7"/>
      </a:accent4>
      <a:accent5>
        <a:srgbClr val="000000"/>
      </a:accent5>
      <a:accent6>
        <a:srgbClr val="E59D8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