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7F7D329-D7A0-4AA1-BF06-283D8A54FB05}">
  <a:tblStyle styleId="{37F7D329-D7A0-4AA1-BF06-283D8A54FB0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frogs say “ribbit”?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{37F7D329-D7A0-4AA1-BF06-283D8A54FB05}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amphibian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animal that spends part of its life in water and part on land, such as frogs and toads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communicate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give and get information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compare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notice what is similar and what is different between things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habitat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place where an animal or plant lives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identify</a:t>
                      </a:r>
                      <a:endParaRPr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figure out what or who something is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lake</a:t>
                      </a:r>
                      <a:endParaRPr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large area of water with land all around it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pond</a:t>
                      </a:r>
                      <a:endParaRPr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area of still water, larger than a puddle, but smaller than a lake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rainforest</a:t>
                      </a:r>
                      <a:endParaRPr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habitat that is usually warm and gets lots of rain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species</a:t>
                      </a:r>
                      <a:endParaRPr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one specific kind of living 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swamp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habitat covered in water and filled with many trees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vibrate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move back and forth quickly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frogs say “ribbit”?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