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CC9D1E4-13D3-4D77-B1F7-7985E93E1DD4}">
  <a:tblStyle styleId="{2CC9D1E4-13D3-4D77-B1F7-7985E93E1DD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would a hawk move to New York City?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{2CC9D1E4-13D3-4D77-B1F7-7985E93E1DD4}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carnivore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eats only other animals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consumer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living thing that eats other living things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food chain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how living things are connected through what they eat and what they are eaten by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food web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many different food chains found in one place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herbivore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only eats plants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matter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anything that takes up space; can be in different forms such as solid, liquid, or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matter flow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movement of material through an ecosystem, such as through food chains and food webs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omnivore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eats both plants and animals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redator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hunts and eats other animals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rey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is hunted by and eaten by another animal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producer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living thing that makes its own food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Why would a hawk move to New York City?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