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820400" cx="6096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408">
          <p15:clr>
            <a:srgbClr val="A4A3A4"/>
          </p15:clr>
        </p15:guide>
        <p15:guide id="2" pos="19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8" orient="horz"/>
        <p:guide pos="19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46340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:notes"/>
          <p:cNvSpPr/>
          <p:nvPr>
            <p:ph idx="2" type="sldImg"/>
          </p:nvPr>
        </p:nvSpPr>
        <p:spPr>
          <a:xfrm>
            <a:off x="246340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8be66aa16a_0_240:notes"/>
          <p:cNvSpPr/>
          <p:nvPr>
            <p:ph idx="2" type="sldImg"/>
          </p:nvPr>
        </p:nvSpPr>
        <p:spPr>
          <a:xfrm>
            <a:off x="246340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8be66aa16a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8be66aa16a_0_175:notes"/>
          <p:cNvSpPr/>
          <p:nvPr>
            <p:ph idx="2" type="sldImg"/>
          </p:nvPr>
        </p:nvSpPr>
        <p:spPr>
          <a:xfrm>
            <a:off x="246340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8be66aa16a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8be66aa16a_0_179:notes"/>
          <p:cNvSpPr/>
          <p:nvPr>
            <p:ph idx="2" type="sldImg"/>
          </p:nvPr>
        </p:nvSpPr>
        <p:spPr>
          <a:xfrm>
            <a:off x="246340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8be66aa16a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8be66aa16a_0_183:notes"/>
          <p:cNvSpPr/>
          <p:nvPr>
            <p:ph idx="2" type="sldImg"/>
          </p:nvPr>
        </p:nvSpPr>
        <p:spPr>
          <a:xfrm>
            <a:off x="246340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8be66aa16a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g8be66aa16a_0_187:notes"/>
          <p:cNvSpPr/>
          <p:nvPr>
            <p:ph idx="2" type="sldImg"/>
          </p:nvPr>
        </p:nvSpPr>
        <p:spPr>
          <a:xfrm>
            <a:off x="2463400" y="685800"/>
            <a:ext cx="193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8" name="Google Shape;1948;g8be66aa16a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st Story" type="title">
  <p:cSld name="TITLE">
    <p:bg>
      <p:bgPr>
        <a:solidFill>
          <a:srgbClr val="000000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/>
          <p:nvPr/>
        </p:nvSpPr>
        <p:spPr>
          <a:xfrm>
            <a:off x="129750" y="9754825"/>
            <a:ext cx="3866100" cy="8835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" name="Google Shape;9;p2"/>
          <p:cNvGrpSpPr/>
          <p:nvPr/>
        </p:nvGrpSpPr>
        <p:grpSpPr>
          <a:xfrm>
            <a:off x="228324" y="9835368"/>
            <a:ext cx="723000" cy="722400"/>
            <a:chOff x="-2689251" y="5456668"/>
            <a:chExt cx="723000" cy="722400"/>
          </a:xfrm>
        </p:grpSpPr>
        <p:sp>
          <p:nvSpPr>
            <p:cNvPr id="10" name="Google Shape;10;p2"/>
            <p:cNvSpPr/>
            <p:nvPr/>
          </p:nvSpPr>
          <p:spPr>
            <a:xfrm>
              <a:off x="-2689251" y="5456668"/>
              <a:ext cx="723000" cy="7224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" name="Google Shape;11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2579248" y="5578957"/>
              <a:ext cx="502991" cy="4778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2" name="Google Shape;12;p2"/>
          <p:cNvSpPr txBox="1"/>
          <p:nvPr/>
        </p:nvSpPr>
        <p:spPr>
          <a:xfrm>
            <a:off x="990850" y="9883975"/>
            <a:ext cx="25905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Send Message</a:t>
            </a:r>
            <a:endParaRPr sz="3000">
              <a:solidFill>
                <a:srgbClr val="FFFFFF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838689">
            <a:off x="4314598" y="9783531"/>
            <a:ext cx="708479" cy="70847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" name="Google Shape;14;p2"/>
          <p:cNvSpPr/>
          <p:nvPr/>
        </p:nvSpPr>
        <p:spPr>
          <a:xfrm>
            <a:off x="5169400" y="10098475"/>
            <a:ext cx="177600" cy="196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398000" y="10098475"/>
            <a:ext cx="177600" cy="196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626600" y="10098475"/>
            <a:ext cx="177600" cy="196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29750" y="849900"/>
            <a:ext cx="1497000" cy="1344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626750" y="900650"/>
            <a:ext cx="32979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linker"/>
              <a:buNone/>
              <a:defRPr sz="180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cxnSp>
        <p:nvCxnSpPr>
          <p:cNvPr id="19" name="Google Shape;19;p2"/>
          <p:cNvCxnSpPr/>
          <p:nvPr/>
        </p:nvCxnSpPr>
        <p:spPr>
          <a:xfrm>
            <a:off x="1759800" y="1370150"/>
            <a:ext cx="30318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" name="Google Shape;20;p2"/>
          <p:cNvSpPr/>
          <p:nvPr/>
        </p:nvSpPr>
        <p:spPr>
          <a:xfrm>
            <a:off x="5246363" y="431150"/>
            <a:ext cx="480875" cy="4695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Blinker;100"/>
              </a:rPr>
              <a:t>X</a:t>
            </a:r>
          </a:p>
        </p:txBody>
      </p:sp>
      <p:cxnSp>
        <p:nvCxnSpPr>
          <p:cNvPr id="21" name="Google Shape;21;p2"/>
          <p:cNvCxnSpPr/>
          <p:nvPr/>
        </p:nvCxnSpPr>
        <p:spPr>
          <a:xfrm>
            <a:off x="374363" y="194775"/>
            <a:ext cx="9246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10140000" dist="19050">
              <a:srgbClr val="FFFFFF">
                <a:alpha val="20000"/>
              </a:srgbClr>
            </a:outerShdw>
          </a:effectLst>
        </p:spPr>
      </p:cxnSp>
      <p:cxnSp>
        <p:nvCxnSpPr>
          <p:cNvPr id="22" name="Google Shape;22;p2"/>
          <p:cNvCxnSpPr/>
          <p:nvPr/>
        </p:nvCxnSpPr>
        <p:spPr>
          <a:xfrm>
            <a:off x="1480029" y="199125"/>
            <a:ext cx="9246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Google Shape;23;p2"/>
          <p:cNvCxnSpPr/>
          <p:nvPr/>
        </p:nvCxnSpPr>
        <p:spPr>
          <a:xfrm>
            <a:off x="2585695" y="194775"/>
            <a:ext cx="9246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Google Shape;24;p2"/>
          <p:cNvCxnSpPr/>
          <p:nvPr/>
        </p:nvCxnSpPr>
        <p:spPr>
          <a:xfrm>
            <a:off x="3691361" y="194775"/>
            <a:ext cx="9246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" name="Google Shape;25;p2"/>
          <p:cNvCxnSpPr/>
          <p:nvPr/>
        </p:nvCxnSpPr>
        <p:spPr>
          <a:xfrm>
            <a:off x="4797027" y="185250"/>
            <a:ext cx="9246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rections">
  <p:cSld name="TITLE_2">
    <p:bg>
      <p:bgPr>
        <a:solidFill>
          <a:srgbClr val="000000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129750" y="9754825"/>
            <a:ext cx="3866100" cy="8835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>
            <a:off x="228324" y="9835368"/>
            <a:ext cx="723000" cy="722400"/>
            <a:chOff x="-2689251" y="5456668"/>
            <a:chExt cx="723000" cy="722400"/>
          </a:xfrm>
        </p:grpSpPr>
        <p:sp>
          <p:nvSpPr>
            <p:cNvPr id="29" name="Google Shape;29;p3"/>
            <p:cNvSpPr/>
            <p:nvPr/>
          </p:nvSpPr>
          <p:spPr>
            <a:xfrm>
              <a:off x="-2689251" y="5456668"/>
              <a:ext cx="723000" cy="7224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0" name="Google Shape;30;p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2579248" y="5578957"/>
              <a:ext cx="502991" cy="4778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31" name="Google Shape;31;p3"/>
          <p:cNvSpPr txBox="1"/>
          <p:nvPr/>
        </p:nvSpPr>
        <p:spPr>
          <a:xfrm>
            <a:off x="990850" y="9883975"/>
            <a:ext cx="25905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Send Message</a:t>
            </a:r>
            <a:endParaRPr sz="3000">
              <a:solidFill>
                <a:srgbClr val="FFFFFF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838689">
            <a:off x="4314598" y="9783531"/>
            <a:ext cx="708479" cy="70847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3" name="Google Shape;33;p3"/>
          <p:cNvSpPr/>
          <p:nvPr/>
        </p:nvSpPr>
        <p:spPr>
          <a:xfrm>
            <a:off x="5169400" y="10098475"/>
            <a:ext cx="177600" cy="196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5398000" y="10098475"/>
            <a:ext cx="177600" cy="196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5626600" y="10098475"/>
            <a:ext cx="177600" cy="196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249263" y="640350"/>
            <a:ext cx="1497000" cy="1344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 txBox="1"/>
          <p:nvPr>
            <p:ph idx="1" type="subTitle"/>
          </p:nvPr>
        </p:nvSpPr>
        <p:spPr>
          <a:xfrm>
            <a:off x="1746263" y="691100"/>
            <a:ext cx="32979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linker"/>
              <a:buNone/>
              <a:defRPr sz="180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cxnSp>
        <p:nvCxnSpPr>
          <p:cNvPr id="38" name="Google Shape;38;p3"/>
          <p:cNvCxnSpPr/>
          <p:nvPr/>
        </p:nvCxnSpPr>
        <p:spPr>
          <a:xfrm>
            <a:off x="1879313" y="1160600"/>
            <a:ext cx="30318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3"/>
          <p:cNvSpPr/>
          <p:nvPr/>
        </p:nvSpPr>
        <p:spPr>
          <a:xfrm>
            <a:off x="5365875" y="221600"/>
            <a:ext cx="480875" cy="4695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Blinker;100"/>
              </a:rPr>
              <a:t>X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nd Story">
  <p:cSld name="TITLE_1">
    <p:bg>
      <p:bgPr>
        <a:solidFill>
          <a:srgbClr val="000000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/>
          <p:nvPr/>
        </p:nvSpPr>
        <p:spPr>
          <a:xfrm>
            <a:off x="129750" y="9754825"/>
            <a:ext cx="3866100" cy="8835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4"/>
          <p:cNvGrpSpPr/>
          <p:nvPr/>
        </p:nvGrpSpPr>
        <p:grpSpPr>
          <a:xfrm>
            <a:off x="228324" y="9835368"/>
            <a:ext cx="723000" cy="722400"/>
            <a:chOff x="-2689251" y="5456668"/>
            <a:chExt cx="723000" cy="722400"/>
          </a:xfrm>
        </p:grpSpPr>
        <p:sp>
          <p:nvSpPr>
            <p:cNvPr id="43" name="Google Shape;43;p4"/>
            <p:cNvSpPr/>
            <p:nvPr/>
          </p:nvSpPr>
          <p:spPr>
            <a:xfrm>
              <a:off x="-2689251" y="5456668"/>
              <a:ext cx="723000" cy="7224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4" name="Google Shape;4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2579248" y="5578957"/>
              <a:ext cx="502991" cy="4778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45" name="Google Shape;45;p4"/>
          <p:cNvSpPr txBox="1"/>
          <p:nvPr/>
        </p:nvSpPr>
        <p:spPr>
          <a:xfrm>
            <a:off x="990850" y="9883975"/>
            <a:ext cx="25905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Send Message</a:t>
            </a:r>
            <a:endParaRPr sz="3000">
              <a:solidFill>
                <a:srgbClr val="FFFFFF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pic>
        <p:nvPicPr>
          <p:cNvPr id="46" name="Google Shape;4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838689">
            <a:off x="4314598" y="9783531"/>
            <a:ext cx="708479" cy="70847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7" name="Google Shape;47;p4"/>
          <p:cNvSpPr/>
          <p:nvPr/>
        </p:nvSpPr>
        <p:spPr>
          <a:xfrm>
            <a:off x="5169400" y="10098475"/>
            <a:ext cx="177600" cy="196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5398000" y="10098475"/>
            <a:ext cx="177600" cy="196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5626600" y="10098475"/>
            <a:ext cx="177600" cy="196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129750" y="849900"/>
            <a:ext cx="1497000" cy="1344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 txBox="1"/>
          <p:nvPr>
            <p:ph idx="1" type="subTitle"/>
          </p:nvPr>
        </p:nvSpPr>
        <p:spPr>
          <a:xfrm>
            <a:off x="1626750" y="900650"/>
            <a:ext cx="32979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linker"/>
              <a:buNone/>
              <a:defRPr sz="180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cxnSp>
        <p:nvCxnSpPr>
          <p:cNvPr id="52" name="Google Shape;52;p4"/>
          <p:cNvCxnSpPr/>
          <p:nvPr/>
        </p:nvCxnSpPr>
        <p:spPr>
          <a:xfrm>
            <a:off x="1759800" y="1370150"/>
            <a:ext cx="30318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" name="Google Shape;53;p4"/>
          <p:cNvSpPr/>
          <p:nvPr/>
        </p:nvSpPr>
        <p:spPr>
          <a:xfrm>
            <a:off x="5246363" y="431150"/>
            <a:ext cx="480875" cy="4695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Blinker;100"/>
              </a:rPr>
              <a:t>X</a:t>
            </a:r>
          </a:p>
        </p:txBody>
      </p:sp>
      <p:cxnSp>
        <p:nvCxnSpPr>
          <p:cNvPr id="54" name="Google Shape;54;p4"/>
          <p:cNvCxnSpPr/>
          <p:nvPr/>
        </p:nvCxnSpPr>
        <p:spPr>
          <a:xfrm>
            <a:off x="374363" y="194775"/>
            <a:ext cx="9246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10140000" dist="19050">
              <a:srgbClr val="FFFFFF">
                <a:alpha val="20000"/>
              </a:srgbClr>
            </a:outerShdw>
          </a:effectLst>
        </p:spPr>
      </p:cxnSp>
      <p:cxnSp>
        <p:nvCxnSpPr>
          <p:cNvPr id="55" name="Google Shape;55;p4"/>
          <p:cNvCxnSpPr/>
          <p:nvPr/>
        </p:nvCxnSpPr>
        <p:spPr>
          <a:xfrm>
            <a:off x="1480029" y="199125"/>
            <a:ext cx="9246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" name="Google Shape;56;p4"/>
          <p:cNvCxnSpPr/>
          <p:nvPr/>
        </p:nvCxnSpPr>
        <p:spPr>
          <a:xfrm>
            <a:off x="2585695" y="194775"/>
            <a:ext cx="9246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Google Shape;57;p4"/>
          <p:cNvCxnSpPr/>
          <p:nvPr/>
        </p:nvCxnSpPr>
        <p:spPr>
          <a:xfrm>
            <a:off x="3691361" y="194775"/>
            <a:ext cx="9246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" name="Google Shape;58;p4"/>
          <p:cNvCxnSpPr/>
          <p:nvPr/>
        </p:nvCxnSpPr>
        <p:spPr>
          <a:xfrm>
            <a:off x="4797027" y="185250"/>
            <a:ext cx="9246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rd Story">
  <p:cSld name="TITLE_1_1">
    <p:bg>
      <p:bgPr>
        <a:solidFill>
          <a:srgbClr val="0000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/>
          <p:nvPr/>
        </p:nvSpPr>
        <p:spPr>
          <a:xfrm>
            <a:off x="129750" y="9754825"/>
            <a:ext cx="3866100" cy="8835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" name="Google Shape;61;p5"/>
          <p:cNvGrpSpPr/>
          <p:nvPr/>
        </p:nvGrpSpPr>
        <p:grpSpPr>
          <a:xfrm>
            <a:off x="228324" y="9835368"/>
            <a:ext cx="723000" cy="722400"/>
            <a:chOff x="-2689251" y="5456668"/>
            <a:chExt cx="723000" cy="722400"/>
          </a:xfrm>
        </p:grpSpPr>
        <p:sp>
          <p:nvSpPr>
            <p:cNvPr id="62" name="Google Shape;62;p5"/>
            <p:cNvSpPr/>
            <p:nvPr/>
          </p:nvSpPr>
          <p:spPr>
            <a:xfrm>
              <a:off x="-2689251" y="5456668"/>
              <a:ext cx="723000" cy="7224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3" name="Google Shape;63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2579248" y="5578957"/>
              <a:ext cx="502991" cy="4778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64" name="Google Shape;64;p5"/>
          <p:cNvSpPr txBox="1"/>
          <p:nvPr/>
        </p:nvSpPr>
        <p:spPr>
          <a:xfrm>
            <a:off x="990850" y="9883975"/>
            <a:ext cx="25905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Send Message</a:t>
            </a:r>
            <a:endParaRPr sz="3000">
              <a:solidFill>
                <a:srgbClr val="FFFFFF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pic>
        <p:nvPicPr>
          <p:cNvPr id="65" name="Google Shape;6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838689">
            <a:off x="4314598" y="9783531"/>
            <a:ext cx="708479" cy="70847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6" name="Google Shape;66;p5"/>
          <p:cNvSpPr/>
          <p:nvPr/>
        </p:nvSpPr>
        <p:spPr>
          <a:xfrm>
            <a:off x="5169400" y="10098475"/>
            <a:ext cx="177600" cy="196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5398000" y="10098475"/>
            <a:ext cx="177600" cy="196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626600" y="10098475"/>
            <a:ext cx="177600" cy="196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129750" y="849900"/>
            <a:ext cx="1497000" cy="1344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"/>
          <p:cNvSpPr txBox="1"/>
          <p:nvPr>
            <p:ph idx="1" type="subTitle"/>
          </p:nvPr>
        </p:nvSpPr>
        <p:spPr>
          <a:xfrm>
            <a:off x="1626750" y="900650"/>
            <a:ext cx="32979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linker"/>
              <a:buNone/>
              <a:defRPr sz="180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cxnSp>
        <p:nvCxnSpPr>
          <p:cNvPr id="71" name="Google Shape;71;p5"/>
          <p:cNvCxnSpPr/>
          <p:nvPr/>
        </p:nvCxnSpPr>
        <p:spPr>
          <a:xfrm>
            <a:off x="1759800" y="1370150"/>
            <a:ext cx="30318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5"/>
          <p:cNvSpPr/>
          <p:nvPr/>
        </p:nvSpPr>
        <p:spPr>
          <a:xfrm>
            <a:off x="5246363" y="431150"/>
            <a:ext cx="480875" cy="4695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Blinker;100"/>
              </a:rPr>
              <a:t>X</a:t>
            </a:r>
          </a:p>
        </p:txBody>
      </p:sp>
      <p:cxnSp>
        <p:nvCxnSpPr>
          <p:cNvPr id="73" name="Google Shape;73;p5"/>
          <p:cNvCxnSpPr/>
          <p:nvPr/>
        </p:nvCxnSpPr>
        <p:spPr>
          <a:xfrm>
            <a:off x="374363" y="194775"/>
            <a:ext cx="9246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10140000" dist="19050">
              <a:srgbClr val="FFFFFF">
                <a:alpha val="20000"/>
              </a:srgbClr>
            </a:outerShdw>
          </a:effectLst>
        </p:spPr>
      </p:cxnSp>
      <p:cxnSp>
        <p:nvCxnSpPr>
          <p:cNvPr id="74" name="Google Shape;74;p5"/>
          <p:cNvCxnSpPr/>
          <p:nvPr/>
        </p:nvCxnSpPr>
        <p:spPr>
          <a:xfrm>
            <a:off x="1480029" y="199125"/>
            <a:ext cx="9246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" name="Google Shape;75;p5"/>
          <p:cNvCxnSpPr/>
          <p:nvPr/>
        </p:nvCxnSpPr>
        <p:spPr>
          <a:xfrm>
            <a:off x="2585695" y="194775"/>
            <a:ext cx="9246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" name="Google Shape;76;p5"/>
          <p:cNvCxnSpPr/>
          <p:nvPr/>
        </p:nvCxnSpPr>
        <p:spPr>
          <a:xfrm>
            <a:off x="3691361" y="194775"/>
            <a:ext cx="9246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" name="Google Shape;77;p5"/>
          <p:cNvCxnSpPr/>
          <p:nvPr/>
        </p:nvCxnSpPr>
        <p:spPr>
          <a:xfrm>
            <a:off x="4797027" y="185250"/>
            <a:ext cx="9246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th Story">
  <p:cSld name="TITLE_1_1_1">
    <p:bg>
      <p:bgPr>
        <a:solidFill>
          <a:srgbClr val="000000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/>
          <p:nvPr/>
        </p:nvSpPr>
        <p:spPr>
          <a:xfrm>
            <a:off x="129750" y="9754825"/>
            <a:ext cx="3866100" cy="8835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6"/>
          <p:cNvGrpSpPr/>
          <p:nvPr/>
        </p:nvGrpSpPr>
        <p:grpSpPr>
          <a:xfrm>
            <a:off x="228324" y="9835368"/>
            <a:ext cx="723000" cy="722400"/>
            <a:chOff x="-2689251" y="5456668"/>
            <a:chExt cx="723000" cy="722400"/>
          </a:xfrm>
        </p:grpSpPr>
        <p:sp>
          <p:nvSpPr>
            <p:cNvPr id="81" name="Google Shape;81;p6"/>
            <p:cNvSpPr/>
            <p:nvPr/>
          </p:nvSpPr>
          <p:spPr>
            <a:xfrm>
              <a:off x="-2689251" y="5456668"/>
              <a:ext cx="723000" cy="7224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2" name="Google Shape;82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2579248" y="5578957"/>
              <a:ext cx="502991" cy="4778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83" name="Google Shape;83;p6"/>
          <p:cNvSpPr txBox="1"/>
          <p:nvPr/>
        </p:nvSpPr>
        <p:spPr>
          <a:xfrm>
            <a:off x="990850" y="9883975"/>
            <a:ext cx="25905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Send Message</a:t>
            </a:r>
            <a:endParaRPr sz="3000">
              <a:solidFill>
                <a:srgbClr val="FFFFFF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pic>
        <p:nvPicPr>
          <p:cNvPr id="84" name="Google Shape;8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838689">
            <a:off x="4314598" y="9783531"/>
            <a:ext cx="708479" cy="70847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5" name="Google Shape;85;p6"/>
          <p:cNvSpPr/>
          <p:nvPr/>
        </p:nvSpPr>
        <p:spPr>
          <a:xfrm>
            <a:off x="5169400" y="10098475"/>
            <a:ext cx="177600" cy="196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5398000" y="10098475"/>
            <a:ext cx="177600" cy="196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5626600" y="10098475"/>
            <a:ext cx="177600" cy="196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129750" y="849900"/>
            <a:ext cx="1497000" cy="1344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6"/>
          <p:cNvSpPr txBox="1"/>
          <p:nvPr>
            <p:ph idx="1" type="subTitle"/>
          </p:nvPr>
        </p:nvSpPr>
        <p:spPr>
          <a:xfrm>
            <a:off x="1626750" y="900650"/>
            <a:ext cx="32979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linker"/>
              <a:buNone/>
              <a:defRPr sz="180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cxnSp>
        <p:nvCxnSpPr>
          <p:cNvPr id="90" name="Google Shape;90;p6"/>
          <p:cNvCxnSpPr/>
          <p:nvPr/>
        </p:nvCxnSpPr>
        <p:spPr>
          <a:xfrm>
            <a:off x="1759800" y="1370150"/>
            <a:ext cx="30318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" name="Google Shape;91;p6"/>
          <p:cNvSpPr/>
          <p:nvPr/>
        </p:nvSpPr>
        <p:spPr>
          <a:xfrm>
            <a:off x="5246363" y="431150"/>
            <a:ext cx="480875" cy="4695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Blinker;100"/>
              </a:rPr>
              <a:t>X</a:t>
            </a:r>
          </a:p>
        </p:txBody>
      </p:sp>
      <p:cxnSp>
        <p:nvCxnSpPr>
          <p:cNvPr id="92" name="Google Shape;92;p6"/>
          <p:cNvCxnSpPr/>
          <p:nvPr/>
        </p:nvCxnSpPr>
        <p:spPr>
          <a:xfrm>
            <a:off x="374363" y="194775"/>
            <a:ext cx="9246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10140000" dist="19050">
              <a:srgbClr val="FFFFFF">
                <a:alpha val="20000"/>
              </a:srgbClr>
            </a:outerShdw>
          </a:effectLst>
        </p:spPr>
      </p:cxnSp>
      <p:cxnSp>
        <p:nvCxnSpPr>
          <p:cNvPr id="93" name="Google Shape;93;p6"/>
          <p:cNvCxnSpPr/>
          <p:nvPr/>
        </p:nvCxnSpPr>
        <p:spPr>
          <a:xfrm>
            <a:off x="1480029" y="199125"/>
            <a:ext cx="9246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6"/>
          <p:cNvCxnSpPr/>
          <p:nvPr/>
        </p:nvCxnSpPr>
        <p:spPr>
          <a:xfrm>
            <a:off x="2585695" y="194775"/>
            <a:ext cx="9246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6"/>
          <p:cNvCxnSpPr/>
          <p:nvPr/>
        </p:nvCxnSpPr>
        <p:spPr>
          <a:xfrm>
            <a:off x="3691361" y="194775"/>
            <a:ext cx="9246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6"/>
          <p:cNvCxnSpPr/>
          <p:nvPr/>
        </p:nvCxnSpPr>
        <p:spPr>
          <a:xfrm>
            <a:off x="4797027" y="185250"/>
            <a:ext cx="9246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th Story">
  <p:cSld name="TITLE_1_1_1_1">
    <p:bg>
      <p:bgPr>
        <a:solidFill>
          <a:srgbClr val="000000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/>
          <p:cNvSpPr/>
          <p:nvPr/>
        </p:nvSpPr>
        <p:spPr>
          <a:xfrm>
            <a:off x="129750" y="9754825"/>
            <a:ext cx="3866100" cy="8835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" name="Google Shape;99;p7"/>
          <p:cNvGrpSpPr/>
          <p:nvPr/>
        </p:nvGrpSpPr>
        <p:grpSpPr>
          <a:xfrm>
            <a:off x="228324" y="9835368"/>
            <a:ext cx="723000" cy="722400"/>
            <a:chOff x="-2689251" y="5456668"/>
            <a:chExt cx="723000" cy="722400"/>
          </a:xfrm>
        </p:grpSpPr>
        <p:sp>
          <p:nvSpPr>
            <p:cNvPr id="100" name="Google Shape;100;p7"/>
            <p:cNvSpPr/>
            <p:nvPr/>
          </p:nvSpPr>
          <p:spPr>
            <a:xfrm>
              <a:off x="-2689251" y="5456668"/>
              <a:ext cx="723000" cy="722400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1" name="Google Shape;101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2579248" y="5578957"/>
              <a:ext cx="502991" cy="4778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102" name="Google Shape;102;p7"/>
          <p:cNvSpPr txBox="1"/>
          <p:nvPr/>
        </p:nvSpPr>
        <p:spPr>
          <a:xfrm>
            <a:off x="990850" y="9883975"/>
            <a:ext cx="25905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Send Message</a:t>
            </a:r>
            <a:endParaRPr sz="3000">
              <a:solidFill>
                <a:srgbClr val="FFFFFF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pic>
        <p:nvPicPr>
          <p:cNvPr id="103" name="Google Shape;10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838689">
            <a:off x="4314598" y="9783531"/>
            <a:ext cx="708479" cy="70847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4" name="Google Shape;104;p7"/>
          <p:cNvSpPr/>
          <p:nvPr/>
        </p:nvSpPr>
        <p:spPr>
          <a:xfrm>
            <a:off x="5169400" y="10098475"/>
            <a:ext cx="177600" cy="196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5398000" y="10098475"/>
            <a:ext cx="177600" cy="196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5626600" y="10098475"/>
            <a:ext cx="177600" cy="1962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129750" y="849900"/>
            <a:ext cx="1497000" cy="1344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7"/>
          <p:cNvSpPr txBox="1"/>
          <p:nvPr>
            <p:ph idx="1" type="subTitle"/>
          </p:nvPr>
        </p:nvSpPr>
        <p:spPr>
          <a:xfrm>
            <a:off x="1626750" y="900650"/>
            <a:ext cx="32979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linker"/>
              <a:buNone/>
              <a:defRPr sz="180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cxnSp>
        <p:nvCxnSpPr>
          <p:cNvPr id="109" name="Google Shape;109;p7"/>
          <p:cNvCxnSpPr/>
          <p:nvPr/>
        </p:nvCxnSpPr>
        <p:spPr>
          <a:xfrm>
            <a:off x="1759800" y="1370150"/>
            <a:ext cx="30318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7"/>
          <p:cNvSpPr/>
          <p:nvPr/>
        </p:nvSpPr>
        <p:spPr>
          <a:xfrm>
            <a:off x="5246363" y="431150"/>
            <a:ext cx="480875" cy="4695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Blinker;100"/>
              </a:rPr>
              <a:t>X</a:t>
            </a:r>
          </a:p>
        </p:txBody>
      </p:sp>
      <p:cxnSp>
        <p:nvCxnSpPr>
          <p:cNvPr id="111" name="Google Shape;111;p7"/>
          <p:cNvCxnSpPr/>
          <p:nvPr/>
        </p:nvCxnSpPr>
        <p:spPr>
          <a:xfrm>
            <a:off x="374363" y="194775"/>
            <a:ext cx="9246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10140000" dist="19050">
              <a:srgbClr val="FFFFFF">
                <a:alpha val="20000"/>
              </a:srgbClr>
            </a:outerShdw>
          </a:effectLst>
        </p:spPr>
      </p:cxnSp>
      <p:cxnSp>
        <p:nvCxnSpPr>
          <p:cNvPr id="112" name="Google Shape;112;p7"/>
          <p:cNvCxnSpPr/>
          <p:nvPr/>
        </p:nvCxnSpPr>
        <p:spPr>
          <a:xfrm>
            <a:off x="1480029" y="199125"/>
            <a:ext cx="9246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7"/>
          <p:cNvCxnSpPr/>
          <p:nvPr/>
        </p:nvCxnSpPr>
        <p:spPr>
          <a:xfrm>
            <a:off x="2585695" y="194775"/>
            <a:ext cx="9246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" name="Google Shape;114;p7"/>
          <p:cNvCxnSpPr/>
          <p:nvPr/>
        </p:nvCxnSpPr>
        <p:spPr>
          <a:xfrm>
            <a:off x="3691361" y="194775"/>
            <a:ext cx="9246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7"/>
          <p:cNvCxnSpPr/>
          <p:nvPr/>
        </p:nvCxnSpPr>
        <p:spPr>
          <a:xfrm>
            <a:off x="4797027" y="185250"/>
            <a:ext cx="9246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5648305" y="9810026"/>
            <a:ext cx="3657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700" lIns="111700" spcFirstLastPara="1" rIns="111700" wrap="square" tIns="11170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gif"/><Relationship Id="rId5" Type="http://schemas.openxmlformats.org/officeDocument/2006/relationships/image" Target="../media/image6.gif"/><Relationship Id="rId6" Type="http://schemas.openxmlformats.org/officeDocument/2006/relationships/image" Target="../media/image2.gif"/><Relationship Id="rId7" Type="http://schemas.openxmlformats.org/officeDocument/2006/relationships/image" Target="../media/image7.gif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gif"/><Relationship Id="rId4" Type="http://schemas.openxmlformats.org/officeDocument/2006/relationships/image" Target="../media/image6.gif"/><Relationship Id="rId5" Type="http://schemas.openxmlformats.org/officeDocument/2006/relationships/image" Target="../media/image2.gif"/><Relationship Id="rId6" Type="http://schemas.openxmlformats.org/officeDocument/2006/relationships/image" Target="../media/image7.gif"/><Relationship Id="rId7" Type="http://schemas.openxmlformats.org/officeDocument/2006/relationships/image" Target="../media/image5.pn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gif"/><Relationship Id="rId4" Type="http://schemas.openxmlformats.org/officeDocument/2006/relationships/image" Target="../media/image6.gif"/><Relationship Id="rId5" Type="http://schemas.openxmlformats.org/officeDocument/2006/relationships/image" Target="../media/image2.gif"/><Relationship Id="rId6" Type="http://schemas.openxmlformats.org/officeDocument/2006/relationships/image" Target="../media/image7.gif"/><Relationship Id="rId7" Type="http://schemas.openxmlformats.org/officeDocument/2006/relationships/image" Target="../media/image5.png"/><Relationship Id="rId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gif"/><Relationship Id="rId4" Type="http://schemas.openxmlformats.org/officeDocument/2006/relationships/image" Target="../media/image6.gif"/><Relationship Id="rId5" Type="http://schemas.openxmlformats.org/officeDocument/2006/relationships/image" Target="../media/image2.gif"/><Relationship Id="rId6" Type="http://schemas.openxmlformats.org/officeDocument/2006/relationships/image" Target="../media/image7.gif"/><Relationship Id="rId7" Type="http://schemas.openxmlformats.org/officeDocument/2006/relationships/image" Target="../media/image5.png"/><Relationship Id="rId8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gif"/><Relationship Id="rId4" Type="http://schemas.openxmlformats.org/officeDocument/2006/relationships/image" Target="../media/image6.gif"/><Relationship Id="rId5" Type="http://schemas.openxmlformats.org/officeDocument/2006/relationships/image" Target="../media/image2.gif"/><Relationship Id="rId6" Type="http://schemas.openxmlformats.org/officeDocument/2006/relationships/image" Target="../media/image7.gif"/><Relationship Id="rId7" Type="http://schemas.openxmlformats.org/officeDocument/2006/relationships/image" Target="../media/image5.png"/><Relationship Id="rId8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gif"/><Relationship Id="rId4" Type="http://schemas.openxmlformats.org/officeDocument/2006/relationships/image" Target="../media/image6.gif"/><Relationship Id="rId5" Type="http://schemas.openxmlformats.org/officeDocument/2006/relationships/image" Target="../media/image2.gif"/><Relationship Id="rId6" Type="http://schemas.openxmlformats.org/officeDocument/2006/relationships/image" Target="../media/image7.gif"/><Relationship Id="rId7" Type="http://schemas.openxmlformats.org/officeDocument/2006/relationships/image" Target="../media/image5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/>
          <p:nvPr>
            <p:ph idx="1" type="subTitle"/>
          </p:nvPr>
        </p:nvSpPr>
        <p:spPr>
          <a:xfrm>
            <a:off x="1746263" y="691100"/>
            <a:ext cx="3297900" cy="4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Snippets Tutorial</a:t>
            </a:r>
            <a:endParaRPr/>
          </a:p>
        </p:txBody>
      </p:sp>
      <p:grpSp>
        <p:nvGrpSpPr>
          <p:cNvPr id="121" name="Google Shape;121;p8"/>
          <p:cNvGrpSpPr/>
          <p:nvPr/>
        </p:nvGrpSpPr>
        <p:grpSpPr>
          <a:xfrm>
            <a:off x="8413716" y="4117254"/>
            <a:ext cx="622818" cy="387881"/>
            <a:chOff x="4797800" y="1994125"/>
            <a:chExt cx="306475" cy="186025"/>
          </a:xfrm>
        </p:grpSpPr>
        <p:sp>
          <p:nvSpPr>
            <p:cNvPr id="122" name="Google Shape;122;p8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Google Shape;124;p8"/>
          <p:cNvSpPr/>
          <p:nvPr/>
        </p:nvSpPr>
        <p:spPr>
          <a:xfrm>
            <a:off x="7556759" y="4141859"/>
            <a:ext cx="540311" cy="471597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9265978" y="4118110"/>
            <a:ext cx="541226" cy="387881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10039937" y="4052546"/>
            <a:ext cx="513130" cy="519034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11560657" y="4104059"/>
            <a:ext cx="459633" cy="429739"/>
          </a:xfrm>
          <a:custGeom>
            <a:rect b="b" l="l" r="r" t="t"/>
            <a:pathLst>
              <a:path extrusionOk="0" h="8244" w="9047">
                <a:moveTo>
                  <a:pt x="464" y="1"/>
                </a:moveTo>
                <a:cubicBezTo>
                  <a:pt x="196" y="1"/>
                  <a:pt x="0" y="215"/>
                  <a:pt x="0" y="464"/>
                </a:cubicBezTo>
                <a:lnTo>
                  <a:pt x="0" y="5960"/>
                </a:lnTo>
                <a:cubicBezTo>
                  <a:pt x="0" y="6210"/>
                  <a:pt x="196" y="6406"/>
                  <a:pt x="464" y="6406"/>
                </a:cubicBezTo>
                <a:lnTo>
                  <a:pt x="5424" y="6406"/>
                </a:lnTo>
                <a:lnTo>
                  <a:pt x="7244" y="8244"/>
                </a:lnTo>
                <a:lnTo>
                  <a:pt x="7244" y="6424"/>
                </a:lnTo>
                <a:lnTo>
                  <a:pt x="8600" y="6424"/>
                </a:lnTo>
                <a:cubicBezTo>
                  <a:pt x="8850" y="6424"/>
                  <a:pt x="9046" y="6210"/>
                  <a:pt x="9046" y="5960"/>
                </a:cubicBezTo>
                <a:lnTo>
                  <a:pt x="9046" y="464"/>
                </a:lnTo>
                <a:cubicBezTo>
                  <a:pt x="9046" y="215"/>
                  <a:pt x="8850" y="1"/>
                  <a:pt x="860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8" name="Google Shape;128;p8"/>
          <p:cNvGrpSpPr/>
          <p:nvPr/>
        </p:nvGrpSpPr>
        <p:grpSpPr>
          <a:xfrm>
            <a:off x="12399923" y="4123289"/>
            <a:ext cx="541226" cy="388819"/>
            <a:chOff x="4250025" y="2848800"/>
            <a:chExt cx="266325" cy="186475"/>
          </a:xfrm>
        </p:grpSpPr>
        <p:sp>
          <p:nvSpPr>
            <p:cNvPr id="129" name="Google Shape;129;p8"/>
            <p:cNvSpPr/>
            <p:nvPr/>
          </p:nvSpPr>
          <p:spPr>
            <a:xfrm>
              <a:off x="4250025" y="2848800"/>
              <a:ext cx="166425" cy="149900"/>
            </a:xfrm>
            <a:custGeom>
              <a:rect b="b" l="l" r="r" t="t"/>
              <a:pathLst>
                <a:path extrusionOk="0" h="5996" w="6657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4349950" y="2885375"/>
              <a:ext cx="166400" cy="149900"/>
            </a:xfrm>
            <a:custGeom>
              <a:rect b="b" l="l" r="r" t="t"/>
              <a:pathLst>
                <a:path extrusionOk="0" h="5996" w="6656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" name="Google Shape;131;p8"/>
          <p:cNvGrpSpPr/>
          <p:nvPr/>
        </p:nvGrpSpPr>
        <p:grpSpPr>
          <a:xfrm>
            <a:off x="13318176" y="4068399"/>
            <a:ext cx="527610" cy="499486"/>
            <a:chOff x="4707700" y="2822475"/>
            <a:chExt cx="259625" cy="239550"/>
          </a:xfrm>
        </p:grpSpPr>
        <p:sp>
          <p:nvSpPr>
            <p:cNvPr id="132" name="Google Shape;132;p8"/>
            <p:cNvSpPr/>
            <p:nvPr/>
          </p:nvSpPr>
          <p:spPr>
            <a:xfrm>
              <a:off x="4707700" y="2822475"/>
              <a:ext cx="259625" cy="176225"/>
            </a:xfrm>
            <a:custGeom>
              <a:rect b="b" l="l" r="r" t="t"/>
              <a:pathLst>
                <a:path extrusionOk="0" h="7049" w="10385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4754525" y="29919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4719750" y="3031675"/>
              <a:ext cx="29900" cy="30350"/>
            </a:xfrm>
            <a:custGeom>
              <a:rect b="b" l="l" r="r" t="t"/>
              <a:pathLst>
                <a:path extrusionOk="0" h="1214" w="1196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" name="Google Shape;135;p8"/>
          <p:cNvSpPr/>
          <p:nvPr/>
        </p:nvSpPr>
        <p:spPr>
          <a:xfrm>
            <a:off x="14046272" y="4074288"/>
            <a:ext cx="524003" cy="489529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"/>
          <p:cNvSpPr/>
          <p:nvPr/>
        </p:nvSpPr>
        <p:spPr>
          <a:xfrm>
            <a:off x="14850958" y="4124549"/>
            <a:ext cx="541226" cy="388819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8"/>
          <p:cNvGrpSpPr/>
          <p:nvPr/>
        </p:nvGrpSpPr>
        <p:grpSpPr>
          <a:xfrm>
            <a:off x="15831827" y="4012570"/>
            <a:ext cx="540311" cy="610205"/>
            <a:chOff x="6425500" y="2795700"/>
            <a:chExt cx="265875" cy="292650"/>
          </a:xfrm>
        </p:grpSpPr>
        <p:sp>
          <p:nvSpPr>
            <p:cNvPr id="138" name="Google Shape;138;p8"/>
            <p:cNvSpPr/>
            <p:nvPr/>
          </p:nvSpPr>
          <p:spPr>
            <a:xfrm>
              <a:off x="6425500" y="2795700"/>
              <a:ext cx="265875" cy="292650"/>
            </a:xfrm>
            <a:custGeom>
              <a:rect b="b" l="l" r="r" t="t"/>
              <a:pathLst>
                <a:path extrusionOk="0" h="11706" w="10635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6515150" y="2868425"/>
              <a:ext cx="86575" cy="87000"/>
            </a:xfrm>
            <a:custGeom>
              <a:rect b="b" l="l" r="r" t="t"/>
              <a:pathLst>
                <a:path extrusionOk="0" h="3480" w="3463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8"/>
          <p:cNvSpPr/>
          <p:nvPr/>
        </p:nvSpPr>
        <p:spPr>
          <a:xfrm>
            <a:off x="16596237" y="4062687"/>
            <a:ext cx="542140" cy="513404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" name="Google Shape;141;p8"/>
          <p:cNvGrpSpPr/>
          <p:nvPr/>
        </p:nvGrpSpPr>
        <p:grpSpPr>
          <a:xfrm>
            <a:off x="17488850" y="4096211"/>
            <a:ext cx="538482" cy="444283"/>
            <a:chOff x="5549875" y="2418425"/>
            <a:chExt cx="264975" cy="213075"/>
          </a:xfrm>
        </p:grpSpPr>
        <p:sp>
          <p:nvSpPr>
            <p:cNvPr id="142" name="Google Shape;142;p8"/>
            <p:cNvSpPr/>
            <p:nvPr/>
          </p:nvSpPr>
          <p:spPr>
            <a:xfrm>
              <a:off x="5549875" y="2576925"/>
              <a:ext cx="42400" cy="54575"/>
            </a:xfrm>
            <a:custGeom>
              <a:rect b="b" l="l" r="r" t="t"/>
              <a:pathLst>
                <a:path extrusionOk="0" h="2183" w="1696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5576175" y="2418425"/>
              <a:ext cx="238675" cy="211200"/>
            </a:xfrm>
            <a:custGeom>
              <a:rect b="b" l="l" r="r" t="t"/>
              <a:pathLst>
                <a:path extrusionOk="0" h="8448" w="9547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" name="Google Shape;144;p8"/>
          <p:cNvGrpSpPr/>
          <p:nvPr/>
        </p:nvGrpSpPr>
        <p:grpSpPr>
          <a:xfrm>
            <a:off x="8413504" y="5082078"/>
            <a:ext cx="460547" cy="471597"/>
            <a:chOff x="3739275" y="2525850"/>
            <a:chExt cx="226625" cy="226175"/>
          </a:xfrm>
        </p:grpSpPr>
        <p:sp>
          <p:nvSpPr>
            <p:cNvPr id="145" name="Google Shape;145;p8"/>
            <p:cNvSpPr/>
            <p:nvPr/>
          </p:nvSpPr>
          <p:spPr>
            <a:xfrm>
              <a:off x="377942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393" y="0"/>
                  </a:moveTo>
                  <a:cubicBezTo>
                    <a:pt x="179" y="0"/>
                    <a:pt x="1" y="178"/>
                    <a:pt x="1" y="410"/>
                  </a:cubicBezTo>
                  <a:lnTo>
                    <a:pt x="1" y="1195"/>
                  </a:lnTo>
                  <a:cubicBezTo>
                    <a:pt x="1" y="1427"/>
                    <a:pt x="179" y="1606"/>
                    <a:pt x="393" y="1606"/>
                  </a:cubicBezTo>
                  <a:cubicBezTo>
                    <a:pt x="625" y="1606"/>
                    <a:pt x="804" y="1427"/>
                    <a:pt x="804" y="1195"/>
                  </a:cubicBezTo>
                  <a:lnTo>
                    <a:pt x="804" y="410"/>
                  </a:lnTo>
                  <a:cubicBezTo>
                    <a:pt x="804" y="178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3739275" y="2605675"/>
              <a:ext cx="226625" cy="146350"/>
            </a:xfrm>
            <a:custGeom>
              <a:rect b="b" l="l" r="r" t="t"/>
              <a:pathLst>
                <a:path extrusionOk="0" h="5854" w="9065">
                  <a:moveTo>
                    <a:pt x="2927" y="804"/>
                  </a:moveTo>
                  <a:lnTo>
                    <a:pt x="2927" y="1856"/>
                  </a:lnTo>
                  <a:lnTo>
                    <a:pt x="804" y="1856"/>
                  </a:lnTo>
                  <a:lnTo>
                    <a:pt x="804" y="804"/>
                  </a:lnTo>
                  <a:close/>
                  <a:moveTo>
                    <a:pt x="5604" y="804"/>
                  </a:moveTo>
                  <a:lnTo>
                    <a:pt x="5604" y="1856"/>
                  </a:lnTo>
                  <a:lnTo>
                    <a:pt x="3462" y="1856"/>
                  </a:lnTo>
                  <a:lnTo>
                    <a:pt x="3462" y="804"/>
                  </a:lnTo>
                  <a:close/>
                  <a:moveTo>
                    <a:pt x="8262" y="804"/>
                  </a:moveTo>
                  <a:lnTo>
                    <a:pt x="8262" y="1856"/>
                  </a:lnTo>
                  <a:lnTo>
                    <a:pt x="6121" y="1856"/>
                  </a:lnTo>
                  <a:lnTo>
                    <a:pt x="6121" y="804"/>
                  </a:lnTo>
                  <a:close/>
                  <a:moveTo>
                    <a:pt x="2927" y="2392"/>
                  </a:moveTo>
                  <a:lnTo>
                    <a:pt x="2927" y="3462"/>
                  </a:lnTo>
                  <a:lnTo>
                    <a:pt x="804" y="3462"/>
                  </a:lnTo>
                  <a:lnTo>
                    <a:pt x="804" y="2392"/>
                  </a:lnTo>
                  <a:close/>
                  <a:moveTo>
                    <a:pt x="5604" y="2392"/>
                  </a:moveTo>
                  <a:lnTo>
                    <a:pt x="5604" y="3462"/>
                  </a:lnTo>
                  <a:lnTo>
                    <a:pt x="3462" y="3462"/>
                  </a:lnTo>
                  <a:lnTo>
                    <a:pt x="3462" y="2392"/>
                  </a:lnTo>
                  <a:close/>
                  <a:moveTo>
                    <a:pt x="8262" y="2392"/>
                  </a:moveTo>
                  <a:lnTo>
                    <a:pt x="8262" y="3462"/>
                  </a:lnTo>
                  <a:lnTo>
                    <a:pt x="6121" y="3462"/>
                  </a:lnTo>
                  <a:lnTo>
                    <a:pt x="6121" y="2392"/>
                  </a:lnTo>
                  <a:close/>
                  <a:moveTo>
                    <a:pt x="2927" y="3980"/>
                  </a:moveTo>
                  <a:lnTo>
                    <a:pt x="2927" y="5050"/>
                  </a:lnTo>
                  <a:lnTo>
                    <a:pt x="804" y="5050"/>
                  </a:lnTo>
                  <a:lnTo>
                    <a:pt x="804" y="3980"/>
                  </a:lnTo>
                  <a:close/>
                  <a:moveTo>
                    <a:pt x="5604" y="3980"/>
                  </a:moveTo>
                  <a:lnTo>
                    <a:pt x="5604" y="5050"/>
                  </a:lnTo>
                  <a:lnTo>
                    <a:pt x="3462" y="5050"/>
                  </a:lnTo>
                  <a:lnTo>
                    <a:pt x="3462" y="3980"/>
                  </a:lnTo>
                  <a:close/>
                  <a:moveTo>
                    <a:pt x="8262" y="3980"/>
                  </a:moveTo>
                  <a:lnTo>
                    <a:pt x="8262" y="5050"/>
                  </a:lnTo>
                  <a:lnTo>
                    <a:pt x="6121" y="5050"/>
                  </a:lnTo>
                  <a:lnTo>
                    <a:pt x="6121" y="3980"/>
                  </a:lnTo>
                  <a:close/>
                  <a:moveTo>
                    <a:pt x="1" y="1"/>
                  </a:moveTo>
                  <a:lnTo>
                    <a:pt x="1" y="5853"/>
                  </a:lnTo>
                  <a:lnTo>
                    <a:pt x="9065" y="5853"/>
                  </a:lnTo>
                  <a:lnTo>
                    <a:pt x="90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390567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411" y="0"/>
                  </a:moveTo>
                  <a:cubicBezTo>
                    <a:pt x="179" y="0"/>
                    <a:pt x="0" y="178"/>
                    <a:pt x="0" y="410"/>
                  </a:cubicBezTo>
                  <a:lnTo>
                    <a:pt x="0" y="1195"/>
                  </a:lnTo>
                  <a:cubicBezTo>
                    <a:pt x="0" y="1427"/>
                    <a:pt x="179" y="1606"/>
                    <a:pt x="411" y="1606"/>
                  </a:cubicBezTo>
                  <a:cubicBezTo>
                    <a:pt x="643" y="1606"/>
                    <a:pt x="803" y="1427"/>
                    <a:pt x="803" y="1195"/>
                  </a:cubicBezTo>
                  <a:lnTo>
                    <a:pt x="803" y="410"/>
                  </a:lnTo>
                  <a:cubicBezTo>
                    <a:pt x="803" y="178"/>
                    <a:pt x="643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3739275" y="2545900"/>
              <a:ext cx="226625" cy="46425"/>
            </a:xfrm>
            <a:custGeom>
              <a:rect b="b" l="l" r="r" t="t"/>
              <a:pathLst>
                <a:path extrusionOk="0" h="1857" w="9065">
                  <a:moveTo>
                    <a:pt x="1" y="1"/>
                  </a:moveTo>
                  <a:lnTo>
                    <a:pt x="1" y="1857"/>
                  </a:lnTo>
                  <a:lnTo>
                    <a:pt x="9065" y="1857"/>
                  </a:lnTo>
                  <a:lnTo>
                    <a:pt x="9065" y="1"/>
                  </a:lnTo>
                  <a:lnTo>
                    <a:pt x="7994" y="1"/>
                  </a:lnTo>
                  <a:lnTo>
                    <a:pt x="7994" y="393"/>
                  </a:lnTo>
                  <a:cubicBezTo>
                    <a:pt x="7994" y="929"/>
                    <a:pt x="7584" y="1321"/>
                    <a:pt x="7067" y="1321"/>
                  </a:cubicBezTo>
                  <a:cubicBezTo>
                    <a:pt x="6549" y="1321"/>
                    <a:pt x="6121" y="929"/>
                    <a:pt x="6121" y="393"/>
                  </a:cubicBezTo>
                  <a:lnTo>
                    <a:pt x="6121" y="1"/>
                  </a:lnTo>
                  <a:lnTo>
                    <a:pt x="2927" y="1"/>
                  </a:lnTo>
                  <a:lnTo>
                    <a:pt x="2927" y="393"/>
                  </a:lnTo>
                  <a:cubicBezTo>
                    <a:pt x="2927" y="929"/>
                    <a:pt x="2535" y="1321"/>
                    <a:pt x="1999" y="1321"/>
                  </a:cubicBezTo>
                  <a:cubicBezTo>
                    <a:pt x="1482" y="1321"/>
                    <a:pt x="1072" y="929"/>
                    <a:pt x="1072" y="39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" name="Google Shape;149;p8"/>
          <p:cNvGrpSpPr/>
          <p:nvPr/>
        </p:nvGrpSpPr>
        <p:grpSpPr>
          <a:xfrm>
            <a:off x="7603788" y="5041131"/>
            <a:ext cx="418836" cy="553490"/>
            <a:chOff x="4518575" y="2506200"/>
            <a:chExt cx="206100" cy="265450"/>
          </a:xfrm>
        </p:grpSpPr>
        <p:sp>
          <p:nvSpPr>
            <p:cNvPr id="150" name="Google Shape;150;p8"/>
            <p:cNvSpPr/>
            <p:nvPr/>
          </p:nvSpPr>
          <p:spPr>
            <a:xfrm>
              <a:off x="4518575" y="2506200"/>
              <a:ext cx="206100" cy="265450"/>
            </a:xfrm>
            <a:custGeom>
              <a:rect b="b" l="l" r="r" t="t"/>
              <a:pathLst>
                <a:path extrusionOk="0" h="10618" w="8244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4628300" y="25557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4628300" y="2608800"/>
              <a:ext cx="56225" cy="13425"/>
            </a:xfrm>
            <a:custGeom>
              <a:rect b="b" l="l" r="r" t="t"/>
              <a:pathLst>
                <a:path extrusionOk="0" h="537" w="2249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4628300" y="27154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4628300" y="2662325"/>
              <a:ext cx="56225" cy="12975"/>
            </a:xfrm>
            <a:custGeom>
              <a:rect b="b" l="l" r="r" t="t"/>
              <a:pathLst>
                <a:path extrusionOk="0" h="519" w="2249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4558275" y="25392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4558275" y="2592300"/>
              <a:ext cx="49525" cy="40625"/>
            </a:xfrm>
            <a:custGeom>
              <a:rect b="b" l="l" r="r" t="t"/>
              <a:pathLst>
                <a:path extrusionOk="0" h="1625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4558275" y="2645375"/>
              <a:ext cx="49525" cy="41075"/>
            </a:xfrm>
            <a:custGeom>
              <a:rect b="b" l="l" r="r" t="t"/>
              <a:pathLst>
                <a:path extrusionOk="0" h="1643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4558275" y="26980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" name="Google Shape;159;p8"/>
          <p:cNvGrpSpPr/>
          <p:nvPr/>
        </p:nvGrpSpPr>
        <p:grpSpPr>
          <a:xfrm>
            <a:off x="9265711" y="5082505"/>
            <a:ext cx="460598" cy="471597"/>
            <a:chOff x="4164375" y="1677425"/>
            <a:chExt cx="226650" cy="226175"/>
          </a:xfrm>
        </p:grpSpPr>
        <p:sp>
          <p:nvSpPr>
            <p:cNvPr id="160" name="Google Shape;160;p8"/>
            <p:cNvSpPr/>
            <p:nvPr/>
          </p:nvSpPr>
          <p:spPr>
            <a:xfrm>
              <a:off x="4164375" y="1677425"/>
              <a:ext cx="226650" cy="226175"/>
            </a:xfrm>
            <a:custGeom>
              <a:rect b="b" l="l" r="r" t="t"/>
              <a:pathLst>
                <a:path extrusionOk="0" h="9047" w="9066">
                  <a:moveTo>
                    <a:pt x="1" y="0"/>
                  </a:moveTo>
                  <a:lnTo>
                    <a:pt x="1" y="9047"/>
                  </a:lnTo>
                  <a:lnTo>
                    <a:pt x="9065" y="9047"/>
                  </a:lnTo>
                  <a:lnTo>
                    <a:pt x="9065" y="8244"/>
                  </a:lnTo>
                  <a:lnTo>
                    <a:pt x="804" y="824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4204525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4254500" y="1677425"/>
              <a:ext cx="36600" cy="186475"/>
            </a:xfrm>
            <a:custGeom>
              <a:rect b="b" l="l" r="r" t="t"/>
              <a:pathLst>
                <a:path extrusionOk="0" h="7459" w="1464">
                  <a:moveTo>
                    <a:pt x="0" y="0"/>
                  </a:moveTo>
                  <a:lnTo>
                    <a:pt x="0" y="7459"/>
                  </a:lnTo>
                  <a:lnTo>
                    <a:pt x="1463" y="745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4304450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4354400" y="1803650"/>
              <a:ext cx="36625" cy="60250"/>
            </a:xfrm>
            <a:custGeom>
              <a:rect b="b" l="l" r="r" t="t"/>
              <a:pathLst>
                <a:path extrusionOk="0" h="2410" w="1465">
                  <a:moveTo>
                    <a:pt x="1" y="1"/>
                  </a:moveTo>
                  <a:lnTo>
                    <a:pt x="1" y="2410"/>
                  </a:lnTo>
                  <a:lnTo>
                    <a:pt x="1464" y="24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" name="Google Shape;165;p8"/>
          <p:cNvGrpSpPr/>
          <p:nvPr/>
        </p:nvGrpSpPr>
        <p:grpSpPr>
          <a:xfrm>
            <a:off x="10885910" y="5069027"/>
            <a:ext cx="459633" cy="471597"/>
            <a:chOff x="5226025" y="1677425"/>
            <a:chExt cx="226175" cy="226175"/>
          </a:xfrm>
        </p:grpSpPr>
        <p:sp>
          <p:nvSpPr>
            <p:cNvPr id="166" name="Google Shape;166;p8"/>
            <p:cNvSpPr/>
            <p:nvPr/>
          </p:nvSpPr>
          <p:spPr>
            <a:xfrm>
              <a:off x="5226025" y="1677425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5259025" y="1733625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54" y="1"/>
                  </a:moveTo>
                  <a:lnTo>
                    <a:pt x="1" y="571"/>
                  </a:lnTo>
                  <a:lnTo>
                    <a:pt x="2410" y="2980"/>
                  </a:lnTo>
                  <a:lnTo>
                    <a:pt x="3213" y="2177"/>
                  </a:lnTo>
                  <a:lnTo>
                    <a:pt x="4533" y="3516"/>
                  </a:lnTo>
                  <a:lnTo>
                    <a:pt x="5336" y="2713"/>
                  </a:lnTo>
                  <a:lnTo>
                    <a:pt x="6389" y="3765"/>
                  </a:lnTo>
                  <a:lnTo>
                    <a:pt x="5603" y="4533"/>
                  </a:lnTo>
                  <a:lnTo>
                    <a:pt x="7727" y="4533"/>
                  </a:lnTo>
                  <a:lnTo>
                    <a:pt x="7727" y="2409"/>
                  </a:lnTo>
                  <a:lnTo>
                    <a:pt x="6942" y="3194"/>
                  </a:lnTo>
                  <a:lnTo>
                    <a:pt x="5336" y="1589"/>
                  </a:lnTo>
                  <a:lnTo>
                    <a:pt x="4533" y="2391"/>
                  </a:lnTo>
                  <a:lnTo>
                    <a:pt x="3213" y="1053"/>
                  </a:lnTo>
                  <a:lnTo>
                    <a:pt x="2410" y="18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" name="Google Shape;168;p8"/>
          <p:cNvGrpSpPr/>
          <p:nvPr/>
        </p:nvGrpSpPr>
        <p:grpSpPr>
          <a:xfrm>
            <a:off x="10076388" y="5069239"/>
            <a:ext cx="459633" cy="471597"/>
            <a:chOff x="4835275" y="1198350"/>
            <a:chExt cx="226175" cy="226175"/>
          </a:xfrm>
        </p:grpSpPr>
        <p:sp>
          <p:nvSpPr>
            <p:cNvPr id="169" name="Google Shape;169;p8"/>
            <p:cNvSpPr/>
            <p:nvPr/>
          </p:nvSpPr>
          <p:spPr>
            <a:xfrm>
              <a:off x="4835275" y="1198350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4868275" y="1255000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" name="Google Shape;171;p8"/>
          <p:cNvGrpSpPr/>
          <p:nvPr/>
        </p:nvGrpSpPr>
        <p:grpSpPr>
          <a:xfrm>
            <a:off x="12668925" y="5044612"/>
            <a:ext cx="533961" cy="547912"/>
            <a:chOff x="968775" y="1180050"/>
            <a:chExt cx="262750" cy="262775"/>
          </a:xfrm>
        </p:grpSpPr>
        <p:sp>
          <p:nvSpPr>
            <p:cNvPr id="172" name="Google Shape;172;p8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" name="Google Shape;175;p8"/>
          <p:cNvGrpSpPr/>
          <p:nvPr/>
        </p:nvGrpSpPr>
        <p:grpSpPr>
          <a:xfrm>
            <a:off x="11692755" y="5147198"/>
            <a:ext cx="593809" cy="342686"/>
            <a:chOff x="1678900" y="1231350"/>
            <a:chExt cx="292200" cy="164350"/>
          </a:xfrm>
        </p:grpSpPr>
        <p:sp>
          <p:nvSpPr>
            <p:cNvPr id="176" name="Google Shape;176;p8"/>
            <p:cNvSpPr/>
            <p:nvPr/>
          </p:nvSpPr>
          <p:spPr>
            <a:xfrm>
              <a:off x="1678900" y="1231350"/>
              <a:ext cx="233775" cy="159725"/>
            </a:xfrm>
            <a:custGeom>
              <a:rect b="b" l="l" r="r" t="t"/>
              <a:pathLst>
                <a:path extrusionOk="0" h="6389" w="9351">
                  <a:moveTo>
                    <a:pt x="5853" y="1"/>
                  </a:moveTo>
                  <a:cubicBezTo>
                    <a:pt x="2624" y="1"/>
                    <a:pt x="1" y="2641"/>
                    <a:pt x="1" y="5871"/>
                  </a:cubicBezTo>
                  <a:lnTo>
                    <a:pt x="1" y="6388"/>
                  </a:lnTo>
                  <a:lnTo>
                    <a:pt x="786" y="6388"/>
                  </a:lnTo>
                  <a:lnTo>
                    <a:pt x="786" y="5871"/>
                  </a:lnTo>
                  <a:cubicBezTo>
                    <a:pt x="786" y="5318"/>
                    <a:pt x="893" y="4783"/>
                    <a:pt x="1053" y="4301"/>
                  </a:cubicBezTo>
                  <a:lnTo>
                    <a:pt x="1535" y="4497"/>
                  </a:lnTo>
                  <a:cubicBezTo>
                    <a:pt x="1589" y="4319"/>
                    <a:pt x="1660" y="4158"/>
                    <a:pt x="1731" y="3997"/>
                  </a:cubicBezTo>
                  <a:lnTo>
                    <a:pt x="1232" y="3801"/>
                  </a:lnTo>
                  <a:cubicBezTo>
                    <a:pt x="1428" y="3355"/>
                    <a:pt x="1714" y="2927"/>
                    <a:pt x="2035" y="2570"/>
                  </a:cubicBezTo>
                  <a:lnTo>
                    <a:pt x="2410" y="2927"/>
                  </a:lnTo>
                  <a:cubicBezTo>
                    <a:pt x="2517" y="2802"/>
                    <a:pt x="2641" y="2677"/>
                    <a:pt x="2784" y="2552"/>
                  </a:cubicBezTo>
                  <a:lnTo>
                    <a:pt x="2410" y="2178"/>
                  </a:lnTo>
                  <a:cubicBezTo>
                    <a:pt x="2766" y="1839"/>
                    <a:pt x="3177" y="1553"/>
                    <a:pt x="3623" y="1321"/>
                  </a:cubicBezTo>
                  <a:lnTo>
                    <a:pt x="3819" y="1821"/>
                  </a:lnTo>
                  <a:cubicBezTo>
                    <a:pt x="3980" y="1731"/>
                    <a:pt x="4158" y="1678"/>
                    <a:pt x="4319" y="1607"/>
                  </a:cubicBezTo>
                  <a:lnTo>
                    <a:pt x="4122" y="1107"/>
                  </a:lnTo>
                  <a:cubicBezTo>
                    <a:pt x="4568" y="946"/>
                    <a:pt x="5068" y="839"/>
                    <a:pt x="5586" y="821"/>
                  </a:cubicBezTo>
                  <a:lnTo>
                    <a:pt x="5586" y="1357"/>
                  </a:lnTo>
                  <a:cubicBezTo>
                    <a:pt x="5675" y="1357"/>
                    <a:pt x="5746" y="1339"/>
                    <a:pt x="5853" y="1339"/>
                  </a:cubicBezTo>
                  <a:cubicBezTo>
                    <a:pt x="5942" y="1339"/>
                    <a:pt x="6014" y="1339"/>
                    <a:pt x="6103" y="1357"/>
                  </a:cubicBezTo>
                  <a:lnTo>
                    <a:pt x="6103" y="821"/>
                  </a:lnTo>
                  <a:cubicBezTo>
                    <a:pt x="6638" y="839"/>
                    <a:pt x="7120" y="964"/>
                    <a:pt x="7566" y="1125"/>
                  </a:cubicBezTo>
                  <a:lnTo>
                    <a:pt x="7370" y="1607"/>
                  </a:lnTo>
                  <a:cubicBezTo>
                    <a:pt x="7548" y="1678"/>
                    <a:pt x="7709" y="1731"/>
                    <a:pt x="7869" y="1821"/>
                  </a:cubicBezTo>
                  <a:lnTo>
                    <a:pt x="8066" y="1321"/>
                  </a:lnTo>
                  <a:cubicBezTo>
                    <a:pt x="8315" y="1446"/>
                    <a:pt x="8547" y="1589"/>
                    <a:pt x="8761" y="1749"/>
                  </a:cubicBezTo>
                  <a:lnTo>
                    <a:pt x="9350" y="1178"/>
                  </a:lnTo>
                  <a:cubicBezTo>
                    <a:pt x="8369" y="447"/>
                    <a:pt x="7173" y="1"/>
                    <a:pt x="58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1927800" y="1294250"/>
              <a:ext cx="43300" cy="96825"/>
            </a:xfrm>
            <a:custGeom>
              <a:rect b="b" l="l" r="r" t="t"/>
              <a:pathLst>
                <a:path extrusionOk="0" h="3873" w="1732">
                  <a:moveTo>
                    <a:pt x="697" y="1"/>
                  </a:moveTo>
                  <a:lnTo>
                    <a:pt x="126" y="571"/>
                  </a:lnTo>
                  <a:cubicBezTo>
                    <a:pt x="269" y="786"/>
                    <a:pt x="393" y="1035"/>
                    <a:pt x="501" y="1267"/>
                  </a:cubicBezTo>
                  <a:lnTo>
                    <a:pt x="1" y="1481"/>
                  </a:lnTo>
                  <a:cubicBezTo>
                    <a:pt x="72" y="1642"/>
                    <a:pt x="144" y="1820"/>
                    <a:pt x="197" y="1981"/>
                  </a:cubicBezTo>
                  <a:lnTo>
                    <a:pt x="697" y="1785"/>
                  </a:lnTo>
                  <a:cubicBezTo>
                    <a:pt x="840" y="2267"/>
                    <a:pt x="947" y="2802"/>
                    <a:pt x="947" y="3355"/>
                  </a:cubicBezTo>
                  <a:lnTo>
                    <a:pt x="947" y="3872"/>
                  </a:lnTo>
                  <a:lnTo>
                    <a:pt x="1732" y="3872"/>
                  </a:lnTo>
                  <a:lnTo>
                    <a:pt x="1732" y="3355"/>
                  </a:lnTo>
                  <a:cubicBezTo>
                    <a:pt x="1732" y="2106"/>
                    <a:pt x="1357" y="946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1809600" y="1267925"/>
              <a:ext cx="128500" cy="127775"/>
            </a:xfrm>
            <a:custGeom>
              <a:rect b="b" l="l" r="r" t="t"/>
              <a:pathLst>
                <a:path extrusionOk="0" h="5111" w="5140">
                  <a:moveTo>
                    <a:pt x="5139" y="1"/>
                  </a:moveTo>
                  <a:lnTo>
                    <a:pt x="250" y="4158"/>
                  </a:lnTo>
                  <a:cubicBezTo>
                    <a:pt x="215" y="4176"/>
                    <a:pt x="215" y="4194"/>
                    <a:pt x="179" y="4230"/>
                  </a:cubicBezTo>
                  <a:cubicBezTo>
                    <a:pt x="1" y="4461"/>
                    <a:pt x="18" y="4783"/>
                    <a:pt x="250" y="4997"/>
                  </a:cubicBezTo>
                  <a:cubicBezTo>
                    <a:pt x="351" y="5074"/>
                    <a:pt x="468" y="5111"/>
                    <a:pt x="584" y="5111"/>
                  </a:cubicBezTo>
                  <a:cubicBezTo>
                    <a:pt x="737" y="5111"/>
                    <a:pt x="888" y="5047"/>
                    <a:pt x="1000" y="4925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" name="Google Shape;179;p8"/>
          <p:cNvSpPr/>
          <p:nvPr/>
        </p:nvSpPr>
        <p:spPr>
          <a:xfrm>
            <a:off x="13720061" y="5027902"/>
            <a:ext cx="378091" cy="555314"/>
          </a:xfrm>
          <a:custGeom>
            <a:rect b="b" l="l" r="r" t="t"/>
            <a:pathLst>
              <a:path extrusionOk="0" h="10653" w="7442">
                <a:moveTo>
                  <a:pt x="6299" y="803"/>
                </a:moveTo>
                <a:cubicBezTo>
                  <a:pt x="6156" y="2106"/>
                  <a:pt x="5389" y="3926"/>
                  <a:pt x="4479" y="4622"/>
                </a:cubicBezTo>
                <a:cubicBezTo>
                  <a:pt x="4247" y="4800"/>
                  <a:pt x="4122" y="5050"/>
                  <a:pt x="4122" y="5318"/>
                </a:cubicBezTo>
                <a:cubicBezTo>
                  <a:pt x="4122" y="5603"/>
                  <a:pt x="4247" y="5853"/>
                  <a:pt x="4479" y="6031"/>
                </a:cubicBezTo>
                <a:cubicBezTo>
                  <a:pt x="4925" y="6388"/>
                  <a:pt x="5354" y="7013"/>
                  <a:pt x="5675" y="7726"/>
                </a:cubicBezTo>
                <a:lnTo>
                  <a:pt x="1785" y="7726"/>
                </a:lnTo>
                <a:cubicBezTo>
                  <a:pt x="2124" y="7013"/>
                  <a:pt x="2534" y="6388"/>
                  <a:pt x="2980" y="6031"/>
                </a:cubicBezTo>
                <a:cubicBezTo>
                  <a:pt x="3195" y="5853"/>
                  <a:pt x="3319" y="5603"/>
                  <a:pt x="3319" y="5318"/>
                </a:cubicBezTo>
                <a:cubicBezTo>
                  <a:pt x="3319" y="5050"/>
                  <a:pt x="3195" y="4800"/>
                  <a:pt x="2980" y="4622"/>
                </a:cubicBezTo>
                <a:cubicBezTo>
                  <a:pt x="2071" y="3926"/>
                  <a:pt x="1303" y="2106"/>
                  <a:pt x="1161" y="803"/>
                </a:cubicBezTo>
                <a:close/>
                <a:moveTo>
                  <a:pt x="1" y="0"/>
                </a:moveTo>
                <a:lnTo>
                  <a:pt x="1" y="803"/>
                </a:lnTo>
                <a:lnTo>
                  <a:pt x="358" y="803"/>
                </a:lnTo>
                <a:cubicBezTo>
                  <a:pt x="500" y="2284"/>
                  <a:pt x="1339" y="4425"/>
                  <a:pt x="2588" y="5318"/>
                </a:cubicBezTo>
                <a:cubicBezTo>
                  <a:pt x="1339" y="6228"/>
                  <a:pt x="483" y="8369"/>
                  <a:pt x="358" y="9850"/>
                </a:cubicBezTo>
                <a:lnTo>
                  <a:pt x="1" y="9850"/>
                </a:lnTo>
                <a:lnTo>
                  <a:pt x="1" y="10652"/>
                </a:lnTo>
                <a:lnTo>
                  <a:pt x="7441" y="10652"/>
                </a:lnTo>
                <a:lnTo>
                  <a:pt x="7441" y="9850"/>
                </a:lnTo>
                <a:lnTo>
                  <a:pt x="7084" y="9850"/>
                </a:lnTo>
                <a:cubicBezTo>
                  <a:pt x="6959" y="8369"/>
                  <a:pt x="6085" y="6228"/>
                  <a:pt x="4854" y="5318"/>
                </a:cubicBezTo>
                <a:cubicBezTo>
                  <a:pt x="6085" y="4425"/>
                  <a:pt x="6959" y="2284"/>
                  <a:pt x="7084" y="803"/>
                </a:cubicBezTo>
                <a:lnTo>
                  <a:pt x="7441" y="803"/>
                </a:lnTo>
                <a:lnTo>
                  <a:pt x="74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0" name="Google Shape;180;p8"/>
          <p:cNvGrpSpPr/>
          <p:nvPr/>
        </p:nvGrpSpPr>
        <p:grpSpPr>
          <a:xfrm>
            <a:off x="14403170" y="5034835"/>
            <a:ext cx="494993" cy="540249"/>
            <a:chOff x="2405550" y="1181850"/>
            <a:chExt cx="243575" cy="259100"/>
          </a:xfrm>
        </p:grpSpPr>
        <p:sp>
          <p:nvSpPr>
            <p:cNvPr id="181" name="Google Shape;181;p8"/>
            <p:cNvSpPr/>
            <p:nvPr/>
          </p:nvSpPr>
          <p:spPr>
            <a:xfrm>
              <a:off x="2517500" y="1255000"/>
              <a:ext cx="13425" cy="12950"/>
            </a:xfrm>
            <a:custGeom>
              <a:rect b="b" l="l" r="r" t="t"/>
              <a:pathLst>
                <a:path extrusionOk="0" h="518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2517500" y="1387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2584425" y="1317900"/>
              <a:ext cx="12950" cy="13400"/>
            </a:xfrm>
            <a:custGeom>
              <a:rect b="b" l="l" r="r" t="t"/>
              <a:pathLst>
                <a:path extrusionOk="0" h="536" w="518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2451050" y="131790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2517500" y="1278200"/>
              <a:ext cx="44650" cy="84325"/>
            </a:xfrm>
            <a:custGeom>
              <a:rect b="b" l="l" r="r" t="t"/>
              <a:pathLst>
                <a:path extrusionOk="0" h="3373" w="1786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2405550" y="1181850"/>
              <a:ext cx="243575" cy="259100"/>
            </a:xfrm>
            <a:custGeom>
              <a:rect b="b" l="l" r="r" t="t"/>
              <a:pathLst>
                <a:path extrusionOk="0" h="10364" w="9743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" name="Google Shape;187;p8"/>
          <p:cNvSpPr/>
          <p:nvPr/>
        </p:nvSpPr>
        <p:spPr>
          <a:xfrm>
            <a:off x="15337735" y="5070160"/>
            <a:ext cx="459633" cy="471597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8" name="Google Shape;188;p8"/>
          <p:cNvGrpSpPr/>
          <p:nvPr/>
        </p:nvGrpSpPr>
        <p:grpSpPr>
          <a:xfrm>
            <a:off x="15991393" y="5031473"/>
            <a:ext cx="440581" cy="546974"/>
            <a:chOff x="3086700" y="1180050"/>
            <a:chExt cx="216800" cy="262325"/>
          </a:xfrm>
        </p:grpSpPr>
        <p:sp>
          <p:nvSpPr>
            <p:cNvPr id="189" name="Google Shape;189;p8"/>
            <p:cNvSpPr/>
            <p:nvPr/>
          </p:nvSpPr>
          <p:spPr>
            <a:xfrm>
              <a:off x="3161625" y="1180050"/>
              <a:ext cx="141875" cy="141425"/>
            </a:xfrm>
            <a:custGeom>
              <a:rect b="b" l="l" r="r" t="t"/>
              <a:pathLst>
                <a:path extrusionOk="0" h="5657" w="5675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3086700" y="1301400"/>
              <a:ext cx="141425" cy="140975"/>
            </a:xfrm>
            <a:custGeom>
              <a:rect b="b" l="l" r="r" t="t"/>
              <a:pathLst>
                <a:path extrusionOk="0" h="5639" w="5657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" name="Google Shape;191;p8"/>
          <p:cNvGrpSpPr/>
          <p:nvPr/>
        </p:nvGrpSpPr>
        <p:grpSpPr>
          <a:xfrm>
            <a:off x="16770164" y="5013332"/>
            <a:ext cx="350859" cy="583255"/>
            <a:chOff x="3741075" y="1171575"/>
            <a:chExt cx="172650" cy="279725"/>
          </a:xfrm>
        </p:grpSpPr>
        <p:sp>
          <p:nvSpPr>
            <p:cNvPr id="192" name="Google Shape;192;p8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" name="Google Shape;196;p8"/>
          <p:cNvSpPr/>
          <p:nvPr/>
        </p:nvSpPr>
        <p:spPr>
          <a:xfrm>
            <a:off x="17474437" y="5032464"/>
            <a:ext cx="538533" cy="547860"/>
          </a:xfrm>
          <a:custGeom>
            <a:rect b="b" l="l" r="r" t="t"/>
            <a:pathLst>
              <a:path extrusionOk="0" h="10510" w="1060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620676" y="6024530"/>
            <a:ext cx="378954" cy="554428"/>
          </a:xfrm>
          <a:custGeom>
            <a:rect b="b" l="l" r="r" t="t"/>
            <a:pathLst>
              <a:path extrusionOk="0" h="10636" w="7459">
                <a:moveTo>
                  <a:pt x="6120" y="1321"/>
                </a:moveTo>
                <a:lnTo>
                  <a:pt x="6120" y="3462"/>
                </a:lnTo>
                <a:lnTo>
                  <a:pt x="1339" y="3462"/>
                </a:lnTo>
                <a:lnTo>
                  <a:pt x="1339" y="1321"/>
                </a:lnTo>
                <a:close/>
                <a:moveTo>
                  <a:pt x="2141" y="4515"/>
                </a:moveTo>
                <a:lnTo>
                  <a:pt x="2141" y="5318"/>
                </a:lnTo>
                <a:lnTo>
                  <a:pt x="1339" y="5318"/>
                </a:lnTo>
                <a:lnTo>
                  <a:pt x="1339" y="4515"/>
                </a:lnTo>
                <a:close/>
                <a:moveTo>
                  <a:pt x="3462" y="4515"/>
                </a:moveTo>
                <a:lnTo>
                  <a:pt x="3462" y="5318"/>
                </a:lnTo>
                <a:lnTo>
                  <a:pt x="2659" y="5318"/>
                </a:lnTo>
                <a:lnTo>
                  <a:pt x="2659" y="4515"/>
                </a:lnTo>
                <a:close/>
                <a:moveTo>
                  <a:pt x="4800" y="4515"/>
                </a:moveTo>
                <a:lnTo>
                  <a:pt x="4800" y="5318"/>
                </a:lnTo>
                <a:lnTo>
                  <a:pt x="3997" y="5318"/>
                </a:lnTo>
                <a:lnTo>
                  <a:pt x="3997" y="4515"/>
                </a:lnTo>
                <a:close/>
                <a:moveTo>
                  <a:pt x="6120" y="4515"/>
                </a:moveTo>
                <a:lnTo>
                  <a:pt x="6120" y="5318"/>
                </a:lnTo>
                <a:lnTo>
                  <a:pt x="5317" y="5318"/>
                </a:lnTo>
                <a:lnTo>
                  <a:pt x="5317" y="4515"/>
                </a:lnTo>
                <a:close/>
                <a:moveTo>
                  <a:pt x="2141" y="5853"/>
                </a:moveTo>
                <a:lnTo>
                  <a:pt x="2141" y="6638"/>
                </a:lnTo>
                <a:lnTo>
                  <a:pt x="1339" y="6638"/>
                </a:lnTo>
                <a:lnTo>
                  <a:pt x="1339" y="5853"/>
                </a:lnTo>
                <a:close/>
                <a:moveTo>
                  <a:pt x="3462" y="5853"/>
                </a:moveTo>
                <a:lnTo>
                  <a:pt x="3462" y="6638"/>
                </a:lnTo>
                <a:lnTo>
                  <a:pt x="2659" y="6638"/>
                </a:lnTo>
                <a:lnTo>
                  <a:pt x="2659" y="5853"/>
                </a:lnTo>
                <a:close/>
                <a:moveTo>
                  <a:pt x="4800" y="5853"/>
                </a:moveTo>
                <a:lnTo>
                  <a:pt x="4800" y="6638"/>
                </a:lnTo>
                <a:lnTo>
                  <a:pt x="3997" y="6638"/>
                </a:lnTo>
                <a:lnTo>
                  <a:pt x="3997" y="5853"/>
                </a:lnTo>
                <a:close/>
                <a:moveTo>
                  <a:pt x="6120" y="5853"/>
                </a:moveTo>
                <a:lnTo>
                  <a:pt x="6120" y="6638"/>
                </a:lnTo>
                <a:lnTo>
                  <a:pt x="5317" y="6638"/>
                </a:lnTo>
                <a:lnTo>
                  <a:pt x="5317" y="5853"/>
                </a:lnTo>
                <a:close/>
                <a:moveTo>
                  <a:pt x="2141" y="7174"/>
                </a:moveTo>
                <a:lnTo>
                  <a:pt x="2141" y="7977"/>
                </a:lnTo>
                <a:lnTo>
                  <a:pt x="1339" y="7977"/>
                </a:lnTo>
                <a:lnTo>
                  <a:pt x="1339" y="7174"/>
                </a:lnTo>
                <a:close/>
                <a:moveTo>
                  <a:pt x="3462" y="7174"/>
                </a:moveTo>
                <a:lnTo>
                  <a:pt x="3462" y="7977"/>
                </a:lnTo>
                <a:lnTo>
                  <a:pt x="2659" y="7977"/>
                </a:lnTo>
                <a:lnTo>
                  <a:pt x="2659" y="7174"/>
                </a:lnTo>
                <a:close/>
                <a:moveTo>
                  <a:pt x="4800" y="7174"/>
                </a:moveTo>
                <a:lnTo>
                  <a:pt x="4800" y="7977"/>
                </a:lnTo>
                <a:lnTo>
                  <a:pt x="3997" y="7977"/>
                </a:lnTo>
                <a:lnTo>
                  <a:pt x="3997" y="7174"/>
                </a:lnTo>
                <a:close/>
                <a:moveTo>
                  <a:pt x="6120" y="7174"/>
                </a:moveTo>
                <a:lnTo>
                  <a:pt x="6120" y="7977"/>
                </a:lnTo>
                <a:lnTo>
                  <a:pt x="5317" y="7977"/>
                </a:lnTo>
                <a:lnTo>
                  <a:pt x="5317" y="7174"/>
                </a:lnTo>
                <a:close/>
                <a:moveTo>
                  <a:pt x="3462" y="8512"/>
                </a:moveTo>
                <a:lnTo>
                  <a:pt x="3462" y="9297"/>
                </a:lnTo>
                <a:lnTo>
                  <a:pt x="1339" y="9297"/>
                </a:lnTo>
                <a:lnTo>
                  <a:pt x="1339" y="8512"/>
                </a:lnTo>
                <a:close/>
                <a:moveTo>
                  <a:pt x="4800" y="8512"/>
                </a:moveTo>
                <a:lnTo>
                  <a:pt x="4800" y="9297"/>
                </a:lnTo>
                <a:lnTo>
                  <a:pt x="3997" y="9297"/>
                </a:lnTo>
                <a:lnTo>
                  <a:pt x="3997" y="8512"/>
                </a:lnTo>
                <a:close/>
                <a:moveTo>
                  <a:pt x="6120" y="8512"/>
                </a:moveTo>
                <a:lnTo>
                  <a:pt x="6120" y="9297"/>
                </a:lnTo>
                <a:lnTo>
                  <a:pt x="5317" y="9297"/>
                </a:lnTo>
                <a:lnTo>
                  <a:pt x="5317" y="8512"/>
                </a:lnTo>
                <a:close/>
                <a:moveTo>
                  <a:pt x="536" y="1"/>
                </a:moveTo>
                <a:cubicBezTo>
                  <a:pt x="250" y="1"/>
                  <a:pt x="0" y="233"/>
                  <a:pt x="0" y="536"/>
                </a:cubicBezTo>
                <a:lnTo>
                  <a:pt x="0" y="10100"/>
                </a:lnTo>
                <a:cubicBezTo>
                  <a:pt x="0" y="10403"/>
                  <a:pt x="250" y="10635"/>
                  <a:pt x="536" y="10635"/>
                </a:cubicBezTo>
                <a:lnTo>
                  <a:pt x="6923" y="10635"/>
                </a:lnTo>
                <a:cubicBezTo>
                  <a:pt x="7227" y="10635"/>
                  <a:pt x="7459" y="10403"/>
                  <a:pt x="7459" y="10100"/>
                </a:cubicBezTo>
                <a:lnTo>
                  <a:pt x="7459" y="536"/>
                </a:lnTo>
                <a:cubicBezTo>
                  <a:pt x="7459" y="233"/>
                  <a:pt x="7227" y="1"/>
                  <a:pt x="692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269137" y="6066450"/>
            <a:ext cx="609203" cy="610726"/>
          </a:xfrm>
          <a:custGeom>
            <a:rect b="b" l="l" r="r" t="t"/>
            <a:pathLst>
              <a:path extrusionOk="0" h="11716" w="11991">
                <a:moveTo>
                  <a:pt x="9819" y="1"/>
                </a:moveTo>
                <a:cubicBezTo>
                  <a:pt x="9326" y="1"/>
                  <a:pt x="8840" y="179"/>
                  <a:pt x="8458" y="525"/>
                </a:cubicBezTo>
                <a:cubicBezTo>
                  <a:pt x="7887" y="1043"/>
                  <a:pt x="7655" y="1828"/>
                  <a:pt x="7851" y="2560"/>
                </a:cubicBezTo>
                <a:lnTo>
                  <a:pt x="2694" y="7716"/>
                </a:lnTo>
                <a:cubicBezTo>
                  <a:pt x="2522" y="7670"/>
                  <a:pt x="2346" y="7647"/>
                  <a:pt x="2172" y="7647"/>
                </a:cubicBezTo>
                <a:cubicBezTo>
                  <a:pt x="1608" y="7647"/>
                  <a:pt x="1060" y="7882"/>
                  <a:pt x="678" y="8305"/>
                </a:cubicBezTo>
                <a:cubicBezTo>
                  <a:pt x="179" y="8876"/>
                  <a:pt x="0" y="9679"/>
                  <a:pt x="268" y="10392"/>
                </a:cubicBezTo>
                <a:lnTo>
                  <a:pt x="1463" y="9197"/>
                </a:lnTo>
                <a:lnTo>
                  <a:pt x="2409" y="9447"/>
                </a:lnTo>
                <a:lnTo>
                  <a:pt x="2659" y="10392"/>
                </a:lnTo>
                <a:lnTo>
                  <a:pt x="1463" y="11588"/>
                </a:lnTo>
                <a:cubicBezTo>
                  <a:pt x="1692" y="11674"/>
                  <a:pt x="1931" y="11716"/>
                  <a:pt x="2168" y="11716"/>
                </a:cubicBezTo>
                <a:cubicBezTo>
                  <a:pt x="2669" y="11716"/>
                  <a:pt x="3163" y="11529"/>
                  <a:pt x="3551" y="11178"/>
                </a:cubicBezTo>
                <a:cubicBezTo>
                  <a:pt x="4104" y="10678"/>
                  <a:pt x="4354" y="9875"/>
                  <a:pt x="4140" y="9143"/>
                </a:cubicBezTo>
                <a:lnTo>
                  <a:pt x="9296" y="3987"/>
                </a:lnTo>
                <a:cubicBezTo>
                  <a:pt x="9469" y="4033"/>
                  <a:pt x="9645" y="4056"/>
                  <a:pt x="9819" y="4056"/>
                </a:cubicBezTo>
                <a:cubicBezTo>
                  <a:pt x="10383" y="4056"/>
                  <a:pt x="10931" y="3821"/>
                  <a:pt x="11312" y="3398"/>
                </a:cubicBezTo>
                <a:cubicBezTo>
                  <a:pt x="11830" y="2845"/>
                  <a:pt x="11990" y="2042"/>
                  <a:pt x="11723" y="1328"/>
                </a:cubicBezTo>
                <a:lnTo>
                  <a:pt x="11723" y="1328"/>
                </a:lnTo>
                <a:lnTo>
                  <a:pt x="10545" y="2524"/>
                </a:lnTo>
                <a:lnTo>
                  <a:pt x="9582" y="2274"/>
                </a:lnTo>
                <a:lnTo>
                  <a:pt x="9332" y="1328"/>
                </a:lnTo>
                <a:lnTo>
                  <a:pt x="10545" y="133"/>
                </a:lnTo>
                <a:cubicBezTo>
                  <a:pt x="10309" y="44"/>
                  <a:pt x="10063" y="1"/>
                  <a:pt x="98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9147795" y="6066554"/>
            <a:ext cx="554841" cy="460494"/>
          </a:xfrm>
          <a:custGeom>
            <a:rect b="b" l="l" r="r" t="t"/>
            <a:pathLst>
              <a:path extrusionOk="0" h="8834" w="10921">
                <a:moveTo>
                  <a:pt x="5460" y="804"/>
                </a:moveTo>
                <a:cubicBezTo>
                  <a:pt x="5478" y="804"/>
                  <a:pt x="5532" y="804"/>
                  <a:pt x="5550" y="840"/>
                </a:cubicBezTo>
                <a:lnTo>
                  <a:pt x="7298" y="2570"/>
                </a:lnTo>
                <a:lnTo>
                  <a:pt x="3623" y="2570"/>
                </a:lnTo>
                <a:lnTo>
                  <a:pt x="5371" y="840"/>
                </a:lnTo>
                <a:cubicBezTo>
                  <a:pt x="5407" y="804"/>
                  <a:pt x="5442" y="804"/>
                  <a:pt x="5460" y="804"/>
                </a:cubicBezTo>
                <a:close/>
                <a:moveTo>
                  <a:pt x="2802" y="3373"/>
                </a:moveTo>
                <a:lnTo>
                  <a:pt x="2909" y="4569"/>
                </a:lnTo>
                <a:lnTo>
                  <a:pt x="1142" y="4569"/>
                </a:lnTo>
                <a:lnTo>
                  <a:pt x="946" y="3373"/>
                </a:lnTo>
                <a:close/>
                <a:moveTo>
                  <a:pt x="5193" y="3373"/>
                </a:moveTo>
                <a:lnTo>
                  <a:pt x="5193" y="4569"/>
                </a:lnTo>
                <a:lnTo>
                  <a:pt x="3444" y="4569"/>
                </a:lnTo>
                <a:lnTo>
                  <a:pt x="3319" y="3373"/>
                </a:lnTo>
                <a:close/>
                <a:moveTo>
                  <a:pt x="7584" y="3373"/>
                </a:moveTo>
                <a:lnTo>
                  <a:pt x="7494" y="4569"/>
                </a:lnTo>
                <a:lnTo>
                  <a:pt x="5728" y="4569"/>
                </a:lnTo>
                <a:lnTo>
                  <a:pt x="5728" y="3373"/>
                </a:lnTo>
                <a:close/>
                <a:moveTo>
                  <a:pt x="9975" y="3373"/>
                </a:moveTo>
                <a:lnTo>
                  <a:pt x="9778" y="4569"/>
                </a:lnTo>
                <a:lnTo>
                  <a:pt x="8030" y="4569"/>
                </a:lnTo>
                <a:lnTo>
                  <a:pt x="8137" y="3373"/>
                </a:lnTo>
                <a:close/>
                <a:moveTo>
                  <a:pt x="2945" y="5104"/>
                </a:moveTo>
                <a:lnTo>
                  <a:pt x="3034" y="6299"/>
                </a:lnTo>
                <a:lnTo>
                  <a:pt x="1446" y="6299"/>
                </a:lnTo>
                <a:lnTo>
                  <a:pt x="1232" y="5104"/>
                </a:lnTo>
                <a:close/>
                <a:moveTo>
                  <a:pt x="5193" y="5104"/>
                </a:moveTo>
                <a:lnTo>
                  <a:pt x="5193" y="6299"/>
                </a:lnTo>
                <a:lnTo>
                  <a:pt x="3569" y="6299"/>
                </a:lnTo>
                <a:lnTo>
                  <a:pt x="3480" y="5104"/>
                </a:lnTo>
                <a:close/>
                <a:moveTo>
                  <a:pt x="7441" y="5104"/>
                </a:moveTo>
                <a:lnTo>
                  <a:pt x="7334" y="6299"/>
                </a:lnTo>
                <a:lnTo>
                  <a:pt x="5728" y="6299"/>
                </a:lnTo>
                <a:lnTo>
                  <a:pt x="5728" y="5104"/>
                </a:lnTo>
                <a:close/>
                <a:moveTo>
                  <a:pt x="9689" y="5104"/>
                </a:moveTo>
                <a:lnTo>
                  <a:pt x="9493" y="6299"/>
                </a:lnTo>
                <a:lnTo>
                  <a:pt x="7887" y="6299"/>
                </a:lnTo>
                <a:lnTo>
                  <a:pt x="7976" y="5104"/>
                </a:lnTo>
                <a:close/>
                <a:moveTo>
                  <a:pt x="3069" y="6835"/>
                </a:moveTo>
                <a:lnTo>
                  <a:pt x="3194" y="8030"/>
                </a:lnTo>
                <a:lnTo>
                  <a:pt x="1749" y="8030"/>
                </a:lnTo>
                <a:lnTo>
                  <a:pt x="1535" y="6835"/>
                </a:lnTo>
                <a:close/>
                <a:moveTo>
                  <a:pt x="5193" y="6835"/>
                </a:moveTo>
                <a:lnTo>
                  <a:pt x="5193" y="8030"/>
                </a:lnTo>
                <a:lnTo>
                  <a:pt x="3712" y="8030"/>
                </a:lnTo>
                <a:lnTo>
                  <a:pt x="3605" y="6835"/>
                </a:lnTo>
                <a:close/>
                <a:moveTo>
                  <a:pt x="7298" y="6835"/>
                </a:moveTo>
                <a:lnTo>
                  <a:pt x="7191" y="8030"/>
                </a:lnTo>
                <a:lnTo>
                  <a:pt x="5728" y="8030"/>
                </a:lnTo>
                <a:lnTo>
                  <a:pt x="5728" y="6835"/>
                </a:lnTo>
                <a:close/>
                <a:moveTo>
                  <a:pt x="9386" y="6835"/>
                </a:moveTo>
                <a:lnTo>
                  <a:pt x="9189" y="8030"/>
                </a:lnTo>
                <a:lnTo>
                  <a:pt x="7744" y="8030"/>
                </a:lnTo>
                <a:lnTo>
                  <a:pt x="7851" y="6835"/>
                </a:lnTo>
                <a:close/>
                <a:moveTo>
                  <a:pt x="5460" y="1"/>
                </a:moveTo>
                <a:cubicBezTo>
                  <a:pt x="5211" y="1"/>
                  <a:pt x="4979" y="90"/>
                  <a:pt x="4800" y="286"/>
                </a:cubicBezTo>
                <a:lnTo>
                  <a:pt x="2516" y="2570"/>
                </a:lnTo>
                <a:lnTo>
                  <a:pt x="2498" y="2588"/>
                </a:lnTo>
                <a:lnTo>
                  <a:pt x="0" y="2588"/>
                </a:lnTo>
                <a:lnTo>
                  <a:pt x="982" y="8387"/>
                </a:lnTo>
                <a:cubicBezTo>
                  <a:pt x="1035" y="8637"/>
                  <a:pt x="1249" y="8833"/>
                  <a:pt x="1499" y="8833"/>
                </a:cubicBezTo>
                <a:lnTo>
                  <a:pt x="9386" y="8833"/>
                </a:lnTo>
                <a:cubicBezTo>
                  <a:pt x="9636" y="8833"/>
                  <a:pt x="9867" y="8637"/>
                  <a:pt x="9903" y="8387"/>
                </a:cubicBezTo>
                <a:lnTo>
                  <a:pt x="10920" y="2588"/>
                </a:lnTo>
                <a:lnTo>
                  <a:pt x="8422" y="2588"/>
                </a:lnTo>
                <a:lnTo>
                  <a:pt x="6121" y="286"/>
                </a:lnTo>
                <a:cubicBezTo>
                  <a:pt x="5960" y="108"/>
                  <a:pt x="5710" y="1"/>
                  <a:pt x="546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10084478" y="6124897"/>
            <a:ext cx="478685" cy="515332"/>
          </a:xfrm>
          <a:custGeom>
            <a:rect b="b" l="l" r="r" t="t"/>
            <a:pathLst>
              <a:path extrusionOk="0" h="9886" w="9422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1" name="Google Shape;201;p8"/>
          <p:cNvGrpSpPr/>
          <p:nvPr/>
        </p:nvGrpSpPr>
        <p:grpSpPr>
          <a:xfrm>
            <a:off x="10948825" y="6118843"/>
            <a:ext cx="488642" cy="526488"/>
            <a:chOff x="5583325" y="1073450"/>
            <a:chExt cx="240450" cy="252500"/>
          </a:xfrm>
        </p:grpSpPr>
        <p:sp>
          <p:nvSpPr>
            <p:cNvPr id="202" name="Google Shape;202;p8"/>
            <p:cNvSpPr/>
            <p:nvPr/>
          </p:nvSpPr>
          <p:spPr>
            <a:xfrm>
              <a:off x="5613200" y="1229575"/>
              <a:ext cx="96375" cy="96375"/>
            </a:xfrm>
            <a:custGeom>
              <a:rect b="b" l="l" r="r" t="t"/>
              <a:pathLst>
                <a:path extrusionOk="0" h="3855" w="3855">
                  <a:moveTo>
                    <a:pt x="1928" y="1267"/>
                  </a:moveTo>
                  <a:cubicBezTo>
                    <a:pt x="2303" y="1267"/>
                    <a:pt x="2588" y="1553"/>
                    <a:pt x="2588" y="1927"/>
                  </a:cubicBezTo>
                  <a:cubicBezTo>
                    <a:pt x="2588" y="2302"/>
                    <a:pt x="2285" y="2588"/>
                    <a:pt x="1928" y="2588"/>
                  </a:cubicBezTo>
                  <a:cubicBezTo>
                    <a:pt x="1553" y="2588"/>
                    <a:pt x="1268" y="2302"/>
                    <a:pt x="1268" y="1927"/>
                  </a:cubicBezTo>
                  <a:cubicBezTo>
                    <a:pt x="1268" y="1553"/>
                    <a:pt x="1553" y="1267"/>
                    <a:pt x="1928" y="1267"/>
                  </a:cubicBezTo>
                  <a:close/>
                  <a:moveTo>
                    <a:pt x="1928" y="0"/>
                  </a:moveTo>
                  <a:cubicBezTo>
                    <a:pt x="857" y="0"/>
                    <a:pt x="1" y="857"/>
                    <a:pt x="1" y="1927"/>
                  </a:cubicBezTo>
                  <a:cubicBezTo>
                    <a:pt x="1" y="2998"/>
                    <a:pt x="857" y="3854"/>
                    <a:pt x="1928" y="3854"/>
                  </a:cubicBezTo>
                  <a:cubicBezTo>
                    <a:pt x="2998" y="3854"/>
                    <a:pt x="3855" y="2998"/>
                    <a:pt x="3855" y="1927"/>
                  </a:cubicBezTo>
                  <a:cubicBezTo>
                    <a:pt x="3855" y="857"/>
                    <a:pt x="2998" y="0"/>
                    <a:pt x="1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5689050" y="1144825"/>
              <a:ext cx="134725" cy="122250"/>
            </a:xfrm>
            <a:custGeom>
              <a:rect b="b" l="l" r="r" t="t"/>
              <a:pathLst>
                <a:path extrusionOk="0" h="4890" w="5389">
                  <a:moveTo>
                    <a:pt x="4050" y="0"/>
                  </a:moveTo>
                  <a:lnTo>
                    <a:pt x="0" y="1695"/>
                  </a:lnTo>
                  <a:lnTo>
                    <a:pt x="1321" y="4889"/>
                  </a:lnTo>
                  <a:lnTo>
                    <a:pt x="5389" y="3212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5583325" y="1073450"/>
              <a:ext cx="106175" cy="150350"/>
            </a:xfrm>
            <a:custGeom>
              <a:rect b="b" l="l" r="r" t="t"/>
              <a:pathLst>
                <a:path extrusionOk="0" h="6014" w="4247">
                  <a:moveTo>
                    <a:pt x="1820" y="0"/>
                  </a:moveTo>
                  <a:lnTo>
                    <a:pt x="1071" y="304"/>
                  </a:lnTo>
                  <a:cubicBezTo>
                    <a:pt x="1071" y="322"/>
                    <a:pt x="1089" y="339"/>
                    <a:pt x="1089" y="357"/>
                  </a:cubicBezTo>
                  <a:lnTo>
                    <a:pt x="1392" y="1107"/>
                  </a:lnTo>
                  <a:lnTo>
                    <a:pt x="304" y="1553"/>
                  </a:lnTo>
                  <a:cubicBezTo>
                    <a:pt x="108" y="1642"/>
                    <a:pt x="0" y="1892"/>
                    <a:pt x="90" y="2088"/>
                  </a:cubicBezTo>
                  <a:cubicBezTo>
                    <a:pt x="143" y="2249"/>
                    <a:pt x="304" y="2338"/>
                    <a:pt x="464" y="2338"/>
                  </a:cubicBezTo>
                  <a:cubicBezTo>
                    <a:pt x="518" y="2338"/>
                    <a:pt x="571" y="2320"/>
                    <a:pt x="607" y="2302"/>
                  </a:cubicBezTo>
                  <a:lnTo>
                    <a:pt x="1696" y="1856"/>
                  </a:lnTo>
                  <a:lnTo>
                    <a:pt x="3284" y="5728"/>
                  </a:lnTo>
                  <a:cubicBezTo>
                    <a:pt x="3623" y="5746"/>
                    <a:pt x="3962" y="5835"/>
                    <a:pt x="4247" y="6013"/>
                  </a:cubicBezTo>
                  <a:lnTo>
                    <a:pt x="1838" y="54"/>
                  </a:lnTo>
                  <a:cubicBezTo>
                    <a:pt x="1838" y="36"/>
                    <a:pt x="1820" y="18"/>
                    <a:pt x="18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5716250" y="1252775"/>
              <a:ext cx="88350" cy="53100"/>
            </a:xfrm>
            <a:custGeom>
              <a:rect b="b" l="l" r="r" t="t"/>
              <a:pathLst>
                <a:path extrusionOk="0" h="2124" w="3534">
                  <a:moveTo>
                    <a:pt x="3123" y="0"/>
                  </a:moveTo>
                  <a:cubicBezTo>
                    <a:pt x="3087" y="0"/>
                    <a:pt x="3016" y="0"/>
                    <a:pt x="2962" y="18"/>
                  </a:cubicBezTo>
                  <a:lnTo>
                    <a:pt x="268" y="1124"/>
                  </a:lnTo>
                  <a:cubicBezTo>
                    <a:pt x="250" y="1481"/>
                    <a:pt x="161" y="1820"/>
                    <a:pt x="1" y="2106"/>
                  </a:cubicBezTo>
                  <a:lnTo>
                    <a:pt x="1" y="2123"/>
                  </a:lnTo>
                  <a:lnTo>
                    <a:pt x="3248" y="767"/>
                  </a:lnTo>
                  <a:cubicBezTo>
                    <a:pt x="3409" y="714"/>
                    <a:pt x="3533" y="571"/>
                    <a:pt x="3533" y="393"/>
                  </a:cubicBezTo>
                  <a:cubicBezTo>
                    <a:pt x="3533" y="179"/>
                    <a:pt x="3337" y="0"/>
                    <a:pt x="3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" name="Google Shape;206;p8"/>
          <p:cNvGrpSpPr/>
          <p:nvPr/>
        </p:nvGrpSpPr>
        <p:grpSpPr>
          <a:xfrm>
            <a:off x="11692203" y="6102797"/>
            <a:ext cx="594673" cy="451164"/>
            <a:chOff x="1502275" y="3638775"/>
            <a:chExt cx="292625" cy="216375"/>
          </a:xfrm>
        </p:grpSpPr>
        <p:sp>
          <p:nvSpPr>
            <p:cNvPr id="207" name="Google Shape;207;p8"/>
            <p:cNvSpPr/>
            <p:nvPr/>
          </p:nvSpPr>
          <p:spPr>
            <a:xfrm>
              <a:off x="1502275" y="3658850"/>
              <a:ext cx="292625" cy="196300"/>
            </a:xfrm>
            <a:custGeom>
              <a:rect b="b" l="l" r="r" t="t"/>
              <a:pathLst>
                <a:path extrusionOk="0" h="7852" w="11705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1535275" y="3638775"/>
              <a:ext cx="226625" cy="169525"/>
            </a:xfrm>
            <a:custGeom>
              <a:rect b="b" l="l" r="r" t="t"/>
              <a:pathLst>
                <a:path extrusionOk="0" h="6781" w="9065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1675350" y="3691850"/>
              <a:ext cx="46400" cy="10300"/>
            </a:xfrm>
            <a:custGeom>
              <a:rect b="b" l="l" r="r" t="t"/>
              <a:pathLst>
                <a:path extrusionOk="0" h="412" w="1856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1675350" y="3711925"/>
              <a:ext cx="46400" cy="9850"/>
            </a:xfrm>
            <a:custGeom>
              <a:rect b="b" l="l" r="r" t="t"/>
              <a:pathLst>
                <a:path extrusionOk="0" h="394" w="1856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1675350" y="3732000"/>
              <a:ext cx="32125" cy="9825"/>
            </a:xfrm>
            <a:custGeom>
              <a:rect b="b" l="l" r="r" t="t"/>
              <a:pathLst>
                <a:path extrusionOk="0" h="393" w="1285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" name="Google Shape;212;p8"/>
          <p:cNvGrpSpPr/>
          <p:nvPr/>
        </p:nvGrpSpPr>
        <p:grpSpPr>
          <a:xfrm>
            <a:off x="12545535" y="6017824"/>
            <a:ext cx="544833" cy="554376"/>
            <a:chOff x="3171000" y="4021950"/>
            <a:chExt cx="268100" cy="265875"/>
          </a:xfrm>
        </p:grpSpPr>
        <p:sp>
          <p:nvSpPr>
            <p:cNvPr id="213" name="Google Shape;213;p8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5" name="Google Shape;215;p8"/>
          <p:cNvSpPr/>
          <p:nvPr/>
        </p:nvSpPr>
        <p:spPr>
          <a:xfrm>
            <a:off x="13345728" y="6070934"/>
            <a:ext cx="606459" cy="623236"/>
          </a:xfrm>
          <a:custGeom>
            <a:rect b="b" l="l" r="r" t="t"/>
            <a:pathLst>
              <a:path extrusionOk="0" h="11956" w="11937">
                <a:moveTo>
                  <a:pt x="9225" y="1125"/>
                </a:moveTo>
                <a:lnTo>
                  <a:pt x="10831" y="2730"/>
                </a:lnTo>
                <a:lnTo>
                  <a:pt x="9814" y="3747"/>
                </a:lnTo>
                <a:lnTo>
                  <a:pt x="8975" y="2927"/>
                </a:lnTo>
                <a:lnTo>
                  <a:pt x="8583" y="3301"/>
                </a:lnTo>
                <a:lnTo>
                  <a:pt x="9421" y="4140"/>
                </a:lnTo>
                <a:lnTo>
                  <a:pt x="8368" y="5175"/>
                </a:lnTo>
                <a:lnTo>
                  <a:pt x="7548" y="4354"/>
                </a:lnTo>
                <a:lnTo>
                  <a:pt x="7173" y="4729"/>
                </a:lnTo>
                <a:lnTo>
                  <a:pt x="8012" y="5550"/>
                </a:lnTo>
                <a:lnTo>
                  <a:pt x="6977" y="6584"/>
                </a:lnTo>
                <a:lnTo>
                  <a:pt x="6138" y="5764"/>
                </a:lnTo>
                <a:lnTo>
                  <a:pt x="5763" y="6138"/>
                </a:lnTo>
                <a:lnTo>
                  <a:pt x="6602" y="6959"/>
                </a:lnTo>
                <a:lnTo>
                  <a:pt x="5549" y="7994"/>
                </a:lnTo>
                <a:lnTo>
                  <a:pt x="4728" y="7173"/>
                </a:lnTo>
                <a:lnTo>
                  <a:pt x="4354" y="7548"/>
                </a:lnTo>
                <a:lnTo>
                  <a:pt x="5175" y="8369"/>
                </a:lnTo>
                <a:lnTo>
                  <a:pt x="4140" y="9404"/>
                </a:lnTo>
                <a:lnTo>
                  <a:pt x="3319" y="8583"/>
                </a:lnTo>
                <a:lnTo>
                  <a:pt x="2944" y="8958"/>
                </a:lnTo>
                <a:lnTo>
                  <a:pt x="3765" y="9778"/>
                </a:lnTo>
                <a:lnTo>
                  <a:pt x="2748" y="10795"/>
                </a:lnTo>
                <a:lnTo>
                  <a:pt x="1160" y="9207"/>
                </a:lnTo>
                <a:lnTo>
                  <a:pt x="9225" y="1125"/>
                </a:lnTo>
                <a:close/>
                <a:moveTo>
                  <a:pt x="9225" y="1"/>
                </a:moveTo>
                <a:lnTo>
                  <a:pt x="0" y="9225"/>
                </a:lnTo>
                <a:lnTo>
                  <a:pt x="2730" y="11955"/>
                </a:lnTo>
                <a:lnTo>
                  <a:pt x="11937" y="2748"/>
                </a:lnTo>
                <a:lnTo>
                  <a:pt x="922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8"/>
          <p:cNvSpPr/>
          <p:nvPr/>
        </p:nvSpPr>
        <p:spPr>
          <a:xfrm>
            <a:off x="14197900" y="6047158"/>
            <a:ext cx="541226" cy="555523"/>
          </a:xfrm>
          <a:custGeom>
            <a:rect b="b" l="l" r="r" t="t"/>
            <a:pathLst>
              <a:path extrusionOk="0" h="10657" w="10653">
                <a:moveTo>
                  <a:pt x="6254" y="823"/>
                </a:moveTo>
                <a:cubicBezTo>
                  <a:pt x="6352" y="823"/>
                  <a:pt x="6452" y="841"/>
                  <a:pt x="6549" y="879"/>
                </a:cubicBezTo>
                <a:cubicBezTo>
                  <a:pt x="6959" y="1040"/>
                  <a:pt x="7155" y="1504"/>
                  <a:pt x="6977" y="1914"/>
                </a:cubicBezTo>
                <a:cubicBezTo>
                  <a:pt x="6867" y="2217"/>
                  <a:pt x="6554" y="2414"/>
                  <a:pt x="6237" y="2414"/>
                </a:cubicBezTo>
                <a:cubicBezTo>
                  <a:pt x="6143" y="2414"/>
                  <a:pt x="6049" y="2397"/>
                  <a:pt x="5960" y="2360"/>
                </a:cubicBezTo>
                <a:cubicBezTo>
                  <a:pt x="5532" y="2200"/>
                  <a:pt x="5353" y="1736"/>
                  <a:pt x="5514" y="1325"/>
                </a:cubicBezTo>
                <a:cubicBezTo>
                  <a:pt x="5636" y="1012"/>
                  <a:pt x="5936" y="823"/>
                  <a:pt x="6254" y="823"/>
                </a:cubicBezTo>
                <a:close/>
                <a:moveTo>
                  <a:pt x="9047" y="3609"/>
                </a:moveTo>
                <a:cubicBezTo>
                  <a:pt x="9493" y="3609"/>
                  <a:pt x="9849" y="3966"/>
                  <a:pt x="9849" y="4394"/>
                </a:cubicBezTo>
                <a:cubicBezTo>
                  <a:pt x="9849" y="4840"/>
                  <a:pt x="9493" y="5197"/>
                  <a:pt x="9047" y="5197"/>
                </a:cubicBezTo>
                <a:cubicBezTo>
                  <a:pt x="8618" y="5197"/>
                  <a:pt x="8244" y="4840"/>
                  <a:pt x="8244" y="4394"/>
                </a:cubicBezTo>
                <a:cubicBezTo>
                  <a:pt x="8244" y="3966"/>
                  <a:pt x="8618" y="3609"/>
                  <a:pt x="9047" y="3609"/>
                </a:cubicBezTo>
                <a:close/>
                <a:moveTo>
                  <a:pt x="5585" y="4662"/>
                </a:moveTo>
                <a:cubicBezTo>
                  <a:pt x="5817" y="4662"/>
                  <a:pt x="5978" y="4840"/>
                  <a:pt x="5978" y="5072"/>
                </a:cubicBezTo>
                <a:cubicBezTo>
                  <a:pt x="5978" y="5304"/>
                  <a:pt x="5817" y="5465"/>
                  <a:pt x="5585" y="5465"/>
                </a:cubicBezTo>
                <a:cubicBezTo>
                  <a:pt x="5371" y="5465"/>
                  <a:pt x="5193" y="5304"/>
                  <a:pt x="5193" y="5072"/>
                </a:cubicBezTo>
                <a:cubicBezTo>
                  <a:pt x="5193" y="4840"/>
                  <a:pt x="5371" y="4662"/>
                  <a:pt x="5585" y="4662"/>
                </a:cubicBezTo>
                <a:close/>
                <a:moveTo>
                  <a:pt x="6272" y="0"/>
                </a:moveTo>
                <a:cubicBezTo>
                  <a:pt x="5644" y="0"/>
                  <a:pt x="5041" y="377"/>
                  <a:pt x="4782" y="1004"/>
                </a:cubicBezTo>
                <a:cubicBezTo>
                  <a:pt x="4443" y="1807"/>
                  <a:pt x="4853" y="2735"/>
                  <a:pt x="5656" y="3074"/>
                </a:cubicBezTo>
                <a:cubicBezTo>
                  <a:pt x="5817" y="3145"/>
                  <a:pt x="5978" y="3163"/>
                  <a:pt x="6138" y="3181"/>
                </a:cubicBezTo>
                <a:lnTo>
                  <a:pt x="4943" y="4376"/>
                </a:lnTo>
                <a:lnTo>
                  <a:pt x="4639" y="5036"/>
                </a:lnTo>
                <a:lnTo>
                  <a:pt x="803" y="7195"/>
                </a:lnTo>
                <a:lnTo>
                  <a:pt x="0" y="8534"/>
                </a:lnTo>
                <a:lnTo>
                  <a:pt x="3854" y="6803"/>
                </a:lnTo>
                <a:lnTo>
                  <a:pt x="2124" y="10657"/>
                </a:lnTo>
                <a:lnTo>
                  <a:pt x="2124" y="10657"/>
                </a:lnTo>
                <a:lnTo>
                  <a:pt x="3462" y="9854"/>
                </a:lnTo>
                <a:lnTo>
                  <a:pt x="5603" y="6036"/>
                </a:lnTo>
                <a:lnTo>
                  <a:pt x="6245" y="5732"/>
                </a:lnTo>
                <a:lnTo>
                  <a:pt x="7459" y="4537"/>
                </a:lnTo>
                <a:cubicBezTo>
                  <a:pt x="7512" y="5376"/>
                  <a:pt x="8208" y="6000"/>
                  <a:pt x="9047" y="6000"/>
                </a:cubicBezTo>
                <a:cubicBezTo>
                  <a:pt x="9939" y="6000"/>
                  <a:pt x="10652" y="5286"/>
                  <a:pt x="10652" y="4394"/>
                </a:cubicBezTo>
                <a:cubicBezTo>
                  <a:pt x="10652" y="3520"/>
                  <a:pt x="9939" y="2806"/>
                  <a:pt x="9047" y="2806"/>
                </a:cubicBezTo>
                <a:cubicBezTo>
                  <a:pt x="8708" y="2806"/>
                  <a:pt x="8386" y="2913"/>
                  <a:pt x="8119" y="3109"/>
                </a:cubicBezTo>
                <a:lnTo>
                  <a:pt x="6834" y="3823"/>
                </a:lnTo>
                <a:lnTo>
                  <a:pt x="7548" y="2539"/>
                </a:lnTo>
                <a:cubicBezTo>
                  <a:pt x="7619" y="2431"/>
                  <a:pt x="7690" y="2307"/>
                  <a:pt x="7726" y="2200"/>
                </a:cubicBezTo>
                <a:cubicBezTo>
                  <a:pt x="8065" y="1379"/>
                  <a:pt x="7673" y="451"/>
                  <a:pt x="6852" y="112"/>
                </a:cubicBezTo>
                <a:cubicBezTo>
                  <a:pt x="6662" y="36"/>
                  <a:pt x="6466" y="0"/>
                  <a:pt x="627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7" name="Google Shape;217;p8"/>
          <p:cNvGrpSpPr/>
          <p:nvPr/>
        </p:nvGrpSpPr>
        <p:grpSpPr>
          <a:xfrm>
            <a:off x="14988725" y="6096833"/>
            <a:ext cx="514045" cy="527426"/>
            <a:chOff x="5684575" y="4038000"/>
            <a:chExt cx="252950" cy="252950"/>
          </a:xfrm>
        </p:grpSpPr>
        <p:sp>
          <p:nvSpPr>
            <p:cNvPr id="218" name="Google Shape;218;p8"/>
            <p:cNvSpPr/>
            <p:nvPr/>
          </p:nvSpPr>
          <p:spPr>
            <a:xfrm>
              <a:off x="5684575" y="40380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803"/>
                  </a:moveTo>
                  <a:cubicBezTo>
                    <a:pt x="7405" y="803"/>
                    <a:pt x="9332" y="2730"/>
                    <a:pt x="9332" y="5068"/>
                  </a:cubicBezTo>
                  <a:cubicBezTo>
                    <a:pt x="9332" y="7405"/>
                    <a:pt x="7405" y="9314"/>
                    <a:pt x="5068" y="9314"/>
                  </a:cubicBezTo>
                  <a:cubicBezTo>
                    <a:pt x="2731" y="9314"/>
                    <a:pt x="804" y="7405"/>
                    <a:pt x="804" y="5068"/>
                  </a:cubicBezTo>
                  <a:cubicBezTo>
                    <a:pt x="804" y="2730"/>
                    <a:pt x="2731" y="803"/>
                    <a:pt x="5068" y="803"/>
                  </a:cubicBezTo>
                  <a:close/>
                  <a:moveTo>
                    <a:pt x="5068" y="1"/>
                  </a:moveTo>
                  <a:cubicBezTo>
                    <a:pt x="2267" y="1"/>
                    <a:pt x="1" y="2267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8" y="7851"/>
                    <a:pt x="10118" y="5068"/>
                  </a:cubicBezTo>
                  <a:cubicBezTo>
                    <a:pt x="10118" y="2267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5804575" y="4097775"/>
              <a:ext cx="58000" cy="118225"/>
            </a:xfrm>
            <a:custGeom>
              <a:rect b="b" l="l" r="r" t="t"/>
              <a:pathLst>
                <a:path extrusionOk="0" h="4729" w="2320">
                  <a:moveTo>
                    <a:pt x="0" y="0"/>
                  </a:moveTo>
                  <a:lnTo>
                    <a:pt x="0" y="2677"/>
                  </a:lnTo>
                  <a:cubicBezTo>
                    <a:pt x="0" y="2748"/>
                    <a:pt x="36" y="2820"/>
                    <a:pt x="90" y="2855"/>
                  </a:cubicBezTo>
                  <a:lnTo>
                    <a:pt x="1963" y="4729"/>
                  </a:lnTo>
                  <a:lnTo>
                    <a:pt x="2320" y="4372"/>
                  </a:lnTo>
                  <a:lnTo>
                    <a:pt x="536" y="25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5804575" y="40714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36"/>
                    <a:pt x="268" y="536"/>
                  </a:cubicBezTo>
                  <a:cubicBezTo>
                    <a:pt x="411" y="536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5804575" y="4244525"/>
              <a:ext cx="13400" cy="12975"/>
            </a:xfrm>
            <a:custGeom>
              <a:rect b="b" l="l" r="r" t="t"/>
              <a:pathLst>
                <a:path extrusionOk="0" h="519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18"/>
                    <a:pt x="268" y="518"/>
                  </a:cubicBezTo>
                  <a:cubicBezTo>
                    <a:pt x="411" y="518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5718025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891100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Google Shape;224;p8"/>
          <p:cNvGrpSpPr/>
          <p:nvPr/>
        </p:nvGrpSpPr>
        <p:grpSpPr>
          <a:xfrm>
            <a:off x="15900798" y="6033314"/>
            <a:ext cx="379869" cy="611091"/>
            <a:chOff x="1982675" y="3599525"/>
            <a:chExt cx="186925" cy="293075"/>
          </a:xfrm>
        </p:grpSpPr>
        <p:sp>
          <p:nvSpPr>
            <p:cNvPr id="225" name="Google Shape;225;p8"/>
            <p:cNvSpPr/>
            <p:nvPr/>
          </p:nvSpPr>
          <p:spPr>
            <a:xfrm>
              <a:off x="2029075" y="36396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2029075" y="3599525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2085725" y="3659725"/>
              <a:ext cx="20100" cy="19675"/>
            </a:xfrm>
            <a:custGeom>
              <a:rect b="b" l="l" r="r" t="t"/>
              <a:pathLst>
                <a:path extrusionOk="0" h="787" w="80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2088850" y="3612900"/>
              <a:ext cx="26775" cy="26800"/>
            </a:xfrm>
            <a:custGeom>
              <a:rect b="b" l="l" r="r" t="t"/>
              <a:pathLst>
                <a:path extrusionOk="0" h="1072" w="1071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1982675" y="3689625"/>
              <a:ext cx="186925" cy="202975"/>
            </a:xfrm>
            <a:custGeom>
              <a:rect b="b" l="l" r="r" t="t"/>
              <a:pathLst>
                <a:path extrusionOk="0" h="8119" w="7477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" name="Google Shape;230;p8"/>
          <p:cNvGrpSpPr/>
          <p:nvPr/>
        </p:nvGrpSpPr>
        <p:grpSpPr>
          <a:xfrm>
            <a:off x="16678644" y="6033313"/>
            <a:ext cx="273788" cy="610205"/>
            <a:chOff x="2397075" y="3602200"/>
            <a:chExt cx="134725" cy="292650"/>
          </a:xfrm>
        </p:grpSpPr>
        <p:sp>
          <p:nvSpPr>
            <p:cNvPr id="231" name="Google Shape;231;p8"/>
            <p:cNvSpPr/>
            <p:nvPr/>
          </p:nvSpPr>
          <p:spPr>
            <a:xfrm>
              <a:off x="2460850" y="3602200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2477800" y="3632075"/>
              <a:ext cx="19675" cy="20100"/>
            </a:xfrm>
            <a:custGeom>
              <a:rect b="b" l="l" r="r" t="t"/>
              <a:pathLst>
                <a:path extrusionOk="0" h="804" w="787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2441225" y="3625400"/>
              <a:ext cx="19650" cy="20075"/>
            </a:xfrm>
            <a:custGeom>
              <a:rect b="b" l="l" r="r" t="t"/>
              <a:pathLst>
                <a:path extrusionOk="0" h="803" w="786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2444350" y="365885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2397075" y="3691850"/>
              <a:ext cx="134725" cy="203000"/>
            </a:xfrm>
            <a:custGeom>
              <a:rect b="b" l="l" r="r" t="t"/>
              <a:pathLst>
                <a:path extrusionOk="0" h="8120" w="5389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6" name="Google Shape;236;p8"/>
          <p:cNvSpPr/>
          <p:nvPr/>
        </p:nvSpPr>
        <p:spPr>
          <a:xfrm>
            <a:off x="17348534" y="6071299"/>
            <a:ext cx="595638" cy="512622"/>
          </a:xfrm>
          <a:custGeom>
            <a:rect b="b" l="l" r="r" t="t"/>
            <a:pathLst>
              <a:path extrusionOk="0" h="9834" w="11724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7" name="Google Shape;237;p8"/>
          <p:cNvGrpSpPr/>
          <p:nvPr/>
        </p:nvGrpSpPr>
        <p:grpSpPr>
          <a:xfrm>
            <a:off x="7574360" y="7096074"/>
            <a:ext cx="510438" cy="555314"/>
            <a:chOff x="3927075" y="3612900"/>
            <a:chExt cx="251175" cy="266325"/>
          </a:xfrm>
        </p:grpSpPr>
        <p:sp>
          <p:nvSpPr>
            <p:cNvPr id="238" name="Google Shape;238;p8"/>
            <p:cNvSpPr/>
            <p:nvPr/>
          </p:nvSpPr>
          <p:spPr>
            <a:xfrm>
              <a:off x="4031450" y="37262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3927075" y="3612900"/>
              <a:ext cx="251175" cy="266325"/>
            </a:xfrm>
            <a:custGeom>
              <a:rect b="b" l="l" r="r" t="t"/>
              <a:pathLst>
                <a:path extrusionOk="0" h="10653" w="10047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" name="Google Shape;240;p8"/>
          <p:cNvGrpSpPr/>
          <p:nvPr/>
        </p:nvGrpSpPr>
        <p:grpSpPr>
          <a:xfrm>
            <a:off x="8386172" y="7187236"/>
            <a:ext cx="516738" cy="531127"/>
            <a:chOff x="4324975" y="3617800"/>
            <a:chExt cx="254275" cy="254725"/>
          </a:xfrm>
        </p:grpSpPr>
        <p:sp>
          <p:nvSpPr>
            <p:cNvPr id="241" name="Google Shape;241;p8"/>
            <p:cNvSpPr/>
            <p:nvPr/>
          </p:nvSpPr>
          <p:spPr>
            <a:xfrm>
              <a:off x="4347275" y="3641900"/>
              <a:ext cx="186025" cy="230625"/>
            </a:xfrm>
            <a:custGeom>
              <a:rect b="b" l="l" r="r" t="t"/>
              <a:pathLst>
                <a:path extrusionOk="0" h="9225" w="7441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4324975" y="3727975"/>
              <a:ext cx="18750" cy="17875"/>
            </a:xfrm>
            <a:custGeom>
              <a:rect b="b" l="l" r="r" t="t"/>
              <a:pathLst>
                <a:path extrusionOk="0" h="715" w="75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4529725" y="3617800"/>
              <a:ext cx="49525" cy="55800"/>
            </a:xfrm>
            <a:custGeom>
              <a:rect b="b" l="l" r="r" t="t"/>
              <a:pathLst>
                <a:path extrusionOk="0" h="2232" w="1981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" name="Google Shape;244;p8"/>
          <p:cNvGrpSpPr/>
          <p:nvPr/>
        </p:nvGrpSpPr>
        <p:grpSpPr>
          <a:xfrm>
            <a:off x="9206521" y="7287686"/>
            <a:ext cx="614690" cy="333043"/>
            <a:chOff x="4728650" y="3665975"/>
            <a:chExt cx="302475" cy="159725"/>
          </a:xfrm>
        </p:grpSpPr>
        <p:sp>
          <p:nvSpPr>
            <p:cNvPr id="245" name="Google Shape;245;p8"/>
            <p:cNvSpPr/>
            <p:nvPr/>
          </p:nvSpPr>
          <p:spPr>
            <a:xfrm>
              <a:off x="4728650" y="3665975"/>
              <a:ext cx="302475" cy="147225"/>
            </a:xfrm>
            <a:custGeom>
              <a:rect b="b" l="l" r="r" t="t"/>
              <a:pathLst>
                <a:path extrusionOk="0" h="5889" w="12099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4831700" y="3757875"/>
              <a:ext cx="125825" cy="67825"/>
            </a:xfrm>
            <a:custGeom>
              <a:rect b="b" l="l" r="r" t="t"/>
              <a:pathLst>
                <a:path extrusionOk="0" h="2713" w="5033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7" name="Google Shape;247;p8"/>
          <p:cNvGrpSpPr/>
          <p:nvPr/>
        </p:nvGrpSpPr>
        <p:grpSpPr>
          <a:xfrm>
            <a:off x="10016124" y="7222158"/>
            <a:ext cx="588322" cy="432554"/>
            <a:chOff x="5164925" y="3642775"/>
            <a:chExt cx="289500" cy="207450"/>
          </a:xfrm>
        </p:grpSpPr>
        <p:sp>
          <p:nvSpPr>
            <p:cNvPr id="248" name="Google Shape;248;p8"/>
            <p:cNvSpPr/>
            <p:nvPr/>
          </p:nvSpPr>
          <p:spPr>
            <a:xfrm>
              <a:off x="5271975" y="3690075"/>
              <a:ext cx="79875" cy="79875"/>
            </a:xfrm>
            <a:custGeom>
              <a:rect b="b" l="l" r="r" t="t"/>
              <a:pathLst>
                <a:path extrusionOk="0" h="3195" w="3195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368325" y="3670900"/>
              <a:ext cx="26775" cy="26325"/>
            </a:xfrm>
            <a:custGeom>
              <a:rect b="b" l="l" r="r" t="t"/>
              <a:pathLst>
                <a:path extrusionOk="0" h="1053" w="1071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222000" y="382390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5164925" y="3642775"/>
              <a:ext cx="289500" cy="202100"/>
            </a:xfrm>
            <a:custGeom>
              <a:rect b="b" l="l" r="r" t="t"/>
              <a:pathLst>
                <a:path extrusionOk="0" h="8084" w="1158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5226475" y="3704350"/>
              <a:ext cx="182450" cy="104850"/>
            </a:xfrm>
            <a:custGeom>
              <a:rect b="b" l="l" r="r" t="t"/>
              <a:pathLst>
                <a:path extrusionOk="0" h="4194" w="7298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3" name="Google Shape;253;p8"/>
          <p:cNvSpPr/>
          <p:nvPr/>
        </p:nvSpPr>
        <p:spPr>
          <a:xfrm>
            <a:off x="10939113" y="7090712"/>
            <a:ext cx="554841" cy="569232"/>
          </a:xfrm>
          <a:custGeom>
            <a:rect b="b" l="l" r="r" t="t"/>
            <a:pathLst>
              <a:path extrusionOk="0" h="10920" w="10921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8"/>
          <p:cNvSpPr/>
          <p:nvPr/>
        </p:nvSpPr>
        <p:spPr>
          <a:xfrm>
            <a:off x="11713554" y="7139539"/>
            <a:ext cx="513994" cy="471597"/>
          </a:xfrm>
          <a:custGeom>
            <a:rect b="b" l="l" r="r" t="t"/>
            <a:pathLst>
              <a:path extrusionOk="0" h="9047" w="10117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8"/>
          <p:cNvSpPr/>
          <p:nvPr/>
        </p:nvSpPr>
        <p:spPr>
          <a:xfrm>
            <a:off x="12447110" y="7123090"/>
            <a:ext cx="489557" cy="504490"/>
          </a:xfrm>
          <a:custGeom>
            <a:rect b="b" l="l" r="r" t="t"/>
            <a:pathLst>
              <a:path extrusionOk="0" h="9678" w="9636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8"/>
          <p:cNvSpPr/>
          <p:nvPr/>
        </p:nvSpPr>
        <p:spPr>
          <a:xfrm>
            <a:off x="13340192" y="7010314"/>
            <a:ext cx="540311" cy="554428"/>
          </a:xfrm>
          <a:custGeom>
            <a:rect b="b" l="l" r="r" t="t"/>
            <a:pathLst>
              <a:path extrusionOk="0" h="10636" w="10635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8"/>
          <p:cNvSpPr/>
          <p:nvPr/>
        </p:nvSpPr>
        <p:spPr>
          <a:xfrm>
            <a:off x="14123140" y="7009871"/>
            <a:ext cx="540311" cy="555314"/>
          </a:xfrm>
          <a:custGeom>
            <a:rect b="b" l="l" r="r" t="t"/>
            <a:pathLst>
              <a:path extrusionOk="0" h="10653" w="10635">
                <a:moveTo>
                  <a:pt x="5318" y="0"/>
                </a:moveTo>
                <a:lnTo>
                  <a:pt x="3980" y="3997"/>
                </a:lnTo>
                <a:lnTo>
                  <a:pt x="1" y="3997"/>
                </a:lnTo>
                <a:lnTo>
                  <a:pt x="3052" y="6655"/>
                </a:lnTo>
                <a:lnTo>
                  <a:pt x="1856" y="10652"/>
                </a:lnTo>
                <a:lnTo>
                  <a:pt x="5318" y="8261"/>
                </a:lnTo>
                <a:lnTo>
                  <a:pt x="8779" y="10652"/>
                </a:lnTo>
                <a:lnTo>
                  <a:pt x="7584" y="6655"/>
                </a:lnTo>
                <a:lnTo>
                  <a:pt x="10635" y="3997"/>
                </a:lnTo>
                <a:lnTo>
                  <a:pt x="6656" y="3997"/>
                </a:lnTo>
                <a:lnTo>
                  <a:pt x="53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8"/>
          <p:cNvSpPr/>
          <p:nvPr/>
        </p:nvSpPr>
        <p:spPr>
          <a:xfrm>
            <a:off x="14906088" y="6998322"/>
            <a:ext cx="523088" cy="642732"/>
          </a:xfrm>
          <a:custGeom>
            <a:rect b="b" l="l" r="r" t="t"/>
            <a:pathLst>
              <a:path extrusionOk="0" h="12330" w="10296">
                <a:moveTo>
                  <a:pt x="8993" y="3622"/>
                </a:moveTo>
                <a:cubicBezTo>
                  <a:pt x="7798" y="2320"/>
                  <a:pt x="6513" y="3212"/>
                  <a:pt x="5532" y="3444"/>
                </a:cubicBezTo>
                <a:cubicBezTo>
                  <a:pt x="5514" y="3123"/>
                  <a:pt x="5425" y="2819"/>
                  <a:pt x="5335" y="2552"/>
                </a:cubicBezTo>
                <a:cubicBezTo>
                  <a:pt x="5746" y="2516"/>
                  <a:pt x="6352" y="2373"/>
                  <a:pt x="6781" y="1927"/>
                </a:cubicBezTo>
                <a:cubicBezTo>
                  <a:pt x="7476" y="1249"/>
                  <a:pt x="7405" y="72"/>
                  <a:pt x="7405" y="72"/>
                </a:cubicBezTo>
                <a:cubicBezTo>
                  <a:pt x="7405" y="72"/>
                  <a:pt x="6228" y="0"/>
                  <a:pt x="5549" y="696"/>
                </a:cubicBezTo>
                <a:cubicBezTo>
                  <a:pt x="5228" y="1017"/>
                  <a:pt x="5068" y="1446"/>
                  <a:pt x="4996" y="1820"/>
                </a:cubicBezTo>
                <a:cubicBezTo>
                  <a:pt x="4408" y="821"/>
                  <a:pt x="3551" y="321"/>
                  <a:pt x="3498" y="268"/>
                </a:cubicBezTo>
                <a:lnTo>
                  <a:pt x="3087" y="946"/>
                </a:lnTo>
                <a:cubicBezTo>
                  <a:pt x="3105" y="964"/>
                  <a:pt x="4532" y="1856"/>
                  <a:pt x="4747" y="3426"/>
                </a:cubicBezTo>
                <a:cubicBezTo>
                  <a:pt x="3765" y="3176"/>
                  <a:pt x="2463" y="2320"/>
                  <a:pt x="1285" y="3622"/>
                </a:cubicBezTo>
                <a:cubicBezTo>
                  <a:pt x="0" y="5032"/>
                  <a:pt x="1107" y="12330"/>
                  <a:pt x="5157" y="10313"/>
                </a:cubicBezTo>
                <a:cubicBezTo>
                  <a:pt x="9207" y="12330"/>
                  <a:pt x="10296" y="5050"/>
                  <a:pt x="8993" y="36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8"/>
          <p:cNvSpPr/>
          <p:nvPr/>
        </p:nvSpPr>
        <p:spPr>
          <a:xfrm>
            <a:off x="15849881" y="7084690"/>
            <a:ext cx="458769" cy="526696"/>
          </a:xfrm>
          <a:custGeom>
            <a:rect b="b" l="l" r="r" t="t"/>
            <a:pathLst>
              <a:path extrusionOk="0" h="10104" w="9030">
                <a:moveTo>
                  <a:pt x="3676" y="0"/>
                </a:moveTo>
                <a:cubicBezTo>
                  <a:pt x="5264" y="1392"/>
                  <a:pt x="5871" y="3693"/>
                  <a:pt x="5032" y="5763"/>
                </a:cubicBezTo>
                <a:cubicBezTo>
                  <a:pt x="4223" y="7720"/>
                  <a:pt x="2328" y="8879"/>
                  <a:pt x="345" y="8879"/>
                </a:cubicBezTo>
                <a:cubicBezTo>
                  <a:pt x="230" y="8879"/>
                  <a:pt x="116" y="8876"/>
                  <a:pt x="1" y="8868"/>
                </a:cubicBezTo>
                <a:lnTo>
                  <a:pt x="1" y="8868"/>
                </a:lnTo>
                <a:cubicBezTo>
                  <a:pt x="393" y="9207"/>
                  <a:pt x="857" y="9510"/>
                  <a:pt x="1357" y="9724"/>
                </a:cubicBezTo>
                <a:cubicBezTo>
                  <a:pt x="1988" y="9981"/>
                  <a:pt x="2642" y="10103"/>
                  <a:pt x="3284" y="10103"/>
                </a:cubicBezTo>
                <a:cubicBezTo>
                  <a:pt x="5276" y="10103"/>
                  <a:pt x="7163" y="8932"/>
                  <a:pt x="7959" y="6977"/>
                </a:cubicBezTo>
                <a:cubicBezTo>
                  <a:pt x="9029" y="4407"/>
                  <a:pt x="7816" y="1463"/>
                  <a:pt x="5229" y="375"/>
                </a:cubicBezTo>
                <a:cubicBezTo>
                  <a:pt x="4711" y="178"/>
                  <a:pt x="4194" y="54"/>
                  <a:pt x="36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0" name="Google Shape;260;p8"/>
          <p:cNvGrpSpPr/>
          <p:nvPr/>
        </p:nvGrpSpPr>
        <p:grpSpPr>
          <a:xfrm>
            <a:off x="16657590" y="7091165"/>
            <a:ext cx="503122" cy="511840"/>
            <a:chOff x="5717150" y="2098500"/>
            <a:chExt cx="247575" cy="245475"/>
          </a:xfrm>
        </p:grpSpPr>
        <p:sp>
          <p:nvSpPr>
            <p:cNvPr id="261" name="Google Shape;261;p8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4" name="Google Shape;264;p8"/>
          <p:cNvSpPr/>
          <p:nvPr/>
        </p:nvSpPr>
        <p:spPr>
          <a:xfrm>
            <a:off x="17501863" y="6988937"/>
            <a:ext cx="435196" cy="597173"/>
          </a:xfrm>
          <a:custGeom>
            <a:rect b="b" l="l" r="r" t="t"/>
            <a:pathLst>
              <a:path extrusionOk="0" h="11456" w="8566">
                <a:moveTo>
                  <a:pt x="3819" y="1"/>
                </a:moveTo>
                <a:cubicBezTo>
                  <a:pt x="4800" y="1838"/>
                  <a:pt x="3301" y="3533"/>
                  <a:pt x="2463" y="4229"/>
                </a:cubicBezTo>
                <a:cubicBezTo>
                  <a:pt x="1606" y="4943"/>
                  <a:pt x="1035" y="5675"/>
                  <a:pt x="857" y="6103"/>
                </a:cubicBezTo>
                <a:cubicBezTo>
                  <a:pt x="1" y="8208"/>
                  <a:pt x="1285" y="10224"/>
                  <a:pt x="2160" y="10688"/>
                </a:cubicBezTo>
                <a:cubicBezTo>
                  <a:pt x="1767" y="9778"/>
                  <a:pt x="1392" y="8048"/>
                  <a:pt x="2962" y="6424"/>
                </a:cubicBezTo>
                <a:lnTo>
                  <a:pt x="2962" y="6424"/>
                </a:lnTo>
                <a:cubicBezTo>
                  <a:pt x="2962" y="6424"/>
                  <a:pt x="2516" y="8155"/>
                  <a:pt x="3498" y="9368"/>
                </a:cubicBezTo>
                <a:cubicBezTo>
                  <a:pt x="4479" y="10563"/>
                  <a:pt x="4461" y="11456"/>
                  <a:pt x="4461" y="11456"/>
                </a:cubicBezTo>
                <a:cubicBezTo>
                  <a:pt x="5996" y="11456"/>
                  <a:pt x="7441" y="10528"/>
                  <a:pt x="8065" y="9029"/>
                </a:cubicBezTo>
                <a:cubicBezTo>
                  <a:pt x="8529" y="8137"/>
                  <a:pt x="8565" y="6727"/>
                  <a:pt x="7941" y="5906"/>
                </a:cubicBezTo>
                <a:lnTo>
                  <a:pt x="7941" y="5906"/>
                </a:lnTo>
                <a:cubicBezTo>
                  <a:pt x="8135" y="6713"/>
                  <a:pt x="7478" y="7520"/>
                  <a:pt x="6673" y="7520"/>
                </a:cubicBezTo>
                <a:cubicBezTo>
                  <a:pt x="6516" y="7520"/>
                  <a:pt x="6354" y="7490"/>
                  <a:pt x="6192" y="7423"/>
                </a:cubicBezTo>
                <a:cubicBezTo>
                  <a:pt x="5371" y="7138"/>
                  <a:pt x="5050" y="6192"/>
                  <a:pt x="5621" y="5353"/>
                </a:cubicBezTo>
                <a:cubicBezTo>
                  <a:pt x="6924" y="3640"/>
                  <a:pt x="5960" y="928"/>
                  <a:pt x="38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8"/>
          <p:cNvSpPr/>
          <p:nvPr/>
        </p:nvSpPr>
        <p:spPr>
          <a:xfrm>
            <a:off x="7597059" y="8181398"/>
            <a:ext cx="459684" cy="446524"/>
          </a:xfrm>
          <a:custGeom>
            <a:rect b="b" l="l" r="r" t="t"/>
            <a:pathLst>
              <a:path extrusionOk="0" h="8566" w="9048">
                <a:moveTo>
                  <a:pt x="2265" y="0"/>
                </a:moveTo>
                <a:cubicBezTo>
                  <a:pt x="1059" y="0"/>
                  <a:pt x="1" y="1180"/>
                  <a:pt x="1" y="2321"/>
                </a:cubicBezTo>
                <a:cubicBezTo>
                  <a:pt x="1" y="5104"/>
                  <a:pt x="4533" y="8566"/>
                  <a:pt x="4533" y="8566"/>
                </a:cubicBezTo>
                <a:cubicBezTo>
                  <a:pt x="4533" y="8566"/>
                  <a:pt x="9047" y="5104"/>
                  <a:pt x="9047" y="2321"/>
                </a:cubicBezTo>
                <a:cubicBezTo>
                  <a:pt x="9047" y="1180"/>
                  <a:pt x="7996" y="0"/>
                  <a:pt x="6794" y="0"/>
                </a:cubicBezTo>
                <a:cubicBezTo>
                  <a:pt x="6023" y="0"/>
                  <a:pt x="5189" y="487"/>
                  <a:pt x="4533" y="1786"/>
                </a:cubicBezTo>
                <a:cubicBezTo>
                  <a:pt x="3877" y="487"/>
                  <a:pt x="3040" y="0"/>
                  <a:pt x="226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6" name="Google Shape;266;p8"/>
          <p:cNvGrpSpPr/>
          <p:nvPr/>
        </p:nvGrpSpPr>
        <p:grpSpPr>
          <a:xfrm>
            <a:off x="8322471" y="8071476"/>
            <a:ext cx="541226" cy="485568"/>
            <a:chOff x="6435300" y="2742175"/>
            <a:chExt cx="266325" cy="232875"/>
          </a:xfrm>
        </p:grpSpPr>
        <p:sp>
          <p:nvSpPr>
            <p:cNvPr id="267" name="Google Shape;267;p8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9" name="Google Shape;269;p8"/>
          <p:cNvGrpSpPr/>
          <p:nvPr/>
        </p:nvGrpSpPr>
        <p:grpSpPr>
          <a:xfrm>
            <a:off x="9931227" y="8192597"/>
            <a:ext cx="513130" cy="526488"/>
            <a:chOff x="674800" y="2146225"/>
            <a:chExt cx="252500" cy="252500"/>
          </a:xfrm>
        </p:grpSpPr>
        <p:sp>
          <p:nvSpPr>
            <p:cNvPr id="270" name="Google Shape;270;p8"/>
            <p:cNvSpPr/>
            <p:nvPr/>
          </p:nvSpPr>
          <p:spPr>
            <a:xfrm>
              <a:off x="727900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45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734150" y="2315750"/>
              <a:ext cx="134275" cy="43275"/>
            </a:xfrm>
            <a:custGeom>
              <a:rect b="b" l="l" r="r" t="t"/>
              <a:pathLst>
                <a:path extrusionOk="0" h="1731" w="5371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674800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10741521" y="8210168"/>
            <a:ext cx="513131" cy="526488"/>
            <a:chOff x="2164225" y="2146225"/>
            <a:chExt cx="252500" cy="252500"/>
          </a:xfrm>
        </p:grpSpPr>
        <p:sp>
          <p:nvSpPr>
            <p:cNvPr id="275" name="Google Shape;275;p8"/>
            <p:cNvSpPr/>
            <p:nvPr/>
          </p:nvSpPr>
          <p:spPr>
            <a:xfrm>
              <a:off x="2223100" y="2305925"/>
              <a:ext cx="134750" cy="43300"/>
            </a:xfrm>
            <a:custGeom>
              <a:rect b="b" l="l" r="r" t="t"/>
              <a:pathLst>
                <a:path extrusionOk="0" h="1732" w="539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2323475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22173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2164225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" name="Google Shape;279;p8"/>
          <p:cNvGrpSpPr/>
          <p:nvPr/>
        </p:nvGrpSpPr>
        <p:grpSpPr>
          <a:xfrm>
            <a:off x="9121092" y="8209879"/>
            <a:ext cx="514045" cy="527426"/>
            <a:chOff x="689975" y="1737200"/>
            <a:chExt cx="252950" cy="252950"/>
          </a:xfrm>
        </p:grpSpPr>
        <p:sp>
          <p:nvSpPr>
            <p:cNvPr id="280" name="Google Shape;280;p8"/>
            <p:cNvSpPr/>
            <p:nvPr/>
          </p:nvSpPr>
          <p:spPr>
            <a:xfrm>
              <a:off x="779200" y="1907050"/>
              <a:ext cx="79850" cy="26875"/>
            </a:xfrm>
            <a:custGeom>
              <a:rect b="b" l="l" r="r" t="t"/>
              <a:pathLst>
                <a:path extrusionOk="0" h="1075" w="3194">
                  <a:moveTo>
                    <a:pt x="2060" y="0"/>
                  </a:moveTo>
                  <a:cubicBezTo>
                    <a:pt x="898" y="0"/>
                    <a:pt x="168" y="564"/>
                    <a:pt x="125" y="593"/>
                  </a:cubicBezTo>
                  <a:cubicBezTo>
                    <a:pt x="0" y="700"/>
                    <a:pt x="0" y="861"/>
                    <a:pt x="72" y="968"/>
                  </a:cubicBezTo>
                  <a:cubicBezTo>
                    <a:pt x="125" y="1039"/>
                    <a:pt x="196" y="1075"/>
                    <a:pt x="286" y="1075"/>
                  </a:cubicBezTo>
                  <a:cubicBezTo>
                    <a:pt x="339" y="1075"/>
                    <a:pt x="393" y="1057"/>
                    <a:pt x="446" y="1021"/>
                  </a:cubicBezTo>
                  <a:cubicBezTo>
                    <a:pt x="461" y="1007"/>
                    <a:pt x="1070" y="538"/>
                    <a:pt x="2057" y="538"/>
                  </a:cubicBezTo>
                  <a:cubicBezTo>
                    <a:pt x="2291" y="538"/>
                    <a:pt x="2546" y="564"/>
                    <a:pt x="2819" y="629"/>
                  </a:cubicBezTo>
                  <a:cubicBezTo>
                    <a:pt x="2843" y="634"/>
                    <a:pt x="2867" y="637"/>
                    <a:pt x="2890" y="637"/>
                  </a:cubicBezTo>
                  <a:cubicBezTo>
                    <a:pt x="3020" y="637"/>
                    <a:pt x="3125" y="554"/>
                    <a:pt x="3140" y="433"/>
                  </a:cubicBezTo>
                  <a:cubicBezTo>
                    <a:pt x="3194" y="272"/>
                    <a:pt x="3105" y="129"/>
                    <a:pt x="2962" y="111"/>
                  </a:cubicBezTo>
                  <a:cubicBezTo>
                    <a:pt x="2639" y="32"/>
                    <a:pt x="2337" y="0"/>
                    <a:pt x="2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743050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8" y="0"/>
                    <a:pt x="1" y="357"/>
                    <a:pt x="1" y="785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50" y="1588"/>
                    <a:pt x="1607" y="1232"/>
                    <a:pt x="1607" y="785"/>
                  </a:cubicBezTo>
                  <a:cubicBezTo>
                    <a:pt x="1607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739925" y="1799600"/>
              <a:ext cx="46875" cy="16575"/>
            </a:xfrm>
            <a:custGeom>
              <a:rect b="b" l="l" r="r" t="t"/>
              <a:pathLst>
                <a:path extrusionOk="0" h="663" w="1875">
                  <a:moveTo>
                    <a:pt x="1602" y="0"/>
                  </a:moveTo>
                  <a:cubicBezTo>
                    <a:pt x="1592" y="0"/>
                    <a:pt x="1582" y="1"/>
                    <a:pt x="1571" y="2"/>
                  </a:cubicBezTo>
                  <a:lnTo>
                    <a:pt x="233" y="145"/>
                  </a:lnTo>
                  <a:cubicBezTo>
                    <a:pt x="108" y="145"/>
                    <a:pt x="1" y="270"/>
                    <a:pt x="1" y="430"/>
                  </a:cubicBezTo>
                  <a:cubicBezTo>
                    <a:pt x="19" y="555"/>
                    <a:pt x="126" y="662"/>
                    <a:pt x="269" y="662"/>
                  </a:cubicBezTo>
                  <a:lnTo>
                    <a:pt x="304" y="662"/>
                  </a:lnTo>
                  <a:lnTo>
                    <a:pt x="1625" y="537"/>
                  </a:lnTo>
                  <a:cubicBezTo>
                    <a:pt x="1767" y="520"/>
                    <a:pt x="1874" y="377"/>
                    <a:pt x="1857" y="234"/>
                  </a:cubicBezTo>
                  <a:cubicBezTo>
                    <a:pt x="1857" y="102"/>
                    <a:pt x="1734" y="0"/>
                    <a:pt x="1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84967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846100" y="1799600"/>
              <a:ext cx="47300" cy="16575"/>
            </a:xfrm>
            <a:custGeom>
              <a:rect b="b" l="l" r="r" t="t"/>
              <a:pathLst>
                <a:path extrusionOk="0" h="663" w="1892">
                  <a:moveTo>
                    <a:pt x="273" y="0"/>
                  </a:moveTo>
                  <a:cubicBezTo>
                    <a:pt x="143" y="0"/>
                    <a:pt x="35" y="102"/>
                    <a:pt x="18" y="234"/>
                  </a:cubicBezTo>
                  <a:cubicBezTo>
                    <a:pt x="1" y="377"/>
                    <a:pt x="108" y="520"/>
                    <a:pt x="250" y="537"/>
                  </a:cubicBezTo>
                  <a:lnTo>
                    <a:pt x="1589" y="662"/>
                  </a:lnTo>
                  <a:lnTo>
                    <a:pt x="1606" y="662"/>
                  </a:lnTo>
                  <a:cubicBezTo>
                    <a:pt x="1749" y="662"/>
                    <a:pt x="1874" y="555"/>
                    <a:pt x="1874" y="430"/>
                  </a:cubicBezTo>
                  <a:cubicBezTo>
                    <a:pt x="1892" y="270"/>
                    <a:pt x="1785" y="145"/>
                    <a:pt x="1642" y="145"/>
                  </a:cubicBezTo>
                  <a:lnTo>
                    <a:pt x="304" y="2"/>
                  </a:lnTo>
                  <a:cubicBezTo>
                    <a:pt x="293" y="1"/>
                    <a:pt x="283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689975" y="17372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68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68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7" y="0"/>
                    <a:pt x="1" y="2266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11551319" y="8194393"/>
            <a:ext cx="514045" cy="526488"/>
            <a:chOff x="2961350" y="1740750"/>
            <a:chExt cx="252950" cy="252500"/>
          </a:xfrm>
        </p:grpSpPr>
        <p:sp>
          <p:nvSpPr>
            <p:cNvPr id="287" name="Google Shape;287;p8"/>
            <p:cNvSpPr/>
            <p:nvPr/>
          </p:nvSpPr>
          <p:spPr>
            <a:xfrm>
              <a:off x="301442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3010850" y="1792950"/>
              <a:ext cx="58025" cy="28125"/>
            </a:xfrm>
            <a:custGeom>
              <a:rect b="b" l="l" r="r" t="t"/>
              <a:pathLst>
                <a:path extrusionOk="0" h="1125" w="2321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3034500" y="1908025"/>
              <a:ext cx="106625" cy="32150"/>
            </a:xfrm>
            <a:custGeom>
              <a:rect b="b" l="l" r="r" t="t"/>
              <a:pathLst>
                <a:path extrusionOk="0" h="1286" w="4265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3107200" y="1792675"/>
              <a:ext cx="58025" cy="27950"/>
            </a:xfrm>
            <a:custGeom>
              <a:rect b="b" l="l" r="r" t="t"/>
              <a:pathLst>
                <a:path extrusionOk="0" h="1118" w="2321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3121050" y="1833100"/>
              <a:ext cx="40150" cy="39725"/>
            </a:xfrm>
            <a:custGeom>
              <a:rect b="b" l="l" r="r" t="t"/>
              <a:pathLst>
                <a:path extrusionOk="0" h="1589" w="1606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2961350" y="17407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3" name="Google Shape;293;p8"/>
          <p:cNvSpPr/>
          <p:nvPr/>
        </p:nvSpPr>
        <p:spPr>
          <a:xfrm>
            <a:off x="12408258" y="8239194"/>
            <a:ext cx="511911" cy="525555"/>
          </a:xfrm>
          <a:custGeom>
            <a:rect b="b" l="l" r="r" t="t"/>
            <a:pathLst>
              <a:path extrusionOk="0" h="4202" w="5728">
                <a:moveTo>
                  <a:pt x="1858" y="1"/>
                </a:moveTo>
                <a:cubicBezTo>
                  <a:pt x="1840" y="1"/>
                  <a:pt x="1821" y="3"/>
                  <a:pt x="1803" y="9"/>
                </a:cubicBezTo>
                <a:cubicBezTo>
                  <a:pt x="1713" y="9"/>
                  <a:pt x="1660" y="80"/>
                  <a:pt x="1606" y="169"/>
                </a:cubicBezTo>
                <a:lnTo>
                  <a:pt x="1035" y="1828"/>
                </a:lnTo>
                <a:lnTo>
                  <a:pt x="0" y="1828"/>
                </a:lnTo>
                <a:lnTo>
                  <a:pt x="0" y="2364"/>
                </a:lnTo>
                <a:lnTo>
                  <a:pt x="1214" y="2364"/>
                </a:lnTo>
                <a:cubicBezTo>
                  <a:pt x="1321" y="2364"/>
                  <a:pt x="1410" y="2275"/>
                  <a:pt x="1446" y="2167"/>
                </a:cubicBezTo>
                <a:lnTo>
                  <a:pt x="1767" y="1168"/>
                </a:lnTo>
                <a:lnTo>
                  <a:pt x="2302" y="4023"/>
                </a:lnTo>
                <a:cubicBezTo>
                  <a:pt x="2320" y="4130"/>
                  <a:pt x="2409" y="4202"/>
                  <a:pt x="2516" y="4202"/>
                </a:cubicBezTo>
                <a:lnTo>
                  <a:pt x="2552" y="4202"/>
                </a:lnTo>
                <a:cubicBezTo>
                  <a:pt x="2641" y="4202"/>
                  <a:pt x="2730" y="4148"/>
                  <a:pt x="2766" y="4059"/>
                </a:cubicBezTo>
                <a:lnTo>
                  <a:pt x="3622" y="1828"/>
                </a:lnTo>
                <a:lnTo>
                  <a:pt x="3962" y="3024"/>
                </a:lnTo>
                <a:cubicBezTo>
                  <a:pt x="3991" y="3127"/>
                  <a:pt x="4081" y="3194"/>
                  <a:pt x="4182" y="3194"/>
                </a:cubicBezTo>
                <a:cubicBezTo>
                  <a:pt x="4203" y="3194"/>
                  <a:pt x="4225" y="3191"/>
                  <a:pt x="4247" y="3184"/>
                </a:cubicBezTo>
                <a:cubicBezTo>
                  <a:pt x="4301" y="3167"/>
                  <a:pt x="4336" y="3149"/>
                  <a:pt x="4372" y="3113"/>
                </a:cubicBezTo>
                <a:lnTo>
                  <a:pt x="5086" y="2364"/>
                </a:lnTo>
                <a:lnTo>
                  <a:pt x="5728" y="2364"/>
                </a:lnTo>
                <a:lnTo>
                  <a:pt x="5728" y="1828"/>
                </a:lnTo>
                <a:lnTo>
                  <a:pt x="4961" y="1828"/>
                </a:lnTo>
                <a:cubicBezTo>
                  <a:pt x="4889" y="1846"/>
                  <a:pt x="4836" y="1900"/>
                  <a:pt x="4782" y="1936"/>
                </a:cubicBezTo>
                <a:lnTo>
                  <a:pt x="4283" y="2489"/>
                </a:lnTo>
                <a:lnTo>
                  <a:pt x="3854" y="1008"/>
                </a:lnTo>
                <a:cubicBezTo>
                  <a:pt x="3824" y="917"/>
                  <a:pt x="3730" y="839"/>
                  <a:pt x="3626" y="839"/>
                </a:cubicBezTo>
                <a:cubicBezTo>
                  <a:pt x="3607" y="839"/>
                  <a:pt x="3588" y="842"/>
                  <a:pt x="3569" y="847"/>
                </a:cubicBezTo>
                <a:cubicBezTo>
                  <a:pt x="3498" y="883"/>
                  <a:pt x="3426" y="918"/>
                  <a:pt x="3408" y="1008"/>
                </a:cubicBezTo>
                <a:lnTo>
                  <a:pt x="2605" y="3113"/>
                </a:lnTo>
                <a:lnTo>
                  <a:pt x="2070" y="187"/>
                </a:lnTo>
                <a:cubicBezTo>
                  <a:pt x="2040" y="81"/>
                  <a:pt x="1958" y="1"/>
                  <a:pt x="185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294" name="Google Shape;294;p8"/>
          <p:cNvGrpSpPr/>
          <p:nvPr/>
        </p:nvGrpSpPr>
        <p:grpSpPr>
          <a:xfrm>
            <a:off x="13217737" y="8115136"/>
            <a:ext cx="417973" cy="575800"/>
            <a:chOff x="4026550" y="3640100"/>
            <a:chExt cx="205675" cy="276150"/>
          </a:xfrm>
        </p:grpSpPr>
        <p:sp>
          <p:nvSpPr>
            <p:cNvPr id="295" name="Google Shape;295;p8"/>
            <p:cNvSpPr/>
            <p:nvPr/>
          </p:nvSpPr>
          <p:spPr>
            <a:xfrm>
              <a:off x="4119325" y="3640100"/>
              <a:ext cx="20100" cy="29925"/>
            </a:xfrm>
            <a:custGeom>
              <a:rect b="b" l="l" r="r" t="t"/>
              <a:pathLst>
                <a:path extrusionOk="0" h="1197" w="804">
                  <a:moveTo>
                    <a:pt x="411" y="1"/>
                  </a:moveTo>
                  <a:cubicBezTo>
                    <a:pt x="179" y="1"/>
                    <a:pt x="465" y="269"/>
                    <a:pt x="144" y="536"/>
                  </a:cubicBezTo>
                  <a:cubicBezTo>
                    <a:pt x="126" y="554"/>
                    <a:pt x="126" y="554"/>
                    <a:pt x="108" y="572"/>
                  </a:cubicBezTo>
                  <a:cubicBezTo>
                    <a:pt x="54" y="625"/>
                    <a:pt x="1" y="697"/>
                    <a:pt x="1" y="804"/>
                  </a:cubicBezTo>
                  <a:cubicBezTo>
                    <a:pt x="1" y="1036"/>
                    <a:pt x="179" y="1196"/>
                    <a:pt x="411" y="1196"/>
                  </a:cubicBezTo>
                  <a:cubicBezTo>
                    <a:pt x="643" y="1196"/>
                    <a:pt x="804" y="1036"/>
                    <a:pt x="804" y="804"/>
                  </a:cubicBezTo>
                  <a:cubicBezTo>
                    <a:pt x="804" y="572"/>
                    <a:pt x="643" y="1"/>
                    <a:pt x="4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4086325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7" y="268"/>
                    <a:pt x="125" y="535"/>
                  </a:cubicBezTo>
                  <a:cubicBezTo>
                    <a:pt x="125" y="553"/>
                    <a:pt x="125" y="553"/>
                    <a:pt x="108" y="571"/>
                  </a:cubicBezTo>
                  <a:cubicBezTo>
                    <a:pt x="54" y="642"/>
                    <a:pt x="1" y="696"/>
                    <a:pt x="1" y="803"/>
                  </a:cubicBezTo>
                  <a:cubicBezTo>
                    <a:pt x="1" y="1035"/>
                    <a:pt x="161" y="1196"/>
                    <a:pt x="393" y="1196"/>
                  </a:cubicBezTo>
                  <a:cubicBezTo>
                    <a:pt x="625" y="1196"/>
                    <a:pt x="786" y="1035"/>
                    <a:pt x="786" y="803"/>
                  </a:cubicBezTo>
                  <a:cubicBezTo>
                    <a:pt x="786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4152800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6" y="268"/>
                    <a:pt x="125" y="535"/>
                  </a:cubicBezTo>
                  <a:cubicBezTo>
                    <a:pt x="125" y="553"/>
                    <a:pt x="125" y="553"/>
                    <a:pt x="107" y="571"/>
                  </a:cubicBezTo>
                  <a:cubicBezTo>
                    <a:pt x="54" y="642"/>
                    <a:pt x="0" y="696"/>
                    <a:pt x="0" y="803"/>
                  </a:cubicBezTo>
                  <a:cubicBezTo>
                    <a:pt x="0" y="1035"/>
                    <a:pt x="161" y="1196"/>
                    <a:pt x="393" y="1196"/>
                  </a:cubicBezTo>
                  <a:cubicBezTo>
                    <a:pt x="625" y="1196"/>
                    <a:pt x="785" y="1035"/>
                    <a:pt x="785" y="803"/>
                  </a:cubicBezTo>
                  <a:cubicBezTo>
                    <a:pt x="785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4035925" y="3683375"/>
              <a:ext cx="186475" cy="129600"/>
            </a:xfrm>
            <a:custGeom>
              <a:rect b="b" l="l" r="r" t="t"/>
              <a:pathLst>
                <a:path extrusionOk="0" h="5184" w="7459">
                  <a:moveTo>
                    <a:pt x="3729" y="1"/>
                  </a:moveTo>
                  <a:cubicBezTo>
                    <a:pt x="3497" y="1"/>
                    <a:pt x="3337" y="54"/>
                    <a:pt x="3337" y="126"/>
                  </a:cubicBezTo>
                  <a:lnTo>
                    <a:pt x="3337" y="2124"/>
                  </a:lnTo>
                  <a:cubicBezTo>
                    <a:pt x="3141" y="2124"/>
                    <a:pt x="2980" y="2142"/>
                    <a:pt x="2802" y="2160"/>
                  </a:cubicBezTo>
                  <a:lnTo>
                    <a:pt x="2802" y="804"/>
                  </a:lnTo>
                  <a:cubicBezTo>
                    <a:pt x="2802" y="714"/>
                    <a:pt x="2623" y="661"/>
                    <a:pt x="2409" y="661"/>
                  </a:cubicBezTo>
                  <a:cubicBezTo>
                    <a:pt x="2177" y="661"/>
                    <a:pt x="1999" y="714"/>
                    <a:pt x="1999" y="804"/>
                  </a:cubicBezTo>
                  <a:lnTo>
                    <a:pt x="1999" y="2231"/>
                  </a:lnTo>
                  <a:cubicBezTo>
                    <a:pt x="821" y="2392"/>
                    <a:pt x="0" y="2695"/>
                    <a:pt x="0" y="3052"/>
                  </a:cubicBezTo>
                  <a:lnTo>
                    <a:pt x="0" y="4782"/>
                  </a:lnTo>
                  <a:cubicBezTo>
                    <a:pt x="321" y="4782"/>
                    <a:pt x="607" y="4890"/>
                    <a:pt x="839" y="5104"/>
                  </a:cubicBezTo>
                  <a:cubicBezTo>
                    <a:pt x="892" y="5157"/>
                    <a:pt x="995" y="5184"/>
                    <a:pt x="1095" y="5184"/>
                  </a:cubicBezTo>
                  <a:cubicBezTo>
                    <a:pt x="1196" y="5184"/>
                    <a:pt x="1294" y="5157"/>
                    <a:pt x="1339" y="5104"/>
                  </a:cubicBezTo>
                  <a:cubicBezTo>
                    <a:pt x="1553" y="4898"/>
                    <a:pt x="1860" y="4796"/>
                    <a:pt x="2166" y="4796"/>
                  </a:cubicBezTo>
                  <a:cubicBezTo>
                    <a:pt x="2472" y="4796"/>
                    <a:pt x="2775" y="4898"/>
                    <a:pt x="2980" y="5104"/>
                  </a:cubicBezTo>
                  <a:cubicBezTo>
                    <a:pt x="3034" y="5157"/>
                    <a:pt x="3136" y="5184"/>
                    <a:pt x="3239" y="5184"/>
                  </a:cubicBezTo>
                  <a:cubicBezTo>
                    <a:pt x="3341" y="5184"/>
                    <a:pt x="3444" y="5157"/>
                    <a:pt x="3497" y="5104"/>
                  </a:cubicBezTo>
                  <a:cubicBezTo>
                    <a:pt x="3703" y="4898"/>
                    <a:pt x="4006" y="4796"/>
                    <a:pt x="4309" y="4796"/>
                  </a:cubicBezTo>
                  <a:cubicBezTo>
                    <a:pt x="4613" y="4796"/>
                    <a:pt x="4916" y="4898"/>
                    <a:pt x="5121" y="5104"/>
                  </a:cubicBezTo>
                  <a:cubicBezTo>
                    <a:pt x="5175" y="5157"/>
                    <a:pt x="5277" y="5184"/>
                    <a:pt x="5380" y="5184"/>
                  </a:cubicBezTo>
                  <a:cubicBezTo>
                    <a:pt x="5482" y="5184"/>
                    <a:pt x="5585" y="5157"/>
                    <a:pt x="5639" y="5104"/>
                  </a:cubicBezTo>
                  <a:cubicBezTo>
                    <a:pt x="5844" y="4898"/>
                    <a:pt x="6147" y="4796"/>
                    <a:pt x="6450" y="4796"/>
                  </a:cubicBezTo>
                  <a:cubicBezTo>
                    <a:pt x="6754" y="4796"/>
                    <a:pt x="7057" y="4898"/>
                    <a:pt x="7262" y="5104"/>
                  </a:cubicBezTo>
                  <a:cubicBezTo>
                    <a:pt x="7298" y="5139"/>
                    <a:pt x="7369" y="5157"/>
                    <a:pt x="7459" y="5175"/>
                  </a:cubicBezTo>
                  <a:lnTo>
                    <a:pt x="7459" y="3052"/>
                  </a:lnTo>
                  <a:cubicBezTo>
                    <a:pt x="7459" y="2695"/>
                    <a:pt x="6638" y="2392"/>
                    <a:pt x="5460" y="2231"/>
                  </a:cubicBezTo>
                  <a:lnTo>
                    <a:pt x="5460" y="804"/>
                  </a:lnTo>
                  <a:cubicBezTo>
                    <a:pt x="5460" y="714"/>
                    <a:pt x="5282" y="661"/>
                    <a:pt x="5068" y="661"/>
                  </a:cubicBezTo>
                  <a:cubicBezTo>
                    <a:pt x="4836" y="661"/>
                    <a:pt x="4657" y="714"/>
                    <a:pt x="4657" y="804"/>
                  </a:cubicBezTo>
                  <a:lnTo>
                    <a:pt x="4657" y="2160"/>
                  </a:lnTo>
                  <a:cubicBezTo>
                    <a:pt x="4479" y="2142"/>
                    <a:pt x="4318" y="2142"/>
                    <a:pt x="4122" y="2124"/>
                  </a:cubicBezTo>
                  <a:lnTo>
                    <a:pt x="4122" y="126"/>
                  </a:lnTo>
                  <a:cubicBezTo>
                    <a:pt x="4122" y="54"/>
                    <a:pt x="3961" y="1"/>
                    <a:pt x="37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4037250" y="3823000"/>
              <a:ext cx="186050" cy="59800"/>
            </a:xfrm>
            <a:custGeom>
              <a:rect b="b" l="l" r="r" t="t"/>
              <a:pathLst>
                <a:path extrusionOk="0" h="2392" w="7442">
                  <a:moveTo>
                    <a:pt x="1" y="0"/>
                  </a:moveTo>
                  <a:lnTo>
                    <a:pt x="1" y="2391"/>
                  </a:lnTo>
                  <a:lnTo>
                    <a:pt x="7441" y="2391"/>
                  </a:lnTo>
                  <a:lnTo>
                    <a:pt x="7441" y="393"/>
                  </a:lnTo>
                  <a:lnTo>
                    <a:pt x="7406" y="393"/>
                  </a:lnTo>
                  <a:cubicBezTo>
                    <a:pt x="7138" y="375"/>
                    <a:pt x="6852" y="268"/>
                    <a:pt x="6674" y="90"/>
                  </a:cubicBezTo>
                  <a:cubicBezTo>
                    <a:pt x="6620" y="36"/>
                    <a:pt x="6518" y="9"/>
                    <a:pt x="6415" y="9"/>
                  </a:cubicBezTo>
                  <a:cubicBezTo>
                    <a:pt x="6313" y="9"/>
                    <a:pt x="6210" y="36"/>
                    <a:pt x="6157" y="90"/>
                  </a:cubicBezTo>
                  <a:cubicBezTo>
                    <a:pt x="5951" y="295"/>
                    <a:pt x="5648" y="397"/>
                    <a:pt x="5345" y="397"/>
                  </a:cubicBezTo>
                  <a:cubicBezTo>
                    <a:pt x="5041" y="397"/>
                    <a:pt x="4738" y="295"/>
                    <a:pt x="4533" y="90"/>
                  </a:cubicBezTo>
                  <a:cubicBezTo>
                    <a:pt x="4479" y="36"/>
                    <a:pt x="4377" y="9"/>
                    <a:pt x="4274" y="9"/>
                  </a:cubicBezTo>
                  <a:cubicBezTo>
                    <a:pt x="4172" y="9"/>
                    <a:pt x="4069" y="36"/>
                    <a:pt x="4015" y="90"/>
                  </a:cubicBezTo>
                  <a:cubicBezTo>
                    <a:pt x="3810" y="295"/>
                    <a:pt x="3507" y="397"/>
                    <a:pt x="3204" y="397"/>
                  </a:cubicBezTo>
                  <a:cubicBezTo>
                    <a:pt x="2900" y="397"/>
                    <a:pt x="2597" y="295"/>
                    <a:pt x="2392" y="90"/>
                  </a:cubicBezTo>
                  <a:cubicBezTo>
                    <a:pt x="2338" y="36"/>
                    <a:pt x="2240" y="9"/>
                    <a:pt x="2140" y="9"/>
                  </a:cubicBezTo>
                  <a:cubicBezTo>
                    <a:pt x="2039" y="9"/>
                    <a:pt x="1937" y="36"/>
                    <a:pt x="1874" y="90"/>
                  </a:cubicBezTo>
                  <a:cubicBezTo>
                    <a:pt x="1669" y="295"/>
                    <a:pt x="1366" y="397"/>
                    <a:pt x="1062" y="397"/>
                  </a:cubicBezTo>
                  <a:cubicBezTo>
                    <a:pt x="759" y="397"/>
                    <a:pt x="456" y="295"/>
                    <a:pt x="251" y="90"/>
                  </a:cubicBezTo>
                  <a:cubicBezTo>
                    <a:pt x="197" y="36"/>
                    <a:pt x="90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4026550" y="3896150"/>
              <a:ext cx="205675" cy="20100"/>
            </a:xfrm>
            <a:custGeom>
              <a:rect b="b" l="l" r="r" t="t"/>
              <a:pathLst>
                <a:path extrusionOk="0" h="804" w="8227">
                  <a:moveTo>
                    <a:pt x="393" y="1"/>
                  </a:moveTo>
                  <a:cubicBezTo>
                    <a:pt x="161" y="1"/>
                    <a:pt x="1" y="179"/>
                    <a:pt x="1" y="411"/>
                  </a:cubicBezTo>
                  <a:cubicBezTo>
                    <a:pt x="1" y="643"/>
                    <a:pt x="161" y="803"/>
                    <a:pt x="393" y="803"/>
                  </a:cubicBezTo>
                  <a:lnTo>
                    <a:pt x="7834" y="803"/>
                  </a:lnTo>
                  <a:cubicBezTo>
                    <a:pt x="8065" y="803"/>
                    <a:pt x="8226" y="643"/>
                    <a:pt x="8226" y="411"/>
                  </a:cubicBezTo>
                  <a:cubicBezTo>
                    <a:pt x="8226" y="179"/>
                    <a:pt x="8065" y="1"/>
                    <a:pt x="78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1" name="Google Shape;301;p8"/>
          <p:cNvSpPr/>
          <p:nvPr/>
        </p:nvSpPr>
        <p:spPr>
          <a:xfrm>
            <a:off x="13976414" y="8216487"/>
            <a:ext cx="490421" cy="555314"/>
          </a:xfrm>
          <a:custGeom>
            <a:rect b="b" l="l" r="r" t="t"/>
            <a:pathLst>
              <a:path extrusionOk="0" h="10653" w="9653">
                <a:moveTo>
                  <a:pt x="4818" y="1"/>
                </a:moveTo>
                <a:cubicBezTo>
                  <a:pt x="4603" y="1"/>
                  <a:pt x="4425" y="179"/>
                  <a:pt x="4425" y="411"/>
                </a:cubicBezTo>
                <a:lnTo>
                  <a:pt x="4425" y="1607"/>
                </a:lnTo>
                <a:lnTo>
                  <a:pt x="1356" y="1607"/>
                </a:lnTo>
                <a:cubicBezTo>
                  <a:pt x="670" y="2310"/>
                  <a:pt x="36" y="2927"/>
                  <a:pt x="1" y="2927"/>
                </a:cubicBezTo>
                <a:cubicBezTo>
                  <a:pt x="1" y="2927"/>
                  <a:pt x="0" y="2927"/>
                  <a:pt x="0" y="2927"/>
                </a:cubicBezTo>
                <a:lnTo>
                  <a:pt x="0" y="2927"/>
                </a:lnTo>
                <a:lnTo>
                  <a:pt x="1338" y="4265"/>
                </a:lnTo>
                <a:lnTo>
                  <a:pt x="4425" y="4265"/>
                </a:lnTo>
                <a:lnTo>
                  <a:pt x="4425" y="10653"/>
                </a:lnTo>
                <a:lnTo>
                  <a:pt x="5228" y="10653"/>
                </a:lnTo>
                <a:lnTo>
                  <a:pt x="5228" y="7459"/>
                </a:lnTo>
                <a:lnTo>
                  <a:pt x="8279" y="7459"/>
                </a:lnTo>
                <a:cubicBezTo>
                  <a:pt x="8993" y="6745"/>
                  <a:pt x="9635" y="6121"/>
                  <a:pt x="9653" y="6121"/>
                </a:cubicBezTo>
                <a:lnTo>
                  <a:pt x="8315" y="4800"/>
                </a:lnTo>
                <a:lnTo>
                  <a:pt x="5228" y="4800"/>
                </a:lnTo>
                <a:lnTo>
                  <a:pt x="5228" y="411"/>
                </a:lnTo>
                <a:cubicBezTo>
                  <a:pt x="5228" y="179"/>
                  <a:pt x="5050" y="1"/>
                  <a:pt x="481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2" name="Google Shape;302;p8"/>
          <p:cNvGrpSpPr/>
          <p:nvPr/>
        </p:nvGrpSpPr>
        <p:grpSpPr>
          <a:xfrm>
            <a:off x="14810831" y="8266880"/>
            <a:ext cx="540311" cy="450955"/>
            <a:chOff x="853250" y="4006875"/>
            <a:chExt cx="265875" cy="216275"/>
          </a:xfrm>
        </p:grpSpPr>
        <p:sp>
          <p:nvSpPr>
            <p:cNvPr id="303" name="Google Shape;303;p8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" name="Google Shape;305;p8"/>
          <p:cNvGrpSpPr/>
          <p:nvPr/>
        </p:nvGrpSpPr>
        <p:grpSpPr>
          <a:xfrm>
            <a:off x="16621029" y="8214231"/>
            <a:ext cx="378040" cy="556253"/>
            <a:chOff x="1978675" y="3981800"/>
            <a:chExt cx="186025" cy="266775"/>
          </a:xfrm>
        </p:grpSpPr>
        <p:sp>
          <p:nvSpPr>
            <p:cNvPr id="306" name="Google Shape;306;p8"/>
            <p:cNvSpPr/>
            <p:nvPr/>
          </p:nvSpPr>
          <p:spPr>
            <a:xfrm>
              <a:off x="1978675" y="3982250"/>
              <a:ext cx="20075" cy="266325"/>
            </a:xfrm>
            <a:custGeom>
              <a:rect b="b" l="l" r="r" t="t"/>
              <a:pathLst>
                <a:path extrusionOk="0" h="10653" w="803">
                  <a:moveTo>
                    <a:pt x="393" y="0"/>
                  </a:moveTo>
                  <a:cubicBezTo>
                    <a:pt x="178" y="0"/>
                    <a:pt x="0" y="179"/>
                    <a:pt x="0" y="411"/>
                  </a:cubicBezTo>
                  <a:lnTo>
                    <a:pt x="0" y="10652"/>
                  </a:lnTo>
                  <a:lnTo>
                    <a:pt x="803" y="10652"/>
                  </a:lnTo>
                  <a:lnTo>
                    <a:pt x="803" y="411"/>
                  </a:lnTo>
                  <a:cubicBezTo>
                    <a:pt x="803" y="179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2012125" y="3981800"/>
              <a:ext cx="152575" cy="119575"/>
            </a:xfrm>
            <a:custGeom>
              <a:rect b="b" l="l" r="r" t="t"/>
              <a:pathLst>
                <a:path extrusionOk="0" h="4783" w="6103">
                  <a:moveTo>
                    <a:pt x="1695" y="0"/>
                  </a:moveTo>
                  <a:cubicBezTo>
                    <a:pt x="518" y="0"/>
                    <a:pt x="0" y="375"/>
                    <a:pt x="0" y="375"/>
                  </a:cubicBezTo>
                  <a:lnTo>
                    <a:pt x="0" y="4782"/>
                  </a:lnTo>
                  <a:cubicBezTo>
                    <a:pt x="0" y="4782"/>
                    <a:pt x="500" y="4390"/>
                    <a:pt x="1695" y="4390"/>
                  </a:cubicBezTo>
                  <a:cubicBezTo>
                    <a:pt x="2637" y="4390"/>
                    <a:pt x="3579" y="4749"/>
                    <a:pt x="4593" y="4749"/>
                  </a:cubicBezTo>
                  <a:cubicBezTo>
                    <a:pt x="5077" y="4749"/>
                    <a:pt x="5578" y="4667"/>
                    <a:pt x="6102" y="4425"/>
                  </a:cubicBezTo>
                  <a:lnTo>
                    <a:pt x="6102" y="18"/>
                  </a:lnTo>
                  <a:cubicBezTo>
                    <a:pt x="5431" y="222"/>
                    <a:pt x="4876" y="291"/>
                    <a:pt x="4385" y="291"/>
                  </a:cubicBezTo>
                  <a:cubicBezTo>
                    <a:pt x="3374" y="291"/>
                    <a:pt x="2632" y="0"/>
                    <a:pt x="16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8" name="Google Shape;308;p8"/>
          <p:cNvSpPr/>
          <p:nvPr/>
        </p:nvSpPr>
        <p:spPr>
          <a:xfrm>
            <a:off x="15693962" y="8247588"/>
            <a:ext cx="488642" cy="493074"/>
          </a:xfrm>
          <a:custGeom>
            <a:rect b="b" l="l" r="r" t="t"/>
            <a:pathLst>
              <a:path extrusionOk="0" h="9459" w="9618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9" name="Google Shape;309;p8"/>
          <p:cNvGrpSpPr/>
          <p:nvPr/>
        </p:nvGrpSpPr>
        <p:grpSpPr>
          <a:xfrm>
            <a:off x="17435166" y="8228678"/>
            <a:ext cx="513131" cy="527426"/>
            <a:chOff x="480325" y="3970200"/>
            <a:chExt cx="252500" cy="252950"/>
          </a:xfrm>
        </p:grpSpPr>
        <p:sp>
          <p:nvSpPr>
            <p:cNvPr id="310" name="Google Shape;310;p8"/>
            <p:cNvSpPr/>
            <p:nvPr/>
          </p:nvSpPr>
          <p:spPr>
            <a:xfrm>
              <a:off x="480325" y="3970200"/>
              <a:ext cx="252500" cy="252950"/>
            </a:xfrm>
            <a:custGeom>
              <a:rect b="b" l="l" r="r" t="t"/>
              <a:pathLst>
                <a:path extrusionOk="0" h="10118" w="10100">
                  <a:moveTo>
                    <a:pt x="5050" y="4265"/>
                  </a:moveTo>
                  <a:cubicBezTo>
                    <a:pt x="5496" y="4265"/>
                    <a:pt x="5853" y="4622"/>
                    <a:pt x="5853" y="5068"/>
                  </a:cubicBezTo>
                  <a:cubicBezTo>
                    <a:pt x="5853" y="5496"/>
                    <a:pt x="5496" y="5853"/>
                    <a:pt x="5050" y="5853"/>
                  </a:cubicBezTo>
                  <a:cubicBezTo>
                    <a:pt x="4622" y="5853"/>
                    <a:pt x="4247" y="5496"/>
                    <a:pt x="4247" y="5068"/>
                  </a:cubicBezTo>
                  <a:cubicBezTo>
                    <a:pt x="4247" y="4622"/>
                    <a:pt x="4622" y="4265"/>
                    <a:pt x="5050" y="4265"/>
                  </a:cubicBezTo>
                  <a:close/>
                  <a:moveTo>
                    <a:pt x="5050" y="0"/>
                  </a:moveTo>
                  <a:lnTo>
                    <a:pt x="4889" y="536"/>
                  </a:lnTo>
                  <a:lnTo>
                    <a:pt x="4622" y="1374"/>
                  </a:lnTo>
                  <a:lnTo>
                    <a:pt x="3997" y="3391"/>
                  </a:lnTo>
                  <a:lnTo>
                    <a:pt x="2748" y="2730"/>
                  </a:lnTo>
                  <a:lnTo>
                    <a:pt x="3391" y="3979"/>
                  </a:lnTo>
                  <a:lnTo>
                    <a:pt x="1374" y="4622"/>
                  </a:lnTo>
                  <a:lnTo>
                    <a:pt x="536" y="4871"/>
                  </a:lnTo>
                  <a:lnTo>
                    <a:pt x="1" y="5050"/>
                  </a:lnTo>
                  <a:lnTo>
                    <a:pt x="536" y="5228"/>
                  </a:lnTo>
                  <a:lnTo>
                    <a:pt x="1339" y="5496"/>
                  </a:lnTo>
                  <a:lnTo>
                    <a:pt x="3373" y="6120"/>
                  </a:lnTo>
                  <a:lnTo>
                    <a:pt x="2730" y="7387"/>
                  </a:lnTo>
                  <a:lnTo>
                    <a:pt x="3979" y="6727"/>
                  </a:lnTo>
                  <a:lnTo>
                    <a:pt x="4622" y="8761"/>
                  </a:lnTo>
                  <a:lnTo>
                    <a:pt x="4872" y="9582"/>
                  </a:lnTo>
                  <a:lnTo>
                    <a:pt x="5032" y="10117"/>
                  </a:lnTo>
                  <a:lnTo>
                    <a:pt x="5211" y="9582"/>
                  </a:lnTo>
                  <a:lnTo>
                    <a:pt x="5478" y="8761"/>
                  </a:lnTo>
                  <a:lnTo>
                    <a:pt x="6121" y="6709"/>
                  </a:lnTo>
                  <a:lnTo>
                    <a:pt x="7370" y="7369"/>
                  </a:lnTo>
                  <a:lnTo>
                    <a:pt x="7370" y="7369"/>
                  </a:lnTo>
                  <a:lnTo>
                    <a:pt x="6709" y="6120"/>
                  </a:lnTo>
                  <a:lnTo>
                    <a:pt x="8743" y="5478"/>
                  </a:lnTo>
                  <a:lnTo>
                    <a:pt x="9564" y="5210"/>
                  </a:lnTo>
                  <a:lnTo>
                    <a:pt x="10099" y="5032"/>
                  </a:lnTo>
                  <a:lnTo>
                    <a:pt x="9564" y="4889"/>
                  </a:lnTo>
                  <a:lnTo>
                    <a:pt x="8743" y="4640"/>
                  </a:lnTo>
                  <a:lnTo>
                    <a:pt x="6727" y="3997"/>
                  </a:lnTo>
                  <a:lnTo>
                    <a:pt x="7370" y="2730"/>
                  </a:lnTo>
                  <a:lnTo>
                    <a:pt x="7370" y="2730"/>
                  </a:lnTo>
                  <a:lnTo>
                    <a:pt x="6121" y="3391"/>
                  </a:lnTo>
                  <a:lnTo>
                    <a:pt x="5478" y="1356"/>
                  </a:lnTo>
                  <a:lnTo>
                    <a:pt x="5211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625300" y="41151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3712" y="0"/>
                  </a:moveTo>
                  <a:lnTo>
                    <a:pt x="3105" y="197"/>
                  </a:lnTo>
                  <a:lnTo>
                    <a:pt x="2837" y="268"/>
                  </a:lnTo>
                  <a:cubicBezTo>
                    <a:pt x="2695" y="750"/>
                    <a:pt x="2481" y="1178"/>
                    <a:pt x="2159" y="1570"/>
                  </a:cubicBezTo>
                  <a:cubicBezTo>
                    <a:pt x="1999" y="1785"/>
                    <a:pt x="1785" y="1981"/>
                    <a:pt x="1571" y="2177"/>
                  </a:cubicBezTo>
                  <a:cubicBezTo>
                    <a:pt x="1178" y="2480"/>
                    <a:pt x="750" y="2712"/>
                    <a:pt x="268" y="2837"/>
                  </a:cubicBezTo>
                  <a:lnTo>
                    <a:pt x="179" y="3123"/>
                  </a:lnTo>
                  <a:lnTo>
                    <a:pt x="0" y="3712"/>
                  </a:lnTo>
                  <a:cubicBezTo>
                    <a:pt x="875" y="3587"/>
                    <a:pt x="1678" y="3176"/>
                    <a:pt x="2338" y="2570"/>
                  </a:cubicBezTo>
                  <a:cubicBezTo>
                    <a:pt x="2409" y="2480"/>
                    <a:pt x="2498" y="2409"/>
                    <a:pt x="2570" y="2320"/>
                  </a:cubicBezTo>
                  <a:cubicBezTo>
                    <a:pt x="3176" y="1677"/>
                    <a:pt x="3569" y="857"/>
                    <a:pt x="37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625300" y="39853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0" y="0"/>
                  </a:moveTo>
                  <a:lnTo>
                    <a:pt x="179" y="589"/>
                  </a:lnTo>
                  <a:lnTo>
                    <a:pt x="286" y="874"/>
                  </a:lnTo>
                  <a:cubicBezTo>
                    <a:pt x="750" y="1017"/>
                    <a:pt x="1178" y="1231"/>
                    <a:pt x="1553" y="1535"/>
                  </a:cubicBezTo>
                  <a:cubicBezTo>
                    <a:pt x="1785" y="1713"/>
                    <a:pt x="1981" y="1927"/>
                    <a:pt x="2159" y="2159"/>
                  </a:cubicBezTo>
                  <a:cubicBezTo>
                    <a:pt x="2481" y="2534"/>
                    <a:pt x="2695" y="2962"/>
                    <a:pt x="2837" y="3444"/>
                  </a:cubicBezTo>
                  <a:lnTo>
                    <a:pt x="3105" y="3515"/>
                  </a:lnTo>
                  <a:lnTo>
                    <a:pt x="3712" y="3711"/>
                  </a:lnTo>
                  <a:cubicBezTo>
                    <a:pt x="3569" y="2855"/>
                    <a:pt x="3159" y="2034"/>
                    <a:pt x="2570" y="1392"/>
                  </a:cubicBezTo>
                  <a:cubicBezTo>
                    <a:pt x="2481" y="1303"/>
                    <a:pt x="2409" y="1231"/>
                    <a:pt x="2320" y="1142"/>
                  </a:cubicBezTo>
                  <a:cubicBezTo>
                    <a:pt x="1678" y="553"/>
                    <a:pt x="875" y="14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495050" y="398537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3729" y="0"/>
                  </a:moveTo>
                  <a:cubicBezTo>
                    <a:pt x="2855" y="143"/>
                    <a:pt x="2034" y="535"/>
                    <a:pt x="1392" y="1124"/>
                  </a:cubicBezTo>
                  <a:cubicBezTo>
                    <a:pt x="1303" y="1213"/>
                    <a:pt x="1232" y="1285"/>
                    <a:pt x="1160" y="1374"/>
                  </a:cubicBezTo>
                  <a:cubicBezTo>
                    <a:pt x="553" y="2034"/>
                    <a:pt x="143" y="2837"/>
                    <a:pt x="0" y="3694"/>
                  </a:cubicBezTo>
                  <a:lnTo>
                    <a:pt x="589" y="3515"/>
                  </a:lnTo>
                  <a:lnTo>
                    <a:pt x="892" y="3426"/>
                  </a:lnTo>
                  <a:cubicBezTo>
                    <a:pt x="1017" y="2962"/>
                    <a:pt x="1249" y="2516"/>
                    <a:pt x="1553" y="2123"/>
                  </a:cubicBezTo>
                  <a:cubicBezTo>
                    <a:pt x="1731" y="1909"/>
                    <a:pt x="1927" y="1695"/>
                    <a:pt x="2159" y="1517"/>
                  </a:cubicBezTo>
                  <a:cubicBezTo>
                    <a:pt x="2552" y="1213"/>
                    <a:pt x="2980" y="999"/>
                    <a:pt x="3444" y="857"/>
                  </a:cubicBezTo>
                  <a:lnTo>
                    <a:pt x="3533" y="5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495050" y="411562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0" y="0"/>
                  </a:moveTo>
                  <a:cubicBezTo>
                    <a:pt x="161" y="874"/>
                    <a:pt x="553" y="1677"/>
                    <a:pt x="1160" y="2320"/>
                  </a:cubicBezTo>
                  <a:cubicBezTo>
                    <a:pt x="1232" y="2409"/>
                    <a:pt x="1303" y="2480"/>
                    <a:pt x="1392" y="2569"/>
                  </a:cubicBezTo>
                  <a:cubicBezTo>
                    <a:pt x="2034" y="3158"/>
                    <a:pt x="2855" y="3569"/>
                    <a:pt x="3729" y="3694"/>
                  </a:cubicBezTo>
                  <a:lnTo>
                    <a:pt x="3515" y="3105"/>
                  </a:lnTo>
                  <a:lnTo>
                    <a:pt x="3444" y="2819"/>
                  </a:lnTo>
                  <a:cubicBezTo>
                    <a:pt x="2980" y="2694"/>
                    <a:pt x="2534" y="2462"/>
                    <a:pt x="2159" y="2159"/>
                  </a:cubicBezTo>
                  <a:cubicBezTo>
                    <a:pt x="1927" y="1981"/>
                    <a:pt x="1731" y="1767"/>
                    <a:pt x="1553" y="1570"/>
                  </a:cubicBezTo>
                  <a:cubicBezTo>
                    <a:pt x="1249" y="1178"/>
                    <a:pt x="1017" y="750"/>
                    <a:pt x="892" y="268"/>
                  </a:cubicBezTo>
                  <a:lnTo>
                    <a:pt x="607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" name="Google Shape;315;p8"/>
          <p:cNvGrpSpPr/>
          <p:nvPr/>
        </p:nvGrpSpPr>
        <p:grpSpPr>
          <a:xfrm>
            <a:off x="7560664" y="9130521"/>
            <a:ext cx="514045" cy="526488"/>
            <a:chOff x="5745250" y="4378350"/>
            <a:chExt cx="252950" cy="252500"/>
          </a:xfrm>
        </p:grpSpPr>
        <p:sp>
          <p:nvSpPr>
            <p:cNvPr id="316" name="Google Shape;316;p8"/>
            <p:cNvSpPr/>
            <p:nvPr/>
          </p:nvSpPr>
          <p:spPr>
            <a:xfrm>
              <a:off x="5745250" y="43783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5806350" y="4419725"/>
              <a:ext cx="15650" cy="18425"/>
            </a:xfrm>
            <a:custGeom>
              <a:rect b="b" l="l" r="r" t="t"/>
              <a:pathLst>
                <a:path extrusionOk="0" h="737" w="626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8" name="Google Shape;318;p8"/>
          <p:cNvGrpSpPr/>
          <p:nvPr/>
        </p:nvGrpSpPr>
        <p:grpSpPr>
          <a:xfrm>
            <a:off x="8343874" y="9137037"/>
            <a:ext cx="514045" cy="527426"/>
            <a:chOff x="6130650" y="4381475"/>
            <a:chExt cx="252950" cy="252950"/>
          </a:xfrm>
        </p:grpSpPr>
        <p:sp>
          <p:nvSpPr>
            <p:cNvPr id="319" name="Google Shape;319;p8"/>
            <p:cNvSpPr/>
            <p:nvPr/>
          </p:nvSpPr>
          <p:spPr>
            <a:xfrm>
              <a:off x="6130650" y="43814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6266250" y="4488650"/>
              <a:ext cx="34375" cy="11325"/>
            </a:xfrm>
            <a:custGeom>
              <a:rect b="b" l="l" r="r" t="t"/>
              <a:pathLst>
                <a:path extrusionOk="0" h="453" w="1375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" name="Google Shape;321;p8"/>
          <p:cNvSpPr/>
          <p:nvPr/>
        </p:nvSpPr>
        <p:spPr>
          <a:xfrm>
            <a:off x="9122655" y="9160456"/>
            <a:ext cx="496822" cy="484473"/>
          </a:xfrm>
          <a:custGeom>
            <a:rect b="b" l="l" r="r" t="t"/>
            <a:pathLst>
              <a:path extrusionOk="0" h="9294" w="9779">
                <a:moveTo>
                  <a:pt x="5890" y="795"/>
                </a:moveTo>
                <a:cubicBezTo>
                  <a:pt x="6526" y="795"/>
                  <a:pt x="7154" y="933"/>
                  <a:pt x="7726" y="1211"/>
                </a:cubicBezTo>
                <a:cubicBezTo>
                  <a:pt x="7708" y="1211"/>
                  <a:pt x="7708" y="1211"/>
                  <a:pt x="7708" y="1229"/>
                </a:cubicBezTo>
                <a:cubicBezTo>
                  <a:pt x="7423" y="1515"/>
                  <a:pt x="7209" y="1818"/>
                  <a:pt x="7084" y="2103"/>
                </a:cubicBezTo>
                <a:cubicBezTo>
                  <a:pt x="6222" y="1599"/>
                  <a:pt x="5310" y="1332"/>
                  <a:pt x="4493" y="1332"/>
                </a:cubicBezTo>
                <a:cubicBezTo>
                  <a:pt x="4126" y="1332"/>
                  <a:pt x="3777" y="1386"/>
                  <a:pt x="3462" y="1497"/>
                </a:cubicBezTo>
                <a:cubicBezTo>
                  <a:pt x="4210" y="1031"/>
                  <a:pt x="5057" y="795"/>
                  <a:pt x="5890" y="795"/>
                </a:cubicBezTo>
                <a:close/>
                <a:moveTo>
                  <a:pt x="2819" y="1996"/>
                </a:moveTo>
                <a:cubicBezTo>
                  <a:pt x="3355" y="2014"/>
                  <a:pt x="4390" y="2639"/>
                  <a:pt x="5585" y="3620"/>
                </a:cubicBezTo>
                <a:cubicBezTo>
                  <a:pt x="5264" y="3763"/>
                  <a:pt x="4961" y="3977"/>
                  <a:pt x="4675" y="4244"/>
                </a:cubicBezTo>
                <a:cubicBezTo>
                  <a:pt x="4407" y="4530"/>
                  <a:pt x="4193" y="4833"/>
                  <a:pt x="4051" y="5137"/>
                </a:cubicBezTo>
                <a:cubicBezTo>
                  <a:pt x="3069" y="3959"/>
                  <a:pt x="2445" y="2924"/>
                  <a:pt x="2427" y="2371"/>
                </a:cubicBezTo>
                <a:cubicBezTo>
                  <a:pt x="2480" y="2300"/>
                  <a:pt x="2552" y="2246"/>
                  <a:pt x="2623" y="2175"/>
                </a:cubicBezTo>
                <a:cubicBezTo>
                  <a:pt x="2677" y="2103"/>
                  <a:pt x="2748" y="2050"/>
                  <a:pt x="2819" y="1996"/>
                </a:cubicBezTo>
                <a:close/>
                <a:moveTo>
                  <a:pt x="1945" y="3013"/>
                </a:moveTo>
                <a:lnTo>
                  <a:pt x="1945" y="3013"/>
                </a:lnTo>
                <a:cubicBezTo>
                  <a:pt x="1588" y="4048"/>
                  <a:pt x="1820" y="5386"/>
                  <a:pt x="2552" y="6635"/>
                </a:cubicBezTo>
                <a:cubicBezTo>
                  <a:pt x="2249" y="6760"/>
                  <a:pt x="1945" y="6974"/>
                  <a:pt x="1678" y="7260"/>
                </a:cubicBezTo>
                <a:cubicBezTo>
                  <a:pt x="1660" y="7278"/>
                  <a:pt x="1660" y="7278"/>
                  <a:pt x="1660" y="7296"/>
                </a:cubicBezTo>
                <a:cubicBezTo>
                  <a:pt x="1017" y="5957"/>
                  <a:pt x="1124" y="4334"/>
                  <a:pt x="1945" y="3013"/>
                </a:cubicBezTo>
                <a:close/>
                <a:moveTo>
                  <a:pt x="5876" y="0"/>
                </a:moveTo>
                <a:cubicBezTo>
                  <a:pt x="4664" y="0"/>
                  <a:pt x="3429" y="424"/>
                  <a:pt x="2409" y="1265"/>
                </a:cubicBezTo>
                <a:cubicBezTo>
                  <a:pt x="2325" y="1204"/>
                  <a:pt x="2228" y="1175"/>
                  <a:pt x="2129" y="1175"/>
                </a:cubicBezTo>
                <a:cubicBezTo>
                  <a:pt x="1997" y="1175"/>
                  <a:pt x="1861" y="1226"/>
                  <a:pt x="1749" y="1318"/>
                </a:cubicBezTo>
                <a:cubicBezTo>
                  <a:pt x="1588" y="1497"/>
                  <a:pt x="1553" y="1782"/>
                  <a:pt x="1678" y="1996"/>
                </a:cubicBezTo>
                <a:cubicBezTo>
                  <a:pt x="18" y="4013"/>
                  <a:pt x="0" y="6903"/>
                  <a:pt x="1678" y="8777"/>
                </a:cubicBezTo>
                <a:cubicBezTo>
                  <a:pt x="1713" y="8509"/>
                  <a:pt x="1910" y="8152"/>
                  <a:pt x="2231" y="7831"/>
                </a:cubicBezTo>
                <a:cubicBezTo>
                  <a:pt x="2570" y="7492"/>
                  <a:pt x="2927" y="7296"/>
                  <a:pt x="3194" y="7296"/>
                </a:cubicBezTo>
                <a:cubicBezTo>
                  <a:pt x="3212" y="7028"/>
                  <a:pt x="3408" y="6671"/>
                  <a:pt x="3747" y="6332"/>
                </a:cubicBezTo>
                <a:cubicBezTo>
                  <a:pt x="4068" y="5993"/>
                  <a:pt x="4425" y="5797"/>
                  <a:pt x="4693" y="5779"/>
                </a:cubicBezTo>
                <a:cubicBezTo>
                  <a:pt x="4711" y="5601"/>
                  <a:pt x="4818" y="5351"/>
                  <a:pt x="4996" y="5101"/>
                </a:cubicBezTo>
                <a:cubicBezTo>
                  <a:pt x="5014" y="5137"/>
                  <a:pt x="5050" y="5154"/>
                  <a:pt x="5068" y="5190"/>
                </a:cubicBezTo>
                <a:lnTo>
                  <a:pt x="9064" y="9169"/>
                </a:lnTo>
                <a:cubicBezTo>
                  <a:pt x="9136" y="9258"/>
                  <a:pt x="9243" y="9294"/>
                  <a:pt x="9332" y="9294"/>
                </a:cubicBezTo>
                <a:cubicBezTo>
                  <a:pt x="9439" y="9294"/>
                  <a:pt x="9546" y="9258"/>
                  <a:pt x="9618" y="9169"/>
                </a:cubicBezTo>
                <a:cubicBezTo>
                  <a:pt x="9778" y="9026"/>
                  <a:pt x="9778" y="8759"/>
                  <a:pt x="9618" y="8616"/>
                </a:cubicBezTo>
                <a:lnTo>
                  <a:pt x="5621" y="4619"/>
                </a:lnTo>
                <a:cubicBezTo>
                  <a:pt x="5603" y="4601"/>
                  <a:pt x="5585" y="4584"/>
                  <a:pt x="5549" y="4566"/>
                </a:cubicBezTo>
                <a:cubicBezTo>
                  <a:pt x="5781" y="4387"/>
                  <a:pt x="6031" y="4280"/>
                  <a:pt x="6210" y="4262"/>
                </a:cubicBezTo>
                <a:cubicBezTo>
                  <a:pt x="6210" y="3995"/>
                  <a:pt x="6424" y="3638"/>
                  <a:pt x="6745" y="3299"/>
                </a:cubicBezTo>
                <a:cubicBezTo>
                  <a:pt x="7084" y="2978"/>
                  <a:pt x="7441" y="2764"/>
                  <a:pt x="7708" y="2764"/>
                </a:cubicBezTo>
                <a:cubicBezTo>
                  <a:pt x="7708" y="2496"/>
                  <a:pt x="7940" y="2139"/>
                  <a:pt x="8244" y="1800"/>
                </a:cubicBezTo>
                <a:cubicBezTo>
                  <a:pt x="8565" y="1479"/>
                  <a:pt x="8940" y="1283"/>
                  <a:pt x="9189" y="1265"/>
                </a:cubicBezTo>
                <a:cubicBezTo>
                  <a:pt x="8264" y="419"/>
                  <a:pt x="7081" y="0"/>
                  <a:pt x="58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2" name="Google Shape;322;p8"/>
          <p:cNvGrpSpPr/>
          <p:nvPr/>
        </p:nvGrpSpPr>
        <p:grpSpPr>
          <a:xfrm>
            <a:off x="9893089" y="9172765"/>
            <a:ext cx="541226" cy="458566"/>
            <a:chOff x="6919750" y="1464650"/>
            <a:chExt cx="266325" cy="219925"/>
          </a:xfrm>
        </p:grpSpPr>
        <p:sp>
          <p:nvSpPr>
            <p:cNvPr id="323" name="Google Shape;323;p8"/>
            <p:cNvSpPr/>
            <p:nvPr/>
          </p:nvSpPr>
          <p:spPr>
            <a:xfrm>
              <a:off x="6919750" y="1464650"/>
              <a:ext cx="266325" cy="219925"/>
            </a:xfrm>
            <a:custGeom>
              <a:rect b="b" l="l" r="r" t="t"/>
              <a:pathLst>
                <a:path extrusionOk="0" h="8797" w="10653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7006275" y="1551175"/>
              <a:ext cx="93250" cy="93250"/>
            </a:xfrm>
            <a:custGeom>
              <a:rect b="b" l="l" r="r" t="t"/>
              <a:pathLst>
                <a:path extrusionOk="0" h="3730" w="373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5" name="Google Shape;325;p8"/>
          <p:cNvGrpSpPr/>
          <p:nvPr/>
        </p:nvGrpSpPr>
        <p:grpSpPr>
          <a:xfrm>
            <a:off x="10701715" y="9135262"/>
            <a:ext cx="563936" cy="519972"/>
            <a:chOff x="4759875" y="1027050"/>
            <a:chExt cx="277500" cy="249375"/>
          </a:xfrm>
        </p:grpSpPr>
        <p:sp>
          <p:nvSpPr>
            <p:cNvPr id="326" name="Google Shape;326;p8"/>
            <p:cNvSpPr/>
            <p:nvPr/>
          </p:nvSpPr>
          <p:spPr>
            <a:xfrm>
              <a:off x="4885225" y="1027050"/>
              <a:ext cx="26800" cy="39725"/>
            </a:xfrm>
            <a:custGeom>
              <a:rect b="b" l="l" r="r" t="t"/>
              <a:pathLst>
                <a:path extrusionOk="0" h="1589" w="1072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4795575" y="1077025"/>
              <a:ext cx="206100" cy="159250"/>
            </a:xfrm>
            <a:custGeom>
              <a:rect b="b" l="l" r="r" t="t"/>
              <a:pathLst>
                <a:path extrusionOk="0" h="6370" w="8244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4815650" y="1249650"/>
              <a:ext cx="165950" cy="26775"/>
            </a:xfrm>
            <a:custGeom>
              <a:rect b="b" l="l" r="r" t="t"/>
              <a:pathLst>
                <a:path extrusionOk="0" h="1071" w="6638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4759875" y="1094425"/>
              <a:ext cx="28125" cy="28125"/>
            </a:xfrm>
            <a:custGeom>
              <a:rect b="b" l="l" r="r" t="t"/>
              <a:pathLst>
                <a:path extrusionOk="0" h="1125" w="1125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5009225" y="1094425"/>
              <a:ext cx="28150" cy="28125"/>
            </a:xfrm>
            <a:custGeom>
              <a:rect b="b" l="l" r="r" t="t"/>
              <a:pathLst>
                <a:path extrusionOk="0" h="1125" w="1126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1" name="Google Shape;331;p8"/>
          <p:cNvGrpSpPr/>
          <p:nvPr/>
        </p:nvGrpSpPr>
        <p:grpSpPr>
          <a:xfrm>
            <a:off x="11533609" y="9110743"/>
            <a:ext cx="572979" cy="524924"/>
            <a:chOff x="3357900" y="1057675"/>
            <a:chExt cx="281950" cy="251750"/>
          </a:xfrm>
        </p:grpSpPr>
        <p:sp>
          <p:nvSpPr>
            <p:cNvPr id="332" name="Google Shape;332;p8"/>
            <p:cNvSpPr/>
            <p:nvPr/>
          </p:nvSpPr>
          <p:spPr>
            <a:xfrm>
              <a:off x="3357900" y="1064075"/>
              <a:ext cx="226625" cy="245350"/>
            </a:xfrm>
            <a:custGeom>
              <a:rect b="b" l="l" r="r" t="t"/>
              <a:pathLst>
                <a:path extrusionOk="0" h="9814" w="9065">
                  <a:moveTo>
                    <a:pt x="4158" y="1"/>
                  </a:moveTo>
                  <a:cubicBezTo>
                    <a:pt x="5621" y="1464"/>
                    <a:pt x="6067" y="3730"/>
                    <a:pt x="5103" y="5693"/>
                  </a:cubicBezTo>
                  <a:cubicBezTo>
                    <a:pt x="4227" y="7445"/>
                    <a:pt x="2469" y="8430"/>
                    <a:pt x="654" y="8430"/>
                  </a:cubicBezTo>
                  <a:cubicBezTo>
                    <a:pt x="436" y="8430"/>
                    <a:pt x="218" y="8415"/>
                    <a:pt x="0" y="8387"/>
                  </a:cubicBezTo>
                  <a:lnTo>
                    <a:pt x="0" y="8387"/>
                  </a:lnTo>
                  <a:cubicBezTo>
                    <a:pt x="375" y="8744"/>
                    <a:pt x="803" y="9065"/>
                    <a:pt x="1285" y="9297"/>
                  </a:cubicBezTo>
                  <a:cubicBezTo>
                    <a:pt x="1992" y="9647"/>
                    <a:pt x="2740" y="9813"/>
                    <a:pt x="3476" y="9813"/>
                  </a:cubicBezTo>
                  <a:cubicBezTo>
                    <a:pt x="5285" y="9813"/>
                    <a:pt x="7019" y="8810"/>
                    <a:pt x="7869" y="7084"/>
                  </a:cubicBezTo>
                  <a:cubicBezTo>
                    <a:pt x="9065" y="4640"/>
                    <a:pt x="8101" y="1714"/>
                    <a:pt x="5657" y="482"/>
                  </a:cubicBezTo>
                  <a:cubicBezTo>
                    <a:pt x="5175" y="251"/>
                    <a:pt x="4657" y="72"/>
                    <a:pt x="41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3593875" y="1188800"/>
              <a:ext cx="45975" cy="48375"/>
            </a:xfrm>
            <a:custGeom>
              <a:rect b="b" l="l" r="r" t="t"/>
              <a:pathLst>
                <a:path extrusionOk="0" h="1935" w="1839">
                  <a:moveTo>
                    <a:pt x="757" y="1"/>
                  </a:moveTo>
                  <a:cubicBezTo>
                    <a:pt x="743" y="1"/>
                    <a:pt x="728" y="3"/>
                    <a:pt x="714" y="8"/>
                  </a:cubicBezTo>
                  <a:cubicBezTo>
                    <a:pt x="660" y="8"/>
                    <a:pt x="607" y="61"/>
                    <a:pt x="607" y="115"/>
                  </a:cubicBezTo>
                  <a:lnTo>
                    <a:pt x="589" y="579"/>
                  </a:lnTo>
                  <a:cubicBezTo>
                    <a:pt x="589" y="632"/>
                    <a:pt x="553" y="668"/>
                    <a:pt x="500" y="686"/>
                  </a:cubicBezTo>
                  <a:lnTo>
                    <a:pt x="89" y="775"/>
                  </a:lnTo>
                  <a:cubicBezTo>
                    <a:pt x="36" y="793"/>
                    <a:pt x="0" y="846"/>
                    <a:pt x="0" y="900"/>
                  </a:cubicBezTo>
                  <a:cubicBezTo>
                    <a:pt x="0" y="953"/>
                    <a:pt x="18" y="1007"/>
                    <a:pt x="72" y="1025"/>
                  </a:cubicBezTo>
                  <a:lnTo>
                    <a:pt x="250" y="1114"/>
                  </a:lnTo>
                  <a:lnTo>
                    <a:pt x="482" y="1239"/>
                  </a:lnTo>
                  <a:cubicBezTo>
                    <a:pt x="482" y="1257"/>
                    <a:pt x="518" y="1274"/>
                    <a:pt x="518" y="1292"/>
                  </a:cubicBezTo>
                  <a:cubicBezTo>
                    <a:pt x="536" y="1310"/>
                    <a:pt x="536" y="1328"/>
                    <a:pt x="536" y="1364"/>
                  </a:cubicBezTo>
                  <a:lnTo>
                    <a:pt x="536" y="1810"/>
                  </a:lnTo>
                  <a:cubicBezTo>
                    <a:pt x="536" y="1863"/>
                    <a:pt x="571" y="1917"/>
                    <a:pt x="607" y="1935"/>
                  </a:cubicBezTo>
                  <a:cubicBezTo>
                    <a:pt x="678" y="1935"/>
                    <a:pt x="732" y="1935"/>
                    <a:pt x="767" y="1881"/>
                  </a:cubicBezTo>
                  <a:lnTo>
                    <a:pt x="1053" y="1524"/>
                  </a:lnTo>
                  <a:cubicBezTo>
                    <a:pt x="1092" y="1498"/>
                    <a:pt x="1122" y="1482"/>
                    <a:pt x="1163" y="1482"/>
                  </a:cubicBezTo>
                  <a:cubicBezTo>
                    <a:pt x="1178" y="1482"/>
                    <a:pt x="1194" y="1484"/>
                    <a:pt x="1214" y="1489"/>
                  </a:cubicBezTo>
                  <a:lnTo>
                    <a:pt x="1642" y="1649"/>
                  </a:lnTo>
                  <a:cubicBezTo>
                    <a:pt x="1656" y="1654"/>
                    <a:pt x="1670" y="1656"/>
                    <a:pt x="1684" y="1656"/>
                  </a:cubicBezTo>
                  <a:cubicBezTo>
                    <a:pt x="1723" y="1656"/>
                    <a:pt x="1758" y="1640"/>
                    <a:pt x="1785" y="1614"/>
                  </a:cubicBezTo>
                  <a:cubicBezTo>
                    <a:pt x="1838" y="1578"/>
                    <a:pt x="1838" y="1506"/>
                    <a:pt x="1802" y="1471"/>
                  </a:cubicBezTo>
                  <a:lnTo>
                    <a:pt x="1535" y="1078"/>
                  </a:lnTo>
                  <a:cubicBezTo>
                    <a:pt x="1517" y="1043"/>
                    <a:pt x="1517" y="989"/>
                    <a:pt x="1535" y="935"/>
                  </a:cubicBezTo>
                  <a:lnTo>
                    <a:pt x="1785" y="579"/>
                  </a:lnTo>
                  <a:cubicBezTo>
                    <a:pt x="1820" y="525"/>
                    <a:pt x="1820" y="472"/>
                    <a:pt x="1785" y="418"/>
                  </a:cubicBezTo>
                  <a:cubicBezTo>
                    <a:pt x="1771" y="392"/>
                    <a:pt x="1730" y="375"/>
                    <a:pt x="1694" y="375"/>
                  </a:cubicBezTo>
                  <a:cubicBezTo>
                    <a:pt x="1681" y="375"/>
                    <a:pt x="1669" y="378"/>
                    <a:pt x="1660" y="382"/>
                  </a:cubicBezTo>
                  <a:lnTo>
                    <a:pt x="1249" y="472"/>
                  </a:lnTo>
                  <a:cubicBezTo>
                    <a:pt x="1236" y="476"/>
                    <a:pt x="1222" y="478"/>
                    <a:pt x="1209" y="478"/>
                  </a:cubicBezTo>
                  <a:cubicBezTo>
                    <a:pt x="1170" y="478"/>
                    <a:pt x="1133" y="458"/>
                    <a:pt x="1106" y="418"/>
                  </a:cubicBezTo>
                  <a:lnTo>
                    <a:pt x="857" y="43"/>
                  </a:lnTo>
                  <a:cubicBezTo>
                    <a:pt x="831" y="17"/>
                    <a:pt x="795" y="1"/>
                    <a:pt x="7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3562650" y="1057675"/>
              <a:ext cx="77200" cy="78325"/>
            </a:xfrm>
            <a:custGeom>
              <a:rect b="b" l="l" r="r" t="t"/>
              <a:pathLst>
                <a:path extrusionOk="0" h="3133" w="3088">
                  <a:moveTo>
                    <a:pt x="934" y="0"/>
                  </a:moveTo>
                  <a:cubicBezTo>
                    <a:pt x="912" y="0"/>
                    <a:pt x="892" y="2"/>
                    <a:pt x="875" y="7"/>
                  </a:cubicBezTo>
                  <a:cubicBezTo>
                    <a:pt x="785" y="60"/>
                    <a:pt x="750" y="150"/>
                    <a:pt x="750" y="239"/>
                  </a:cubicBezTo>
                  <a:lnTo>
                    <a:pt x="839" y="935"/>
                  </a:lnTo>
                  <a:cubicBezTo>
                    <a:pt x="857" y="1024"/>
                    <a:pt x="821" y="1113"/>
                    <a:pt x="732" y="1149"/>
                  </a:cubicBezTo>
                  <a:lnTo>
                    <a:pt x="107" y="1452"/>
                  </a:lnTo>
                  <a:cubicBezTo>
                    <a:pt x="36" y="1488"/>
                    <a:pt x="0" y="1577"/>
                    <a:pt x="0" y="1666"/>
                  </a:cubicBezTo>
                  <a:cubicBezTo>
                    <a:pt x="18" y="1738"/>
                    <a:pt x="89" y="1827"/>
                    <a:pt x="161" y="1845"/>
                  </a:cubicBezTo>
                  <a:lnTo>
                    <a:pt x="464" y="1934"/>
                  </a:lnTo>
                  <a:lnTo>
                    <a:pt x="875" y="2059"/>
                  </a:lnTo>
                  <a:cubicBezTo>
                    <a:pt x="910" y="2059"/>
                    <a:pt x="928" y="2095"/>
                    <a:pt x="982" y="2112"/>
                  </a:cubicBezTo>
                  <a:cubicBezTo>
                    <a:pt x="999" y="2148"/>
                    <a:pt x="1017" y="2184"/>
                    <a:pt x="1035" y="2219"/>
                  </a:cubicBezTo>
                  <a:lnTo>
                    <a:pt x="1142" y="2951"/>
                  </a:lnTo>
                  <a:cubicBezTo>
                    <a:pt x="1160" y="3058"/>
                    <a:pt x="1231" y="3112"/>
                    <a:pt x="1321" y="3129"/>
                  </a:cubicBezTo>
                  <a:cubicBezTo>
                    <a:pt x="1332" y="3132"/>
                    <a:pt x="1343" y="3133"/>
                    <a:pt x="1354" y="3133"/>
                  </a:cubicBezTo>
                  <a:cubicBezTo>
                    <a:pt x="1428" y="3133"/>
                    <a:pt x="1486" y="3082"/>
                    <a:pt x="1517" y="3004"/>
                  </a:cubicBezTo>
                  <a:lnTo>
                    <a:pt x="1874" y="2362"/>
                  </a:lnTo>
                  <a:cubicBezTo>
                    <a:pt x="1918" y="2288"/>
                    <a:pt x="1975" y="2251"/>
                    <a:pt x="2055" y="2251"/>
                  </a:cubicBezTo>
                  <a:cubicBezTo>
                    <a:pt x="2071" y="2251"/>
                    <a:pt x="2088" y="2252"/>
                    <a:pt x="2106" y="2255"/>
                  </a:cubicBezTo>
                  <a:lnTo>
                    <a:pt x="2837" y="2362"/>
                  </a:lnTo>
                  <a:cubicBezTo>
                    <a:pt x="2852" y="2365"/>
                    <a:pt x="2866" y="2367"/>
                    <a:pt x="2880" y="2367"/>
                  </a:cubicBezTo>
                  <a:cubicBezTo>
                    <a:pt x="2949" y="2367"/>
                    <a:pt x="3004" y="2329"/>
                    <a:pt x="3034" y="2255"/>
                  </a:cubicBezTo>
                  <a:cubicBezTo>
                    <a:pt x="3087" y="2184"/>
                    <a:pt x="3069" y="2077"/>
                    <a:pt x="3016" y="2023"/>
                  </a:cubicBezTo>
                  <a:lnTo>
                    <a:pt x="2498" y="1488"/>
                  </a:lnTo>
                  <a:cubicBezTo>
                    <a:pt x="2463" y="1434"/>
                    <a:pt x="2445" y="1327"/>
                    <a:pt x="2463" y="1256"/>
                  </a:cubicBezTo>
                  <a:lnTo>
                    <a:pt x="2748" y="578"/>
                  </a:lnTo>
                  <a:cubicBezTo>
                    <a:pt x="2766" y="507"/>
                    <a:pt x="2766" y="399"/>
                    <a:pt x="2712" y="346"/>
                  </a:cubicBezTo>
                  <a:cubicBezTo>
                    <a:pt x="2677" y="311"/>
                    <a:pt x="2620" y="284"/>
                    <a:pt x="2564" y="284"/>
                  </a:cubicBezTo>
                  <a:cubicBezTo>
                    <a:pt x="2534" y="284"/>
                    <a:pt x="2505" y="292"/>
                    <a:pt x="2480" y="310"/>
                  </a:cubicBezTo>
                  <a:lnTo>
                    <a:pt x="1856" y="614"/>
                  </a:lnTo>
                  <a:cubicBezTo>
                    <a:pt x="1824" y="626"/>
                    <a:pt x="1793" y="632"/>
                    <a:pt x="1763" y="632"/>
                  </a:cubicBezTo>
                  <a:cubicBezTo>
                    <a:pt x="1708" y="632"/>
                    <a:pt x="1659" y="612"/>
                    <a:pt x="1624" y="578"/>
                  </a:cubicBezTo>
                  <a:lnTo>
                    <a:pt x="1124" y="60"/>
                  </a:lnTo>
                  <a:cubicBezTo>
                    <a:pt x="1071" y="20"/>
                    <a:pt x="997" y="0"/>
                    <a:pt x="9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" name="Google Shape;335;p8"/>
          <p:cNvGrpSpPr/>
          <p:nvPr/>
        </p:nvGrpSpPr>
        <p:grpSpPr>
          <a:xfrm>
            <a:off x="12399326" y="9087807"/>
            <a:ext cx="293755" cy="614844"/>
            <a:chOff x="3783900" y="1046675"/>
            <a:chExt cx="144550" cy="294875"/>
          </a:xfrm>
        </p:grpSpPr>
        <p:sp>
          <p:nvSpPr>
            <p:cNvPr id="336" name="Google Shape;336;p8"/>
            <p:cNvSpPr/>
            <p:nvPr/>
          </p:nvSpPr>
          <p:spPr>
            <a:xfrm>
              <a:off x="3783900" y="1046675"/>
              <a:ext cx="144550" cy="294875"/>
            </a:xfrm>
            <a:custGeom>
              <a:rect b="b" l="l" r="r" t="t"/>
              <a:pathLst>
                <a:path extrusionOk="0" h="11795" w="5782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3821350" y="1161775"/>
              <a:ext cx="69625" cy="146325"/>
            </a:xfrm>
            <a:custGeom>
              <a:rect b="b" l="l" r="r" t="t"/>
              <a:pathLst>
                <a:path extrusionOk="0" h="5853" w="2785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8" name="Google Shape;338;p8"/>
          <p:cNvSpPr/>
          <p:nvPr/>
        </p:nvSpPr>
        <p:spPr>
          <a:xfrm>
            <a:off x="13206010" y="9125028"/>
            <a:ext cx="395314" cy="555314"/>
          </a:xfrm>
          <a:custGeom>
            <a:rect b="b" l="l" r="r" t="t"/>
            <a:pathLst>
              <a:path extrusionOk="0" h="10653" w="7781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9" name="Google Shape;339;p8"/>
          <p:cNvGrpSpPr/>
          <p:nvPr/>
        </p:nvGrpSpPr>
        <p:grpSpPr>
          <a:xfrm>
            <a:off x="13781296" y="8716620"/>
            <a:ext cx="849460" cy="1031551"/>
            <a:chOff x="238550" y="1487175"/>
            <a:chExt cx="418000" cy="494725"/>
          </a:xfrm>
        </p:grpSpPr>
        <p:sp>
          <p:nvSpPr>
            <p:cNvPr id="340" name="Google Shape;340;p8"/>
            <p:cNvSpPr/>
            <p:nvPr/>
          </p:nvSpPr>
          <p:spPr>
            <a:xfrm>
              <a:off x="238550" y="1487175"/>
              <a:ext cx="184700" cy="358675"/>
            </a:xfrm>
            <a:custGeom>
              <a:rect b="b" l="l" r="r" t="t"/>
              <a:pathLst>
                <a:path extrusionOk="0" h="14347" w="7388">
                  <a:moveTo>
                    <a:pt x="1" y="1"/>
                  </a:moveTo>
                  <a:close/>
                  <a:moveTo>
                    <a:pt x="4997" y="13543"/>
                  </a:moveTo>
                  <a:lnTo>
                    <a:pt x="4997" y="14346"/>
                  </a:lnTo>
                  <a:lnTo>
                    <a:pt x="7388" y="14346"/>
                  </a:lnTo>
                  <a:lnTo>
                    <a:pt x="7388" y="135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596300" y="1825750"/>
              <a:ext cx="60250" cy="20100"/>
            </a:xfrm>
            <a:custGeom>
              <a:rect b="b" l="l" r="r" t="t"/>
              <a:pathLst>
                <a:path extrusionOk="0" h="804" w="2410">
                  <a:moveTo>
                    <a:pt x="1" y="0"/>
                  </a:moveTo>
                  <a:lnTo>
                    <a:pt x="1" y="803"/>
                  </a:lnTo>
                  <a:lnTo>
                    <a:pt x="2409" y="803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436600" y="1762400"/>
              <a:ext cx="146800" cy="146350"/>
            </a:xfrm>
            <a:custGeom>
              <a:rect b="b" l="l" r="r" t="t"/>
              <a:pathLst>
                <a:path extrusionOk="0" h="5854" w="5872">
                  <a:moveTo>
                    <a:pt x="2927" y="1"/>
                  </a:moveTo>
                  <a:cubicBezTo>
                    <a:pt x="1321" y="1"/>
                    <a:pt x="1" y="1321"/>
                    <a:pt x="1" y="2927"/>
                  </a:cubicBezTo>
                  <a:cubicBezTo>
                    <a:pt x="1" y="4551"/>
                    <a:pt x="1321" y="5853"/>
                    <a:pt x="2927" y="5853"/>
                  </a:cubicBezTo>
                  <a:cubicBezTo>
                    <a:pt x="4551" y="5853"/>
                    <a:pt x="5871" y="4551"/>
                    <a:pt x="5871" y="2927"/>
                  </a:cubicBezTo>
                  <a:cubicBezTo>
                    <a:pt x="5871" y="1321"/>
                    <a:pt x="4551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499950" y="192210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0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499950" y="168925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1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399150" y="18895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5" y="1"/>
                  </a:moveTo>
                  <a:lnTo>
                    <a:pt x="0" y="1696"/>
                  </a:lnTo>
                  <a:lnTo>
                    <a:pt x="571" y="2267"/>
                  </a:lnTo>
                  <a:lnTo>
                    <a:pt x="2266" y="57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564175" y="172537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6" y="1"/>
                  </a:moveTo>
                  <a:lnTo>
                    <a:pt x="1" y="1696"/>
                  </a:lnTo>
                  <a:lnTo>
                    <a:pt x="572" y="2267"/>
                  </a:lnTo>
                  <a:lnTo>
                    <a:pt x="2267" y="572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399600" y="17249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571" y="1"/>
                  </a:moveTo>
                  <a:lnTo>
                    <a:pt x="0" y="572"/>
                  </a:lnTo>
                  <a:lnTo>
                    <a:pt x="1695" y="2267"/>
                  </a:lnTo>
                  <a:lnTo>
                    <a:pt x="2266" y="169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564175" y="1889975"/>
              <a:ext cx="56250" cy="56675"/>
            </a:xfrm>
            <a:custGeom>
              <a:rect b="b" l="l" r="r" t="t"/>
              <a:pathLst>
                <a:path extrusionOk="0" h="2267" w="2250">
                  <a:moveTo>
                    <a:pt x="554" y="1"/>
                  </a:moveTo>
                  <a:lnTo>
                    <a:pt x="1" y="572"/>
                  </a:lnTo>
                  <a:lnTo>
                    <a:pt x="1696" y="2267"/>
                  </a:lnTo>
                  <a:lnTo>
                    <a:pt x="2249" y="169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9" name="Google Shape;349;p8"/>
          <p:cNvSpPr/>
          <p:nvPr/>
        </p:nvSpPr>
        <p:spPr>
          <a:xfrm>
            <a:off x="14810226" y="9329828"/>
            <a:ext cx="575671" cy="332521"/>
          </a:xfrm>
          <a:custGeom>
            <a:rect b="b" l="l" r="r" t="t"/>
            <a:pathLst>
              <a:path extrusionOk="0" h="6379" w="11331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8"/>
          <p:cNvSpPr/>
          <p:nvPr/>
        </p:nvSpPr>
        <p:spPr>
          <a:xfrm>
            <a:off x="15565672" y="9193329"/>
            <a:ext cx="541226" cy="575800"/>
          </a:xfrm>
          <a:custGeom>
            <a:rect b="b" l="l" r="r" t="t"/>
            <a:pathLst>
              <a:path extrusionOk="0" h="11046" w="10653">
                <a:moveTo>
                  <a:pt x="5336" y="1"/>
                </a:moveTo>
                <a:cubicBezTo>
                  <a:pt x="5193" y="1"/>
                  <a:pt x="5068" y="126"/>
                  <a:pt x="5068" y="268"/>
                </a:cubicBezTo>
                <a:lnTo>
                  <a:pt x="5068" y="607"/>
                </a:lnTo>
                <a:cubicBezTo>
                  <a:pt x="2249" y="732"/>
                  <a:pt x="1" y="2838"/>
                  <a:pt x="1" y="5389"/>
                </a:cubicBezTo>
                <a:cubicBezTo>
                  <a:pt x="1" y="5479"/>
                  <a:pt x="54" y="5532"/>
                  <a:pt x="143" y="5532"/>
                </a:cubicBezTo>
                <a:cubicBezTo>
                  <a:pt x="215" y="5532"/>
                  <a:pt x="268" y="5479"/>
                  <a:pt x="268" y="5389"/>
                </a:cubicBezTo>
                <a:cubicBezTo>
                  <a:pt x="268" y="4604"/>
                  <a:pt x="1000" y="3962"/>
                  <a:pt x="1874" y="3962"/>
                </a:cubicBezTo>
                <a:cubicBezTo>
                  <a:pt x="2748" y="3962"/>
                  <a:pt x="3462" y="4604"/>
                  <a:pt x="3462" y="5389"/>
                </a:cubicBezTo>
                <a:cubicBezTo>
                  <a:pt x="3462" y="5479"/>
                  <a:pt x="3516" y="5532"/>
                  <a:pt x="3605" y="5532"/>
                </a:cubicBezTo>
                <a:cubicBezTo>
                  <a:pt x="3676" y="5532"/>
                  <a:pt x="3730" y="5479"/>
                  <a:pt x="3730" y="5389"/>
                </a:cubicBezTo>
                <a:cubicBezTo>
                  <a:pt x="3730" y="4693"/>
                  <a:pt x="4301" y="4105"/>
                  <a:pt x="5068" y="3998"/>
                </a:cubicBezTo>
                <a:lnTo>
                  <a:pt x="5068" y="9386"/>
                </a:lnTo>
                <a:lnTo>
                  <a:pt x="4925" y="9386"/>
                </a:lnTo>
                <a:lnTo>
                  <a:pt x="4925" y="9993"/>
                </a:lnTo>
                <a:cubicBezTo>
                  <a:pt x="4925" y="10135"/>
                  <a:pt x="4818" y="10260"/>
                  <a:pt x="4658" y="10260"/>
                </a:cubicBezTo>
                <a:cubicBezTo>
                  <a:pt x="4515" y="10260"/>
                  <a:pt x="4390" y="10135"/>
                  <a:pt x="4390" y="9993"/>
                </a:cubicBezTo>
                <a:cubicBezTo>
                  <a:pt x="4390" y="9761"/>
                  <a:pt x="4229" y="9582"/>
                  <a:pt x="3997" y="9582"/>
                </a:cubicBezTo>
                <a:cubicBezTo>
                  <a:pt x="3765" y="9582"/>
                  <a:pt x="3605" y="9761"/>
                  <a:pt x="3605" y="9993"/>
                </a:cubicBezTo>
                <a:cubicBezTo>
                  <a:pt x="3605" y="10581"/>
                  <a:pt x="4087" y="11045"/>
                  <a:pt x="4658" y="11045"/>
                </a:cubicBezTo>
                <a:cubicBezTo>
                  <a:pt x="5246" y="11045"/>
                  <a:pt x="5728" y="10581"/>
                  <a:pt x="5728" y="9993"/>
                </a:cubicBezTo>
                <a:lnTo>
                  <a:pt x="5728" y="9386"/>
                </a:lnTo>
                <a:lnTo>
                  <a:pt x="5585" y="9386"/>
                </a:lnTo>
                <a:lnTo>
                  <a:pt x="5585" y="3998"/>
                </a:lnTo>
                <a:cubicBezTo>
                  <a:pt x="6353" y="4105"/>
                  <a:pt x="6924" y="4693"/>
                  <a:pt x="6924" y="5389"/>
                </a:cubicBezTo>
                <a:cubicBezTo>
                  <a:pt x="6924" y="5479"/>
                  <a:pt x="6977" y="5532"/>
                  <a:pt x="7066" y="5532"/>
                </a:cubicBezTo>
                <a:cubicBezTo>
                  <a:pt x="7138" y="5532"/>
                  <a:pt x="7191" y="5479"/>
                  <a:pt x="7191" y="5389"/>
                </a:cubicBezTo>
                <a:cubicBezTo>
                  <a:pt x="7191" y="4604"/>
                  <a:pt x="7923" y="3962"/>
                  <a:pt x="8797" y="3962"/>
                </a:cubicBezTo>
                <a:cubicBezTo>
                  <a:pt x="9671" y="3962"/>
                  <a:pt x="10385" y="4604"/>
                  <a:pt x="10385" y="5389"/>
                </a:cubicBezTo>
                <a:cubicBezTo>
                  <a:pt x="10385" y="5479"/>
                  <a:pt x="10439" y="5532"/>
                  <a:pt x="10528" y="5532"/>
                </a:cubicBezTo>
                <a:cubicBezTo>
                  <a:pt x="10599" y="5532"/>
                  <a:pt x="10653" y="5479"/>
                  <a:pt x="10653" y="5389"/>
                </a:cubicBezTo>
                <a:cubicBezTo>
                  <a:pt x="10653" y="2838"/>
                  <a:pt x="8422" y="732"/>
                  <a:pt x="5585" y="607"/>
                </a:cubicBezTo>
                <a:lnTo>
                  <a:pt x="5585" y="268"/>
                </a:lnTo>
                <a:cubicBezTo>
                  <a:pt x="5585" y="126"/>
                  <a:pt x="5478" y="1"/>
                  <a:pt x="533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1" name="Google Shape;351;p8"/>
          <p:cNvGrpSpPr/>
          <p:nvPr/>
        </p:nvGrpSpPr>
        <p:grpSpPr>
          <a:xfrm>
            <a:off x="16475520" y="9216092"/>
            <a:ext cx="560633" cy="556461"/>
            <a:chOff x="6010925" y="3998175"/>
            <a:chExt cx="275875" cy="266875"/>
          </a:xfrm>
        </p:grpSpPr>
        <p:sp>
          <p:nvSpPr>
            <p:cNvPr id="352" name="Google Shape;352;p8"/>
            <p:cNvSpPr/>
            <p:nvPr/>
          </p:nvSpPr>
          <p:spPr>
            <a:xfrm>
              <a:off x="6222525" y="3998175"/>
              <a:ext cx="64275" cy="58575"/>
            </a:xfrm>
            <a:custGeom>
              <a:rect b="b" l="l" r="r" t="t"/>
              <a:pathLst>
                <a:path extrusionOk="0" h="2343" w="2571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6010925" y="4089600"/>
              <a:ext cx="85400" cy="77650"/>
            </a:xfrm>
            <a:custGeom>
              <a:rect b="b" l="l" r="r" t="t"/>
              <a:pathLst>
                <a:path extrusionOk="0" h="3106" w="3416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6111825" y="4181175"/>
              <a:ext cx="80400" cy="83875"/>
            </a:xfrm>
            <a:custGeom>
              <a:rect b="b" l="l" r="r" t="t"/>
              <a:pathLst>
                <a:path extrusionOk="0" h="3355" w="3216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6086050" y="4013025"/>
              <a:ext cx="179325" cy="178900"/>
            </a:xfrm>
            <a:custGeom>
              <a:rect b="b" l="l" r="r" t="t"/>
              <a:pathLst>
                <a:path extrusionOk="0" h="7156" w="7173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6042775" y="4183750"/>
              <a:ext cx="57575" cy="47550"/>
            </a:xfrm>
            <a:custGeom>
              <a:rect b="b" l="l" r="r" t="t"/>
              <a:pathLst>
                <a:path extrusionOk="0" h="1902" w="2303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7" name="Google Shape;357;p8"/>
          <p:cNvGrpSpPr/>
          <p:nvPr/>
        </p:nvGrpSpPr>
        <p:grpSpPr>
          <a:xfrm>
            <a:off x="17401264" y="9245008"/>
            <a:ext cx="541226" cy="471597"/>
            <a:chOff x="6866650" y="1038650"/>
            <a:chExt cx="266325" cy="226175"/>
          </a:xfrm>
        </p:grpSpPr>
        <p:sp>
          <p:nvSpPr>
            <p:cNvPr id="358" name="Google Shape;358;p8"/>
            <p:cNvSpPr/>
            <p:nvPr/>
          </p:nvSpPr>
          <p:spPr>
            <a:xfrm>
              <a:off x="6866650" y="1078350"/>
              <a:ext cx="39725" cy="186475"/>
            </a:xfrm>
            <a:custGeom>
              <a:rect b="b" l="l" r="r" t="t"/>
              <a:pathLst>
                <a:path extrusionOk="0" h="7459" w="1589">
                  <a:moveTo>
                    <a:pt x="536" y="1"/>
                  </a:moveTo>
                  <a:cubicBezTo>
                    <a:pt x="233" y="1"/>
                    <a:pt x="1" y="250"/>
                    <a:pt x="1" y="536"/>
                  </a:cubicBezTo>
                  <a:lnTo>
                    <a:pt x="1" y="6924"/>
                  </a:lnTo>
                  <a:cubicBezTo>
                    <a:pt x="1" y="7227"/>
                    <a:pt x="233" y="7459"/>
                    <a:pt x="536" y="7459"/>
                  </a:cubicBezTo>
                  <a:lnTo>
                    <a:pt x="1589" y="7459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7092800" y="1078350"/>
              <a:ext cx="40175" cy="186475"/>
            </a:xfrm>
            <a:custGeom>
              <a:rect b="b" l="l" r="r" t="t"/>
              <a:pathLst>
                <a:path extrusionOk="0" h="7459" w="1607">
                  <a:moveTo>
                    <a:pt x="1" y="1"/>
                  </a:moveTo>
                  <a:lnTo>
                    <a:pt x="1" y="7459"/>
                  </a:lnTo>
                  <a:lnTo>
                    <a:pt x="1072" y="7459"/>
                  </a:lnTo>
                  <a:cubicBezTo>
                    <a:pt x="1375" y="7459"/>
                    <a:pt x="1607" y="7227"/>
                    <a:pt x="1607" y="6924"/>
                  </a:cubicBezTo>
                  <a:lnTo>
                    <a:pt x="1607" y="536"/>
                  </a:lnTo>
                  <a:cubicBezTo>
                    <a:pt x="1607" y="250"/>
                    <a:pt x="1375" y="1"/>
                    <a:pt x="10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6919750" y="1038650"/>
              <a:ext cx="159700" cy="226175"/>
            </a:xfrm>
            <a:custGeom>
              <a:rect b="b" l="l" r="r" t="t"/>
              <a:pathLst>
                <a:path extrusionOk="0" h="9047" w="6388">
                  <a:moveTo>
                    <a:pt x="3997" y="786"/>
                  </a:moveTo>
                  <a:cubicBezTo>
                    <a:pt x="4086" y="786"/>
                    <a:pt x="4140" y="857"/>
                    <a:pt x="4140" y="929"/>
                  </a:cubicBezTo>
                  <a:lnTo>
                    <a:pt x="4140" y="1589"/>
                  </a:lnTo>
                  <a:lnTo>
                    <a:pt x="2266" y="1589"/>
                  </a:lnTo>
                  <a:lnTo>
                    <a:pt x="2266" y="929"/>
                  </a:lnTo>
                  <a:cubicBezTo>
                    <a:pt x="2266" y="857"/>
                    <a:pt x="2320" y="786"/>
                    <a:pt x="2409" y="786"/>
                  </a:cubicBezTo>
                  <a:close/>
                  <a:moveTo>
                    <a:pt x="2409" y="1"/>
                  </a:moveTo>
                  <a:cubicBezTo>
                    <a:pt x="1891" y="1"/>
                    <a:pt x="1463" y="411"/>
                    <a:pt x="1463" y="929"/>
                  </a:cubicBezTo>
                  <a:lnTo>
                    <a:pt x="1463" y="1589"/>
                  </a:lnTo>
                  <a:lnTo>
                    <a:pt x="0" y="1589"/>
                  </a:lnTo>
                  <a:lnTo>
                    <a:pt x="0" y="9047"/>
                  </a:lnTo>
                  <a:lnTo>
                    <a:pt x="6388" y="9047"/>
                  </a:lnTo>
                  <a:lnTo>
                    <a:pt x="6388" y="1589"/>
                  </a:lnTo>
                  <a:lnTo>
                    <a:pt x="4925" y="1589"/>
                  </a:lnTo>
                  <a:lnTo>
                    <a:pt x="4925" y="929"/>
                  </a:lnTo>
                  <a:cubicBezTo>
                    <a:pt x="4925" y="411"/>
                    <a:pt x="4514" y="1"/>
                    <a:pt x="39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1" name="Google Shape;361;p8"/>
          <p:cNvGrpSpPr/>
          <p:nvPr/>
        </p:nvGrpSpPr>
        <p:grpSpPr>
          <a:xfrm>
            <a:off x="10848772" y="4099160"/>
            <a:ext cx="418887" cy="554376"/>
            <a:chOff x="2033075" y="2942475"/>
            <a:chExt cx="206125" cy="265875"/>
          </a:xfrm>
        </p:grpSpPr>
        <p:sp>
          <p:nvSpPr>
            <p:cNvPr id="362" name="Google Shape;362;p8"/>
            <p:cNvSpPr/>
            <p:nvPr/>
          </p:nvSpPr>
          <p:spPr>
            <a:xfrm>
              <a:off x="2033075" y="2942475"/>
              <a:ext cx="206125" cy="265875"/>
            </a:xfrm>
            <a:custGeom>
              <a:rect b="b" l="l" r="r" t="t"/>
              <a:pathLst>
                <a:path extrusionOk="0" h="10635" w="8245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2072775" y="306557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2072775" y="3038825"/>
              <a:ext cx="43300" cy="13400"/>
            </a:xfrm>
            <a:custGeom>
              <a:rect b="b" l="l" r="r" t="t"/>
              <a:pathLst>
                <a:path extrusionOk="0" h="536" w="1732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2072775" y="3091900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2072775" y="3118650"/>
              <a:ext cx="126275" cy="13425"/>
            </a:xfrm>
            <a:custGeom>
              <a:rect b="b" l="l" r="r" t="t"/>
              <a:pathLst>
                <a:path extrusionOk="0" h="537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2072775" y="314542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8" name="Google Shape;368;p8"/>
          <p:cNvGrpSpPr/>
          <p:nvPr/>
        </p:nvGrpSpPr>
        <p:grpSpPr>
          <a:xfrm>
            <a:off x="7562028" y="10182006"/>
            <a:ext cx="500480" cy="554376"/>
            <a:chOff x="3081775" y="1061400"/>
            <a:chExt cx="246275" cy="265875"/>
          </a:xfrm>
        </p:grpSpPr>
        <p:sp>
          <p:nvSpPr>
            <p:cNvPr id="369" name="Google Shape;369;p8"/>
            <p:cNvSpPr/>
            <p:nvPr/>
          </p:nvSpPr>
          <p:spPr>
            <a:xfrm>
              <a:off x="3081775" y="1061400"/>
              <a:ext cx="246275" cy="225750"/>
            </a:xfrm>
            <a:custGeom>
              <a:rect b="b" l="l" r="r" t="t"/>
              <a:pathLst>
                <a:path extrusionOk="0" h="9030" w="9851">
                  <a:moveTo>
                    <a:pt x="3070" y="2124"/>
                  </a:moveTo>
                  <a:lnTo>
                    <a:pt x="3070" y="3052"/>
                  </a:lnTo>
                  <a:lnTo>
                    <a:pt x="1607" y="3052"/>
                  </a:lnTo>
                  <a:lnTo>
                    <a:pt x="1607" y="2124"/>
                  </a:lnTo>
                  <a:close/>
                  <a:moveTo>
                    <a:pt x="5068" y="2124"/>
                  </a:moveTo>
                  <a:lnTo>
                    <a:pt x="5068" y="3052"/>
                  </a:lnTo>
                  <a:lnTo>
                    <a:pt x="3605" y="3052"/>
                  </a:lnTo>
                  <a:lnTo>
                    <a:pt x="3605" y="2124"/>
                  </a:lnTo>
                  <a:close/>
                  <a:moveTo>
                    <a:pt x="7067" y="2124"/>
                  </a:moveTo>
                  <a:lnTo>
                    <a:pt x="7067" y="3052"/>
                  </a:lnTo>
                  <a:lnTo>
                    <a:pt x="5603" y="3052"/>
                  </a:lnTo>
                  <a:lnTo>
                    <a:pt x="5603" y="2124"/>
                  </a:lnTo>
                  <a:close/>
                  <a:moveTo>
                    <a:pt x="9065" y="2124"/>
                  </a:moveTo>
                  <a:lnTo>
                    <a:pt x="9065" y="3052"/>
                  </a:lnTo>
                  <a:lnTo>
                    <a:pt x="7584" y="3052"/>
                  </a:lnTo>
                  <a:lnTo>
                    <a:pt x="7584" y="2124"/>
                  </a:lnTo>
                  <a:close/>
                  <a:moveTo>
                    <a:pt x="3070" y="3587"/>
                  </a:moveTo>
                  <a:lnTo>
                    <a:pt x="3070" y="4515"/>
                  </a:lnTo>
                  <a:lnTo>
                    <a:pt x="1607" y="4515"/>
                  </a:lnTo>
                  <a:lnTo>
                    <a:pt x="1607" y="3587"/>
                  </a:lnTo>
                  <a:close/>
                  <a:moveTo>
                    <a:pt x="5068" y="3587"/>
                  </a:moveTo>
                  <a:lnTo>
                    <a:pt x="5068" y="4515"/>
                  </a:lnTo>
                  <a:lnTo>
                    <a:pt x="3605" y="4515"/>
                  </a:lnTo>
                  <a:lnTo>
                    <a:pt x="3605" y="3587"/>
                  </a:lnTo>
                  <a:close/>
                  <a:moveTo>
                    <a:pt x="7067" y="3587"/>
                  </a:moveTo>
                  <a:lnTo>
                    <a:pt x="7067" y="4515"/>
                  </a:lnTo>
                  <a:lnTo>
                    <a:pt x="5603" y="4515"/>
                  </a:lnTo>
                  <a:lnTo>
                    <a:pt x="5603" y="3587"/>
                  </a:lnTo>
                  <a:close/>
                  <a:moveTo>
                    <a:pt x="9065" y="3587"/>
                  </a:moveTo>
                  <a:lnTo>
                    <a:pt x="9065" y="4515"/>
                  </a:lnTo>
                  <a:lnTo>
                    <a:pt x="7584" y="4515"/>
                  </a:lnTo>
                  <a:lnTo>
                    <a:pt x="7584" y="3587"/>
                  </a:lnTo>
                  <a:close/>
                  <a:moveTo>
                    <a:pt x="9065" y="5050"/>
                  </a:moveTo>
                  <a:lnTo>
                    <a:pt x="9065" y="5639"/>
                  </a:lnTo>
                  <a:lnTo>
                    <a:pt x="7584" y="5782"/>
                  </a:lnTo>
                  <a:lnTo>
                    <a:pt x="7584" y="5050"/>
                  </a:lnTo>
                  <a:close/>
                  <a:moveTo>
                    <a:pt x="7067" y="5050"/>
                  </a:moveTo>
                  <a:lnTo>
                    <a:pt x="7067" y="5817"/>
                  </a:lnTo>
                  <a:lnTo>
                    <a:pt x="5603" y="5960"/>
                  </a:lnTo>
                  <a:lnTo>
                    <a:pt x="5603" y="5050"/>
                  </a:lnTo>
                  <a:close/>
                  <a:moveTo>
                    <a:pt x="5068" y="5050"/>
                  </a:moveTo>
                  <a:lnTo>
                    <a:pt x="5068" y="6014"/>
                  </a:lnTo>
                  <a:lnTo>
                    <a:pt x="3605" y="6139"/>
                  </a:lnTo>
                  <a:lnTo>
                    <a:pt x="3605" y="5050"/>
                  </a:lnTo>
                  <a:close/>
                  <a:moveTo>
                    <a:pt x="3070" y="5050"/>
                  </a:moveTo>
                  <a:lnTo>
                    <a:pt x="3070" y="6174"/>
                  </a:lnTo>
                  <a:lnTo>
                    <a:pt x="1607" y="6317"/>
                  </a:lnTo>
                  <a:lnTo>
                    <a:pt x="1607" y="5050"/>
                  </a:lnTo>
                  <a:close/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43" y="804"/>
                    <a:pt x="804" y="964"/>
                    <a:pt x="804" y="1196"/>
                  </a:cubicBezTo>
                  <a:lnTo>
                    <a:pt x="804" y="7834"/>
                  </a:lnTo>
                  <a:cubicBezTo>
                    <a:pt x="804" y="8512"/>
                    <a:pt x="1339" y="9029"/>
                    <a:pt x="1999" y="9029"/>
                  </a:cubicBezTo>
                  <a:lnTo>
                    <a:pt x="9457" y="9029"/>
                  </a:lnTo>
                  <a:cubicBezTo>
                    <a:pt x="9689" y="9029"/>
                    <a:pt x="9850" y="8868"/>
                    <a:pt x="9850" y="8637"/>
                  </a:cubicBezTo>
                  <a:cubicBezTo>
                    <a:pt x="9850" y="8405"/>
                    <a:pt x="9689" y="8244"/>
                    <a:pt x="9457" y="8244"/>
                  </a:cubicBezTo>
                  <a:lnTo>
                    <a:pt x="1999" y="8244"/>
                  </a:lnTo>
                  <a:cubicBezTo>
                    <a:pt x="1785" y="8244"/>
                    <a:pt x="1607" y="8066"/>
                    <a:pt x="1607" y="7834"/>
                  </a:cubicBezTo>
                  <a:lnTo>
                    <a:pt x="1607" y="7102"/>
                  </a:lnTo>
                  <a:lnTo>
                    <a:pt x="9850" y="6370"/>
                  </a:lnTo>
                  <a:lnTo>
                    <a:pt x="9850" y="1321"/>
                  </a:lnTo>
                  <a:lnTo>
                    <a:pt x="1607" y="1321"/>
                  </a:lnTo>
                  <a:lnTo>
                    <a:pt x="1607" y="1196"/>
                  </a:lnTo>
                  <a:cubicBezTo>
                    <a:pt x="1607" y="536"/>
                    <a:pt x="1071" y="1"/>
                    <a:pt x="4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3121925" y="1287125"/>
              <a:ext cx="39725" cy="40150"/>
            </a:xfrm>
            <a:custGeom>
              <a:rect b="b" l="l" r="r" t="t"/>
              <a:pathLst>
                <a:path extrusionOk="0" h="1606" w="1589">
                  <a:moveTo>
                    <a:pt x="786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49"/>
                    <a:pt x="358" y="1606"/>
                    <a:pt x="786" y="1606"/>
                  </a:cubicBezTo>
                  <a:cubicBezTo>
                    <a:pt x="1232" y="1606"/>
                    <a:pt x="1589" y="1249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3268250" y="1287125"/>
              <a:ext cx="40150" cy="40150"/>
            </a:xfrm>
            <a:custGeom>
              <a:rect b="b" l="l" r="r" t="t"/>
              <a:pathLst>
                <a:path extrusionOk="0" h="1606" w="1606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49"/>
                    <a:pt x="357" y="1606"/>
                    <a:pt x="803" y="1606"/>
                  </a:cubicBezTo>
                  <a:cubicBezTo>
                    <a:pt x="1231" y="1606"/>
                    <a:pt x="1606" y="1249"/>
                    <a:pt x="1606" y="803"/>
                  </a:cubicBezTo>
                  <a:cubicBezTo>
                    <a:pt x="1606" y="357"/>
                    <a:pt x="1231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2" name="Google Shape;372;p8"/>
          <p:cNvGrpSpPr/>
          <p:nvPr/>
        </p:nvGrpSpPr>
        <p:grpSpPr>
          <a:xfrm>
            <a:off x="8391618" y="10246329"/>
            <a:ext cx="567543" cy="498547"/>
            <a:chOff x="2847150" y="1805000"/>
            <a:chExt cx="279275" cy="239100"/>
          </a:xfrm>
        </p:grpSpPr>
        <p:sp>
          <p:nvSpPr>
            <p:cNvPr id="373" name="Google Shape;373;p8"/>
            <p:cNvSpPr/>
            <p:nvPr/>
          </p:nvSpPr>
          <p:spPr>
            <a:xfrm>
              <a:off x="2847150" y="1805000"/>
              <a:ext cx="279275" cy="145450"/>
            </a:xfrm>
            <a:custGeom>
              <a:rect b="b" l="l" r="r" t="t"/>
              <a:pathLst>
                <a:path extrusionOk="0" h="5818" w="11171">
                  <a:moveTo>
                    <a:pt x="5585" y="0"/>
                  </a:moveTo>
                  <a:lnTo>
                    <a:pt x="1" y="5317"/>
                  </a:lnTo>
                  <a:lnTo>
                    <a:pt x="607" y="5817"/>
                  </a:lnTo>
                  <a:lnTo>
                    <a:pt x="5585" y="1089"/>
                  </a:lnTo>
                  <a:lnTo>
                    <a:pt x="10563" y="5817"/>
                  </a:lnTo>
                  <a:lnTo>
                    <a:pt x="11170" y="531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2887300" y="1850950"/>
              <a:ext cx="199425" cy="193150"/>
            </a:xfrm>
            <a:custGeom>
              <a:rect b="b" l="l" r="r" t="t"/>
              <a:pathLst>
                <a:path extrusionOk="0" h="7726" w="7977">
                  <a:moveTo>
                    <a:pt x="3979" y="0"/>
                  </a:moveTo>
                  <a:lnTo>
                    <a:pt x="0" y="3783"/>
                  </a:lnTo>
                  <a:lnTo>
                    <a:pt x="0" y="7726"/>
                  </a:lnTo>
                  <a:lnTo>
                    <a:pt x="3176" y="7726"/>
                  </a:lnTo>
                  <a:lnTo>
                    <a:pt x="3176" y="4407"/>
                  </a:lnTo>
                  <a:lnTo>
                    <a:pt x="4782" y="4407"/>
                  </a:lnTo>
                  <a:lnTo>
                    <a:pt x="4782" y="7726"/>
                  </a:lnTo>
                  <a:lnTo>
                    <a:pt x="7976" y="7726"/>
                  </a:lnTo>
                  <a:lnTo>
                    <a:pt x="7976" y="378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5" name="Google Shape;375;p8"/>
          <p:cNvSpPr/>
          <p:nvPr/>
        </p:nvSpPr>
        <p:spPr>
          <a:xfrm>
            <a:off x="9286446" y="10322729"/>
            <a:ext cx="594673" cy="291184"/>
          </a:xfrm>
          <a:custGeom>
            <a:rect b="b" l="l" r="r" t="t"/>
            <a:pathLst>
              <a:path extrusionOk="0" h="5586" w="11705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>
            <a:off x="10214705" y="10161162"/>
            <a:ext cx="541226" cy="555314"/>
            <a:chOff x="6435300" y="1095300"/>
            <a:chExt cx="266325" cy="266325"/>
          </a:xfrm>
        </p:grpSpPr>
        <p:sp>
          <p:nvSpPr>
            <p:cNvPr id="377" name="Google Shape;377;p8"/>
            <p:cNvSpPr/>
            <p:nvPr/>
          </p:nvSpPr>
          <p:spPr>
            <a:xfrm>
              <a:off x="6444225" y="1095300"/>
              <a:ext cx="247150" cy="266325"/>
            </a:xfrm>
            <a:custGeom>
              <a:rect b="b" l="l" r="r" t="t"/>
              <a:pathLst>
                <a:path extrusionOk="0" h="10653" w="9886">
                  <a:moveTo>
                    <a:pt x="4961" y="1607"/>
                  </a:moveTo>
                  <a:cubicBezTo>
                    <a:pt x="5122" y="1607"/>
                    <a:pt x="5229" y="1731"/>
                    <a:pt x="5229" y="1856"/>
                  </a:cubicBezTo>
                  <a:cubicBezTo>
                    <a:pt x="5229" y="2017"/>
                    <a:pt x="5122" y="2124"/>
                    <a:pt x="4961" y="2124"/>
                  </a:cubicBezTo>
                  <a:cubicBezTo>
                    <a:pt x="4818" y="2124"/>
                    <a:pt x="4693" y="2017"/>
                    <a:pt x="4693" y="1856"/>
                  </a:cubicBezTo>
                  <a:cubicBezTo>
                    <a:pt x="4693" y="1731"/>
                    <a:pt x="4818" y="1607"/>
                    <a:pt x="4961" y="1607"/>
                  </a:cubicBezTo>
                  <a:close/>
                  <a:moveTo>
                    <a:pt x="4961" y="1"/>
                  </a:moveTo>
                  <a:cubicBezTo>
                    <a:pt x="4747" y="1"/>
                    <a:pt x="4568" y="179"/>
                    <a:pt x="4568" y="393"/>
                  </a:cubicBezTo>
                  <a:lnTo>
                    <a:pt x="4568" y="1178"/>
                  </a:lnTo>
                  <a:cubicBezTo>
                    <a:pt x="4444" y="1232"/>
                    <a:pt x="4337" y="1357"/>
                    <a:pt x="4265" y="1464"/>
                  </a:cubicBezTo>
                  <a:lnTo>
                    <a:pt x="839" y="1464"/>
                  </a:lnTo>
                  <a:cubicBezTo>
                    <a:pt x="607" y="1464"/>
                    <a:pt x="429" y="1642"/>
                    <a:pt x="429" y="1856"/>
                  </a:cubicBezTo>
                  <a:cubicBezTo>
                    <a:pt x="429" y="2053"/>
                    <a:pt x="572" y="2231"/>
                    <a:pt x="768" y="2249"/>
                  </a:cubicBezTo>
                  <a:lnTo>
                    <a:pt x="1" y="6121"/>
                  </a:lnTo>
                  <a:lnTo>
                    <a:pt x="554" y="6121"/>
                  </a:lnTo>
                  <a:lnTo>
                    <a:pt x="1143" y="3087"/>
                  </a:lnTo>
                  <a:lnTo>
                    <a:pt x="1892" y="6121"/>
                  </a:lnTo>
                  <a:lnTo>
                    <a:pt x="2427" y="6121"/>
                  </a:lnTo>
                  <a:lnTo>
                    <a:pt x="1464" y="2267"/>
                  </a:lnTo>
                  <a:lnTo>
                    <a:pt x="4265" y="2267"/>
                  </a:lnTo>
                  <a:cubicBezTo>
                    <a:pt x="4337" y="2392"/>
                    <a:pt x="4426" y="2499"/>
                    <a:pt x="4551" y="2570"/>
                  </a:cubicBezTo>
                  <a:lnTo>
                    <a:pt x="4551" y="9315"/>
                  </a:lnTo>
                  <a:lnTo>
                    <a:pt x="3623" y="9315"/>
                  </a:lnTo>
                  <a:cubicBezTo>
                    <a:pt x="3480" y="9315"/>
                    <a:pt x="3355" y="9439"/>
                    <a:pt x="3355" y="9582"/>
                  </a:cubicBezTo>
                  <a:lnTo>
                    <a:pt x="3355" y="9850"/>
                  </a:lnTo>
                  <a:lnTo>
                    <a:pt x="1767" y="9850"/>
                  </a:lnTo>
                  <a:lnTo>
                    <a:pt x="1767" y="10653"/>
                  </a:lnTo>
                  <a:lnTo>
                    <a:pt x="8155" y="10653"/>
                  </a:lnTo>
                  <a:lnTo>
                    <a:pt x="8155" y="9850"/>
                  </a:lnTo>
                  <a:lnTo>
                    <a:pt x="6567" y="9850"/>
                  </a:lnTo>
                  <a:lnTo>
                    <a:pt x="6567" y="9582"/>
                  </a:lnTo>
                  <a:cubicBezTo>
                    <a:pt x="6567" y="9439"/>
                    <a:pt x="6442" y="9315"/>
                    <a:pt x="6299" y="9315"/>
                  </a:cubicBezTo>
                  <a:lnTo>
                    <a:pt x="5354" y="9315"/>
                  </a:lnTo>
                  <a:lnTo>
                    <a:pt x="5354" y="2570"/>
                  </a:lnTo>
                  <a:cubicBezTo>
                    <a:pt x="5478" y="2499"/>
                    <a:pt x="5603" y="2392"/>
                    <a:pt x="5657" y="2267"/>
                  </a:cubicBezTo>
                  <a:lnTo>
                    <a:pt x="8208" y="2267"/>
                  </a:lnTo>
                  <a:lnTo>
                    <a:pt x="7459" y="6121"/>
                  </a:lnTo>
                  <a:lnTo>
                    <a:pt x="8012" y="6121"/>
                  </a:lnTo>
                  <a:lnTo>
                    <a:pt x="8601" y="3087"/>
                  </a:lnTo>
                  <a:lnTo>
                    <a:pt x="9350" y="6121"/>
                  </a:lnTo>
                  <a:lnTo>
                    <a:pt x="9886" y="6121"/>
                  </a:lnTo>
                  <a:lnTo>
                    <a:pt x="8922" y="2267"/>
                  </a:lnTo>
                  <a:lnTo>
                    <a:pt x="9083" y="2267"/>
                  </a:lnTo>
                  <a:cubicBezTo>
                    <a:pt x="9315" y="2267"/>
                    <a:pt x="9493" y="2088"/>
                    <a:pt x="9493" y="1856"/>
                  </a:cubicBezTo>
                  <a:cubicBezTo>
                    <a:pt x="9493" y="1642"/>
                    <a:pt x="9315" y="1464"/>
                    <a:pt x="9083" y="1464"/>
                  </a:cubicBezTo>
                  <a:lnTo>
                    <a:pt x="5657" y="1464"/>
                  </a:lnTo>
                  <a:cubicBezTo>
                    <a:pt x="5603" y="1357"/>
                    <a:pt x="5478" y="1232"/>
                    <a:pt x="5354" y="1178"/>
                  </a:cubicBezTo>
                  <a:lnTo>
                    <a:pt x="5354" y="393"/>
                  </a:lnTo>
                  <a:cubicBezTo>
                    <a:pt x="5354" y="179"/>
                    <a:pt x="5193" y="1"/>
                    <a:pt x="4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6435300" y="1258125"/>
              <a:ext cx="79875" cy="20100"/>
            </a:xfrm>
            <a:custGeom>
              <a:rect b="b" l="l" r="r" t="t"/>
              <a:pathLst>
                <a:path extrusionOk="0" h="804" w="3195">
                  <a:moveTo>
                    <a:pt x="1" y="0"/>
                  </a:moveTo>
                  <a:cubicBezTo>
                    <a:pt x="1" y="446"/>
                    <a:pt x="715" y="803"/>
                    <a:pt x="1589" y="803"/>
                  </a:cubicBezTo>
                  <a:cubicBezTo>
                    <a:pt x="2481" y="803"/>
                    <a:pt x="3195" y="446"/>
                    <a:pt x="3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6621325" y="1258125"/>
              <a:ext cx="80300" cy="20100"/>
            </a:xfrm>
            <a:custGeom>
              <a:rect b="b" l="l" r="r" t="t"/>
              <a:pathLst>
                <a:path extrusionOk="0" h="804" w="3212">
                  <a:moveTo>
                    <a:pt x="0" y="0"/>
                  </a:moveTo>
                  <a:cubicBezTo>
                    <a:pt x="0" y="446"/>
                    <a:pt x="732" y="803"/>
                    <a:pt x="1606" y="803"/>
                  </a:cubicBezTo>
                  <a:cubicBezTo>
                    <a:pt x="2480" y="803"/>
                    <a:pt x="3212" y="446"/>
                    <a:pt x="3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>
            <a:off x="11080786" y="10183023"/>
            <a:ext cx="378954" cy="506940"/>
          </a:xfrm>
          <a:custGeom>
            <a:rect b="b" l="l" r="r" t="t"/>
            <a:pathLst>
              <a:path extrusionOk="0" h="9725" w="7459">
                <a:moveTo>
                  <a:pt x="3729" y="804"/>
                </a:moveTo>
                <a:cubicBezTo>
                  <a:pt x="4835" y="804"/>
                  <a:pt x="5728" y="1696"/>
                  <a:pt x="5728" y="2802"/>
                </a:cubicBezTo>
                <a:lnTo>
                  <a:pt x="5728" y="4283"/>
                </a:lnTo>
                <a:lnTo>
                  <a:pt x="3729" y="4122"/>
                </a:lnTo>
                <a:lnTo>
                  <a:pt x="1731" y="4283"/>
                </a:lnTo>
                <a:lnTo>
                  <a:pt x="1731" y="2802"/>
                </a:lnTo>
                <a:cubicBezTo>
                  <a:pt x="1731" y="1696"/>
                  <a:pt x="2641" y="804"/>
                  <a:pt x="3729" y="804"/>
                </a:cubicBezTo>
                <a:close/>
                <a:moveTo>
                  <a:pt x="3729" y="6121"/>
                </a:moveTo>
                <a:cubicBezTo>
                  <a:pt x="4175" y="6121"/>
                  <a:pt x="4532" y="6495"/>
                  <a:pt x="4532" y="6924"/>
                </a:cubicBezTo>
                <a:cubicBezTo>
                  <a:pt x="4532" y="7263"/>
                  <a:pt x="4300" y="7566"/>
                  <a:pt x="3997" y="7691"/>
                </a:cubicBezTo>
                <a:lnTo>
                  <a:pt x="3997" y="8387"/>
                </a:lnTo>
                <a:lnTo>
                  <a:pt x="3462" y="8387"/>
                </a:lnTo>
                <a:lnTo>
                  <a:pt x="3462" y="7691"/>
                </a:lnTo>
                <a:cubicBezTo>
                  <a:pt x="3158" y="7584"/>
                  <a:pt x="2926" y="7280"/>
                  <a:pt x="2926" y="6924"/>
                </a:cubicBezTo>
                <a:cubicBezTo>
                  <a:pt x="2926" y="6495"/>
                  <a:pt x="3301" y="6121"/>
                  <a:pt x="3729" y="6121"/>
                </a:cubicBezTo>
                <a:close/>
                <a:moveTo>
                  <a:pt x="3729" y="1"/>
                </a:moveTo>
                <a:cubicBezTo>
                  <a:pt x="2195" y="1"/>
                  <a:pt x="928" y="1267"/>
                  <a:pt x="928" y="2802"/>
                </a:cubicBezTo>
                <a:lnTo>
                  <a:pt x="928" y="4336"/>
                </a:lnTo>
                <a:lnTo>
                  <a:pt x="0" y="4390"/>
                </a:lnTo>
                <a:lnTo>
                  <a:pt x="0" y="9457"/>
                </a:lnTo>
                <a:lnTo>
                  <a:pt x="3729" y="9725"/>
                </a:lnTo>
                <a:lnTo>
                  <a:pt x="7458" y="9457"/>
                </a:lnTo>
                <a:lnTo>
                  <a:pt x="7458" y="4390"/>
                </a:lnTo>
                <a:lnTo>
                  <a:pt x="6530" y="4336"/>
                </a:lnTo>
                <a:lnTo>
                  <a:pt x="6530" y="2802"/>
                </a:lnTo>
                <a:cubicBezTo>
                  <a:pt x="6530" y="1267"/>
                  <a:pt x="5281" y="1"/>
                  <a:pt x="372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8"/>
          <p:cNvSpPr/>
          <p:nvPr/>
        </p:nvSpPr>
        <p:spPr>
          <a:xfrm>
            <a:off x="11789025" y="10139722"/>
            <a:ext cx="480463" cy="472536"/>
          </a:xfrm>
          <a:custGeom>
            <a:rect b="b" l="l" r="r" t="t"/>
            <a:pathLst>
              <a:path extrusionOk="0" h="9065" w="9457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2" name="Google Shape;382;p8"/>
          <p:cNvGrpSpPr/>
          <p:nvPr/>
        </p:nvGrpSpPr>
        <p:grpSpPr>
          <a:xfrm>
            <a:off x="12601802" y="10153617"/>
            <a:ext cx="463240" cy="555314"/>
            <a:chOff x="4506525" y="1060950"/>
            <a:chExt cx="227950" cy="266325"/>
          </a:xfrm>
        </p:grpSpPr>
        <p:sp>
          <p:nvSpPr>
            <p:cNvPr id="383" name="Google Shape;383;p8"/>
            <p:cNvSpPr/>
            <p:nvPr/>
          </p:nvSpPr>
          <p:spPr>
            <a:xfrm>
              <a:off x="4603750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4623825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4613575" y="12206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4613575" y="1247425"/>
              <a:ext cx="13400" cy="12950"/>
            </a:xfrm>
            <a:custGeom>
              <a:rect b="b" l="l" r="r" t="t"/>
              <a:pathLst>
                <a:path extrusionOk="0" h="518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0"/>
                    <a:pt x="125" y="517"/>
                    <a:pt x="268" y="517"/>
                  </a:cubicBezTo>
                  <a:cubicBezTo>
                    <a:pt x="429" y="517"/>
                    <a:pt x="536" y="410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4613575" y="1270600"/>
              <a:ext cx="13400" cy="13425"/>
            </a:xfrm>
            <a:custGeom>
              <a:rect b="b" l="l" r="r" t="t"/>
              <a:pathLst>
                <a:path extrusionOk="0" h="537" w="536">
                  <a:moveTo>
                    <a:pt x="268" y="1"/>
                  </a:moveTo>
                  <a:cubicBezTo>
                    <a:pt x="125" y="1"/>
                    <a:pt x="1" y="126"/>
                    <a:pt x="1" y="269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9"/>
                  </a:cubicBezTo>
                  <a:cubicBezTo>
                    <a:pt x="536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4506525" y="1060950"/>
              <a:ext cx="227950" cy="266325"/>
            </a:xfrm>
            <a:custGeom>
              <a:rect b="b" l="l" r="r" t="t"/>
              <a:pathLst>
                <a:path extrusionOk="0" h="10653" w="9118">
                  <a:moveTo>
                    <a:pt x="5300" y="2927"/>
                  </a:moveTo>
                  <a:cubicBezTo>
                    <a:pt x="5567" y="3159"/>
                    <a:pt x="5746" y="3498"/>
                    <a:pt x="5746" y="3855"/>
                  </a:cubicBezTo>
                  <a:cubicBezTo>
                    <a:pt x="5746" y="4533"/>
                    <a:pt x="5228" y="5050"/>
                    <a:pt x="4550" y="5050"/>
                  </a:cubicBezTo>
                  <a:cubicBezTo>
                    <a:pt x="3890" y="5050"/>
                    <a:pt x="3355" y="4533"/>
                    <a:pt x="3355" y="3855"/>
                  </a:cubicBezTo>
                  <a:cubicBezTo>
                    <a:pt x="3355" y="3498"/>
                    <a:pt x="3533" y="3159"/>
                    <a:pt x="3819" y="2927"/>
                  </a:cubicBezTo>
                  <a:close/>
                  <a:moveTo>
                    <a:pt x="5585" y="5586"/>
                  </a:moveTo>
                  <a:cubicBezTo>
                    <a:pt x="6317" y="5960"/>
                    <a:pt x="6816" y="6710"/>
                    <a:pt x="6816" y="7584"/>
                  </a:cubicBezTo>
                  <a:cubicBezTo>
                    <a:pt x="6816" y="8833"/>
                    <a:pt x="5817" y="9850"/>
                    <a:pt x="4550" y="9850"/>
                  </a:cubicBezTo>
                  <a:cubicBezTo>
                    <a:pt x="3301" y="9850"/>
                    <a:pt x="2284" y="8833"/>
                    <a:pt x="2284" y="7584"/>
                  </a:cubicBezTo>
                  <a:cubicBezTo>
                    <a:pt x="2284" y="6710"/>
                    <a:pt x="2802" y="5960"/>
                    <a:pt x="3533" y="5586"/>
                  </a:cubicBezTo>
                  <a:cubicBezTo>
                    <a:pt x="3836" y="5764"/>
                    <a:pt x="4193" y="5853"/>
                    <a:pt x="4550" y="5853"/>
                  </a:cubicBezTo>
                  <a:cubicBezTo>
                    <a:pt x="4925" y="5853"/>
                    <a:pt x="5282" y="5764"/>
                    <a:pt x="5585" y="5586"/>
                  </a:cubicBezTo>
                  <a:close/>
                  <a:moveTo>
                    <a:pt x="3497" y="1"/>
                  </a:moveTo>
                  <a:cubicBezTo>
                    <a:pt x="3355" y="1"/>
                    <a:pt x="3230" y="126"/>
                    <a:pt x="3230" y="268"/>
                  </a:cubicBezTo>
                  <a:lnTo>
                    <a:pt x="3230" y="2124"/>
                  </a:lnTo>
                  <a:lnTo>
                    <a:pt x="2695" y="2124"/>
                  </a:lnTo>
                  <a:cubicBezTo>
                    <a:pt x="2463" y="2124"/>
                    <a:pt x="2284" y="2303"/>
                    <a:pt x="2284" y="2534"/>
                  </a:cubicBezTo>
                  <a:cubicBezTo>
                    <a:pt x="2284" y="2766"/>
                    <a:pt x="2463" y="2927"/>
                    <a:pt x="2695" y="2927"/>
                  </a:cubicBezTo>
                  <a:lnTo>
                    <a:pt x="2784" y="2927"/>
                  </a:lnTo>
                  <a:cubicBezTo>
                    <a:pt x="2641" y="3213"/>
                    <a:pt x="2552" y="3534"/>
                    <a:pt x="2552" y="3855"/>
                  </a:cubicBezTo>
                  <a:cubicBezTo>
                    <a:pt x="2552" y="4301"/>
                    <a:pt x="2695" y="4676"/>
                    <a:pt x="2926" y="5015"/>
                  </a:cubicBezTo>
                  <a:cubicBezTo>
                    <a:pt x="2677" y="5157"/>
                    <a:pt x="2463" y="5354"/>
                    <a:pt x="2266" y="5568"/>
                  </a:cubicBezTo>
                  <a:lnTo>
                    <a:pt x="1267" y="4872"/>
                  </a:lnTo>
                  <a:lnTo>
                    <a:pt x="500" y="3962"/>
                  </a:lnTo>
                  <a:cubicBezTo>
                    <a:pt x="453" y="3906"/>
                    <a:pt x="382" y="3879"/>
                    <a:pt x="310" y="3879"/>
                  </a:cubicBezTo>
                  <a:cubicBezTo>
                    <a:pt x="244" y="3879"/>
                    <a:pt x="176" y="3901"/>
                    <a:pt x="125" y="3944"/>
                  </a:cubicBezTo>
                  <a:cubicBezTo>
                    <a:pt x="18" y="4033"/>
                    <a:pt x="0" y="4212"/>
                    <a:pt x="90" y="4319"/>
                  </a:cubicBezTo>
                  <a:lnTo>
                    <a:pt x="696" y="5015"/>
                  </a:lnTo>
                  <a:lnTo>
                    <a:pt x="304" y="5247"/>
                  </a:lnTo>
                  <a:cubicBezTo>
                    <a:pt x="179" y="5318"/>
                    <a:pt x="125" y="5496"/>
                    <a:pt x="197" y="5603"/>
                  </a:cubicBezTo>
                  <a:cubicBezTo>
                    <a:pt x="268" y="5693"/>
                    <a:pt x="339" y="5746"/>
                    <a:pt x="429" y="5746"/>
                  </a:cubicBezTo>
                  <a:cubicBezTo>
                    <a:pt x="482" y="5746"/>
                    <a:pt x="536" y="5728"/>
                    <a:pt x="553" y="5693"/>
                  </a:cubicBezTo>
                  <a:lnTo>
                    <a:pt x="1089" y="5389"/>
                  </a:lnTo>
                  <a:lnTo>
                    <a:pt x="1945" y="6014"/>
                  </a:lnTo>
                  <a:cubicBezTo>
                    <a:pt x="1660" y="6460"/>
                    <a:pt x="1499" y="6995"/>
                    <a:pt x="1499" y="7584"/>
                  </a:cubicBezTo>
                  <a:cubicBezTo>
                    <a:pt x="1499" y="9279"/>
                    <a:pt x="2873" y="10653"/>
                    <a:pt x="4550" y="10653"/>
                  </a:cubicBezTo>
                  <a:cubicBezTo>
                    <a:pt x="6245" y="10653"/>
                    <a:pt x="7619" y="9279"/>
                    <a:pt x="7619" y="7584"/>
                  </a:cubicBezTo>
                  <a:cubicBezTo>
                    <a:pt x="7619" y="6995"/>
                    <a:pt x="7459" y="6460"/>
                    <a:pt x="7173" y="5978"/>
                  </a:cubicBezTo>
                  <a:lnTo>
                    <a:pt x="8029" y="5371"/>
                  </a:lnTo>
                  <a:lnTo>
                    <a:pt x="8547" y="5675"/>
                  </a:lnTo>
                  <a:cubicBezTo>
                    <a:pt x="8583" y="5693"/>
                    <a:pt x="8654" y="5710"/>
                    <a:pt x="8690" y="5710"/>
                  </a:cubicBezTo>
                  <a:cubicBezTo>
                    <a:pt x="8779" y="5710"/>
                    <a:pt x="8850" y="5675"/>
                    <a:pt x="8922" y="5586"/>
                  </a:cubicBezTo>
                  <a:cubicBezTo>
                    <a:pt x="8993" y="5461"/>
                    <a:pt x="8939" y="5282"/>
                    <a:pt x="8815" y="5229"/>
                  </a:cubicBezTo>
                  <a:lnTo>
                    <a:pt x="8422" y="4979"/>
                  </a:lnTo>
                  <a:lnTo>
                    <a:pt x="9011" y="4301"/>
                  </a:lnTo>
                  <a:cubicBezTo>
                    <a:pt x="9118" y="4194"/>
                    <a:pt x="9100" y="4033"/>
                    <a:pt x="8993" y="3926"/>
                  </a:cubicBezTo>
                  <a:cubicBezTo>
                    <a:pt x="8947" y="3888"/>
                    <a:pt x="8887" y="3869"/>
                    <a:pt x="8827" y="3869"/>
                  </a:cubicBezTo>
                  <a:cubicBezTo>
                    <a:pt x="8748" y="3869"/>
                    <a:pt x="8669" y="3901"/>
                    <a:pt x="8618" y="3962"/>
                  </a:cubicBezTo>
                  <a:lnTo>
                    <a:pt x="7851" y="4854"/>
                  </a:lnTo>
                  <a:lnTo>
                    <a:pt x="6852" y="5550"/>
                  </a:lnTo>
                  <a:cubicBezTo>
                    <a:pt x="6656" y="5336"/>
                    <a:pt x="6441" y="5157"/>
                    <a:pt x="6192" y="4997"/>
                  </a:cubicBezTo>
                  <a:cubicBezTo>
                    <a:pt x="6424" y="4676"/>
                    <a:pt x="6549" y="4301"/>
                    <a:pt x="6549" y="3855"/>
                  </a:cubicBezTo>
                  <a:cubicBezTo>
                    <a:pt x="6549" y="3534"/>
                    <a:pt x="6477" y="3213"/>
                    <a:pt x="6334" y="2927"/>
                  </a:cubicBezTo>
                  <a:lnTo>
                    <a:pt x="6424" y="2927"/>
                  </a:lnTo>
                  <a:cubicBezTo>
                    <a:pt x="6656" y="2927"/>
                    <a:pt x="6816" y="2766"/>
                    <a:pt x="6816" y="2534"/>
                  </a:cubicBezTo>
                  <a:cubicBezTo>
                    <a:pt x="6816" y="2303"/>
                    <a:pt x="6656" y="2124"/>
                    <a:pt x="6424" y="2124"/>
                  </a:cubicBezTo>
                  <a:lnTo>
                    <a:pt x="5888" y="2124"/>
                  </a:lnTo>
                  <a:lnTo>
                    <a:pt x="5888" y="268"/>
                  </a:lnTo>
                  <a:cubicBezTo>
                    <a:pt x="5888" y="126"/>
                    <a:pt x="5763" y="1"/>
                    <a:pt x="56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4613575" y="1160875"/>
              <a:ext cx="20100" cy="13400"/>
            </a:xfrm>
            <a:custGeom>
              <a:rect b="b" l="l" r="r" t="t"/>
              <a:pathLst>
                <a:path extrusionOk="0" h="536" w="804">
                  <a:moveTo>
                    <a:pt x="268" y="1"/>
                  </a:moveTo>
                  <a:cubicBezTo>
                    <a:pt x="125" y="1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340" y="536"/>
                    <a:pt x="375" y="518"/>
                    <a:pt x="411" y="500"/>
                  </a:cubicBezTo>
                  <a:lnTo>
                    <a:pt x="803" y="268"/>
                  </a:lnTo>
                  <a:lnTo>
                    <a:pt x="411" y="36"/>
                  </a:lnTo>
                  <a:cubicBezTo>
                    <a:pt x="375" y="18"/>
                    <a:pt x="340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0" name="Google Shape;390;p8"/>
          <p:cNvSpPr/>
          <p:nvPr/>
        </p:nvSpPr>
        <p:spPr>
          <a:xfrm>
            <a:off x="13306977" y="10342359"/>
            <a:ext cx="594723" cy="194019"/>
          </a:xfrm>
          <a:custGeom>
            <a:rect b="b" l="l" r="r" t="t"/>
            <a:pathLst>
              <a:path extrusionOk="0" h="3722" w="11706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8"/>
          <p:cNvSpPr/>
          <p:nvPr/>
        </p:nvSpPr>
        <p:spPr>
          <a:xfrm>
            <a:off x="14839073" y="10272545"/>
            <a:ext cx="472334" cy="547860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2" name="Google Shape;392;p8"/>
          <p:cNvGrpSpPr/>
          <p:nvPr/>
        </p:nvGrpSpPr>
        <p:grpSpPr>
          <a:xfrm>
            <a:off x="14147245" y="10272340"/>
            <a:ext cx="386220" cy="545045"/>
            <a:chOff x="867500" y="3647700"/>
            <a:chExt cx="190050" cy="261400"/>
          </a:xfrm>
        </p:grpSpPr>
        <p:sp>
          <p:nvSpPr>
            <p:cNvPr id="393" name="Google Shape;393;p8"/>
            <p:cNvSpPr/>
            <p:nvPr/>
          </p:nvSpPr>
          <p:spPr>
            <a:xfrm>
              <a:off x="923275" y="3796225"/>
              <a:ext cx="78525" cy="78975"/>
            </a:xfrm>
            <a:custGeom>
              <a:rect b="b" l="l" r="r" t="t"/>
              <a:pathLst>
                <a:path extrusionOk="0" h="3159" w="3141">
                  <a:moveTo>
                    <a:pt x="1570" y="1"/>
                  </a:moveTo>
                  <a:cubicBezTo>
                    <a:pt x="696" y="1"/>
                    <a:pt x="0" y="715"/>
                    <a:pt x="0" y="1571"/>
                  </a:cubicBezTo>
                  <a:cubicBezTo>
                    <a:pt x="0" y="2445"/>
                    <a:pt x="696" y="3159"/>
                    <a:pt x="1570" y="3159"/>
                  </a:cubicBezTo>
                  <a:cubicBezTo>
                    <a:pt x="2427" y="3159"/>
                    <a:pt x="3141" y="2445"/>
                    <a:pt x="3141" y="1589"/>
                  </a:cubicBezTo>
                  <a:cubicBezTo>
                    <a:pt x="3141" y="715"/>
                    <a:pt x="2427" y="1"/>
                    <a:pt x="1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888925" y="3762775"/>
              <a:ext cx="146775" cy="146325"/>
            </a:xfrm>
            <a:custGeom>
              <a:rect b="b" l="l" r="r" t="t"/>
              <a:pathLst>
                <a:path extrusionOk="0" h="5853" w="5871">
                  <a:moveTo>
                    <a:pt x="2944" y="786"/>
                  </a:moveTo>
                  <a:cubicBezTo>
                    <a:pt x="4104" y="786"/>
                    <a:pt x="5068" y="1749"/>
                    <a:pt x="5068" y="2927"/>
                  </a:cubicBezTo>
                  <a:cubicBezTo>
                    <a:pt x="5068" y="4087"/>
                    <a:pt x="4104" y="5050"/>
                    <a:pt x="2944" y="5050"/>
                  </a:cubicBezTo>
                  <a:cubicBezTo>
                    <a:pt x="1767" y="5050"/>
                    <a:pt x="803" y="4087"/>
                    <a:pt x="803" y="2927"/>
                  </a:cubicBezTo>
                  <a:cubicBezTo>
                    <a:pt x="803" y="1749"/>
                    <a:pt x="1767" y="786"/>
                    <a:pt x="2944" y="786"/>
                  </a:cubicBezTo>
                  <a:close/>
                  <a:moveTo>
                    <a:pt x="2944" y="1"/>
                  </a:moveTo>
                  <a:cubicBezTo>
                    <a:pt x="1339" y="1"/>
                    <a:pt x="0" y="1321"/>
                    <a:pt x="0" y="2927"/>
                  </a:cubicBezTo>
                  <a:cubicBezTo>
                    <a:pt x="0" y="4533"/>
                    <a:pt x="1339" y="5853"/>
                    <a:pt x="2944" y="5853"/>
                  </a:cubicBezTo>
                  <a:cubicBezTo>
                    <a:pt x="4550" y="5853"/>
                    <a:pt x="5871" y="4533"/>
                    <a:pt x="5871" y="2927"/>
                  </a:cubicBezTo>
                  <a:cubicBezTo>
                    <a:pt x="5871" y="1321"/>
                    <a:pt x="4550" y="1"/>
                    <a:pt x="29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980375" y="3647700"/>
              <a:ext cx="77175" cy="120450"/>
            </a:xfrm>
            <a:custGeom>
              <a:rect b="b" l="l" r="r" t="t"/>
              <a:pathLst>
                <a:path extrusionOk="0" h="4818" w="3087">
                  <a:moveTo>
                    <a:pt x="1874" y="0"/>
                  </a:moveTo>
                  <a:lnTo>
                    <a:pt x="821" y="2266"/>
                  </a:lnTo>
                  <a:lnTo>
                    <a:pt x="0" y="4122"/>
                  </a:lnTo>
                  <a:cubicBezTo>
                    <a:pt x="535" y="4247"/>
                    <a:pt x="1035" y="4479"/>
                    <a:pt x="1445" y="4818"/>
                  </a:cubicBezTo>
                  <a:lnTo>
                    <a:pt x="3087" y="110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867500" y="3647700"/>
              <a:ext cx="77200" cy="120450"/>
            </a:xfrm>
            <a:custGeom>
              <a:rect b="b" l="l" r="r" t="t"/>
              <a:pathLst>
                <a:path extrusionOk="0" h="4818" w="3088">
                  <a:moveTo>
                    <a:pt x="733" y="0"/>
                  </a:moveTo>
                  <a:lnTo>
                    <a:pt x="1" y="1106"/>
                  </a:lnTo>
                  <a:lnTo>
                    <a:pt x="1643" y="4818"/>
                  </a:lnTo>
                  <a:cubicBezTo>
                    <a:pt x="2053" y="4479"/>
                    <a:pt x="2552" y="4247"/>
                    <a:pt x="3088" y="4122"/>
                  </a:cubicBezTo>
                  <a:lnTo>
                    <a:pt x="2249" y="226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912575" y="3647700"/>
              <a:ext cx="99925" cy="40175"/>
            </a:xfrm>
            <a:custGeom>
              <a:rect b="b" l="l" r="r" t="t"/>
              <a:pathLst>
                <a:path extrusionOk="0" h="1607" w="3997">
                  <a:moveTo>
                    <a:pt x="0" y="0"/>
                  </a:moveTo>
                  <a:lnTo>
                    <a:pt x="732" y="1606"/>
                  </a:lnTo>
                  <a:lnTo>
                    <a:pt x="3247" y="1606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8" name="Google Shape;398;p8"/>
          <p:cNvSpPr/>
          <p:nvPr/>
        </p:nvSpPr>
        <p:spPr>
          <a:xfrm>
            <a:off x="15617552" y="10221840"/>
            <a:ext cx="548440" cy="471650"/>
          </a:xfrm>
          <a:custGeom>
            <a:rect b="b" l="l" r="r" t="t"/>
            <a:pathLst>
              <a:path extrusionOk="0" h="9048" w="10795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8"/>
          <p:cNvSpPr/>
          <p:nvPr/>
        </p:nvSpPr>
        <p:spPr>
          <a:xfrm>
            <a:off x="16542613" y="10219911"/>
            <a:ext cx="471420" cy="553907"/>
          </a:xfrm>
          <a:custGeom>
            <a:rect b="b" l="l" r="r" t="t"/>
            <a:pathLst>
              <a:path extrusionOk="0" h="10626" w="9279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0" name="Google Shape;400;p8"/>
          <p:cNvGrpSpPr/>
          <p:nvPr/>
        </p:nvGrpSpPr>
        <p:grpSpPr>
          <a:xfrm>
            <a:off x="17440509" y="10204102"/>
            <a:ext cx="460547" cy="609266"/>
            <a:chOff x="3707175" y="1322350"/>
            <a:chExt cx="226625" cy="292200"/>
          </a:xfrm>
        </p:grpSpPr>
        <p:sp>
          <p:nvSpPr>
            <p:cNvPr id="401" name="Google Shape;401;p8"/>
            <p:cNvSpPr/>
            <p:nvPr/>
          </p:nvSpPr>
          <p:spPr>
            <a:xfrm>
              <a:off x="3707175" y="1322350"/>
              <a:ext cx="226625" cy="292200"/>
            </a:xfrm>
            <a:custGeom>
              <a:rect b="b" l="l" r="r" t="t"/>
              <a:pathLst>
                <a:path extrusionOk="0" h="11688" w="9065">
                  <a:moveTo>
                    <a:pt x="7584" y="3462"/>
                  </a:moveTo>
                  <a:cubicBezTo>
                    <a:pt x="8119" y="3462"/>
                    <a:pt x="8529" y="3872"/>
                    <a:pt x="8529" y="4390"/>
                  </a:cubicBezTo>
                  <a:cubicBezTo>
                    <a:pt x="8529" y="4907"/>
                    <a:pt x="8119" y="5318"/>
                    <a:pt x="7584" y="5318"/>
                  </a:cubicBezTo>
                  <a:cubicBezTo>
                    <a:pt x="7084" y="5318"/>
                    <a:pt x="6656" y="4907"/>
                    <a:pt x="6656" y="4390"/>
                  </a:cubicBezTo>
                  <a:cubicBezTo>
                    <a:pt x="6656" y="3872"/>
                    <a:pt x="7084" y="3462"/>
                    <a:pt x="7584" y="3462"/>
                  </a:cubicBezTo>
                  <a:close/>
                  <a:moveTo>
                    <a:pt x="1339" y="1"/>
                  </a:moveTo>
                  <a:cubicBezTo>
                    <a:pt x="1178" y="1"/>
                    <a:pt x="1018" y="126"/>
                    <a:pt x="964" y="286"/>
                  </a:cubicBezTo>
                  <a:cubicBezTo>
                    <a:pt x="572" y="340"/>
                    <a:pt x="268" y="661"/>
                    <a:pt x="268" y="1071"/>
                  </a:cubicBezTo>
                  <a:lnTo>
                    <a:pt x="268" y="4336"/>
                  </a:lnTo>
                  <a:cubicBezTo>
                    <a:pt x="108" y="4426"/>
                    <a:pt x="1" y="4604"/>
                    <a:pt x="1" y="4782"/>
                  </a:cubicBezTo>
                  <a:cubicBezTo>
                    <a:pt x="1" y="6192"/>
                    <a:pt x="1053" y="7352"/>
                    <a:pt x="2409" y="7548"/>
                  </a:cubicBezTo>
                  <a:lnTo>
                    <a:pt x="2409" y="8904"/>
                  </a:lnTo>
                  <a:cubicBezTo>
                    <a:pt x="2409" y="10456"/>
                    <a:pt x="3658" y="11688"/>
                    <a:pt x="5193" y="11688"/>
                  </a:cubicBezTo>
                  <a:cubicBezTo>
                    <a:pt x="6745" y="11688"/>
                    <a:pt x="7994" y="10456"/>
                    <a:pt x="7994" y="8904"/>
                  </a:cubicBezTo>
                  <a:lnTo>
                    <a:pt x="7994" y="5799"/>
                  </a:lnTo>
                  <a:cubicBezTo>
                    <a:pt x="8601" y="5621"/>
                    <a:pt x="9065" y="5050"/>
                    <a:pt x="9065" y="4390"/>
                  </a:cubicBezTo>
                  <a:cubicBezTo>
                    <a:pt x="9065" y="3587"/>
                    <a:pt x="8405" y="2927"/>
                    <a:pt x="7584" y="2927"/>
                  </a:cubicBezTo>
                  <a:cubicBezTo>
                    <a:pt x="6781" y="2927"/>
                    <a:pt x="6121" y="3587"/>
                    <a:pt x="6121" y="4390"/>
                  </a:cubicBezTo>
                  <a:cubicBezTo>
                    <a:pt x="6121" y="5050"/>
                    <a:pt x="6585" y="5621"/>
                    <a:pt x="7191" y="5799"/>
                  </a:cubicBezTo>
                  <a:lnTo>
                    <a:pt x="7191" y="8904"/>
                  </a:lnTo>
                  <a:cubicBezTo>
                    <a:pt x="7191" y="10010"/>
                    <a:pt x="6299" y="10902"/>
                    <a:pt x="5193" y="10902"/>
                  </a:cubicBezTo>
                  <a:cubicBezTo>
                    <a:pt x="4105" y="10902"/>
                    <a:pt x="3195" y="10010"/>
                    <a:pt x="3195" y="8904"/>
                  </a:cubicBezTo>
                  <a:lnTo>
                    <a:pt x="3195" y="7548"/>
                  </a:lnTo>
                  <a:cubicBezTo>
                    <a:pt x="4568" y="7352"/>
                    <a:pt x="5603" y="6192"/>
                    <a:pt x="5603" y="4782"/>
                  </a:cubicBezTo>
                  <a:cubicBezTo>
                    <a:pt x="5603" y="4586"/>
                    <a:pt x="5496" y="4426"/>
                    <a:pt x="5336" y="4336"/>
                  </a:cubicBezTo>
                  <a:lnTo>
                    <a:pt x="5336" y="1071"/>
                  </a:lnTo>
                  <a:cubicBezTo>
                    <a:pt x="5336" y="661"/>
                    <a:pt x="5032" y="340"/>
                    <a:pt x="4640" y="286"/>
                  </a:cubicBezTo>
                  <a:cubicBezTo>
                    <a:pt x="4586" y="126"/>
                    <a:pt x="4444" y="1"/>
                    <a:pt x="4265" y="1"/>
                  </a:cubicBezTo>
                  <a:lnTo>
                    <a:pt x="4140" y="1"/>
                  </a:lnTo>
                  <a:cubicBezTo>
                    <a:pt x="3837" y="1"/>
                    <a:pt x="3605" y="250"/>
                    <a:pt x="3605" y="536"/>
                  </a:cubicBezTo>
                  <a:cubicBezTo>
                    <a:pt x="3605" y="839"/>
                    <a:pt x="3837" y="1071"/>
                    <a:pt x="4140" y="1071"/>
                  </a:cubicBezTo>
                  <a:lnTo>
                    <a:pt x="4265" y="1071"/>
                  </a:lnTo>
                  <a:cubicBezTo>
                    <a:pt x="4426" y="1071"/>
                    <a:pt x="4568" y="964"/>
                    <a:pt x="4640" y="839"/>
                  </a:cubicBezTo>
                  <a:cubicBezTo>
                    <a:pt x="4729" y="875"/>
                    <a:pt x="4800" y="964"/>
                    <a:pt x="4800" y="1071"/>
                  </a:cubicBezTo>
                  <a:lnTo>
                    <a:pt x="4800" y="4336"/>
                  </a:lnTo>
                  <a:cubicBezTo>
                    <a:pt x="4640" y="4426"/>
                    <a:pt x="4533" y="4604"/>
                    <a:pt x="4533" y="4782"/>
                  </a:cubicBezTo>
                  <a:cubicBezTo>
                    <a:pt x="4533" y="5746"/>
                    <a:pt x="3765" y="6513"/>
                    <a:pt x="2802" y="6513"/>
                  </a:cubicBezTo>
                  <a:cubicBezTo>
                    <a:pt x="1838" y="6513"/>
                    <a:pt x="1071" y="5746"/>
                    <a:pt x="1071" y="4782"/>
                  </a:cubicBezTo>
                  <a:cubicBezTo>
                    <a:pt x="1071" y="4586"/>
                    <a:pt x="964" y="4426"/>
                    <a:pt x="804" y="4336"/>
                  </a:cubicBezTo>
                  <a:lnTo>
                    <a:pt x="804" y="1071"/>
                  </a:lnTo>
                  <a:cubicBezTo>
                    <a:pt x="804" y="964"/>
                    <a:pt x="875" y="875"/>
                    <a:pt x="964" y="839"/>
                  </a:cubicBezTo>
                  <a:cubicBezTo>
                    <a:pt x="1036" y="982"/>
                    <a:pt x="1178" y="1071"/>
                    <a:pt x="1339" y="1071"/>
                  </a:cubicBezTo>
                  <a:lnTo>
                    <a:pt x="1464" y="1071"/>
                  </a:lnTo>
                  <a:cubicBezTo>
                    <a:pt x="1767" y="1071"/>
                    <a:pt x="1999" y="839"/>
                    <a:pt x="1999" y="536"/>
                  </a:cubicBezTo>
                  <a:cubicBezTo>
                    <a:pt x="1999" y="250"/>
                    <a:pt x="1767" y="1"/>
                    <a:pt x="1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3880250" y="1415575"/>
              <a:ext cx="33475" cy="33050"/>
            </a:xfrm>
            <a:custGeom>
              <a:rect b="b" l="l" r="r" t="t"/>
              <a:pathLst>
                <a:path extrusionOk="0" h="1322" w="1339">
                  <a:moveTo>
                    <a:pt x="661" y="1"/>
                  </a:moveTo>
                  <a:cubicBezTo>
                    <a:pt x="304" y="1"/>
                    <a:pt x="1" y="286"/>
                    <a:pt x="1" y="661"/>
                  </a:cubicBezTo>
                  <a:cubicBezTo>
                    <a:pt x="1" y="1036"/>
                    <a:pt x="304" y="1321"/>
                    <a:pt x="661" y="1321"/>
                  </a:cubicBezTo>
                  <a:cubicBezTo>
                    <a:pt x="1036" y="1321"/>
                    <a:pt x="1339" y="1036"/>
                    <a:pt x="1339" y="661"/>
                  </a:cubicBezTo>
                  <a:cubicBezTo>
                    <a:pt x="1339" y="286"/>
                    <a:pt x="1036" y="1"/>
                    <a:pt x="6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3" name="Google Shape;403;p8"/>
          <p:cNvSpPr txBox="1"/>
          <p:nvPr/>
        </p:nvSpPr>
        <p:spPr>
          <a:xfrm>
            <a:off x="6737700" y="0"/>
            <a:ext cx="11121000" cy="3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Blinker"/>
                <a:ea typeface="Blinker"/>
                <a:cs typeface="Blinker"/>
                <a:sym typeface="Blinker"/>
              </a:rPr>
              <a:t>All icons can be edited.</a:t>
            </a:r>
            <a:endParaRPr b="1" sz="5000">
              <a:latin typeface="Blinker"/>
              <a:ea typeface="Blinker"/>
              <a:cs typeface="Blinker"/>
              <a:sym typeface="Blinker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Blinker"/>
              <a:buChar char="●"/>
            </a:pPr>
            <a:r>
              <a:rPr b="1" lang="en" sz="3600">
                <a:latin typeface="Blinker"/>
                <a:ea typeface="Blinker"/>
                <a:cs typeface="Blinker"/>
                <a:sym typeface="Blinker"/>
              </a:rPr>
              <a:t>Drag each icon at the corner to increase or decrease size. </a:t>
            </a:r>
            <a:endParaRPr b="1" sz="3600">
              <a:latin typeface="Blinker"/>
              <a:ea typeface="Blinker"/>
              <a:cs typeface="Blinker"/>
              <a:sym typeface="Blinker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Blinker"/>
              <a:buChar char="●"/>
            </a:pPr>
            <a:r>
              <a:rPr b="1" lang="en" sz="3600">
                <a:latin typeface="Blinker"/>
                <a:ea typeface="Blinker"/>
                <a:cs typeface="Blinker"/>
                <a:sym typeface="Blinker"/>
              </a:rPr>
              <a:t>Use the                   fill bucket to change the color of the icons .</a:t>
            </a:r>
            <a:endParaRPr b="1" sz="3600">
              <a:latin typeface="Blinker"/>
              <a:ea typeface="Blinker"/>
              <a:cs typeface="Blinker"/>
              <a:sym typeface="Blinker"/>
            </a:endParaRPr>
          </a:p>
        </p:txBody>
      </p:sp>
      <p:pic>
        <p:nvPicPr>
          <p:cNvPr id="404" name="Google Shape;40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0232" y="1740625"/>
            <a:ext cx="1075759" cy="10315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405" name="Google Shape;405;p8"/>
          <p:cNvGrpSpPr/>
          <p:nvPr/>
        </p:nvGrpSpPr>
        <p:grpSpPr>
          <a:xfrm>
            <a:off x="-8060500" y="-288037"/>
            <a:ext cx="3592325" cy="1431775"/>
            <a:chOff x="-6440375" y="693300"/>
            <a:chExt cx="3592325" cy="1431775"/>
          </a:xfrm>
        </p:grpSpPr>
        <p:sp>
          <p:nvSpPr>
            <p:cNvPr id="406" name="Google Shape;406;p8"/>
            <p:cNvSpPr/>
            <p:nvPr/>
          </p:nvSpPr>
          <p:spPr>
            <a:xfrm>
              <a:off x="-6289350" y="834075"/>
              <a:ext cx="3441300" cy="9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07" name="Google Shape;407;p8"/>
            <p:cNvPicPr preferRelativeResize="0"/>
            <p:nvPr/>
          </p:nvPicPr>
          <p:blipFill rotWithShape="1">
            <a:blip r:embed="rId4">
              <a:alphaModFix/>
            </a:blip>
            <a:srcRect b="0" l="11445" r="42664" t="0"/>
            <a:stretch/>
          </p:blipFill>
          <p:spPr>
            <a:xfrm>
              <a:off x="-6440375" y="693300"/>
              <a:ext cx="1004375" cy="14317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408" name="Google Shape;408;p8"/>
            <p:cNvSpPr/>
            <p:nvPr/>
          </p:nvSpPr>
          <p:spPr>
            <a:xfrm>
              <a:off x="-5458863" y="927850"/>
              <a:ext cx="1629300" cy="78175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1077D2"/>
                      </a:gs>
                      <a:gs pos="100000">
                        <a:srgbClr val="093153"/>
                      </a:gs>
                    </a:gsLst>
                    <a:lin ang="5400012" scaled="0"/>
                  </a:gradFill>
                  <a:latin typeface="Londrina Solid"/>
                </a:rPr>
                <a:t>Sound</a:t>
              </a:r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-3686173" y="962174"/>
              <a:ext cx="712375" cy="71310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FFF6DB"/>
                      </a:gs>
                      <a:gs pos="100000">
                        <a:srgbClr val="FAD25C"/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atin typeface="Londrina Solid"/>
                </a:rPr>
                <a:t>On</a:t>
              </a:r>
            </a:p>
          </p:txBody>
        </p:sp>
      </p:grpSp>
      <p:grpSp>
        <p:nvGrpSpPr>
          <p:cNvPr id="410" name="Google Shape;410;p8"/>
          <p:cNvGrpSpPr/>
          <p:nvPr/>
        </p:nvGrpSpPr>
        <p:grpSpPr>
          <a:xfrm>
            <a:off x="-7743162" y="2294763"/>
            <a:ext cx="3438300" cy="993900"/>
            <a:chOff x="-5753100" y="2695575"/>
            <a:chExt cx="3438300" cy="993900"/>
          </a:xfrm>
        </p:grpSpPr>
        <p:sp>
          <p:nvSpPr>
            <p:cNvPr id="411" name="Google Shape;411;p8"/>
            <p:cNvSpPr/>
            <p:nvPr/>
          </p:nvSpPr>
          <p:spPr>
            <a:xfrm>
              <a:off x="-5753100" y="2695575"/>
              <a:ext cx="3438300" cy="9939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-5648325" y="2801887"/>
              <a:ext cx="2116327" cy="7812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gradFill>
                    <a:gsLst>
                      <a:gs pos="0">
                        <a:srgbClr val="FDECDB"/>
                      </a:gs>
                      <a:gs pos="100000">
                        <a:srgbClr val="F0A963"/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atin typeface="Blinker"/>
                </a:rPr>
                <a:t>Thank</a:t>
              </a:r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3449978" y="2744850"/>
              <a:ext cx="235625" cy="38434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00D2E9"/>
                      </a:gs>
                      <a:gs pos="100000">
                        <a:srgbClr val="045962"/>
                      </a:gs>
                    </a:gsLst>
                    <a:lin ang="5400012" scaled="0"/>
                  </a:gradFill>
                  <a:latin typeface="Amatic SC"/>
                </a:rPr>
                <a:t>Y</a:t>
              </a:r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3095076" y="2931400"/>
              <a:ext cx="235625" cy="3948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00D2E9"/>
                      </a:gs>
                      <a:gs pos="100000">
                        <a:srgbClr val="045962"/>
                      </a:gs>
                    </a:gsLst>
                    <a:lin ang="5400012" scaled="0"/>
                  </a:gradFill>
                  <a:latin typeface="Amatic SC"/>
                </a:rPr>
                <a:t>O</a:t>
              </a:r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-2743202" y="3211625"/>
              <a:ext cx="279950" cy="3898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00D2E9"/>
                      </a:gs>
                      <a:gs pos="100000">
                        <a:srgbClr val="045962"/>
                      </a:gs>
                    </a:gsLst>
                    <a:lin ang="5400012" scaled="0"/>
                  </a:gradFill>
                  <a:latin typeface="Amatic SC"/>
                </a:rPr>
                <a:t>U</a:t>
              </a:r>
            </a:p>
          </p:txBody>
        </p:sp>
        <p:pic>
          <p:nvPicPr>
            <p:cNvPr id="416" name="Google Shape;416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-3424974" y="3244098"/>
              <a:ext cx="321074" cy="321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7" name="Google Shape;417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-2740212" y="2759698"/>
              <a:ext cx="321074" cy="3210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8" name="Google Shape;418;p8"/>
          <p:cNvGrpSpPr/>
          <p:nvPr/>
        </p:nvGrpSpPr>
        <p:grpSpPr>
          <a:xfrm>
            <a:off x="-3929437" y="-224412"/>
            <a:ext cx="3441300" cy="969300"/>
            <a:chOff x="-6289350" y="834075"/>
            <a:chExt cx="3441300" cy="969300"/>
          </a:xfrm>
        </p:grpSpPr>
        <p:sp>
          <p:nvSpPr>
            <p:cNvPr id="419" name="Google Shape;419;p8"/>
            <p:cNvSpPr/>
            <p:nvPr/>
          </p:nvSpPr>
          <p:spPr>
            <a:xfrm>
              <a:off x="-6289350" y="834075"/>
              <a:ext cx="3441300" cy="9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5552837" y="981075"/>
              <a:ext cx="2647946" cy="66802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F5D0D0"/>
                      </a:gs>
                      <a:gs pos="100000">
                        <a:srgbClr val="D96868"/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atin typeface="Fontdiner Swanky"/>
                </a:rPr>
                <a:t>Add location</a:t>
              </a:r>
            </a:p>
          </p:txBody>
        </p:sp>
      </p:grpSp>
      <p:pic>
        <p:nvPicPr>
          <p:cNvPr id="421" name="Google Shape;421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734059" y="-147261"/>
            <a:ext cx="522318" cy="8150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422" name="Google Shape;422;p8"/>
          <p:cNvGrpSpPr/>
          <p:nvPr/>
        </p:nvGrpSpPr>
        <p:grpSpPr>
          <a:xfrm>
            <a:off x="-3806275" y="2259046"/>
            <a:ext cx="3441300" cy="1031529"/>
            <a:chOff x="-3856912" y="2099275"/>
            <a:chExt cx="3441300" cy="969300"/>
          </a:xfrm>
        </p:grpSpPr>
        <p:grpSp>
          <p:nvGrpSpPr>
            <p:cNvPr id="423" name="Google Shape;423;p8"/>
            <p:cNvGrpSpPr/>
            <p:nvPr/>
          </p:nvGrpSpPr>
          <p:grpSpPr>
            <a:xfrm>
              <a:off x="-3856912" y="2099275"/>
              <a:ext cx="3441300" cy="969300"/>
              <a:chOff x="-6289350" y="834075"/>
              <a:chExt cx="3441300" cy="969300"/>
            </a:xfrm>
          </p:grpSpPr>
          <p:sp>
            <p:nvSpPr>
              <p:cNvPr id="424" name="Google Shape;424;p8"/>
              <p:cNvSpPr/>
              <p:nvPr/>
            </p:nvSpPr>
            <p:spPr>
              <a:xfrm>
                <a:off x="-6289350" y="834075"/>
                <a:ext cx="3441300" cy="9693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>
                <a:off x="-5543312" y="911212"/>
                <a:ext cx="2583194" cy="81502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 cap="flat" cmpd="sng" w="19050">
                      <a:solidFill>
                        <a:srgbClr val="FFE599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  <a:solidFill>
                      <a:srgbClr val="FFE599"/>
                    </a:solidFill>
                    <a:latin typeface="Emilys Candy"/>
                  </a:rPr>
                  <a:t>Add hashtag</a:t>
                </a:r>
              </a:p>
            </p:txBody>
          </p:sp>
        </p:grpSp>
        <p:pic>
          <p:nvPicPr>
            <p:cNvPr id="426" name="Google Shape;426;p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3784675" y="2275474"/>
              <a:ext cx="616899" cy="6168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7" name="Google Shape;427;p8"/>
          <p:cNvGrpSpPr/>
          <p:nvPr/>
        </p:nvGrpSpPr>
        <p:grpSpPr>
          <a:xfrm>
            <a:off x="-7581349" y="4439690"/>
            <a:ext cx="3114674" cy="1196821"/>
            <a:chOff x="-7872299" y="3413350"/>
            <a:chExt cx="3114674" cy="1196821"/>
          </a:xfrm>
        </p:grpSpPr>
        <p:grpSp>
          <p:nvGrpSpPr>
            <p:cNvPr id="428" name="Google Shape;428;p8"/>
            <p:cNvGrpSpPr/>
            <p:nvPr/>
          </p:nvGrpSpPr>
          <p:grpSpPr>
            <a:xfrm>
              <a:off x="-7872299" y="3413350"/>
              <a:ext cx="3114674" cy="1196821"/>
              <a:chOff x="-7957100" y="3457738"/>
              <a:chExt cx="4303225" cy="1431775"/>
            </a:xfrm>
          </p:grpSpPr>
          <p:sp>
            <p:nvSpPr>
              <p:cNvPr id="429" name="Google Shape;429;p8"/>
              <p:cNvSpPr/>
              <p:nvPr/>
            </p:nvSpPr>
            <p:spPr>
              <a:xfrm>
                <a:off x="-7957100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 rot="10800000">
                <a:off x="-7957061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-6911089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 rot="10800000">
                <a:off x="-6911050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-5680625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 rot="10800000">
                <a:off x="-5680586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-4634614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 rot="10800000">
                <a:off x="-4634575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7" name="Google Shape;437;p8"/>
            <p:cNvSpPr/>
            <p:nvPr/>
          </p:nvSpPr>
          <p:spPr>
            <a:xfrm>
              <a:off x="-7591271" y="3501965"/>
              <a:ext cx="324130" cy="1019467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1</a:t>
              </a:r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-7017550" y="3510482"/>
              <a:ext cx="568455" cy="100245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7</a:t>
              </a: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-6131725" y="3510482"/>
              <a:ext cx="568455" cy="100245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7</a:t>
              </a:r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-5398300" y="3510545"/>
              <a:ext cx="580733" cy="103648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6</a:t>
              </a:r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-7816226" y="4086225"/>
              <a:ext cx="362924" cy="17144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Year</a:t>
              </a:r>
            </a:p>
          </p:txBody>
        </p:sp>
      </p:grpSp>
      <p:grpSp>
        <p:nvGrpSpPr>
          <p:cNvPr id="442" name="Google Shape;442;p8"/>
          <p:cNvGrpSpPr/>
          <p:nvPr/>
        </p:nvGrpSpPr>
        <p:grpSpPr>
          <a:xfrm>
            <a:off x="-3765361" y="4390252"/>
            <a:ext cx="3114674" cy="1196821"/>
            <a:chOff x="-7872299" y="3413350"/>
            <a:chExt cx="3114674" cy="1196821"/>
          </a:xfrm>
        </p:grpSpPr>
        <p:grpSp>
          <p:nvGrpSpPr>
            <p:cNvPr id="443" name="Google Shape;443;p8"/>
            <p:cNvGrpSpPr/>
            <p:nvPr/>
          </p:nvGrpSpPr>
          <p:grpSpPr>
            <a:xfrm>
              <a:off x="-7872299" y="3413350"/>
              <a:ext cx="3114674" cy="1196821"/>
              <a:chOff x="-7957100" y="3457738"/>
              <a:chExt cx="4303225" cy="1431775"/>
            </a:xfrm>
          </p:grpSpPr>
          <p:sp>
            <p:nvSpPr>
              <p:cNvPr id="444" name="Google Shape;444;p8"/>
              <p:cNvSpPr/>
              <p:nvPr/>
            </p:nvSpPr>
            <p:spPr>
              <a:xfrm>
                <a:off x="-7957100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8"/>
              <p:cNvSpPr/>
              <p:nvPr/>
            </p:nvSpPr>
            <p:spPr>
              <a:xfrm rot="10800000">
                <a:off x="-7957061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8"/>
              <p:cNvSpPr/>
              <p:nvPr/>
            </p:nvSpPr>
            <p:spPr>
              <a:xfrm>
                <a:off x="-6911089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 rot="10800000">
                <a:off x="-6911050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-5680625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 rot="10800000">
                <a:off x="-5680586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-4634614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 rot="10800000">
                <a:off x="-4634575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52" name="Google Shape;452;p8"/>
            <p:cNvSpPr/>
            <p:nvPr/>
          </p:nvSpPr>
          <p:spPr>
            <a:xfrm>
              <a:off x="-7591271" y="3501965"/>
              <a:ext cx="324130" cy="1019467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1</a:t>
              </a: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-7017550" y="3510482"/>
              <a:ext cx="573366" cy="103648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0</a:t>
              </a: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-6131725" y="3510482"/>
              <a:ext cx="607744" cy="1015213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4</a:t>
              </a: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-5398300" y="3510545"/>
              <a:ext cx="583188" cy="101804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5</a:t>
              </a:r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-7782891" y="4095750"/>
              <a:ext cx="324125" cy="19175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PM</a:t>
              </a:r>
            </a:p>
          </p:txBody>
        </p:sp>
      </p:grpSp>
      <p:grpSp>
        <p:nvGrpSpPr>
          <p:cNvPr id="457" name="Google Shape;457;p8"/>
          <p:cNvGrpSpPr/>
          <p:nvPr/>
        </p:nvGrpSpPr>
        <p:grpSpPr>
          <a:xfrm>
            <a:off x="-3847025" y="6762811"/>
            <a:ext cx="3441300" cy="969300"/>
            <a:chOff x="-3856912" y="4933400"/>
            <a:chExt cx="3441300" cy="969300"/>
          </a:xfrm>
        </p:grpSpPr>
        <p:sp>
          <p:nvSpPr>
            <p:cNvPr id="458" name="Google Shape;458;p8"/>
            <p:cNvSpPr/>
            <p:nvPr/>
          </p:nvSpPr>
          <p:spPr>
            <a:xfrm>
              <a:off x="-3856912" y="4933400"/>
              <a:ext cx="3441300" cy="9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-3649900" y="5272050"/>
              <a:ext cx="3027300" cy="276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0" name="Google Shape;460;p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-1317825" y="5010538"/>
              <a:ext cx="815025" cy="8150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461" name="Google Shape;461;p8"/>
          <p:cNvGrpSpPr/>
          <p:nvPr/>
        </p:nvGrpSpPr>
        <p:grpSpPr>
          <a:xfrm>
            <a:off x="-7744662" y="6787536"/>
            <a:ext cx="3441300" cy="969300"/>
            <a:chOff x="-8035612" y="4921100"/>
            <a:chExt cx="3441300" cy="969300"/>
          </a:xfrm>
        </p:grpSpPr>
        <p:sp>
          <p:nvSpPr>
            <p:cNvPr id="462" name="Google Shape;462;p8"/>
            <p:cNvSpPr/>
            <p:nvPr/>
          </p:nvSpPr>
          <p:spPr>
            <a:xfrm>
              <a:off x="-8035612" y="4921100"/>
              <a:ext cx="3441300" cy="9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-7828600" y="5259750"/>
              <a:ext cx="1608900" cy="276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-6203200" y="5267600"/>
              <a:ext cx="1412100" cy="276300"/>
            </a:xfrm>
            <a:prstGeom prst="roundRect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5" name="Google Shape;465;p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-6722475" y="5010538"/>
              <a:ext cx="815025" cy="8150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466" name="Google Shape;466;p8"/>
          <p:cNvGrpSpPr/>
          <p:nvPr/>
        </p:nvGrpSpPr>
        <p:grpSpPr>
          <a:xfrm>
            <a:off x="-7744650" y="8907863"/>
            <a:ext cx="3441300" cy="969300"/>
            <a:chOff x="-8035612" y="4921100"/>
            <a:chExt cx="3441300" cy="969300"/>
          </a:xfrm>
        </p:grpSpPr>
        <p:sp>
          <p:nvSpPr>
            <p:cNvPr id="467" name="Google Shape;467;p8"/>
            <p:cNvSpPr/>
            <p:nvPr/>
          </p:nvSpPr>
          <p:spPr>
            <a:xfrm>
              <a:off x="-8035612" y="4921100"/>
              <a:ext cx="3441300" cy="9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-7795273" y="5267600"/>
              <a:ext cx="3004200" cy="276300"/>
            </a:xfrm>
            <a:prstGeom prst="roundRect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9" name="Google Shape;469;p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-7795300" y="4998238"/>
              <a:ext cx="815025" cy="8150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470" name="Google Shape;470;p8"/>
          <p:cNvGrpSpPr/>
          <p:nvPr/>
        </p:nvGrpSpPr>
        <p:grpSpPr>
          <a:xfrm>
            <a:off x="-3405862" y="8907863"/>
            <a:ext cx="2559000" cy="2200575"/>
            <a:chOff x="-3629025" y="6390975"/>
            <a:chExt cx="2559000" cy="2200575"/>
          </a:xfrm>
        </p:grpSpPr>
        <p:sp>
          <p:nvSpPr>
            <p:cNvPr id="471" name="Google Shape;471;p8"/>
            <p:cNvSpPr/>
            <p:nvPr/>
          </p:nvSpPr>
          <p:spPr>
            <a:xfrm rot="10800000">
              <a:off x="-2994296" y="7622550"/>
              <a:ext cx="1275600" cy="969000"/>
            </a:xfrm>
            <a:prstGeom prst="triangle">
              <a:avLst>
                <a:gd fmla="val 50000" name="adj"/>
              </a:avLst>
            </a:prstGeom>
            <a:solidFill>
              <a:srgbClr val="E0666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-3629025" y="6390975"/>
              <a:ext cx="2559000" cy="1517400"/>
            </a:xfrm>
            <a:prstGeom prst="roundRect">
              <a:avLst>
                <a:gd fmla="val 16667" name="adj"/>
              </a:avLst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-3139097" y="6790835"/>
              <a:ext cx="844800" cy="708900"/>
            </a:xfrm>
            <a:prstGeom prst="heart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-2166375" y="6684699"/>
              <a:ext cx="447675" cy="815024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1</a:t>
              </a:r>
            </a:p>
          </p:txBody>
        </p:sp>
      </p:grpSp>
      <p:sp>
        <p:nvSpPr>
          <p:cNvPr id="475" name="Google Shape;475;p8"/>
          <p:cNvSpPr txBox="1"/>
          <p:nvPr/>
        </p:nvSpPr>
        <p:spPr>
          <a:xfrm>
            <a:off x="-8420100" y="786175"/>
            <a:ext cx="80550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Blinker"/>
                <a:ea typeface="Blinker"/>
                <a:cs typeface="Blinker"/>
                <a:sym typeface="Blinker"/>
              </a:rPr>
              <a:t>Use  any of these these tags or create your own to personalize your snippet story.</a:t>
            </a:r>
            <a:endParaRPr b="1" sz="3000">
              <a:latin typeface="Blinker"/>
              <a:ea typeface="Blinker"/>
              <a:cs typeface="Blinker"/>
              <a:sym typeface="Blinker"/>
            </a:endParaRPr>
          </a:p>
        </p:txBody>
      </p:sp>
      <p:pic>
        <p:nvPicPr>
          <p:cNvPr id="476" name="Google Shape;476;p8"/>
          <p:cNvPicPr preferRelativeResize="0"/>
          <p:nvPr/>
        </p:nvPicPr>
        <p:blipFill/>
        <p:spPr>
          <a:xfrm>
            <a:off x="-4487" y="2596688"/>
            <a:ext cx="6096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8"/>
          <p:cNvSpPr txBox="1"/>
          <p:nvPr/>
        </p:nvSpPr>
        <p:spPr>
          <a:xfrm>
            <a:off x="304800" y="6515100"/>
            <a:ext cx="55245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Blinker"/>
              <a:buAutoNum type="arabicPeriod"/>
            </a:pPr>
            <a:r>
              <a:rPr lang="en" sz="230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Create your Snippet story on  slides 2-6.</a:t>
            </a:r>
            <a:endParaRPr sz="2300">
              <a:solidFill>
                <a:srgbClr val="FFFFFF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Blinker"/>
              <a:buAutoNum type="arabicPeriod"/>
            </a:pPr>
            <a:r>
              <a:rPr lang="en" sz="230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Click “File”, then “Publish to the Web”</a:t>
            </a:r>
            <a:endParaRPr sz="2300">
              <a:solidFill>
                <a:srgbClr val="FFFFFF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Blinker"/>
              <a:buAutoNum type="arabicPeriod"/>
            </a:pPr>
            <a:r>
              <a:rPr lang="en" sz="230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Choose ‘Auto Advance “ time preference</a:t>
            </a:r>
            <a:endParaRPr sz="2300">
              <a:solidFill>
                <a:srgbClr val="FFFFFF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Blinker"/>
              <a:buAutoNum type="arabicPeriod"/>
            </a:pPr>
            <a:r>
              <a:rPr lang="en" sz="230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Click Publish</a:t>
            </a:r>
            <a:endParaRPr sz="2300">
              <a:solidFill>
                <a:srgbClr val="FFFFFF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Blinker"/>
              <a:buAutoNum type="arabicPeriod"/>
            </a:pPr>
            <a:r>
              <a:rPr lang="en" sz="230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Copy and paste the link into a new tab</a:t>
            </a:r>
            <a:endParaRPr sz="2300">
              <a:solidFill>
                <a:srgbClr val="FFFFFF"/>
              </a:solidFill>
              <a:latin typeface="Blinker"/>
              <a:ea typeface="Blinker"/>
              <a:cs typeface="Blinker"/>
              <a:sym typeface="Blinker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Blinker"/>
              <a:buAutoNum type="arabicPeriod"/>
            </a:pPr>
            <a:r>
              <a:rPr lang="en" sz="2300">
                <a:solidFill>
                  <a:srgbClr val="FFFFFF"/>
                </a:solidFill>
                <a:latin typeface="Blinker"/>
                <a:ea typeface="Blinker"/>
                <a:cs typeface="Blinker"/>
                <a:sym typeface="Blinker"/>
              </a:rPr>
              <a:t>Watch your Snippet Story</a:t>
            </a:r>
            <a:endParaRPr sz="2300">
              <a:solidFill>
                <a:srgbClr val="FFFFFF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9"/>
          <p:cNvSpPr txBox="1"/>
          <p:nvPr>
            <p:ph idx="1" type="subTitle"/>
          </p:nvPr>
        </p:nvSpPr>
        <p:spPr>
          <a:xfrm>
            <a:off x="1626750" y="900650"/>
            <a:ext cx="3297900" cy="4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3" name="Google Shape;483;p9"/>
          <p:cNvGrpSpPr/>
          <p:nvPr/>
        </p:nvGrpSpPr>
        <p:grpSpPr>
          <a:xfrm>
            <a:off x="-8060500" y="-288037"/>
            <a:ext cx="3592325" cy="1431775"/>
            <a:chOff x="-6440375" y="693300"/>
            <a:chExt cx="3592325" cy="1431775"/>
          </a:xfrm>
        </p:grpSpPr>
        <p:sp>
          <p:nvSpPr>
            <p:cNvPr id="484" name="Google Shape;484;p9"/>
            <p:cNvSpPr/>
            <p:nvPr/>
          </p:nvSpPr>
          <p:spPr>
            <a:xfrm>
              <a:off x="-6289350" y="834075"/>
              <a:ext cx="3441300" cy="9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85" name="Google Shape;485;p9"/>
            <p:cNvPicPr preferRelativeResize="0"/>
            <p:nvPr/>
          </p:nvPicPr>
          <p:blipFill rotWithShape="1">
            <a:blip r:embed="rId3">
              <a:alphaModFix/>
            </a:blip>
            <a:srcRect b="0" l="11445" r="42664" t="0"/>
            <a:stretch/>
          </p:blipFill>
          <p:spPr>
            <a:xfrm>
              <a:off x="-6440375" y="693300"/>
              <a:ext cx="1004375" cy="14317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486" name="Google Shape;486;p9"/>
            <p:cNvSpPr/>
            <p:nvPr/>
          </p:nvSpPr>
          <p:spPr>
            <a:xfrm>
              <a:off x="-5458863" y="927850"/>
              <a:ext cx="1629300" cy="78175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1077D2"/>
                      </a:gs>
                      <a:gs pos="100000">
                        <a:srgbClr val="093153"/>
                      </a:gs>
                    </a:gsLst>
                    <a:lin ang="5400012" scaled="0"/>
                  </a:gradFill>
                  <a:latin typeface="Londrina Solid"/>
                </a:rPr>
                <a:t>Sound</a:t>
              </a:r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-3686173" y="962174"/>
              <a:ext cx="712375" cy="71310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FFF6DB"/>
                      </a:gs>
                      <a:gs pos="100000">
                        <a:srgbClr val="FAD25C"/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atin typeface="Londrina Solid"/>
                </a:rPr>
                <a:t>On</a:t>
              </a:r>
            </a:p>
          </p:txBody>
        </p:sp>
      </p:grpSp>
      <p:grpSp>
        <p:nvGrpSpPr>
          <p:cNvPr id="488" name="Google Shape;488;p9"/>
          <p:cNvGrpSpPr/>
          <p:nvPr/>
        </p:nvGrpSpPr>
        <p:grpSpPr>
          <a:xfrm>
            <a:off x="-7743162" y="2294763"/>
            <a:ext cx="3438300" cy="993900"/>
            <a:chOff x="-5753100" y="2695575"/>
            <a:chExt cx="3438300" cy="993900"/>
          </a:xfrm>
        </p:grpSpPr>
        <p:sp>
          <p:nvSpPr>
            <p:cNvPr id="489" name="Google Shape;489;p9"/>
            <p:cNvSpPr/>
            <p:nvPr/>
          </p:nvSpPr>
          <p:spPr>
            <a:xfrm>
              <a:off x="-5753100" y="2695575"/>
              <a:ext cx="3438300" cy="9939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-5648325" y="2801887"/>
              <a:ext cx="2116327" cy="7812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gradFill>
                    <a:gsLst>
                      <a:gs pos="0">
                        <a:srgbClr val="FDECDB"/>
                      </a:gs>
                      <a:gs pos="100000">
                        <a:srgbClr val="F0A963"/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atin typeface="Blinker"/>
                </a:rPr>
                <a:t>Thank</a:t>
              </a:r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-3449978" y="2744850"/>
              <a:ext cx="235625" cy="38434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00D2E9"/>
                      </a:gs>
                      <a:gs pos="100000">
                        <a:srgbClr val="045962"/>
                      </a:gs>
                    </a:gsLst>
                    <a:lin ang="5400012" scaled="0"/>
                  </a:gradFill>
                  <a:latin typeface="Amatic SC"/>
                </a:rPr>
                <a:t>Y</a:t>
              </a:r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-3095076" y="2931400"/>
              <a:ext cx="235625" cy="3948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00D2E9"/>
                      </a:gs>
                      <a:gs pos="100000">
                        <a:srgbClr val="045962"/>
                      </a:gs>
                    </a:gsLst>
                    <a:lin ang="5400012" scaled="0"/>
                  </a:gradFill>
                  <a:latin typeface="Amatic SC"/>
                </a:rPr>
                <a:t>O</a:t>
              </a:r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-2743202" y="3211625"/>
              <a:ext cx="279950" cy="3898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00D2E9"/>
                      </a:gs>
                      <a:gs pos="100000">
                        <a:srgbClr val="045962"/>
                      </a:gs>
                    </a:gsLst>
                    <a:lin ang="5400012" scaled="0"/>
                  </a:gradFill>
                  <a:latin typeface="Amatic SC"/>
                </a:rPr>
                <a:t>U</a:t>
              </a:r>
            </a:p>
          </p:txBody>
        </p:sp>
        <p:pic>
          <p:nvPicPr>
            <p:cNvPr id="494" name="Google Shape;494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-3424974" y="3244098"/>
              <a:ext cx="321074" cy="321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5" name="Google Shape;495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-2740212" y="2759698"/>
              <a:ext cx="321074" cy="3210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6" name="Google Shape;496;p9"/>
          <p:cNvGrpSpPr/>
          <p:nvPr/>
        </p:nvGrpSpPr>
        <p:grpSpPr>
          <a:xfrm>
            <a:off x="-3929437" y="-224412"/>
            <a:ext cx="3441300" cy="969300"/>
            <a:chOff x="-6289350" y="834075"/>
            <a:chExt cx="3441300" cy="969300"/>
          </a:xfrm>
        </p:grpSpPr>
        <p:sp>
          <p:nvSpPr>
            <p:cNvPr id="497" name="Google Shape;497;p9"/>
            <p:cNvSpPr/>
            <p:nvPr/>
          </p:nvSpPr>
          <p:spPr>
            <a:xfrm>
              <a:off x="-6289350" y="834075"/>
              <a:ext cx="3441300" cy="9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-5552837" y="981075"/>
              <a:ext cx="2647946" cy="66802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F5D0D0"/>
                      </a:gs>
                      <a:gs pos="100000">
                        <a:srgbClr val="D96868"/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atin typeface="Fontdiner Swanky"/>
                </a:rPr>
                <a:t>Add location</a:t>
              </a:r>
            </a:p>
          </p:txBody>
        </p:sp>
      </p:grpSp>
      <p:pic>
        <p:nvPicPr>
          <p:cNvPr id="499" name="Google Shape;499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734059" y="-147261"/>
            <a:ext cx="522318" cy="8150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500" name="Google Shape;500;p9"/>
          <p:cNvGrpSpPr/>
          <p:nvPr/>
        </p:nvGrpSpPr>
        <p:grpSpPr>
          <a:xfrm>
            <a:off x="-3806275" y="2259046"/>
            <a:ext cx="3441300" cy="1031529"/>
            <a:chOff x="-3856912" y="2099275"/>
            <a:chExt cx="3441300" cy="969300"/>
          </a:xfrm>
        </p:grpSpPr>
        <p:grpSp>
          <p:nvGrpSpPr>
            <p:cNvPr id="501" name="Google Shape;501;p9"/>
            <p:cNvGrpSpPr/>
            <p:nvPr/>
          </p:nvGrpSpPr>
          <p:grpSpPr>
            <a:xfrm>
              <a:off x="-3856912" y="2099275"/>
              <a:ext cx="3441300" cy="969300"/>
              <a:chOff x="-6289350" y="834075"/>
              <a:chExt cx="3441300" cy="969300"/>
            </a:xfrm>
          </p:grpSpPr>
          <p:sp>
            <p:nvSpPr>
              <p:cNvPr id="502" name="Google Shape;502;p9"/>
              <p:cNvSpPr/>
              <p:nvPr/>
            </p:nvSpPr>
            <p:spPr>
              <a:xfrm>
                <a:off x="-6289350" y="834075"/>
                <a:ext cx="3441300" cy="9693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9"/>
              <p:cNvSpPr/>
              <p:nvPr/>
            </p:nvSpPr>
            <p:spPr>
              <a:xfrm>
                <a:off x="-5543312" y="911212"/>
                <a:ext cx="2583194" cy="81502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 cap="flat" cmpd="sng" w="19050">
                      <a:solidFill>
                        <a:srgbClr val="FFE599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  <a:solidFill>
                      <a:srgbClr val="FFE599"/>
                    </a:solidFill>
                    <a:latin typeface="Emilys Candy"/>
                  </a:rPr>
                  <a:t>Add hashtag</a:t>
                </a:r>
              </a:p>
            </p:txBody>
          </p:sp>
        </p:grpSp>
        <p:pic>
          <p:nvPicPr>
            <p:cNvPr id="504" name="Google Shape;504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3784675" y="2275474"/>
              <a:ext cx="616899" cy="6168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5" name="Google Shape;505;p9"/>
          <p:cNvGrpSpPr/>
          <p:nvPr/>
        </p:nvGrpSpPr>
        <p:grpSpPr>
          <a:xfrm>
            <a:off x="-7581349" y="4439690"/>
            <a:ext cx="3114674" cy="1196821"/>
            <a:chOff x="-7872299" y="3413350"/>
            <a:chExt cx="3114674" cy="1196821"/>
          </a:xfrm>
        </p:grpSpPr>
        <p:grpSp>
          <p:nvGrpSpPr>
            <p:cNvPr id="506" name="Google Shape;506;p9"/>
            <p:cNvGrpSpPr/>
            <p:nvPr/>
          </p:nvGrpSpPr>
          <p:grpSpPr>
            <a:xfrm>
              <a:off x="-7872299" y="3413350"/>
              <a:ext cx="3114674" cy="1196821"/>
              <a:chOff x="-7957100" y="3457738"/>
              <a:chExt cx="4303225" cy="1431775"/>
            </a:xfrm>
          </p:grpSpPr>
          <p:sp>
            <p:nvSpPr>
              <p:cNvPr id="507" name="Google Shape;507;p9"/>
              <p:cNvSpPr/>
              <p:nvPr/>
            </p:nvSpPr>
            <p:spPr>
              <a:xfrm>
                <a:off x="-7957100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9"/>
              <p:cNvSpPr/>
              <p:nvPr/>
            </p:nvSpPr>
            <p:spPr>
              <a:xfrm rot="10800000">
                <a:off x="-7957061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9"/>
              <p:cNvSpPr/>
              <p:nvPr/>
            </p:nvSpPr>
            <p:spPr>
              <a:xfrm>
                <a:off x="-6911089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9"/>
              <p:cNvSpPr/>
              <p:nvPr/>
            </p:nvSpPr>
            <p:spPr>
              <a:xfrm rot="10800000">
                <a:off x="-6911050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9"/>
              <p:cNvSpPr/>
              <p:nvPr/>
            </p:nvSpPr>
            <p:spPr>
              <a:xfrm>
                <a:off x="-5680625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9"/>
              <p:cNvSpPr/>
              <p:nvPr/>
            </p:nvSpPr>
            <p:spPr>
              <a:xfrm rot="10800000">
                <a:off x="-5680586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9"/>
              <p:cNvSpPr/>
              <p:nvPr/>
            </p:nvSpPr>
            <p:spPr>
              <a:xfrm>
                <a:off x="-4634614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9"/>
              <p:cNvSpPr/>
              <p:nvPr/>
            </p:nvSpPr>
            <p:spPr>
              <a:xfrm rot="10800000">
                <a:off x="-4634575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15" name="Google Shape;515;p9"/>
            <p:cNvSpPr/>
            <p:nvPr/>
          </p:nvSpPr>
          <p:spPr>
            <a:xfrm>
              <a:off x="-7591271" y="3501965"/>
              <a:ext cx="324130" cy="1019467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1</a:t>
              </a:r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7017550" y="3510482"/>
              <a:ext cx="568455" cy="100245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7</a:t>
              </a:r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6131725" y="3510482"/>
              <a:ext cx="568455" cy="100245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7</a:t>
              </a: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-5398300" y="3510545"/>
              <a:ext cx="580733" cy="103648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6</a:t>
              </a: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-7816226" y="4086225"/>
              <a:ext cx="362924" cy="17144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Year</a:t>
              </a:r>
            </a:p>
          </p:txBody>
        </p:sp>
      </p:grpSp>
      <p:grpSp>
        <p:nvGrpSpPr>
          <p:cNvPr id="520" name="Google Shape;520;p9"/>
          <p:cNvGrpSpPr/>
          <p:nvPr/>
        </p:nvGrpSpPr>
        <p:grpSpPr>
          <a:xfrm>
            <a:off x="-3765361" y="4390252"/>
            <a:ext cx="3114674" cy="1196821"/>
            <a:chOff x="-7872299" y="3413350"/>
            <a:chExt cx="3114674" cy="1196821"/>
          </a:xfrm>
        </p:grpSpPr>
        <p:grpSp>
          <p:nvGrpSpPr>
            <p:cNvPr id="521" name="Google Shape;521;p9"/>
            <p:cNvGrpSpPr/>
            <p:nvPr/>
          </p:nvGrpSpPr>
          <p:grpSpPr>
            <a:xfrm>
              <a:off x="-7872299" y="3413350"/>
              <a:ext cx="3114674" cy="1196821"/>
              <a:chOff x="-7957100" y="3457738"/>
              <a:chExt cx="4303225" cy="1431775"/>
            </a:xfrm>
          </p:grpSpPr>
          <p:sp>
            <p:nvSpPr>
              <p:cNvPr id="522" name="Google Shape;522;p9"/>
              <p:cNvSpPr/>
              <p:nvPr/>
            </p:nvSpPr>
            <p:spPr>
              <a:xfrm>
                <a:off x="-7957100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9"/>
              <p:cNvSpPr/>
              <p:nvPr/>
            </p:nvSpPr>
            <p:spPr>
              <a:xfrm rot="10800000">
                <a:off x="-7957061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9"/>
              <p:cNvSpPr/>
              <p:nvPr/>
            </p:nvSpPr>
            <p:spPr>
              <a:xfrm>
                <a:off x="-6911089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 rot="10800000">
                <a:off x="-6911050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-5680625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9"/>
              <p:cNvSpPr/>
              <p:nvPr/>
            </p:nvSpPr>
            <p:spPr>
              <a:xfrm rot="10800000">
                <a:off x="-5680586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9"/>
              <p:cNvSpPr/>
              <p:nvPr/>
            </p:nvSpPr>
            <p:spPr>
              <a:xfrm>
                <a:off x="-4634614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 rot="10800000">
                <a:off x="-4634575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30" name="Google Shape;530;p9"/>
            <p:cNvSpPr/>
            <p:nvPr/>
          </p:nvSpPr>
          <p:spPr>
            <a:xfrm>
              <a:off x="-7591271" y="3501965"/>
              <a:ext cx="324130" cy="1019467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1</a:t>
              </a:r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-7017550" y="3510482"/>
              <a:ext cx="573366" cy="103648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0</a:t>
              </a: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-6131725" y="3510482"/>
              <a:ext cx="607744" cy="1015213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4</a:t>
              </a:r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-5398300" y="3510545"/>
              <a:ext cx="583188" cy="101804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5</a:t>
              </a: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-7782891" y="4095750"/>
              <a:ext cx="324125" cy="19175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PM</a:t>
              </a:r>
            </a:p>
          </p:txBody>
        </p:sp>
      </p:grpSp>
      <p:grpSp>
        <p:nvGrpSpPr>
          <p:cNvPr id="535" name="Google Shape;535;p9"/>
          <p:cNvGrpSpPr/>
          <p:nvPr/>
        </p:nvGrpSpPr>
        <p:grpSpPr>
          <a:xfrm>
            <a:off x="-3847025" y="6762811"/>
            <a:ext cx="3441300" cy="969300"/>
            <a:chOff x="-3856912" y="4933400"/>
            <a:chExt cx="3441300" cy="969300"/>
          </a:xfrm>
        </p:grpSpPr>
        <p:sp>
          <p:nvSpPr>
            <p:cNvPr id="536" name="Google Shape;536;p9"/>
            <p:cNvSpPr/>
            <p:nvPr/>
          </p:nvSpPr>
          <p:spPr>
            <a:xfrm>
              <a:off x="-3856912" y="4933400"/>
              <a:ext cx="3441300" cy="9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-3649900" y="5272050"/>
              <a:ext cx="3027300" cy="276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38" name="Google Shape;538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1317825" y="5010538"/>
              <a:ext cx="815025" cy="8150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539" name="Google Shape;539;p9"/>
          <p:cNvGrpSpPr/>
          <p:nvPr/>
        </p:nvGrpSpPr>
        <p:grpSpPr>
          <a:xfrm>
            <a:off x="-7744662" y="6787536"/>
            <a:ext cx="3441300" cy="969300"/>
            <a:chOff x="-8035612" y="4921100"/>
            <a:chExt cx="3441300" cy="969300"/>
          </a:xfrm>
        </p:grpSpPr>
        <p:sp>
          <p:nvSpPr>
            <p:cNvPr id="540" name="Google Shape;540;p9"/>
            <p:cNvSpPr/>
            <p:nvPr/>
          </p:nvSpPr>
          <p:spPr>
            <a:xfrm>
              <a:off x="-8035612" y="4921100"/>
              <a:ext cx="3441300" cy="9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-7828600" y="5259750"/>
              <a:ext cx="1608900" cy="276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-6203200" y="5267600"/>
              <a:ext cx="1412100" cy="276300"/>
            </a:xfrm>
            <a:prstGeom prst="roundRect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43" name="Google Shape;543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6722475" y="5010538"/>
              <a:ext cx="815025" cy="8150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544" name="Google Shape;544;p9"/>
          <p:cNvGrpSpPr/>
          <p:nvPr/>
        </p:nvGrpSpPr>
        <p:grpSpPr>
          <a:xfrm>
            <a:off x="-7744650" y="8907863"/>
            <a:ext cx="3441300" cy="969300"/>
            <a:chOff x="-8035612" y="4921100"/>
            <a:chExt cx="3441300" cy="969300"/>
          </a:xfrm>
        </p:grpSpPr>
        <p:sp>
          <p:nvSpPr>
            <p:cNvPr id="545" name="Google Shape;545;p9"/>
            <p:cNvSpPr/>
            <p:nvPr/>
          </p:nvSpPr>
          <p:spPr>
            <a:xfrm>
              <a:off x="-8035612" y="4921100"/>
              <a:ext cx="3441300" cy="9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-7795273" y="5267600"/>
              <a:ext cx="3004200" cy="276300"/>
            </a:xfrm>
            <a:prstGeom prst="roundRect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47" name="Google Shape;547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7795300" y="4998238"/>
              <a:ext cx="815025" cy="8150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548" name="Google Shape;548;p9"/>
          <p:cNvGrpSpPr/>
          <p:nvPr/>
        </p:nvGrpSpPr>
        <p:grpSpPr>
          <a:xfrm>
            <a:off x="-3405862" y="8907863"/>
            <a:ext cx="2559000" cy="2200575"/>
            <a:chOff x="-3629025" y="6390975"/>
            <a:chExt cx="2559000" cy="2200575"/>
          </a:xfrm>
        </p:grpSpPr>
        <p:sp>
          <p:nvSpPr>
            <p:cNvPr id="549" name="Google Shape;549;p9"/>
            <p:cNvSpPr/>
            <p:nvPr/>
          </p:nvSpPr>
          <p:spPr>
            <a:xfrm rot="10800000">
              <a:off x="-2994296" y="7622550"/>
              <a:ext cx="1275600" cy="969000"/>
            </a:xfrm>
            <a:prstGeom prst="triangle">
              <a:avLst>
                <a:gd fmla="val 50000" name="adj"/>
              </a:avLst>
            </a:prstGeom>
            <a:solidFill>
              <a:srgbClr val="E0666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-3629025" y="6390975"/>
              <a:ext cx="2559000" cy="1517400"/>
            </a:xfrm>
            <a:prstGeom prst="roundRect">
              <a:avLst>
                <a:gd fmla="val 16667" name="adj"/>
              </a:avLst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-3139097" y="6790835"/>
              <a:ext cx="844800" cy="708900"/>
            </a:xfrm>
            <a:prstGeom prst="heart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-2166375" y="6684699"/>
              <a:ext cx="447675" cy="815024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1</a:t>
              </a:r>
            </a:p>
          </p:txBody>
        </p:sp>
      </p:grpSp>
      <p:sp>
        <p:nvSpPr>
          <p:cNvPr id="553" name="Google Shape;553;p9"/>
          <p:cNvSpPr txBox="1"/>
          <p:nvPr/>
        </p:nvSpPr>
        <p:spPr>
          <a:xfrm>
            <a:off x="-8420100" y="786175"/>
            <a:ext cx="80550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Blinker"/>
                <a:ea typeface="Blinker"/>
                <a:cs typeface="Blinker"/>
                <a:sym typeface="Blinker"/>
              </a:rPr>
              <a:t>Use  any of these these tags or create your own to personalize your snippet story.</a:t>
            </a:r>
            <a:endParaRPr b="1" sz="3000">
              <a:latin typeface="Blinker"/>
              <a:ea typeface="Blinker"/>
              <a:cs typeface="Blinker"/>
              <a:sym typeface="Blinker"/>
            </a:endParaRPr>
          </a:p>
        </p:txBody>
      </p:sp>
      <p:grpSp>
        <p:nvGrpSpPr>
          <p:cNvPr id="554" name="Google Shape;554;p9"/>
          <p:cNvGrpSpPr/>
          <p:nvPr/>
        </p:nvGrpSpPr>
        <p:grpSpPr>
          <a:xfrm>
            <a:off x="8413716" y="4117254"/>
            <a:ext cx="622818" cy="387881"/>
            <a:chOff x="4797800" y="1994125"/>
            <a:chExt cx="306475" cy="186025"/>
          </a:xfrm>
        </p:grpSpPr>
        <p:sp>
          <p:nvSpPr>
            <p:cNvPr id="555" name="Google Shape;555;p9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7" name="Google Shape;557;p9"/>
          <p:cNvSpPr/>
          <p:nvPr/>
        </p:nvSpPr>
        <p:spPr>
          <a:xfrm>
            <a:off x="7556759" y="4141859"/>
            <a:ext cx="540311" cy="471597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9"/>
          <p:cNvSpPr/>
          <p:nvPr/>
        </p:nvSpPr>
        <p:spPr>
          <a:xfrm>
            <a:off x="9265978" y="4118110"/>
            <a:ext cx="541226" cy="387881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9"/>
          <p:cNvSpPr/>
          <p:nvPr/>
        </p:nvSpPr>
        <p:spPr>
          <a:xfrm>
            <a:off x="10039937" y="4052546"/>
            <a:ext cx="513130" cy="519034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9"/>
          <p:cNvSpPr/>
          <p:nvPr/>
        </p:nvSpPr>
        <p:spPr>
          <a:xfrm>
            <a:off x="11560657" y="4104059"/>
            <a:ext cx="459633" cy="429739"/>
          </a:xfrm>
          <a:custGeom>
            <a:rect b="b" l="l" r="r" t="t"/>
            <a:pathLst>
              <a:path extrusionOk="0" h="8244" w="9047">
                <a:moveTo>
                  <a:pt x="464" y="1"/>
                </a:moveTo>
                <a:cubicBezTo>
                  <a:pt x="196" y="1"/>
                  <a:pt x="0" y="215"/>
                  <a:pt x="0" y="464"/>
                </a:cubicBezTo>
                <a:lnTo>
                  <a:pt x="0" y="5960"/>
                </a:lnTo>
                <a:cubicBezTo>
                  <a:pt x="0" y="6210"/>
                  <a:pt x="196" y="6406"/>
                  <a:pt x="464" y="6406"/>
                </a:cubicBezTo>
                <a:lnTo>
                  <a:pt x="5424" y="6406"/>
                </a:lnTo>
                <a:lnTo>
                  <a:pt x="7244" y="8244"/>
                </a:lnTo>
                <a:lnTo>
                  <a:pt x="7244" y="6424"/>
                </a:lnTo>
                <a:lnTo>
                  <a:pt x="8600" y="6424"/>
                </a:lnTo>
                <a:cubicBezTo>
                  <a:pt x="8850" y="6424"/>
                  <a:pt x="9046" y="6210"/>
                  <a:pt x="9046" y="5960"/>
                </a:cubicBezTo>
                <a:lnTo>
                  <a:pt x="9046" y="464"/>
                </a:lnTo>
                <a:cubicBezTo>
                  <a:pt x="9046" y="215"/>
                  <a:pt x="8850" y="1"/>
                  <a:pt x="860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1" name="Google Shape;561;p9"/>
          <p:cNvGrpSpPr/>
          <p:nvPr/>
        </p:nvGrpSpPr>
        <p:grpSpPr>
          <a:xfrm>
            <a:off x="12399923" y="4123289"/>
            <a:ext cx="541226" cy="388819"/>
            <a:chOff x="4250025" y="2848800"/>
            <a:chExt cx="266325" cy="186475"/>
          </a:xfrm>
        </p:grpSpPr>
        <p:sp>
          <p:nvSpPr>
            <p:cNvPr id="562" name="Google Shape;562;p9"/>
            <p:cNvSpPr/>
            <p:nvPr/>
          </p:nvSpPr>
          <p:spPr>
            <a:xfrm>
              <a:off x="4250025" y="2848800"/>
              <a:ext cx="166425" cy="149900"/>
            </a:xfrm>
            <a:custGeom>
              <a:rect b="b" l="l" r="r" t="t"/>
              <a:pathLst>
                <a:path extrusionOk="0" h="5996" w="6657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349950" y="2885375"/>
              <a:ext cx="166400" cy="149900"/>
            </a:xfrm>
            <a:custGeom>
              <a:rect b="b" l="l" r="r" t="t"/>
              <a:pathLst>
                <a:path extrusionOk="0" h="5996" w="6656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4" name="Google Shape;564;p9"/>
          <p:cNvGrpSpPr/>
          <p:nvPr/>
        </p:nvGrpSpPr>
        <p:grpSpPr>
          <a:xfrm>
            <a:off x="13318176" y="4068399"/>
            <a:ext cx="527610" cy="499486"/>
            <a:chOff x="4707700" y="2822475"/>
            <a:chExt cx="259625" cy="239550"/>
          </a:xfrm>
        </p:grpSpPr>
        <p:sp>
          <p:nvSpPr>
            <p:cNvPr id="565" name="Google Shape;565;p9"/>
            <p:cNvSpPr/>
            <p:nvPr/>
          </p:nvSpPr>
          <p:spPr>
            <a:xfrm>
              <a:off x="4707700" y="2822475"/>
              <a:ext cx="259625" cy="176225"/>
            </a:xfrm>
            <a:custGeom>
              <a:rect b="b" l="l" r="r" t="t"/>
              <a:pathLst>
                <a:path extrusionOk="0" h="7049" w="10385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4754525" y="29919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4719750" y="3031675"/>
              <a:ext cx="29900" cy="30350"/>
            </a:xfrm>
            <a:custGeom>
              <a:rect b="b" l="l" r="r" t="t"/>
              <a:pathLst>
                <a:path extrusionOk="0" h="1214" w="1196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8" name="Google Shape;568;p9"/>
          <p:cNvSpPr/>
          <p:nvPr/>
        </p:nvSpPr>
        <p:spPr>
          <a:xfrm>
            <a:off x="14046272" y="4074288"/>
            <a:ext cx="524003" cy="489529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9"/>
          <p:cNvSpPr/>
          <p:nvPr/>
        </p:nvSpPr>
        <p:spPr>
          <a:xfrm>
            <a:off x="14850958" y="4124549"/>
            <a:ext cx="541226" cy="388819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0" name="Google Shape;570;p9"/>
          <p:cNvGrpSpPr/>
          <p:nvPr/>
        </p:nvGrpSpPr>
        <p:grpSpPr>
          <a:xfrm>
            <a:off x="15831827" y="4012570"/>
            <a:ext cx="540311" cy="610205"/>
            <a:chOff x="6425500" y="2795700"/>
            <a:chExt cx="265875" cy="292650"/>
          </a:xfrm>
        </p:grpSpPr>
        <p:sp>
          <p:nvSpPr>
            <p:cNvPr id="571" name="Google Shape;571;p9"/>
            <p:cNvSpPr/>
            <p:nvPr/>
          </p:nvSpPr>
          <p:spPr>
            <a:xfrm>
              <a:off x="6425500" y="2795700"/>
              <a:ext cx="265875" cy="292650"/>
            </a:xfrm>
            <a:custGeom>
              <a:rect b="b" l="l" r="r" t="t"/>
              <a:pathLst>
                <a:path extrusionOk="0" h="11706" w="10635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6515150" y="2868425"/>
              <a:ext cx="86575" cy="87000"/>
            </a:xfrm>
            <a:custGeom>
              <a:rect b="b" l="l" r="r" t="t"/>
              <a:pathLst>
                <a:path extrusionOk="0" h="3480" w="3463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3" name="Google Shape;573;p9"/>
          <p:cNvSpPr/>
          <p:nvPr/>
        </p:nvSpPr>
        <p:spPr>
          <a:xfrm>
            <a:off x="16596237" y="4062687"/>
            <a:ext cx="542140" cy="513404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4" name="Google Shape;574;p9"/>
          <p:cNvGrpSpPr/>
          <p:nvPr/>
        </p:nvGrpSpPr>
        <p:grpSpPr>
          <a:xfrm>
            <a:off x="17488850" y="4096211"/>
            <a:ext cx="538482" cy="444283"/>
            <a:chOff x="5549875" y="2418425"/>
            <a:chExt cx="264975" cy="213075"/>
          </a:xfrm>
        </p:grpSpPr>
        <p:sp>
          <p:nvSpPr>
            <p:cNvPr id="575" name="Google Shape;575;p9"/>
            <p:cNvSpPr/>
            <p:nvPr/>
          </p:nvSpPr>
          <p:spPr>
            <a:xfrm>
              <a:off x="5549875" y="2576925"/>
              <a:ext cx="42400" cy="54575"/>
            </a:xfrm>
            <a:custGeom>
              <a:rect b="b" l="l" r="r" t="t"/>
              <a:pathLst>
                <a:path extrusionOk="0" h="2183" w="1696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5576175" y="2418425"/>
              <a:ext cx="238675" cy="211200"/>
            </a:xfrm>
            <a:custGeom>
              <a:rect b="b" l="l" r="r" t="t"/>
              <a:pathLst>
                <a:path extrusionOk="0" h="8448" w="9547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7" name="Google Shape;577;p9"/>
          <p:cNvGrpSpPr/>
          <p:nvPr/>
        </p:nvGrpSpPr>
        <p:grpSpPr>
          <a:xfrm>
            <a:off x="8413504" y="5082078"/>
            <a:ext cx="460547" cy="471597"/>
            <a:chOff x="3739275" y="2525850"/>
            <a:chExt cx="226625" cy="226175"/>
          </a:xfrm>
        </p:grpSpPr>
        <p:sp>
          <p:nvSpPr>
            <p:cNvPr id="578" name="Google Shape;578;p9"/>
            <p:cNvSpPr/>
            <p:nvPr/>
          </p:nvSpPr>
          <p:spPr>
            <a:xfrm>
              <a:off x="377942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393" y="0"/>
                  </a:moveTo>
                  <a:cubicBezTo>
                    <a:pt x="179" y="0"/>
                    <a:pt x="1" y="178"/>
                    <a:pt x="1" y="410"/>
                  </a:cubicBezTo>
                  <a:lnTo>
                    <a:pt x="1" y="1195"/>
                  </a:lnTo>
                  <a:cubicBezTo>
                    <a:pt x="1" y="1427"/>
                    <a:pt x="179" y="1606"/>
                    <a:pt x="393" y="1606"/>
                  </a:cubicBezTo>
                  <a:cubicBezTo>
                    <a:pt x="625" y="1606"/>
                    <a:pt x="804" y="1427"/>
                    <a:pt x="804" y="1195"/>
                  </a:cubicBezTo>
                  <a:lnTo>
                    <a:pt x="804" y="410"/>
                  </a:lnTo>
                  <a:cubicBezTo>
                    <a:pt x="804" y="178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39275" y="2605675"/>
              <a:ext cx="226625" cy="146350"/>
            </a:xfrm>
            <a:custGeom>
              <a:rect b="b" l="l" r="r" t="t"/>
              <a:pathLst>
                <a:path extrusionOk="0" h="5854" w="9065">
                  <a:moveTo>
                    <a:pt x="2927" y="804"/>
                  </a:moveTo>
                  <a:lnTo>
                    <a:pt x="2927" y="1856"/>
                  </a:lnTo>
                  <a:lnTo>
                    <a:pt x="804" y="1856"/>
                  </a:lnTo>
                  <a:lnTo>
                    <a:pt x="804" y="804"/>
                  </a:lnTo>
                  <a:close/>
                  <a:moveTo>
                    <a:pt x="5604" y="804"/>
                  </a:moveTo>
                  <a:lnTo>
                    <a:pt x="5604" y="1856"/>
                  </a:lnTo>
                  <a:lnTo>
                    <a:pt x="3462" y="1856"/>
                  </a:lnTo>
                  <a:lnTo>
                    <a:pt x="3462" y="804"/>
                  </a:lnTo>
                  <a:close/>
                  <a:moveTo>
                    <a:pt x="8262" y="804"/>
                  </a:moveTo>
                  <a:lnTo>
                    <a:pt x="8262" y="1856"/>
                  </a:lnTo>
                  <a:lnTo>
                    <a:pt x="6121" y="1856"/>
                  </a:lnTo>
                  <a:lnTo>
                    <a:pt x="6121" y="804"/>
                  </a:lnTo>
                  <a:close/>
                  <a:moveTo>
                    <a:pt x="2927" y="2392"/>
                  </a:moveTo>
                  <a:lnTo>
                    <a:pt x="2927" y="3462"/>
                  </a:lnTo>
                  <a:lnTo>
                    <a:pt x="804" y="3462"/>
                  </a:lnTo>
                  <a:lnTo>
                    <a:pt x="804" y="2392"/>
                  </a:lnTo>
                  <a:close/>
                  <a:moveTo>
                    <a:pt x="5604" y="2392"/>
                  </a:moveTo>
                  <a:lnTo>
                    <a:pt x="5604" y="3462"/>
                  </a:lnTo>
                  <a:lnTo>
                    <a:pt x="3462" y="3462"/>
                  </a:lnTo>
                  <a:lnTo>
                    <a:pt x="3462" y="2392"/>
                  </a:lnTo>
                  <a:close/>
                  <a:moveTo>
                    <a:pt x="8262" y="2392"/>
                  </a:moveTo>
                  <a:lnTo>
                    <a:pt x="8262" y="3462"/>
                  </a:lnTo>
                  <a:lnTo>
                    <a:pt x="6121" y="3462"/>
                  </a:lnTo>
                  <a:lnTo>
                    <a:pt x="6121" y="2392"/>
                  </a:lnTo>
                  <a:close/>
                  <a:moveTo>
                    <a:pt x="2927" y="3980"/>
                  </a:moveTo>
                  <a:lnTo>
                    <a:pt x="2927" y="5050"/>
                  </a:lnTo>
                  <a:lnTo>
                    <a:pt x="804" y="5050"/>
                  </a:lnTo>
                  <a:lnTo>
                    <a:pt x="804" y="3980"/>
                  </a:lnTo>
                  <a:close/>
                  <a:moveTo>
                    <a:pt x="5604" y="3980"/>
                  </a:moveTo>
                  <a:lnTo>
                    <a:pt x="5604" y="5050"/>
                  </a:lnTo>
                  <a:lnTo>
                    <a:pt x="3462" y="5050"/>
                  </a:lnTo>
                  <a:lnTo>
                    <a:pt x="3462" y="3980"/>
                  </a:lnTo>
                  <a:close/>
                  <a:moveTo>
                    <a:pt x="8262" y="3980"/>
                  </a:moveTo>
                  <a:lnTo>
                    <a:pt x="8262" y="5050"/>
                  </a:lnTo>
                  <a:lnTo>
                    <a:pt x="6121" y="5050"/>
                  </a:lnTo>
                  <a:lnTo>
                    <a:pt x="6121" y="3980"/>
                  </a:lnTo>
                  <a:close/>
                  <a:moveTo>
                    <a:pt x="1" y="1"/>
                  </a:moveTo>
                  <a:lnTo>
                    <a:pt x="1" y="5853"/>
                  </a:lnTo>
                  <a:lnTo>
                    <a:pt x="9065" y="5853"/>
                  </a:lnTo>
                  <a:lnTo>
                    <a:pt x="90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90567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411" y="0"/>
                  </a:moveTo>
                  <a:cubicBezTo>
                    <a:pt x="179" y="0"/>
                    <a:pt x="0" y="178"/>
                    <a:pt x="0" y="410"/>
                  </a:cubicBezTo>
                  <a:lnTo>
                    <a:pt x="0" y="1195"/>
                  </a:lnTo>
                  <a:cubicBezTo>
                    <a:pt x="0" y="1427"/>
                    <a:pt x="179" y="1606"/>
                    <a:pt x="411" y="1606"/>
                  </a:cubicBezTo>
                  <a:cubicBezTo>
                    <a:pt x="643" y="1606"/>
                    <a:pt x="803" y="1427"/>
                    <a:pt x="803" y="1195"/>
                  </a:cubicBezTo>
                  <a:lnTo>
                    <a:pt x="803" y="410"/>
                  </a:lnTo>
                  <a:cubicBezTo>
                    <a:pt x="803" y="178"/>
                    <a:pt x="643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739275" y="2545900"/>
              <a:ext cx="226625" cy="46425"/>
            </a:xfrm>
            <a:custGeom>
              <a:rect b="b" l="l" r="r" t="t"/>
              <a:pathLst>
                <a:path extrusionOk="0" h="1857" w="9065">
                  <a:moveTo>
                    <a:pt x="1" y="1"/>
                  </a:moveTo>
                  <a:lnTo>
                    <a:pt x="1" y="1857"/>
                  </a:lnTo>
                  <a:lnTo>
                    <a:pt x="9065" y="1857"/>
                  </a:lnTo>
                  <a:lnTo>
                    <a:pt x="9065" y="1"/>
                  </a:lnTo>
                  <a:lnTo>
                    <a:pt x="7994" y="1"/>
                  </a:lnTo>
                  <a:lnTo>
                    <a:pt x="7994" y="393"/>
                  </a:lnTo>
                  <a:cubicBezTo>
                    <a:pt x="7994" y="929"/>
                    <a:pt x="7584" y="1321"/>
                    <a:pt x="7067" y="1321"/>
                  </a:cubicBezTo>
                  <a:cubicBezTo>
                    <a:pt x="6549" y="1321"/>
                    <a:pt x="6121" y="929"/>
                    <a:pt x="6121" y="393"/>
                  </a:cubicBezTo>
                  <a:lnTo>
                    <a:pt x="6121" y="1"/>
                  </a:lnTo>
                  <a:lnTo>
                    <a:pt x="2927" y="1"/>
                  </a:lnTo>
                  <a:lnTo>
                    <a:pt x="2927" y="393"/>
                  </a:lnTo>
                  <a:cubicBezTo>
                    <a:pt x="2927" y="929"/>
                    <a:pt x="2535" y="1321"/>
                    <a:pt x="1999" y="1321"/>
                  </a:cubicBezTo>
                  <a:cubicBezTo>
                    <a:pt x="1482" y="1321"/>
                    <a:pt x="1072" y="929"/>
                    <a:pt x="1072" y="39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2" name="Google Shape;582;p9"/>
          <p:cNvGrpSpPr/>
          <p:nvPr/>
        </p:nvGrpSpPr>
        <p:grpSpPr>
          <a:xfrm>
            <a:off x="7603788" y="5041131"/>
            <a:ext cx="418836" cy="553490"/>
            <a:chOff x="4518575" y="2506200"/>
            <a:chExt cx="206100" cy="265450"/>
          </a:xfrm>
        </p:grpSpPr>
        <p:sp>
          <p:nvSpPr>
            <p:cNvPr id="583" name="Google Shape;583;p9"/>
            <p:cNvSpPr/>
            <p:nvPr/>
          </p:nvSpPr>
          <p:spPr>
            <a:xfrm>
              <a:off x="4518575" y="2506200"/>
              <a:ext cx="206100" cy="265450"/>
            </a:xfrm>
            <a:custGeom>
              <a:rect b="b" l="l" r="r" t="t"/>
              <a:pathLst>
                <a:path extrusionOk="0" h="10618" w="8244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628300" y="25557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4628300" y="2608800"/>
              <a:ext cx="56225" cy="13425"/>
            </a:xfrm>
            <a:custGeom>
              <a:rect b="b" l="l" r="r" t="t"/>
              <a:pathLst>
                <a:path extrusionOk="0" h="537" w="2249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4628300" y="27154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4628300" y="2662325"/>
              <a:ext cx="56225" cy="12975"/>
            </a:xfrm>
            <a:custGeom>
              <a:rect b="b" l="l" r="r" t="t"/>
              <a:pathLst>
                <a:path extrusionOk="0" h="519" w="2249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4558275" y="25392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4558275" y="2592300"/>
              <a:ext cx="49525" cy="40625"/>
            </a:xfrm>
            <a:custGeom>
              <a:rect b="b" l="l" r="r" t="t"/>
              <a:pathLst>
                <a:path extrusionOk="0" h="1625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4558275" y="2645375"/>
              <a:ext cx="49525" cy="41075"/>
            </a:xfrm>
            <a:custGeom>
              <a:rect b="b" l="l" r="r" t="t"/>
              <a:pathLst>
                <a:path extrusionOk="0" h="1643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4558275" y="26980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2" name="Google Shape;592;p9"/>
          <p:cNvGrpSpPr/>
          <p:nvPr/>
        </p:nvGrpSpPr>
        <p:grpSpPr>
          <a:xfrm>
            <a:off x="9265711" y="5082505"/>
            <a:ext cx="460598" cy="471597"/>
            <a:chOff x="4164375" y="1677425"/>
            <a:chExt cx="226650" cy="226175"/>
          </a:xfrm>
        </p:grpSpPr>
        <p:sp>
          <p:nvSpPr>
            <p:cNvPr id="593" name="Google Shape;593;p9"/>
            <p:cNvSpPr/>
            <p:nvPr/>
          </p:nvSpPr>
          <p:spPr>
            <a:xfrm>
              <a:off x="4164375" y="1677425"/>
              <a:ext cx="226650" cy="226175"/>
            </a:xfrm>
            <a:custGeom>
              <a:rect b="b" l="l" r="r" t="t"/>
              <a:pathLst>
                <a:path extrusionOk="0" h="9047" w="9066">
                  <a:moveTo>
                    <a:pt x="1" y="0"/>
                  </a:moveTo>
                  <a:lnTo>
                    <a:pt x="1" y="9047"/>
                  </a:lnTo>
                  <a:lnTo>
                    <a:pt x="9065" y="9047"/>
                  </a:lnTo>
                  <a:lnTo>
                    <a:pt x="9065" y="8244"/>
                  </a:lnTo>
                  <a:lnTo>
                    <a:pt x="804" y="824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204525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254500" y="1677425"/>
              <a:ext cx="36600" cy="186475"/>
            </a:xfrm>
            <a:custGeom>
              <a:rect b="b" l="l" r="r" t="t"/>
              <a:pathLst>
                <a:path extrusionOk="0" h="7459" w="1464">
                  <a:moveTo>
                    <a:pt x="0" y="0"/>
                  </a:moveTo>
                  <a:lnTo>
                    <a:pt x="0" y="7459"/>
                  </a:lnTo>
                  <a:lnTo>
                    <a:pt x="1463" y="745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304450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354400" y="1803650"/>
              <a:ext cx="36625" cy="60250"/>
            </a:xfrm>
            <a:custGeom>
              <a:rect b="b" l="l" r="r" t="t"/>
              <a:pathLst>
                <a:path extrusionOk="0" h="2410" w="1465">
                  <a:moveTo>
                    <a:pt x="1" y="1"/>
                  </a:moveTo>
                  <a:lnTo>
                    <a:pt x="1" y="2410"/>
                  </a:lnTo>
                  <a:lnTo>
                    <a:pt x="1464" y="24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8" name="Google Shape;598;p9"/>
          <p:cNvGrpSpPr/>
          <p:nvPr/>
        </p:nvGrpSpPr>
        <p:grpSpPr>
          <a:xfrm>
            <a:off x="10885910" y="5069027"/>
            <a:ext cx="459633" cy="471597"/>
            <a:chOff x="5226025" y="1677425"/>
            <a:chExt cx="226175" cy="226175"/>
          </a:xfrm>
        </p:grpSpPr>
        <p:sp>
          <p:nvSpPr>
            <p:cNvPr id="599" name="Google Shape;599;p9"/>
            <p:cNvSpPr/>
            <p:nvPr/>
          </p:nvSpPr>
          <p:spPr>
            <a:xfrm>
              <a:off x="5226025" y="1677425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5259025" y="1733625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54" y="1"/>
                  </a:moveTo>
                  <a:lnTo>
                    <a:pt x="1" y="571"/>
                  </a:lnTo>
                  <a:lnTo>
                    <a:pt x="2410" y="2980"/>
                  </a:lnTo>
                  <a:lnTo>
                    <a:pt x="3213" y="2177"/>
                  </a:lnTo>
                  <a:lnTo>
                    <a:pt x="4533" y="3516"/>
                  </a:lnTo>
                  <a:lnTo>
                    <a:pt x="5336" y="2713"/>
                  </a:lnTo>
                  <a:lnTo>
                    <a:pt x="6389" y="3765"/>
                  </a:lnTo>
                  <a:lnTo>
                    <a:pt x="5603" y="4533"/>
                  </a:lnTo>
                  <a:lnTo>
                    <a:pt x="7727" y="4533"/>
                  </a:lnTo>
                  <a:lnTo>
                    <a:pt x="7727" y="2409"/>
                  </a:lnTo>
                  <a:lnTo>
                    <a:pt x="6942" y="3194"/>
                  </a:lnTo>
                  <a:lnTo>
                    <a:pt x="5336" y="1589"/>
                  </a:lnTo>
                  <a:lnTo>
                    <a:pt x="4533" y="2391"/>
                  </a:lnTo>
                  <a:lnTo>
                    <a:pt x="3213" y="1053"/>
                  </a:lnTo>
                  <a:lnTo>
                    <a:pt x="2410" y="18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1" name="Google Shape;601;p9"/>
          <p:cNvGrpSpPr/>
          <p:nvPr/>
        </p:nvGrpSpPr>
        <p:grpSpPr>
          <a:xfrm>
            <a:off x="10076388" y="5069239"/>
            <a:ext cx="459633" cy="471597"/>
            <a:chOff x="4835275" y="1198350"/>
            <a:chExt cx="226175" cy="226175"/>
          </a:xfrm>
        </p:grpSpPr>
        <p:sp>
          <p:nvSpPr>
            <p:cNvPr id="602" name="Google Shape;602;p9"/>
            <p:cNvSpPr/>
            <p:nvPr/>
          </p:nvSpPr>
          <p:spPr>
            <a:xfrm>
              <a:off x="4835275" y="1198350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4868275" y="1255000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4" name="Google Shape;604;p9"/>
          <p:cNvGrpSpPr/>
          <p:nvPr/>
        </p:nvGrpSpPr>
        <p:grpSpPr>
          <a:xfrm>
            <a:off x="12668925" y="5044612"/>
            <a:ext cx="533961" cy="547912"/>
            <a:chOff x="968775" y="1180050"/>
            <a:chExt cx="262750" cy="262775"/>
          </a:xfrm>
        </p:grpSpPr>
        <p:sp>
          <p:nvSpPr>
            <p:cNvPr id="605" name="Google Shape;605;p9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8" name="Google Shape;608;p9"/>
          <p:cNvGrpSpPr/>
          <p:nvPr/>
        </p:nvGrpSpPr>
        <p:grpSpPr>
          <a:xfrm>
            <a:off x="11692755" y="5147198"/>
            <a:ext cx="593809" cy="342686"/>
            <a:chOff x="1678900" y="1231350"/>
            <a:chExt cx="292200" cy="164350"/>
          </a:xfrm>
        </p:grpSpPr>
        <p:sp>
          <p:nvSpPr>
            <p:cNvPr id="609" name="Google Shape;609;p9"/>
            <p:cNvSpPr/>
            <p:nvPr/>
          </p:nvSpPr>
          <p:spPr>
            <a:xfrm>
              <a:off x="1678900" y="1231350"/>
              <a:ext cx="233775" cy="159725"/>
            </a:xfrm>
            <a:custGeom>
              <a:rect b="b" l="l" r="r" t="t"/>
              <a:pathLst>
                <a:path extrusionOk="0" h="6389" w="9351">
                  <a:moveTo>
                    <a:pt x="5853" y="1"/>
                  </a:moveTo>
                  <a:cubicBezTo>
                    <a:pt x="2624" y="1"/>
                    <a:pt x="1" y="2641"/>
                    <a:pt x="1" y="5871"/>
                  </a:cubicBezTo>
                  <a:lnTo>
                    <a:pt x="1" y="6388"/>
                  </a:lnTo>
                  <a:lnTo>
                    <a:pt x="786" y="6388"/>
                  </a:lnTo>
                  <a:lnTo>
                    <a:pt x="786" y="5871"/>
                  </a:lnTo>
                  <a:cubicBezTo>
                    <a:pt x="786" y="5318"/>
                    <a:pt x="893" y="4783"/>
                    <a:pt x="1053" y="4301"/>
                  </a:cubicBezTo>
                  <a:lnTo>
                    <a:pt x="1535" y="4497"/>
                  </a:lnTo>
                  <a:cubicBezTo>
                    <a:pt x="1589" y="4319"/>
                    <a:pt x="1660" y="4158"/>
                    <a:pt x="1731" y="3997"/>
                  </a:cubicBezTo>
                  <a:lnTo>
                    <a:pt x="1232" y="3801"/>
                  </a:lnTo>
                  <a:cubicBezTo>
                    <a:pt x="1428" y="3355"/>
                    <a:pt x="1714" y="2927"/>
                    <a:pt x="2035" y="2570"/>
                  </a:cubicBezTo>
                  <a:lnTo>
                    <a:pt x="2410" y="2927"/>
                  </a:lnTo>
                  <a:cubicBezTo>
                    <a:pt x="2517" y="2802"/>
                    <a:pt x="2641" y="2677"/>
                    <a:pt x="2784" y="2552"/>
                  </a:cubicBezTo>
                  <a:lnTo>
                    <a:pt x="2410" y="2178"/>
                  </a:lnTo>
                  <a:cubicBezTo>
                    <a:pt x="2766" y="1839"/>
                    <a:pt x="3177" y="1553"/>
                    <a:pt x="3623" y="1321"/>
                  </a:cubicBezTo>
                  <a:lnTo>
                    <a:pt x="3819" y="1821"/>
                  </a:lnTo>
                  <a:cubicBezTo>
                    <a:pt x="3980" y="1731"/>
                    <a:pt x="4158" y="1678"/>
                    <a:pt x="4319" y="1607"/>
                  </a:cubicBezTo>
                  <a:lnTo>
                    <a:pt x="4122" y="1107"/>
                  </a:lnTo>
                  <a:cubicBezTo>
                    <a:pt x="4568" y="946"/>
                    <a:pt x="5068" y="839"/>
                    <a:pt x="5586" y="821"/>
                  </a:cubicBezTo>
                  <a:lnTo>
                    <a:pt x="5586" y="1357"/>
                  </a:lnTo>
                  <a:cubicBezTo>
                    <a:pt x="5675" y="1357"/>
                    <a:pt x="5746" y="1339"/>
                    <a:pt x="5853" y="1339"/>
                  </a:cubicBezTo>
                  <a:cubicBezTo>
                    <a:pt x="5942" y="1339"/>
                    <a:pt x="6014" y="1339"/>
                    <a:pt x="6103" y="1357"/>
                  </a:cubicBezTo>
                  <a:lnTo>
                    <a:pt x="6103" y="821"/>
                  </a:lnTo>
                  <a:cubicBezTo>
                    <a:pt x="6638" y="839"/>
                    <a:pt x="7120" y="964"/>
                    <a:pt x="7566" y="1125"/>
                  </a:cubicBezTo>
                  <a:lnTo>
                    <a:pt x="7370" y="1607"/>
                  </a:lnTo>
                  <a:cubicBezTo>
                    <a:pt x="7548" y="1678"/>
                    <a:pt x="7709" y="1731"/>
                    <a:pt x="7869" y="1821"/>
                  </a:cubicBezTo>
                  <a:lnTo>
                    <a:pt x="8066" y="1321"/>
                  </a:lnTo>
                  <a:cubicBezTo>
                    <a:pt x="8315" y="1446"/>
                    <a:pt x="8547" y="1589"/>
                    <a:pt x="8761" y="1749"/>
                  </a:cubicBezTo>
                  <a:lnTo>
                    <a:pt x="9350" y="1178"/>
                  </a:lnTo>
                  <a:cubicBezTo>
                    <a:pt x="8369" y="447"/>
                    <a:pt x="7173" y="1"/>
                    <a:pt x="58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1927800" y="1294250"/>
              <a:ext cx="43300" cy="96825"/>
            </a:xfrm>
            <a:custGeom>
              <a:rect b="b" l="l" r="r" t="t"/>
              <a:pathLst>
                <a:path extrusionOk="0" h="3873" w="1732">
                  <a:moveTo>
                    <a:pt x="697" y="1"/>
                  </a:moveTo>
                  <a:lnTo>
                    <a:pt x="126" y="571"/>
                  </a:lnTo>
                  <a:cubicBezTo>
                    <a:pt x="269" y="786"/>
                    <a:pt x="393" y="1035"/>
                    <a:pt x="501" y="1267"/>
                  </a:cubicBezTo>
                  <a:lnTo>
                    <a:pt x="1" y="1481"/>
                  </a:lnTo>
                  <a:cubicBezTo>
                    <a:pt x="72" y="1642"/>
                    <a:pt x="144" y="1820"/>
                    <a:pt x="197" y="1981"/>
                  </a:cubicBezTo>
                  <a:lnTo>
                    <a:pt x="697" y="1785"/>
                  </a:lnTo>
                  <a:cubicBezTo>
                    <a:pt x="840" y="2267"/>
                    <a:pt x="947" y="2802"/>
                    <a:pt x="947" y="3355"/>
                  </a:cubicBezTo>
                  <a:lnTo>
                    <a:pt x="947" y="3872"/>
                  </a:lnTo>
                  <a:lnTo>
                    <a:pt x="1732" y="3872"/>
                  </a:lnTo>
                  <a:lnTo>
                    <a:pt x="1732" y="3355"/>
                  </a:lnTo>
                  <a:cubicBezTo>
                    <a:pt x="1732" y="2106"/>
                    <a:pt x="1357" y="946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1809600" y="1267925"/>
              <a:ext cx="128500" cy="127775"/>
            </a:xfrm>
            <a:custGeom>
              <a:rect b="b" l="l" r="r" t="t"/>
              <a:pathLst>
                <a:path extrusionOk="0" h="5111" w="5140">
                  <a:moveTo>
                    <a:pt x="5139" y="1"/>
                  </a:moveTo>
                  <a:lnTo>
                    <a:pt x="250" y="4158"/>
                  </a:lnTo>
                  <a:cubicBezTo>
                    <a:pt x="215" y="4176"/>
                    <a:pt x="215" y="4194"/>
                    <a:pt x="179" y="4230"/>
                  </a:cubicBezTo>
                  <a:cubicBezTo>
                    <a:pt x="1" y="4461"/>
                    <a:pt x="18" y="4783"/>
                    <a:pt x="250" y="4997"/>
                  </a:cubicBezTo>
                  <a:cubicBezTo>
                    <a:pt x="351" y="5074"/>
                    <a:pt x="468" y="5111"/>
                    <a:pt x="584" y="5111"/>
                  </a:cubicBezTo>
                  <a:cubicBezTo>
                    <a:pt x="737" y="5111"/>
                    <a:pt x="888" y="5047"/>
                    <a:pt x="1000" y="4925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2" name="Google Shape;612;p9"/>
          <p:cNvSpPr/>
          <p:nvPr/>
        </p:nvSpPr>
        <p:spPr>
          <a:xfrm>
            <a:off x="13720061" y="5027902"/>
            <a:ext cx="378091" cy="555314"/>
          </a:xfrm>
          <a:custGeom>
            <a:rect b="b" l="l" r="r" t="t"/>
            <a:pathLst>
              <a:path extrusionOk="0" h="10653" w="7442">
                <a:moveTo>
                  <a:pt x="6299" y="803"/>
                </a:moveTo>
                <a:cubicBezTo>
                  <a:pt x="6156" y="2106"/>
                  <a:pt x="5389" y="3926"/>
                  <a:pt x="4479" y="4622"/>
                </a:cubicBezTo>
                <a:cubicBezTo>
                  <a:pt x="4247" y="4800"/>
                  <a:pt x="4122" y="5050"/>
                  <a:pt x="4122" y="5318"/>
                </a:cubicBezTo>
                <a:cubicBezTo>
                  <a:pt x="4122" y="5603"/>
                  <a:pt x="4247" y="5853"/>
                  <a:pt x="4479" y="6031"/>
                </a:cubicBezTo>
                <a:cubicBezTo>
                  <a:pt x="4925" y="6388"/>
                  <a:pt x="5354" y="7013"/>
                  <a:pt x="5675" y="7726"/>
                </a:cubicBezTo>
                <a:lnTo>
                  <a:pt x="1785" y="7726"/>
                </a:lnTo>
                <a:cubicBezTo>
                  <a:pt x="2124" y="7013"/>
                  <a:pt x="2534" y="6388"/>
                  <a:pt x="2980" y="6031"/>
                </a:cubicBezTo>
                <a:cubicBezTo>
                  <a:pt x="3195" y="5853"/>
                  <a:pt x="3319" y="5603"/>
                  <a:pt x="3319" y="5318"/>
                </a:cubicBezTo>
                <a:cubicBezTo>
                  <a:pt x="3319" y="5050"/>
                  <a:pt x="3195" y="4800"/>
                  <a:pt x="2980" y="4622"/>
                </a:cubicBezTo>
                <a:cubicBezTo>
                  <a:pt x="2071" y="3926"/>
                  <a:pt x="1303" y="2106"/>
                  <a:pt x="1161" y="803"/>
                </a:cubicBezTo>
                <a:close/>
                <a:moveTo>
                  <a:pt x="1" y="0"/>
                </a:moveTo>
                <a:lnTo>
                  <a:pt x="1" y="803"/>
                </a:lnTo>
                <a:lnTo>
                  <a:pt x="358" y="803"/>
                </a:lnTo>
                <a:cubicBezTo>
                  <a:pt x="500" y="2284"/>
                  <a:pt x="1339" y="4425"/>
                  <a:pt x="2588" y="5318"/>
                </a:cubicBezTo>
                <a:cubicBezTo>
                  <a:pt x="1339" y="6228"/>
                  <a:pt x="483" y="8369"/>
                  <a:pt x="358" y="9850"/>
                </a:cubicBezTo>
                <a:lnTo>
                  <a:pt x="1" y="9850"/>
                </a:lnTo>
                <a:lnTo>
                  <a:pt x="1" y="10652"/>
                </a:lnTo>
                <a:lnTo>
                  <a:pt x="7441" y="10652"/>
                </a:lnTo>
                <a:lnTo>
                  <a:pt x="7441" y="9850"/>
                </a:lnTo>
                <a:lnTo>
                  <a:pt x="7084" y="9850"/>
                </a:lnTo>
                <a:cubicBezTo>
                  <a:pt x="6959" y="8369"/>
                  <a:pt x="6085" y="6228"/>
                  <a:pt x="4854" y="5318"/>
                </a:cubicBezTo>
                <a:cubicBezTo>
                  <a:pt x="6085" y="4425"/>
                  <a:pt x="6959" y="2284"/>
                  <a:pt x="7084" y="803"/>
                </a:cubicBezTo>
                <a:lnTo>
                  <a:pt x="7441" y="803"/>
                </a:lnTo>
                <a:lnTo>
                  <a:pt x="74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3" name="Google Shape;613;p9"/>
          <p:cNvGrpSpPr/>
          <p:nvPr/>
        </p:nvGrpSpPr>
        <p:grpSpPr>
          <a:xfrm>
            <a:off x="14403170" y="5034835"/>
            <a:ext cx="494993" cy="540249"/>
            <a:chOff x="2405550" y="1181850"/>
            <a:chExt cx="243575" cy="259100"/>
          </a:xfrm>
        </p:grpSpPr>
        <p:sp>
          <p:nvSpPr>
            <p:cNvPr id="614" name="Google Shape;614;p9"/>
            <p:cNvSpPr/>
            <p:nvPr/>
          </p:nvSpPr>
          <p:spPr>
            <a:xfrm>
              <a:off x="2517500" y="1255000"/>
              <a:ext cx="13425" cy="12950"/>
            </a:xfrm>
            <a:custGeom>
              <a:rect b="b" l="l" r="r" t="t"/>
              <a:pathLst>
                <a:path extrusionOk="0" h="518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2517500" y="1387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2584425" y="1317900"/>
              <a:ext cx="12950" cy="13400"/>
            </a:xfrm>
            <a:custGeom>
              <a:rect b="b" l="l" r="r" t="t"/>
              <a:pathLst>
                <a:path extrusionOk="0" h="536" w="518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2451050" y="131790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2517500" y="1278200"/>
              <a:ext cx="44650" cy="84325"/>
            </a:xfrm>
            <a:custGeom>
              <a:rect b="b" l="l" r="r" t="t"/>
              <a:pathLst>
                <a:path extrusionOk="0" h="3373" w="1786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2405550" y="1181850"/>
              <a:ext cx="243575" cy="259100"/>
            </a:xfrm>
            <a:custGeom>
              <a:rect b="b" l="l" r="r" t="t"/>
              <a:pathLst>
                <a:path extrusionOk="0" h="10364" w="9743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0" name="Google Shape;620;p9"/>
          <p:cNvSpPr/>
          <p:nvPr/>
        </p:nvSpPr>
        <p:spPr>
          <a:xfrm>
            <a:off x="15337735" y="5070160"/>
            <a:ext cx="459633" cy="471597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1" name="Google Shape;621;p9"/>
          <p:cNvGrpSpPr/>
          <p:nvPr/>
        </p:nvGrpSpPr>
        <p:grpSpPr>
          <a:xfrm>
            <a:off x="15991393" y="5031473"/>
            <a:ext cx="440581" cy="546974"/>
            <a:chOff x="3086700" y="1180050"/>
            <a:chExt cx="216800" cy="262325"/>
          </a:xfrm>
        </p:grpSpPr>
        <p:sp>
          <p:nvSpPr>
            <p:cNvPr id="622" name="Google Shape;622;p9"/>
            <p:cNvSpPr/>
            <p:nvPr/>
          </p:nvSpPr>
          <p:spPr>
            <a:xfrm>
              <a:off x="3161625" y="1180050"/>
              <a:ext cx="141875" cy="141425"/>
            </a:xfrm>
            <a:custGeom>
              <a:rect b="b" l="l" r="r" t="t"/>
              <a:pathLst>
                <a:path extrusionOk="0" h="5657" w="5675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3086700" y="1301400"/>
              <a:ext cx="141425" cy="140975"/>
            </a:xfrm>
            <a:custGeom>
              <a:rect b="b" l="l" r="r" t="t"/>
              <a:pathLst>
                <a:path extrusionOk="0" h="5639" w="5657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4" name="Google Shape;624;p9"/>
          <p:cNvGrpSpPr/>
          <p:nvPr/>
        </p:nvGrpSpPr>
        <p:grpSpPr>
          <a:xfrm>
            <a:off x="16770164" y="5013332"/>
            <a:ext cx="350859" cy="583255"/>
            <a:chOff x="3741075" y="1171575"/>
            <a:chExt cx="172650" cy="279725"/>
          </a:xfrm>
        </p:grpSpPr>
        <p:sp>
          <p:nvSpPr>
            <p:cNvPr id="625" name="Google Shape;625;p9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9" name="Google Shape;629;p9"/>
          <p:cNvSpPr/>
          <p:nvPr/>
        </p:nvSpPr>
        <p:spPr>
          <a:xfrm>
            <a:off x="17474437" y="5032464"/>
            <a:ext cx="538533" cy="547860"/>
          </a:xfrm>
          <a:custGeom>
            <a:rect b="b" l="l" r="r" t="t"/>
            <a:pathLst>
              <a:path extrusionOk="0" h="10510" w="1060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9"/>
          <p:cNvSpPr/>
          <p:nvPr/>
        </p:nvSpPr>
        <p:spPr>
          <a:xfrm>
            <a:off x="7620676" y="6024530"/>
            <a:ext cx="378954" cy="554428"/>
          </a:xfrm>
          <a:custGeom>
            <a:rect b="b" l="l" r="r" t="t"/>
            <a:pathLst>
              <a:path extrusionOk="0" h="10636" w="7459">
                <a:moveTo>
                  <a:pt x="6120" y="1321"/>
                </a:moveTo>
                <a:lnTo>
                  <a:pt x="6120" y="3462"/>
                </a:lnTo>
                <a:lnTo>
                  <a:pt x="1339" y="3462"/>
                </a:lnTo>
                <a:lnTo>
                  <a:pt x="1339" y="1321"/>
                </a:lnTo>
                <a:close/>
                <a:moveTo>
                  <a:pt x="2141" y="4515"/>
                </a:moveTo>
                <a:lnTo>
                  <a:pt x="2141" y="5318"/>
                </a:lnTo>
                <a:lnTo>
                  <a:pt x="1339" y="5318"/>
                </a:lnTo>
                <a:lnTo>
                  <a:pt x="1339" y="4515"/>
                </a:lnTo>
                <a:close/>
                <a:moveTo>
                  <a:pt x="3462" y="4515"/>
                </a:moveTo>
                <a:lnTo>
                  <a:pt x="3462" y="5318"/>
                </a:lnTo>
                <a:lnTo>
                  <a:pt x="2659" y="5318"/>
                </a:lnTo>
                <a:lnTo>
                  <a:pt x="2659" y="4515"/>
                </a:lnTo>
                <a:close/>
                <a:moveTo>
                  <a:pt x="4800" y="4515"/>
                </a:moveTo>
                <a:lnTo>
                  <a:pt x="4800" y="5318"/>
                </a:lnTo>
                <a:lnTo>
                  <a:pt x="3997" y="5318"/>
                </a:lnTo>
                <a:lnTo>
                  <a:pt x="3997" y="4515"/>
                </a:lnTo>
                <a:close/>
                <a:moveTo>
                  <a:pt x="6120" y="4515"/>
                </a:moveTo>
                <a:lnTo>
                  <a:pt x="6120" y="5318"/>
                </a:lnTo>
                <a:lnTo>
                  <a:pt x="5317" y="5318"/>
                </a:lnTo>
                <a:lnTo>
                  <a:pt x="5317" y="4515"/>
                </a:lnTo>
                <a:close/>
                <a:moveTo>
                  <a:pt x="2141" y="5853"/>
                </a:moveTo>
                <a:lnTo>
                  <a:pt x="2141" y="6638"/>
                </a:lnTo>
                <a:lnTo>
                  <a:pt x="1339" y="6638"/>
                </a:lnTo>
                <a:lnTo>
                  <a:pt x="1339" y="5853"/>
                </a:lnTo>
                <a:close/>
                <a:moveTo>
                  <a:pt x="3462" y="5853"/>
                </a:moveTo>
                <a:lnTo>
                  <a:pt x="3462" y="6638"/>
                </a:lnTo>
                <a:lnTo>
                  <a:pt x="2659" y="6638"/>
                </a:lnTo>
                <a:lnTo>
                  <a:pt x="2659" y="5853"/>
                </a:lnTo>
                <a:close/>
                <a:moveTo>
                  <a:pt x="4800" y="5853"/>
                </a:moveTo>
                <a:lnTo>
                  <a:pt x="4800" y="6638"/>
                </a:lnTo>
                <a:lnTo>
                  <a:pt x="3997" y="6638"/>
                </a:lnTo>
                <a:lnTo>
                  <a:pt x="3997" y="5853"/>
                </a:lnTo>
                <a:close/>
                <a:moveTo>
                  <a:pt x="6120" y="5853"/>
                </a:moveTo>
                <a:lnTo>
                  <a:pt x="6120" y="6638"/>
                </a:lnTo>
                <a:lnTo>
                  <a:pt x="5317" y="6638"/>
                </a:lnTo>
                <a:lnTo>
                  <a:pt x="5317" y="5853"/>
                </a:lnTo>
                <a:close/>
                <a:moveTo>
                  <a:pt x="2141" y="7174"/>
                </a:moveTo>
                <a:lnTo>
                  <a:pt x="2141" y="7977"/>
                </a:lnTo>
                <a:lnTo>
                  <a:pt x="1339" y="7977"/>
                </a:lnTo>
                <a:lnTo>
                  <a:pt x="1339" y="7174"/>
                </a:lnTo>
                <a:close/>
                <a:moveTo>
                  <a:pt x="3462" y="7174"/>
                </a:moveTo>
                <a:lnTo>
                  <a:pt x="3462" y="7977"/>
                </a:lnTo>
                <a:lnTo>
                  <a:pt x="2659" y="7977"/>
                </a:lnTo>
                <a:lnTo>
                  <a:pt x="2659" y="7174"/>
                </a:lnTo>
                <a:close/>
                <a:moveTo>
                  <a:pt x="4800" y="7174"/>
                </a:moveTo>
                <a:lnTo>
                  <a:pt x="4800" y="7977"/>
                </a:lnTo>
                <a:lnTo>
                  <a:pt x="3997" y="7977"/>
                </a:lnTo>
                <a:lnTo>
                  <a:pt x="3997" y="7174"/>
                </a:lnTo>
                <a:close/>
                <a:moveTo>
                  <a:pt x="6120" y="7174"/>
                </a:moveTo>
                <a:lnTo>
                  <a:pt x="6120" y="7977"/>
                </a:lnTo>
                <a:lnTo>
                  <a:pt x="5317" y="7977"/>
                </a:lnTo>
                <a:lnTo>
                  <a:pt x="5317" y="7174"/>
                </a:lnTo>
                <a:close/>
                <a:moveTo>
                  <a:pt x="3462" y="8512"/>
                </a:moveTo>
                <a:lnTo>
                  <a:pt x="3462" y="9297"/>
                </a:lnTo>
                <a:lnTo>
                  <a:pt x="1339" y="9297"/>
                </a:lnTo>
                <a:lnTo>
                  <a:pt x="1339" y="8512"/>
                </a:lnTo>
                <a:close/>
                <a:moveTo>
                  <a:pt x="4800" y="8512"/>
                </a:moveTo>
                <a:lnTo>
                  <a:pt x="4800" y="9297"/>
                </a:lnTo>
                <a:lnTo>
                  <a:pt x="3997" y="9297"/>
                </a:lnTo>
                <a:lnTo>
                  <a:pt x="3997" y="8512"/>
                </a:lnTo>
                <a:close/>
                <a:moveTo>
                  <a:pt x="6120" y="8512"/>
                </a:moveTo>
                <a:lnTo>
                  <a:pt x="6120" y="9297"/>
                </a:lnTo>
                <a:lnTo>
                  <a:pt x="5317" y="9297"/>
                </a:lnTo>
                <a:lnTo>
                  <a:pt x="5317" y="8512"/>
                </a:lnTo>
                <a:close/>
                <a:moveTo>
                  <a:pt x="536" y="1"/>
                </a:moveTo>
                <a:cubicBezTo>
                  <a:pt x="250" y="1"/>
                  <a:pt x="0" y="233"/>
                  <a:pt x="0" y="536"/>
                </a:cubicBezTo>
                <a:lnTo>
                  <a:pt x="0" y="10100"/>
                </a:lnTo>
                <a:cubicBezTo>
                  <a:pt x="0" y="10403"/>
                  <a:pt x="250" y="10635"/>
                  <a:pt x="536" y="10635"/>
                </a:cubicBezTo>
                <a:lnTo>
                  <a:pt x="6923" y="10635"/>
                </a:lnTo>
                <a:cubicBezTo>
                  <a:pt x="7227" y="10635"/>
                  <a:pt x="7459" y="10403"/>
                  <a:pt x="7459" y="10100"/>
                </a:cubicBezTo>
                <a:lnTo>
                  <a:pt x="7459" y="536"/>
                </a:lnTo>
                <a:cubicBezTo>
                  <a:pt x="7459" y="233"/>
                  <a:pt x="7227" y="1"/>
                  <a:pt x="692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9"/>
          <p:cNvSpPr/>
          <p:nvPr/>
        </p:nvSpPr>
        <p:spPr>
          <a:xfrm>
            <a:off x="8269137" y="6066450"/>
            <a:ext cx="609203" cy="610726"/>
          </a:xfrm>
          <a:custGeom>
            <a:rect b="b" l="l" r="r" t="t"/>
            <a:pathLst>
              <a:path extrusionOk="0" h="11716" w="11991">
                <a:moveTo>
                  <a:pt x="9819" y="1"/>
                </a:moveTo>
                <a:cubicBezTo>
                  <a:pt x="9326" y="1"/>
                  <a:pt x="8840" y="179"/>
                  <a:pt x="8458" y="525"/>
                </a:cubicBezTo>
                <a:cubicBezTo>
                  <a:pt x="7887" y="1043"/>
                  <a:pt x="7655" y="1828"/>
                  <a:pt x="7851" y="2560"/>
                </a:cubicBezTo>
                <a:lnTo>
                  <a:pt x="2694" y="7716"/>
                </a:lnTo>
                <a:cubicBezTo>
                  <a:pt x="2522" y="7670"/>
                  <a:pt x="2346" y="7647"/>
                  <a:pt x="2172" y="7647"/>
                </a:cubicBezTo>
                <a:cubicBezTo>
                  <a:pt x="1608" y="7647"/>
                  <a:pt x="1060" y="7882"/>
                  <a:pt x="678" y="8305"/>
                </a:cubicBezTo>
                <a:cubicBezTo>
                  <a:pt x="179" y="8876"/>
                  <a:pt x="0" y="9679"/>
                  <a:pt x="268" y="10392"/>
                </a:cubicBezTo>
                <a:lnTo>
                  <a:pt x="1463" y="9197"/>
                </a:lnTo>
                <a:lnTo>
                  <a:pt x="2409" y="9447"/>
                </a:lnTo>
                <a:lnTo>
                  <a:pt x="2659" y="10392"/>
                </a:lnTo>
                <a:lnTo>
                  <a:pt x="1463" y="11588"/>
                </a:lnTo>
                <a:cubicBezTo>
                  <a:pt x="1692" y="11674"/>
                  <a:pt x="1931" y="11716"/>
                  <a:pt x="2168" y="11716"/>
                </a:cubicBezTo>
                <a:cubicBezTo>
                  <a:pt x="2669" y="11716"/>
                  <a:pt x="3163" y="11529"/>
                  <a:pt x="3551" y="11178"/>
                </a:cubicBezTo>
                <a:cubicBezTo>
                  <a:pt x="4104" y="10678"/>
                  <a:pt x="4354" y="9875"/>
                  <a:pt x="4140" y="9143"/>
                </a:cubicBezTo>
                <a:lnTo>
                  <a:pt x="9296" y="3987"/>
                </a:lnTo>
                <a:cubicBezTo>
                  <a:pt x="9469" y="4033"/>
                  <a:pt x="9645" y="4056"/>
                  <a:pt x="9819" y="4056"/>
                </a:cubicBezTo>
                <a:cubicBezTo>
                  <a:pt x="10383" y="4056"/>
                  <a:pt x="10931" y="3821"/>
                  <a:pt x="11312" y="3398"/>
                </a:cubicBezTo>
                <a:cubicBezTo>
                  <a:pt x="11830" y="2845"/>
                  <a:pt x="11990" y="2042"/>
                  <a:pt x="11723" y="1328"/>
                </a:cubicBezTo>
                <a:lnTo>
                  <a:pt x="11723" y="1328"/>
                </a:lnTo>
                <a:lnTo>
                  <a:pt x="10545" y="2524"/>
                </a:lnTo>
                <a:lnTo>
                  <a:pt x="9582" y="2274"/>
                </a:lnTo>
                <a:lnTo>
                  <a:pt x="9332" y="1328"/>
                </a:lnTo>
                <a:lnTo>
                  <a:pt x="10545" y="133"/>
                </a:lnTo>
                <a:cubicBezTo>
                  <a:pt x="10309" y="44"/>
                  <a:pt x="10063" y="1"/>
                  <a:pt x="98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9"/>
          <p:cNvSpPr/>
          <p:nvPr/>
        </p:nvSpPr>
        <p:spPr>
          <a:xfrm>
            <a:off x="9147795" y="6066554"/>
            <a:ext cx="554841" cy="460494"/>
          </a:xfrm>
          <a:custGeom>
            <a:rect b="b" l="l" r="r" t="t"/>
            <a:pathLst>
              <a:path extrusionOk="0" h="8834" w="10921">
                <a:moveTo>
                  <a:pt x="5460" y="804"/>
                </a:moveTo>
                <a:cubicBezTo>
                  <a:pt x="5478" y="804"/>
                  <a:pt x="5532" y="804"/>
                  <a:pt x="5550" y="840"/>
                </a:cubicBezTo>
                <a:lnTo>
                  <a:pt x="7298" y="2570"/>
                </a:lnTo>
                <a:lnTo>
                  <a:pt x="3623" y="2570"/>
                </a:lnTo>
                <a:lnTo>
                  <a:pt x="5371" y="840"/>
                </a:lnTo>
                <a:cubicBezTo>
                  <a:pt x="5407" y="804"/>
                  <a:pt x="5442" y="804"/>
                  <a:pt x="5460" y="804"/>
                </a:cubicBezTo>
                <a:close/>
                <a:moveTo>
                  <a:pt x="2802" y="3373"/>
                </a:moveTo>
                <a:lnTo>
                  <a:pt x="2909" y="4569"/>
                </a:lnTo>
                <a:lnTo>
                  <a:pt x="1142" y="4569"/>
                </a:lnTo>
                <a:lnTo>
                  <a:pt x="946" y="3373"/>
                </a:lnTo>
                <a:close/>
                <a:moveTo>
                  <a:pt x="5193" y="3373"/>
                </a:moveTo>
                <a:lnTo>
                  <a:pt x="5193" y="4569"/>
                </a:lnTo>
                <a:lnTo>
                  <a:pt x="3444" y="4569"/>
                </a:lnTo>
                <a:lnTo>
                  <a:pt x="3319" y="3373"/>
                </a:lnTo>
                <a:close/>
                <a:moveTo>
                  <a:pt x="7584" y="3373"/>
                </a:moveTo>
                <a:lnTo>
                  <a:pt x="7494" y="4569"/>
                </a:lnTo>
                <a:lnTo>
                  <a:pt x="5728" y="4569"/>
                </a:lnTo>
                <a:lnTo>
                  <a:pt x="5728" y="3373"/>
                </a:lnTo>
                <a:close/>
                <a:moveTo>
                  <a:pt x="9975" y="3373"/>
                </a:moveTo>
                <a:lnTo>
                  <a:pt x="9778" y="4569"/>
                </a:lnTo>
                <a:lnTo>
                  <a:pt x="8030" y="4569"/>
                </a:lnTo>
                <a:lnTo>
                  <a:pt x="8137" y="3373"/>
                </a:lnTo>
                <a:close/>
                <a:moveTo>
                  <a:pt x="2945" y="5104"/>
                </a:moveTo>
                <a:lnTo>
                  <a:pt x="3034" y="6299"/>
                </a:lnTo>
                <a:lnTo>
                  <a:pt x="1446" y="6299"/>
                </a:lnTo>
                <a:lnTo>
                  <a:pt x="1232" y="5104"/>
                </a:lnTo>
                <a:close/>
                <a:moveTo>
                  <a:pt x="5193" y="5104"/>
                </a:moveTo>
                <a:lnTo>
                  <a:pt x="5193" y="6299"/>
                </a:lnTo>
                <a:lnTo>
                  <a:pt x="3569" y="6299"/>
                </a:lnTo>
                <a:lnTo>
                  <a:pt x="3480" y="5104"/>
                </a:lnTo>
                <a:close/>
                <a:moveTo>
                  <a:pt x="7441" y="5104"/>
                </a:moveTo>
                <a:lnTo>
                  <a:pt x="7334" y="6299"/>
                </a:lnTo>
                <a:lnTo>
                  <a:pt x="5728" y="6299"/>
                </a:lnTo>
                <a:lnTo>
                  <a:pt x="5728" y="5104"/>
                </a:lnTo>
                <a:close/>
                <a:moveTo>
                  <a:pt x="9689" y="5104"/>
                </a:moveTo>
                <a:lnTo>
                  <a:pt x="9493" y="6299"/>
                </a:lnTo>
                <a:lnTo>
                  <a:pt x="7887" y="6299"/>
                </a:lnTo>
                <a:lnTo>
                  <a:pt x="7976" y="5104"/>
                </a:lnTo>
                <a:close/>
                <a:moveTo>
                  <a:pt x="3069" y="6835"/>
                </a:moveTo>
                <a:lnTo>
                  <a:pt x="3194" y="8030"/>
                </a:lnTo>
                <a:lnTo>
                  <a:pt x="1749" y="8030"/>
                </a:lnTo>
                <a:lnTo>
                  <a:pt x="1535" y="6835"/>
                </a:lnTo>
                <a:close/>
                <a:moveTo>
                  <a:pt x="5193" y="6835"/>
                </a:moveTo>
                <a:lnTo>
                  <a:pt x="5193" y="8030"/>
                </a:lnTo>
                <a:lnTo>
                  <a:pt x="3712" y="8030"/>
                </a:lnTo>
                <a:lnTo>
                  <a:pt x="3605" y="6835"/>
                </a:lnTo>
                <a:close/>
                <a:moveTo>
                  <a:pt x="7298" y="6835"/>
                </a:moveTo>
                <a:lnTo>
                  <a:pt x="7191" y="8030"/>
                </a:lnTo>
                <a:lnTo>
                  <a:pt x="5728" y="8030"/>
                </a:lnTo>
                <a:lnTo>
                  <a:pt x="5728" y="6835"/>
                </a:lnTo>
                <a:close/>
                <a:moveTo>
                  <a:pt x="9386" y="6835"/>
                </a:moveTo>
                <a:lnTo>
                  <a:pt x="9189" y="8030"/>
                </a:lnTo>
                <a:lnTo>
                  <a:pt x="7744" y="8030"/>
                </a:lnTo>
                <a:lnTo>
                  <a:pt x="7851" y="6835"/>
                </a:lnTo>
                <a:close/>
                <a:moveTo>
                  <a:pt x="5460" y="1"/>
                </a:moveTo>
                <a:cubicBezTo>
                  <a:pt x="5211" y="1"/>
                  <a:pt x="4979" y="90"/>
                  <a:pt x="4800" y="286"/>
                </a:cubicBezTo>
                <a:lnTo>
                  <a:pt x="2516" y="2570"/>
                </a:lnTo>
                <a:lnTo>
                  <a:pt x="2498" y="2588"/>
                </a:lnTo>
                <a:lnTo>
                  <a:pt x="0" y="2588"/>
                </a:lnTo>
                <a:lnTo>
                  <a:pt x="982" y="8387"/>
                </a:lnTo>
                <a:cubicBezTo>
                  <a:pt x="1035" y="8637"/>
                  <a:pt x="1249" y="8833"/>
                  <a:pt x="1499" y="8833"/>
                </a:cubicBezTo>
                <a:lnTo>
                  <a:pt x="9386" y="8833"/>
                </a:lnTo>
                <a:cubicBezTo>
                  <a:pt x="9636" y="8833"/>
                  <a:pt x="9867" y="8637"/>
                  <a:pt x="9903" y="8387"/>
                </a:cubicBezTo>
                <a:lnTo>
                  <a:pt x="10920" y="2588"/>
                </a:lnTo>
                <a:lnTo>
                  <a:pt x="8422" y="2588"/>
                </a:lnTo>
                <a:lnTo>
                  <a:pt x="6121" y="286"/>
                </a:lnTo>
                <a:cubicBezTo>
                  <a:pt x="5960" y="108"/>
                  <a:pt x="5710" y="1"/>
                  <a:pt x="546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9"/>
          <p:cNvSpPr/>
          <p:nvPr/>
        </p:nvSpPr>
        <p:spPr>
          <a:xfrm>
            <a:off x="10084478" y="6124897"/>
            <a:ext cx="478685" cy="515332"/>
          </a:xfrm>
          <a:custGeom>
            <a:rect b="b" l="l" r="r" t="t"/>
            <a:pathLst>
              <a:path extrusionOk="0" h="9886" w="9422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4" name="Google Shape;634;p9"/>
          <p:cNvGrpSpPr/>
          <p:nvPr/>
        </p:nvGrpSpPr>
        <p:grpSpPr>
          <a:xfrm>
            <a:off x="10948825" y="6118843"/>
            <a:ext cx="488642" cy="526488"/>
            <a:chOff x="5583325" y="1073450"/>
            <a:chExt cx="240450" cy="252500"/>
          </a:xfrm>
        </p:grpSpPr>
        <p:sp>
          <p:nvSpPr>
            <p:cNvPr id="635" name="Google Shape;635;p9"/>
            <p:cNvSpPr/>
            <p:nvPr/>
          </p:nvSpPr>
          <p:spPr>
            <a:xfrm>
              <a:off x="5613200" y="1229575"/>
              <a:ext cx="96375" cy="96375"/>
            </a:xfrm>
            <a:custGeom>
              <a:rect b="b" l="l" r="r" t="t"/>
              <a:pathLst>
                <a:path extrusionOk="0" h="3855" w="3855">
                  <a:moveTo>
                    <a:pt x="1928" y="1267"/>
                  </a:moveTo>
                  <a:cubicBezTo>
                    <a:pt x="2303" y="1267"/>
                    <a:pt x="2588" y="1553"/>
                    <a:pt x="2588" y="1927"/>
                  </a:cubicBezTo>
                  <a:cubicBezTo>
                    <a:pt x="2588" y="2302"/>
                    <a:pt x="2285" y="2588"/>
                    <a:pt x="1928" y="2588"/>
                  </a:cubicBezTo>
                  <a:cubicBezTo>
                    <a:pt x="1553" y="2588"/>
                    <a:pt x="1268" y="2302"/>
                    <a:pt x="1268" y="1927"/>
                  </a:cubicBezTo>
                  <a:cubicBezTo>
                    <a:pt x="1268" y="1553"/>
                    <a:pt x="1553" y="1267"/>
                    <a:pt x="1928" y="1267"/>
                  </a:cubicBezTo>
                  <a:close/>
                  <a:moveTo>
                    <a:pt x="1928" y="0"/>
                  </a:moveTo>
                  <a:cubicBezTo>
                    <a:pt x="857" y="0"/>
                    <a:pt x="1" y="857"/>
                    <a:pt x="1" y="1927"/>
                  </a:cubicBezTo>
                  <a:cubicBezTo>
                    <a:pt x="1" y="2998"/>
                    <a:pt x="857" y="3854"/>
                    <a:pt x="1928" y="3854"/>
                  </a:cubicBezTo>
                  <a:cubicBezTo>
                    <a:pt x="2998" y="3854"/>
                    <a:pt x="3855" y="2998"/>
                    <a:pt x="3855" y="1927"/>
                  </a:cubicBezTo>
                  <a:cubicBezTo>
                    <a:pt x="3855" y="857"/>
                    <a:pt x="2998" y="0"/>
                    <a:pt x="1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5689050" y="1144825"/>
              <a:ext cx="134725" cy="122250"/>
            </a:xfrm>
            <a:custGeom>
              <a:rect b="b" l="l" r="r" t="t"/>
              <a:pathLst>
                <a:path extrusionOk="0" h="4890" w="5389">
                  <a:moveTo>
                    <a:pt x="4050" y="0"/>
                  </a:moveTo>
                  <a:lnTo>
                    <a:pt x="0" y="1695"/>
                  </a:lnTo>
                  <a:lnTo>
                    <a:pt x="1321" y="4889"/>
                  </a:lnTo>
                  <a:lnTo>
                    <a:pt x="5389" y="3212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5583325" y="1073450"/>
              <a:ext cx="106175" cy="150350"/>
            </a:xfrm>
            <a:custGeom>
              <a:rect b="b" l="l" r="r" t="t"/>
              <a:pathLst>
                <a:path extrusionOk="0" h="6014" w="4247">
                  <a:moveTo>
                    <a:pt x="1820" y="0"/>
                  </a:moveTo>
                  <a:lnTo>
                    <a:pt x="1071" y="304"/>
                  </a:lnTo>
                  <a:cubicBezTo>
                    <a:pt x="1071" y="322"/>
                    <a:pt x="1089" y="339"/>
                    <a:pt x="1089" y="357"/>
                  </a:cubicBezTo>
                  <a:lnTo>
                    <a:pt x="1392" y="1107"/>
                  </a:lnTo>
                  <a:lnTo>
                    <a:pt x="304" y="1553"/>
                  </a:lnTo>
                  <a:cubicBezTo>
                    <a:pt x="108" y="1642"/>
                    <a:pt x="0" y="1892"/>
                    <a:pt x="90" y="2088"/>
                  </a:cubicBezTo>
                  <a:cubicBezTo>
                    <a:pt x="143" y="2249"/>
                    <a:pt x="304" y="2338"/>
                    <a:pt x="464" y="2338"/>
                  </a:cubicBezTo>
                  <a:cubicBezTo>
                    <a:pt x="518" y="2338"/>
                    <a:pt x="571" y="2320"/>
                    <a:pt x="607" y="2302"/>
                  </a:cubicBezTo>
                  <a:lnTo>
                    <a:pt x="1696" y="1856"/>
                  </a:lnTo>
                  <a:lnTo>
                    <a:pt x="3284" y="5728"/>
                  </a:lnTo>
                  <a:cubicBezTo>
                    <a:pt x="3623" y="5746"/>
                    <a:pt x="3962" y="5835"/>
                    <a:pt x="4247" y="6013"/>
                  </a:cubicBezTo>
                  <a:lnTo>
                    <a:pt x="1838" y="54"/>
                  </a:lnTo>
                  <a:cubicBezTo>
                    <a:pt x="1838" y="36"/>
                    <a:pt x="1820" y="18"/>
                    <a:pt x="18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5716250" y="1252775"/>
              <a:ext cx="88350" cy="53100"/>
            </a:xfrm>
            <a:custGeom>
              <a:rect b="b" l="l" r="r" t="t"/>
              <a:pathLst>
                <a:path extrusionOk="0" h="2124" w="3534">
                  <a:moveTo>
                    <a:pt x="3123" y="0"/>
                  </a:moveTo>
                  <a:cubicBezTo>
                    <a:pt x="3087" y="0"/>
                    <a:pt x="3016" y="0"/>
                    <a:pt x="2962" y="18"/>
                  </a:cubicBezTo>
                  <a:lnTo>
                    <a:pt x="268" y="1124"/>
                  </a:lnTo>
                  <a:cubicBezTo>
                    <a:pt x="250" y="1481"/>
                    <a:pt x="161" y="1820"/>
                    <a:pt x="1" y="2106"/>
                  </a:cubicBezTo>
                  <a:lnTo>
                    <a:pt x="1" y="2123"/>
                  </a:lnTo>
                  <a:lnTo>
                    <a:pt x="3248" y="767"/>
                  </a:lnTo>
                  <a:cubicBezTo>
                    <a:pt x="3409" y="714"/>
                    <a:pt x="3533" y="571"/>
                    <a:pt x="3533" y="393"/>
                  </a:cubicBezTo>
                  <a:cubicBezTo>
                    <a:pt x="3533" y="179"/>
                    <a:pt x="3337" y="0"/>
                    <a:pt x="3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9" name="Google Shape;639;p9"/>
          <p:cNvGrpSpPr/>
          <p:nvPr/>
        </p:nvGrpSpPr>
        <p:grpSpPr>
          <a:xfrm>
            <a:off x="11692203" y="6102797"/>
            <a:ext cx="594673" cy="451164"/>
            <a:chOff x="1502275" y="3638775"/>
            <a:chExt cx="292625" cy="216375"/>
          </a:xfrm>
        </p:grpSpPr>
        <p:sp>
          <p:nvSpPr>
            <p:cNvPr id="640" name="Google Shape;640;p9"/>
            <p:cNvSpPr/>
            <p:nvPr/>
          </p:nvSpPr>
          <p:spPr>
            <a:xfrm>
              <a:off x="1502275" y="3658850"/>
              <a:ext cx="292625" cy="196300"/>
            </a:xfrm>
            <a:custGeom>
              <a:rect b="b" l="l" r="r" t="t"/>
              <a:pathLst>
                <a:path extrusionOk="0" h="7852" w="11705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1535275" y="3638775"/>
              <a:ext cx="226625" cy="169525"/>
            </a:xfrm>
            <a:custGeom>
              <a:rect b="b" l="l" r="r" t="t"/>
              <a:pathLst>
                <a:path extrusionOk="0" h="6781" w="9065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1675350" y="3691850"/>
              <a:ext cx="46400" cy="10300"/>
            </a:xfrm>
            <a:custGeom>
              <a:rect b="b" l="l" r="r" t="t"/>
              <a:pathLst>
                <a:path extrusionOk="0" h="412" w="1856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1675350" y="3711925"/>
              <a:ext cx="46400" cy="9850"/>
            </a:xfrm>
            <a:custGeom>
              <a:rect b="b" l="l" r="r" t="t"/>
              <a:pathLst>
                <a:path extrusionOk="0" h="394" w="1856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1675350" y="3732000"/>
              <a:ext cx="32125" cy="9825"/>
            </a:xfrm>
            <a:custGeom>
              <a:rect b="b" l="l" r="r" t="t"/>
              <a:pathLst>
                <a:path extrusionOk="0" h="393" w="1285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5" name="Google Shape;645;p9"/>
          <p:cNvGrpSpPr/>
          <p:nvPr/>
        </p:nvGrpSpPr>
        <p:grpSpPr>
          <a:xfrm>
            <a:off x="12545535" y="6017824"/>
            <a:ext cx="544833" cy="554376"/>
            <a:chOff x="3171000" y="4021950"/>
            <a:chExt cx="268100" cy="265875"/>
          </a:xfrm>
        </p:grpSpPr>
        <p:sp>
          <p:nvSpPr>
            <p:cNvPr id="646" name="Google Shape;646;p9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8" name="Google Shape;648;p9"/>
          <p:cNvSpPr/>
          <p:nvPr/>
        </p:nvSpPr>
        <p:spPr>
          <a:xfrm>
            <a:off x="13345728" y="6070934"/>
            <a:ext cx="606459" cy="623236"/>
          </a:xfrm>
          <a:custGeom>
            <a:rect b="b" l="l" r="r" t="t"/>
            <a:pathLst>
              <a:path extrusionOk="0" h="11956" w="11937">
                <a:moveTo>
                  <a:pt x="9225" y="1125"/>
                </a:moveTo>
                <a:lnTo>
                  <a:pt x="10831" y="2730"/>
                </a:lnTo>
                <a:lnTo>
                  <a:pt x="9814" y="3747"/>
                </a:lnTo>
                <a:lnTo>
                  <a:pt x="8975" y="2927"/>
                </a:lnTo>
                <a:lnTo>
                  <a:pt x="8583" y="3301"/>
                </a:lnTo>
                <a:lnTo>
                  <a:pt x="9421" y="4140"/>
                </a:lnTo>
                <a:lnTo>
                  <a:pt x="8368" y="5175"/>
                </a:lnTo>
                <a:lnTo>
                  <a:pt x="7548" y="4354"/>
                </a:lnTo>
                <a:lnTo>
                  <a:pt x="7173" y="4729"/>
                </a:lnTo>
                <a:lnTo>
                  <a:pt x="8012" y="5550"/>
                </a:lnTo>
                <a:lnTo>
                  <a:pt x="6977" y="6584"/>
                </a:lnTo>
                <a:lnTo>
                  <a:pt x="6138" y="5764"/>
                </a:lnTo>
                <a:lnTo>
                  <a:pt x="5763" y="6138"/>
                </a:lnTo>
                <a:lnTo>
                  <a:pt x="6602" y="6959"/>
                </a:lnTo>
                <a:lnTo>
                  <a:pt x="5549" y="7994"/>
                </a:lnTo>
                <a:lnTo>
                  <a:pt x="4728" y="7173"/>
                </a:lnTo>
                <a:lnTo>
                  <a:pt x="4354" y="7548"/>
                </a:lnTo>
                <a:lnTo>
                  <a:pt x="5175" y="8369"/>
                </a:lnTo>
                <a:lnTo>
                  <a:pt x="4140" y="9404"/>
                </a:lnTo>
                <a:lnTo>
                  <a:pt x="3319" y="8583"/>
                </a:lnTo>
                <a:lnTo>
                  <a:pt x="2944" y="8958"/>
                </a:lnTo>
                <a:lnTo>
                  <a:pt x="3765" y="9778"/>
                </a:lnTo>
                <a:lnTo>
                  <a:pt x="2748" y="10795"/>
                </a:lnTo>
                <a:lnTo>
                  <a:pt x="1160" y="9207"/>
                </a:lnTo>
                <a:lnTo>
                  <a:pt x="9225" y="1125"/>
                </a:lnTo>
                <a:close/>
                <a:moveTo>
                  <a:pt x="9225" y="1"/>
                </a:moveTo>
                <a:lnTo>
                  <a:pt x="0" y="9225"/>
                </a:lnTo>
                <a:lnTo>
                  <a:pt x="2730" y="11955"/>
                </a:lnTo>
                <a:lnTo>
                  <a:pt x="11937" y="2748"/>
                </a:lnTo>
                <a:lnTo>
                  <a:pt x="922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9"/>
          <p:cNvSpPr/>
          <p:nvPr/>
        </p:nvSpPr>
        <p:spPr>
          <a:xfrm>
            <a:off x="14197900" y="6047158"/>
            <a:ext cx="541226" cy="555523"/>
          </a:xfrm>
          <a:custGeom>
            <a:rect b="b" l="l" r="r" t="t"/>
            <a:pathLst>
              <a:path extrusionOk="0" h="10657" w="10653">
                <a:moveTo>
                  <a:pt x="6254" y="823"/>
                </a:moveTo>
                <a:cubicBezTo>
                  <a:pt x="6352" y="823"/>
                  <a:pt x="6452" y="841"/>
                  <a:pt x="6549" y="879"/>
                </a:cubicBezTo>
                <a:cubicBezTo>
                  <a:pt x="6959" y="1040"/>
                  <a:pt x="7155" y="1504"/>
                  <a:pt x="6977" y="1914"/>
                </a:cubicBezTo>
                <a:cubicBezTo>
                  <a:pt x="6867" y="2217"/>
                  <a:pt x="6554" y="2414"/>
                  <a:pt x="6237" y="2414"/>
                </a:cubicBezTo>
                <a:cubicBezTo>
                  <a:pt x="6143" y="2414"/>
                  <a:pt x="6049" y="2397"/>
                  <a:pt x="5960" y="2360"/>
                </a:cubicBezTo>
                <a:cubicBezTo>
                  <a:pt x="5532" y="2200"/>
                  <a:pt x="5353" y="1736"/>
                  <a:pt x="5514" y="1325"/>
                </a:cubicBezTo>
                <a:cubicBezTo>
                  <a:pt x="5636" y="1012"/>
                  <a:pt x="5936" y="823"/>
                  <a:pt x="6254" y="823"/>
                </a:cubicBezTo>
                <a:close/>
                <a:moveTo>
                  <a:pt x="9047" y="3609"/>
                </a:moveTo>
                <a:cubicBezTo>
                  <a:pt x="9493" y="3609"/>
                  <a:pt x="9849" y="3966"/>
                  <a:pt x="9849" y="4394"/>
                </a:cubicBezTo>
                <a:cubicBezTo>
                  <a:pt x="9849" y="4840"/>
                  <a:pt x="9493" y="5197"/>
                  <a:pt x="9047" y="5197"/>
                </a:cubicBezTo>
                <a:cubicBezTo>
                  <a:pt x="8618" y="5197"/>
                  <a:pt x="8244" y="4840"/>
                  <a:pt x="8244" y="4394"/>
                </a:cubicBezTo>
                <a:cubicBezTo>
                  <a:pt x="8244" y="3966"/>
                  <a:pt x="8618" y="3609"/>
                  <a:pt x="9047" y="3609"/>
                </a:cubicBezTo>
                <a:close/>
                <a:moveTo>
                  <a:pt x="5585" y="4662"/>
                </a:moveTo>
                <a:cubicBezTo>
                  <a:pt x="5817" y="4662"/>
                  <a:pt x="5978" y="4840"/>
                  <a:pt x="5978" y="5072"/>
                </a:cubicBezTo>
                <a:cubicBezTo>
                  <a:pt x="5978" y="5304"/>
                  <a:pt x="5817" y="5465"/>
                  <a:pt x="5585" y="5465"/>
                </a:cubicBezTo>
                <a:cubicBezTo>
                  <a:pt x="5371" y="5465"/>
                  <a:pt x="5193" y="5304"/>
                  <a:pt x="5193" y="5072"/>
                </a:cubicBezTo>
                <a:cubicBezTo>
                  <a:pt x="5193" y="4840"/>
                  <a:pt x="5371" y="4662"/>
                  <a:pt x="5585" y="4662"/>
                </a:cubicBezTo>
                <a:close/>
                <a:moveTo>
                  <a:pt x="6272" y="0"/>
                </a:moveTo>
                <a:cubicBezTo>
                  <a:pt x="5644" y="0"/>
                  <a:pt x="5041" y="377"/>
                  <a:pt x="4782" y="1004"/>
                </a:cubicBezTo>
                <a:cubicBezTo>
                  <a:pt x="4443" y="1807"/>
                  <a:pt x="4853" y="2735"/>
                  <a:pt x="5656" y="3074"/>
                </a:cubicBezTo>
                <a:cubicBezTo>
                  <a:pt x="5817" y="3145"/>
                  <a:pt x="5978" y="3163"/>
                  <a:pt x="6138" y="3181"/>
                </a:cubicBezTo>
                <a:lnTo>
                  <a:pt x="4943" y="4376"/>
                </a:lnTo>
                <a:lnTo>
                  <a:pt x="4639" y="5036"/>
                </a:lnTo>
                <a:lnTo>
                  <a:pt x="803" y="7195"/>
                </a:lnTo>
                <a:lnTo>
                  <a:pt x="0" y="8534"/>
                </a:lnTo>
                <a:lnTo>
                  <a:pt x="3854" y="6803"/>
                </a:lnTo>
                <a:lnTo>
                  <a:pt x="2124" y="10657"/>
                </a:lnTo>
                <a:lnTo>
                  <a:pt x="2124" y="10657"/>
                </a:lnTo>
                <a:lnTo>
                  <a:pt x="3462" y="9854"/>
                </a:lnTo>
                <a:lnTo>
                  <a:pt x="5603" y="6036"/>
                </a:lnTo>
                <a:lnTo>
                  <a:pt x="6245" y="5732"/>
                </a:lnTo>
                <a:lnTo>
                  <a:pt x="7459" y="4537"/>
                </a:lnTo>
                <a:cubicBezTo>
                  <a:pt x="7512" y="5376"/>
                  <a:pt x="8208" y="6000"/>
                  <a:pt x="9047" y="6000"/>
                </a:cubicBezTo>
                <a:cubicBezTo>
                  <a:pt x="9939" y="6000"/>
                  <a:pt x="10652" y="5286"/>
                  <a:pt x="10652" y="4394"/>
                </a:cubicBezTo>
                <a:cubicBezTo>
                  <a:pt x="10652" y="3520"/>
                  <a:pt x="9939" y="2806"/>
                  <a:pt x="9047" y="2806"/>
                </a:cubicBezTo>
                <a:cubicBezTo>
                  <a:pt x="8708" y="2806"/>
                  <a:pt x="8386" y="2913"/>
                  <a:pt x="8119" y="3109"/>
                </a:cubicBezTo>
                <a:lnTo>
                  <a:pt x="6834" y="3823"/>
                </a:lnTo>
                <a:lnTo>
                  <a:pt x="7548" y="2539"/>
                </a:lnTo>
                <a:cubicBezTo>
                  <a:pt x="7619" y="2431"/>
                  <a:pt x="7690" y="2307"/>
                  <a:pt x="7726" y="2200"/>
                </a:cubicBezTo>
                <a:cubicBezTo>
                  <a:pt x="8065" y="1379"/>
                  <a:pt x="7673" y="451"/>
                  <a:pt x="6852" y="112"/>
                </a:cubicBezTo>
                <a:cubicBezTo>
                  <a:pt x="6662" y="36"/>
                  <a:pt x="6466" y="0"/>
                  <a:pt x="627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0" name="Google Shape;650;p9"/>
          <p:cNvGrpSpPr/>
          <p:nvPr/>
        </p:nvGrpSpPr>
        <p:grpSpPr>
          <a:xfrm>
            <a:off x="14988725" y="6096833"/>
            <a:ext cx="514045" cy="527426"/>
            <a:chOff x="5684575" y="4038000"/>
            <a:chExt cx="252950" cy="252950"/>
          </a:xfrm>
        </p:grpSpPr>
        <p:sp>
          <p:nvSpPr>
            <p:cNvPr id="651" name="Google Shape;651;p9"/>
            <p:cNvSpPr/>
            <p:nvPr/>
          </p:nvSpPr>
          <p:spPr>
            <a:xfrm>
              <a:off x="5684575" y="40380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803"/>
                  </a:moveTo>
                  <a:cubicBezTo>
                    <a:pt x="7405" y="803"/>
                    <a:pt x="9332" y="2730"/>
                    <a:pt x="9332" y="5068"/>
                  </a:cubicBezTo>
                  <a:cubicBezTo>
                    <a:pt x="9332" y="7405"/>
                    <a:pt x="7405" y="9314"/>
                    <a:pt x="5068" y="9314"/>
                  </a:cubicBezTo>
                  <a:cubicBezTo>
                    <a:pt x="2731" y="9314"/>
                    <a:pt x="804" y="7405"/>
                    <a:pt x="804" y="5068"/>
                  </a:cubicBezTo>
                  <a:cubicBezTo>
                    <a:pt x="804" y="2730"/>
                    <a:pt x="2731" y="803"/>
                    <a:pt x="5068" y="803"/>
                  </a:cubicBezTo>
                  <a:close/>
                  <a:moveTo>
                    <a:pt x="5068" y="1"/>
                  </a:moveTo>
                  <a:cubicBezTo>
                    <a:pt x="2267" y="1"/>
                    <a:pt x="1" y="2267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8" y="7851"/>
                    <a:pt x="10118" y="5068"/>
                  </a:cubicBezTo>
                  <a:cubicBezTo>
                    <a:pt x="10118" y="2267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5804575" y="4097775"/>
              <a:ext cx="58000" cy="118225"/>
            </a:xfrm>
            <a:custGeom>
              <a:rect b="b" l="l" r="r" t="t"/>
              <a:pathLst>
                <a:path extrusionOk="0" h="4729" w="2320">
                  <a:moveTo>
                    <a:pt x="0" y="0"/>
                  </a:moveTo>
                  <a:lnTo>
                    <a:pt x="0" y="2677"/>
                  </a:lnTo>
                  <a:cubicBezTo>
                    <a:pt x="0" y="2748"/>
                    <a:pt x="36" y="2820"/>
                    <a:pt x="90" y="2855"/>
                  </a:cubicBezTo>
                  <a:lnTo>
                    <a:pt x="1963" y="4729"/>
                  </a:lnTo>
                  <a:lnTo>
                    <a:pt x="2320" y="4372"/>
                  </a:lnTo>
                  <a:lnTo>
                    <a:pt x="536" y="25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5804575" y="40714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36"/>
                    <a:pt x="268" y="536"/>
                  </a:cubicBezTo>
                  <a:cubicBezTo>
                    <a:pt x="411" y="536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5804575" y="4244525"/>
              <a:ext cx="13400" cy="12975"/>
            </a:xfrm>
            <a:custGeom>
              <a:rect b="b" l="l" r="r" t="t"/>
              <a:pathLst>
                <a:path extrusionOk="0" h="519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18"/>
                    <a:pt x="268" y="518"/>
                  </a:cubicBezTo>
                  <a:cubicBezTo>
                    <a:pt x="411" y="518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5718025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5891100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7" name="Google Shape;657;p9"/>
          <p:cNvGrpSpPr/>
          <p:nvPr/>
        </p:nvGrpSpPr>
        <p:grpSpPr>
          <a:xfrm>
            <a:off x="15900798" y="6033314"/>
            <a:ext cx="379869" cy="611091"/>
            <a:chOff x="1982675" y="3599525"/>
            <a:chExt cx="186925" cy="293075"/>
          </a:xfrm>
        </p:grpSpPr>
        <p:sp>
          <p:nvSpPr>
            <p:cNvPr id="658" name="Google Shape;658;p9"/>
            <p:cNvSpPr/>
            <p:nvPr/>
          </p:nvSpPr>
          <p:spPr>
            <a:xfrm>
              <a:off x="2029075" y="36396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2029075" y="3599525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085725" y="3659725"/>
              <a:ext cx="20100" cy="19675"/>
            </a:xfrm>
            <a:custGeom>
              <a:rect b="b" l="l" r="r" t="t"/>
              <a:pathLst>
                <a:path extrusionOk="0" h="787" w="80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088850" y="3612900"/>
              <a:ext cx="26775" cy="26800"/>
            </a:xfrm>
            <a:custGeom>
              <a:rect b="b" l="l" r="r" t="t"/>
              <a:pathLst>
                <a:path extrusionOk="0" h="1072" w="1071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1982675" y="3689625"/>
              <a:ext cx="186925" cy="202975"/>
            </a:xfrm>
            <a:custGeom>
              <a:rect b="b" l="l" r="r" t="t"/>
              <a:pathLst>
                <a:path extrusionOk="0" h="8119" w="7477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3" name="Google Shape;663;p9"/>
          <p:cNvGrpSpPr/>
          <p:nvPr/>
        </p:nvGrpSpPr>
        <p:grpSpPr>
          <a:xfrm>
            <a:off x="16678644" y="6033313"/>
            <a:ext cx="273788" cy="610205"/>
            <a:chOff x="2397075" y="3602200"/>
            <a:chExt cx="134725" cy="292650"/>
          </a:xfrm>
        </p:grpSpPr>
        <p:sp>
          <p:nvSpPr>
            <p:cNvPr id="664" name="Google Shape;664;p9"/>
            <p:cNvSpPr/>
            <p:nvPr/>
          </p:nvSpPr>
          <p:spPr>
            <a:xfrm>
              <a:off x="2460850" y="3602200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477800" y="3632075"/>
              <a:ext cx="19675" cy="20100"/>
            </a:xfrm>
            <a:custGeom>
              <a:rect b="b" l="l" r="r" t="t"/>
              <a:pathLst>
                <a:path extrusionOk="0" h="804" w="787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441225" y="3625400"/>
              <a:ext cx="19650" cy="20075"/>
            </a:xfrm>
            <a:custGeom>
              <a:rect b="b" l="l" r="r" t="t"/>
              <a:pathLst>
                <a:path extrusionOk="0" h="803" w="786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2444350" y="365885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2397075" y="3691850"/>
              <a:ext cx="134725" cy="203000"/>
            </a:xfrm>
            <a:custGeom>
              <a:rect b="b" l="l" r="r" t="t"/>
              <a:pathLst>
                <a:path extrusionOk="0" h="8120" w="5389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9" name="Google Shape;669;p9"/>
          <p:cNvSpPr/>
          <p:nvPr/>
        </p:nvSpPr>
        <p:spPr>
          <a:xfrm>
            <a:off x="17348534" y="6071299"/>
            <a:ext cx="595638" cy="512622"/>
          </a:xfrm>
          <a:custGeom>
            <a:rect b="b" l="l" r="r" t="t"/>
            <a:pathLst>
              <a:path extrusionOk="0" h="9834" w="11724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0" name="Google Shape;670;p9"/>
          <p:cNvGrpSpPr/>
          <p:nvPr/>
        </p:nvGrpSpPr>
        <p:grpSpPr>
          <a:xfrm>
            <a:off x="7574360" y="7096074"/>
            <a:ext cx="510438" cy="555314"/>
            <a:chOff x="3927075" y="3612900"/>
            <a:chExt cx="251175" cy="266325"/>
          </a:xfrm>
        </p:grpSpPr>
        <p:sp>
          <p:nvSpPr>
            <p:cNvPr id="671" name="Google Shape;671;p9"/>
            <p:cNvSpPr/>
            <p:nvPr/>
          </p:nvSpPr>
          <p:spPr>
            <a:xfrm>
              <a:off x="4031450" y="37262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3927075" y="3612900"/>
              <a:ext cx="251175" cy="266325"/>
            </a:xfrm>
            <a:custGeom>
              <a:rect b="b" l="l" r="r" t="t"/>
              <a:pathLst>
                <a:path extrusionOk="0" h="10653" w="10047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3" name="Google Shape;673;p9"/>
          <p:cNvGrpSpPr/>
          <p:nvPr/>
        </p:nvGrpSpPr>
        <p:grpSpPr>
          <a:xfrm>
            <a:off x="8386172" y="7187236"/>
            <a:ext cx="516738" cy="531127"/>
            <a:chOff x="4324975" y="3617800"/>
            <a:chExt cx="254275" cy="254725"/>
          </a:xfrm>
        </p:grpSpPr>
        <p:sp>
          <p:nvSpPr>
            <p:cNvPr id="674" name="Google Shape;674;p9"/>
            <p:cNvSpPr/>
            <p:nvPr/>
          </p:nvSpPr>
          <p:spPr>
            <a:xfrm>
              <a:off x="4347275" y="3641900"/>
              <a:ext cx="186025" cy="230625"/>
            </a:xfrm>
            <a:custGeom>
              <a:rect b="b" l="l" r="r" t="t"/>
              <a:pathLst>
                <a:path extrusionOk="0" h="9225" w="7441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4324975" y="3727975"/>
              <a:ext cx="18750" cy="17875"/>
            </a:xfrm>
            <a:custGeom>
              <a:rect b="b" l="l" r="r" t="t"/>
              <a:pathLst>
                <a:path extrusionOk="0" h="715" w="75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4529725" y="3617800"/>
              <a:ext cx="49525" cy="55800"/>
            </a:xfrm>
            <a:custGeom>
              <a:rect b="b" l="l" r="r" t="t"/>
              <a:pathLst>
                <a:path extrusionOk="0" h="2232" w="1981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7" name="Google Shape;677;p9"/>
          <p:cNvGrpSpPr/>
          <p:nvPr/>
        </p:nvGrpSpPr>
        <p:grpSpPr>
          <a:xfrm>
            <a:off x="9206521" y="7287686"/>
            <a:ext cx="614690" cy="333043"/>
            <a:chOff x="4728650" y="3665975"/>
            <a:chExt cx="302475" cy="159725"/>
          </a:xfrm>
        </p:grpSpPr>
        <p:sp>
          <p:nvSpPr>
            <p:cNvPr id="678" name="Google Shape;678;p9"/>
            <p:cNvSpPr/>
            <p:nvPr/>
          </p:nvSpPr>
          <p:spPr>
            <a:xfrm>
              <a:off x="4728650" y="3665975"/>
              <a:ext cx="302475" cy="147225"/>
            </a:xfrm>
            <a:custGeom>
              <a:rect b="b" l="l" r="r" t="t"/>
              <a:pathLst>
                <a:path extrusionOk="0" h="5889" w="12099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4831700" y="3757875"/>
              <a:ext cx="125825" cy="67825"/>
            </a:xfrm>
            <a:custGeom>
              <a:rect b="b" l="l" r="r" t="t"/>
              <a:pathLst>
                <a:path extrusionOk="0" h="2713" w="5033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0" name="Google Shape;680;p9"/>
          <p:cNvGrpSpPr/>
          <p:nvPr/>
        </p:nvGrpSpPr>
        <p:grpSpPr>
          <a:xfrm>
            <a:off x="10016124" y="7222158"/>
            <a:ext cx="588322" cy="432554"/>
            <a:chOff x="5164925" y="3642775"/>
            <a:chExt cx="289500" cy="207450"/>
          </a:xfrm>
        </p:grpSpPr>
        <p:sp>
          <p:nvSpPr>
            <p:cNvPr id="681" name="Google Shape;681;p9"/>
            <p:cNvSpPr/>
            <p:nvPr/>
          </p:nvSpPr>
          <p:spPr>
            <a:xfrm>
              <a:off x="5271975" y="3690075"/>
              <a:ext cx="79875" cy="79875"/>
            </a:xfrm>
            <a:custGeom>
              <a:rect b="b" l="l" r="r" t="t"/>
              <a:pathLst>
                <a:path extrusionOk="0" h="3195" w="3195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5368325" y="3670900"/>
              <a:ext cx="26775" cy="26325"/>
            </a:xfrm>
            <a:custGeom>
              <a:rect b="b" l="l" r="r" t="t"/>
              <a:pathLst>
                <a:path extrusionOk="0" h="1053" w="1071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5222000" y="382390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5164925" y="3642775"/>
              <a:ext cx="289500" cy="202100"/>
            </a:xfrm>
            <a:custGeom>
              <a:rect b="b" l="l" r="r" t="t"/>
              <a:pathLst>
                <a:path extrusionOk="0" h="8084" w="1158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5226475" y="3704350"/>
              <a:ext cx="182450" cy="104850"/>
            </a:xfrm>
            <a:custGeom>
              <a:rect b="b" l="l" r="r" t="t"/>
              <a:pathLst>
                <a:path extrusionOk="0" h="4194" w="7298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6" name="Google Shape;686;p9"/>
          <p:cNvSpPr/>
          <p:nvPr/>
        </p:nvSpPr>
        <p:spPr>
          <a:xfrm>
            <a:off x="10939113" y="7090712"/>
            <a:ext cx="554841" cy="569232"/>
          </a:xfrm>
          <a:custGeom>
            <a:rect b="b" l="l" r="r" t="t"/>
            <a:pathLst>
              <a:path extrusionOk="0" h="10920" w="10921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11713554" y="7139539"/>
            <a:ext cx="513994" cy="471597"/>
          </a:xfrm>
          <a:custGeom>
            <a:rect b="b" l="l" r="r" t="t"/>
            <a:pathLst>
              <a:path extrusionOk="0" h="9047" w="10117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12447110" y="7123090"/>
            <a:ext cx="489557" cy="504490"/>
          </a:xfrm>
          <a:custGeom>
            <a:rect b="b" l="l" r="r" t="t"/>
            <a:pathLst>
              <a:path extrusionOk="0" h="9678" w="9636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13340192" y="7010314"/>
            <a:ext cx="540311" cy="554428"/>
          </a:xfrm>
          <a:custGeom>
            <a:rect b="b" l="l" r="r" t="t"/>
            <a:pathLst>
              <a:path extrusionOk="0" h="10636" w="10635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14123140" y="7009871"/>
            <a:ext cx="540311" cy="555314"/>
          </a:xfrm>
          <a:custGeom>
            <a:rect b="b" l="l" r="r" t="t"/>
            <a:pathLst>
              <a:path extrusionOk="0" h="10653" w="10635">
                <a:moveTo>
                  <a:pt x="5318" y="0"/>
                </a:moveTo>
                <a:lnTo>
                  <a:pt x="3980" y="3997"/>
                </a:lnTo>
                <a:lnTo>
                  <a:pt x="1" y="3997"/>
                </a:lnTo>
                <a:lnTo>
                  <a:pt x="3052" y="6655"/>
                </a:lnTo>
                <a:lnTo>
                  <a:pt x="1856" y="10652"/>
                </a:lnTo>
                <a:lnTo>
                  <a:pt x="5318" y="8261"/>
                </a:lnTo>
                <a:lnTo>
                  <a:pt x="8779" y="10652"/>
                </a:lnTo>
                <a:lnTo>
                  <a:pt x="7584" y="6655"/>
                </a:lnTo>
                <a:lnTo>
                  <a:pt x="10635" y="3997"/>
                </a:lnTo>
                <a:lnTo>
                  <a:pt x="6656" y="3997"/>
                </a:lnTo>
                <a:lnTo>
                  <a:pt x="53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14906088" y="6998322"/>
            <a:ext cx="523088" cy="642732"/>
          </a:xfrm>
          <a:custGeom>
            <a:rect b="b" l="l" r="r" t="t"/>
            <a:pathLst>
              <a:path extrusionOk="0" h="12330" w="10296">
                <a:moveTo>
                  <a:pt x="8993" y="3622"/>
                </a:moveTo>
                <a:cubicBezTo>
                  <a:pt x="7798" y="2320"/>
                  <a:pt x="6513" y="3212"/>
                  <a:pt x="5532" y="3444"/>
                </a:cubicBezTo>
                <a:cubicBezTo>
                  <a:pt x="5514" y="3123"/>
                  <a:pt x="5425" y="2819"/>
                  <a:pt x="5335" y="2552"/>
                </a:cubicBezTo>
                <a:cubicBezTo>
                  <a:pt x="5746" y="2516"/>
                  <a:pt x="6352" y="2373"/>
                  <a:pt x="6781" y="1927"/>
                </a:cubicBezTo>
                <a:cubicBezTo>
                  <a:pt x="7476" y="1249"/>
                  <a:pt x="7405" y="72"/>
                  <a:pt x="7405" y="72"/>
                </a:cubicBezTo>
                <a:cubicBezTo>
                  <a:pt x="7405" y="72"/>
                  <a:pt x="6228" y="0"/>
                  <a:pt x="5549" y="696"/>
                </a:cubicBezTo>
                <a:cubicBezTo>
                  <a:pt x="5228" y="1017"/>
                  <a:pt x="5068" y="1446"/>
                  <a:pt x="4996" y="1820"/>
                </a:cubicBezTo>
                <a:cubicBezTo>
                  <a:pt x="4408" y="821"/>
                  <a:pt x="3551" y="321"/>
                  <a:pt x="3498" y="268"/>
                </a:cubicBezTo>
                <a:lnTo>
                  <a:pt x="3087" y="946"/>
                </a:lnTo>
                <a:cubicBezTo>
                  <a:pt x="3105" y="964"/>
                  <a:pt x="4532" y="1856"/>
                  <a:pt x="4747" y="3426"/>
                </a:cubicBezTo>
                <a:cubicBezTo>
                  <a:pt x="3765" y="3176"/>
                  <a:pt x="2463" y="2320"/>
                  <a:pt x="1285" y="3622"/>
                </a:cubicBezTo>
                <a:cubicBezTo>
                  <a:pt x="0" y="5032"/>
                  <a:pt x="1107" y="12330"/>
                  <a:pt x="5157" y="10313"/>
                </a:cubicBezTo>
                <a:cubicBezTo>
                  <a:pt x="9207" y="12330"/>
                  <a:pt x="10296" y="5050"/>
                  <a:pt x="8993" y="36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15849881" y="7084690"/>
            <a:ext cx="458769" cy="526696"/>
          </a:xfrm>
          <a:custGeom>
            <a:rect b="b" l="l" r="r" t="t"/>
            <a:pathLst>
              <a:path extrusionOk="0" h="10104" w="9030">
                <a:moveTo>
                  <a:pt x="3676" y="0"/>
                </a:moveTo>
                <a:cubicBezTo>
                  <a:pt x="5264" y="1392"/>
                  <a:pt x="5871" y="3693"/>
                  <a:pt x="5032" y="5763"/>
                </a:cubicBezTo>
                <a:cubicBezTo>
                  <a:pt x="4223" y="7720"/>
                  <a:pt x="2328" y="8879"/>
                  <a:pt x="345" y="8879"/>
                </a:cubicBezTo>
                <a:cubicBezTo>
                  <a:pt x="230" y="8879"/>
                  <a:pt x="116" y="8876"/>
                  <a:pt x="1" y="8868"/>
                </a:cubicBezTo>
                <a:lnTo>
                  <a:pt x="1" y="8868"/>
                </a:lnTo>
                <a:cubicBezTo>
                  <a:pt x="393" y="9207"/>
                  <a:pt x="857" y="9510"/>
                  <a:pt x="1357" y="9724"/>
                </a:cubicBezTo>
                <a:cubicBezTo>
                  <a:pt x="1988" y="9981"/>
                  <a:pt x="2642" y="10103"/>
                  <a:pt x="3284" y="10103"/>
                </a:cubicBezTo>
                <a:cubicBezTo>
                  <a:pt x="5276" y="10103"/>
                  <a:pt x="7163" y="8932"/>
                  <a:pt x="7959" y="6977"/>
                </a:cubicBezTo>
                <a:cubicBezTo>
                  <a:pt x="9029" y="4407"/>
                  <a:pt x="7816" y="1463"/>
                  <a:pt x="5229" y="375"/>
                </a:cubicBezTo>
                <a:cubicBezTo>
                  <a:pt x="4711" y="178"/>
                  <a:pt x="4194" y="54"/>
                  <a:pt x="36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3" name="Google Shape;693;p9"/>
          <p:cNvGrpSpPr/>
          <p:nvPr/>
        </p:nvGrpSpPr>
        <p:grpSpPr>
          <a:xfrm>
            <a:off x="16657590" y="7091165"/>
            <a:ext cx="503122" cy="511840"/>
            <a:chOff x="5717150" y="2098500"/>
            <a:chExt cx="247575" cy="245475"/>
          </a:xfrm>
        </p:grpSpPr>
        <p:sp>
          <p:nvSpPr>
            <p:cNvPr id="694" name="Google Shape;694;p9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7" name="Google Shape;697;p9"/>
          <p:cNvSpPr/>
          <p:nvPr/>
        </p:nvSpPr>
        <p:spPr>
          <a:xfrm>
            <a:off x="17501863" y="6988937"/>
            <a:ext cx="435196" cy="597173"/>
          </a:xfrm>
          <a:custGeom>
            <a:rect b="b" l="l" r="r" t="t"/>
            <a:pathLst>
              <a:path extrusionOk="0" h="11456" w="8566">
                <a:moveTo>
                  <a:pt x="3819" y="1"/>
                </a:moveTo>
                <a:cubicBezTo>
                  <a:pt x="4800" y="1838"/>
                  <a:pt x="3301" y="3533"/>
                  <a:pt x="2463" y="4229"/>
                </a:cubicBezTo>
                <a:cubicBezTo>
                  <a:pt x="1606" y="4943"/>
                  <a:pt x="1035" y="5675"/>
                  <a:pt x="857" y="6103"/>
                </a:cubicBezTo>
                <a:cubicBezTo>
                  <a:pt x="1" y="8208"/>
                  <a:pt x="1285" y="10224"/>
                  <a:pt x="2160" y="10688"/>
                </a:cubicBezTo>
                <a:cubicBezTo>
                  <a:pt x="1767" y="9778"/>
                  <a:pt x="1392" y="8048"/>
                  <a:pt x="2962" y="6424"/>
                </a:cubicBezTo>
                <a:lnTo>
                  <a:pt x="2962" y="6424"/>
                </a:lnTo>
                <a:cubicBezTo>
                  <a:pt x="2962" y="6424"/>
                  <a:pt x="2516" y="8155"/>
                  <a:pt x="3498" y="9368"/>
                </a:cubicBezTo>
                <a:cubicBezTo>
                  <a:pt x="4479" y="10563"/>
                  <a:pt x="4461" y="11456"/>
                  <a:pt x="4461" y="11456"/>
                </a:cubicBezTo>
                <a:cubicBezTo>
                  <a:pt x="5996" y="11456"/>
                  <a:pt x="7441" y="10528"/>
                  <a:pt x="8065" y="9029"/>
                </a:cubicBezTo>
                <a:cubicBezTo>
                  <a:pt x="8529" y="8137"/>
                  <a:pt x="8565" y="6727"/>
                  <a:pt x="7941" y="5906"/>
                </a:cubicBezTo>
                <a:lnTo>
                  <a:pt x="7941" y="5906"/>
                </a:lnTo>
                <a:cubicBezTo>
                  <a:pt x="8135" y="6713"/>
                  <a:pt x="7478" y="7520"/>
                  <a:pt x="6673" y="7520"/>
                </a:cubicBezTo>
                <a:cubicBezTo>
                  <a:pt x="6516" y="7520"/>
                  <a:pt x="6354" y="7490"/>
                  <a:pt x="6192" y="7423"/>
                </a:cubicBezTo>
                <a:cubicBezTo>
                  <a:pt x="5371" y="7138"/>
                  <a:pt x="5050" y="6192"/>
                  <a:pt x="5621" y="5353"/>
                </a:cubicBezTo>
                <a:cubicBezTo>
                  <a:pt x="6924" y="3640"/>
                  <a:pt x="5960" y="928"/>
                  <a:pt x="38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7597059" y="8181398"/>
            <a:ext cx="459684" cy="446524"/>
          </a:xfrm>
          <a:custGeom>
            <a:rect b="b" l="l" r="r" t="t"/>
            <a:pathLst>
              <a:path extrusionOk="0" h="8566" w="9048">
                <a:moveTo>
                  <a:pt x="2265" y="0"/>
                </a:moveTo>
                <a:cubicBezTo>
                  <a:pt x="1059" y="0"/>
                  <a:pt x="1" y="1180"/>
                  <a:pt x="1" y="2321"/>
                </a:cubicBezTo>
                <a:cubicBezTo>
                  <a:pt x="1" y="5104"/>
                  <a:pt x="4533" y="8566"/>
                  <a:pt x="4533" y="8566"/>
                </a:cubicBezTo>
                <a:cubicBezTo>
                  <a:pt x="4533" y="8566"/>
                  <a:pt x="9047" y="5104"/>
                  <a:pt x="9047" y="2321"/>
                </a:cubicBezTo>
                <a:cubicBezTo>
                  <a:pt x="9047" y="1180"/>
                  <a:pt x="7996" y="0"/>
                  <a:pt x="6794" y="0"/>
                </a:cubicBezTo>
                <a:cubicBezTo>
                  <a:pt x="6023" y="0"/>
                  <a:pt x="5189" y="487"/>
                  <a:pt x="4533" y="1786"/>
                </a:cubicBezTo>
                <a:cubicBezTo>
                  <a:pt x="3877" y="487"/>
                  <a:pt x="3040" y="0"/>
                  <a:pt x="226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9" name="Google Shape;699;p9"/>
          <p:cNvGrpSpPr/>
          <p:nvPr/>
        </p:nvGrpSpPr>
        <p:grpSpPr>
          <a:xfrm>
            <a:off x="8322471" y="8071476"/>
            <a:ext cx="541226" cy="485568"/>
            <a:chOff x="6435300" y="2742175"/>
            <a:chExt cx="266325" cy="232875"/>
          </a:xfrm>
        </p:grpSpPr>
        <p:sp>
          <p:nvSpPr>
            <p:cNvPr id="700" name="Google Shape;700;p9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2" name="Google Shape;702;p9"/>
          <p:cNvGrpSpPr/>
          <p:nvPr/>
        </p:nvGrpSpPr>
        <p:grpSpPr>
          <a:xfrm>
            <a:off x="9931227" y="8192597"/>
            <a:ext cx="513130" cy="526488"/>
            <a:chOff x="674800" y="2146225"/>
            <a:chExt cx="252500" cy="252500"/>
          </a:xfrm>
        </p:grpSpPr>
        <p:sp>
          <p:nvSpPr>
            <p:cNvPr id="703" name="Google Shape;703;p9"/>
            <p:cNvSpPr/>
            <p:nvPr/>
          </p:nvSpPr>
          <p:spPr>
            <a:xfrm>
              <a:off x="727900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8345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734150" y="2315750"/>
              <a:ext cx="134275" cy="43275"/>
            </a:xfrm>
            <a:custGeom>
              <a:rect b="b" l="l" r="r" t="t"/>
              <a:pathLst>
                <a:path extrusionOk="0" h="1731" w="5371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674800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7" name="Google Shape;707;p9"/>
          <p:cNvGrpSpPr/>
          <p:nvPr/>
        </p:nvGrpSpPr>
        <p:grpSpPr>
          <a:xfrm>
            <a:off x="10741521" y="8210168"/>
            <a:ext cx="513131" cy="526488"/>
            <a:chOff x="2164225" y="2146225"/>
            <a:chExt cx="252500" cy="252500"/>
          </a:xfrm>
        </p:grpSpPr>
        <p:sp>
          <p:nvSpPr>
            <p:cNvPr id="708" name="Google Shape;708;p9"/>
            <p:cNvSpPr/>
            <p:nvPr/>
          </p:nvSpPr>
          <p:spPr>
            <a:xfrm>
              <a:off x="2223100" y="2305925"/>
              <a:ext cx="134750" cy="43300"/>
            </a:xfrm>
            <a:custGeom>
              <a:rect b="b" l="l" r="r" t="t"/>
              <a:pathLst>
                <a:path extrusionOk="0" h="1732" w="539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2323475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22173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2164225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2" name="Google Shape;712;p9"/>
          <p:cNvGrpSpPr/>
          <p:nvPr/>
        </p:nvGrpSpPr>
        <p:grpSpPr>
          <a:xfrm>
            <a:off x="9121092" y="8209879"/>
            <a:ext cx="514045" cy="527426"/>
            <a:chOff x="689975" y="1737200"/>
            <a:chExt cx="252950" cy="252950"/>
          </a:xfrm>
        </p:grpSpPr>
        <p:sp>
          <p:nvSpPr>
            <p:cNvPr id="713" name="Google Shape;713;p9"/>
            <p:cNvSpPr/>
            <p:nvPr/>
          </p:nvSpPr>
          <p:spPr>
            <a:xfrm>
              <a:off x="779200" y="1907050"/>
              <a:ext cx="79850" cy="26875"/>
            </a:xfrm>
            <a:custGeom>
              <a:rect b="b" l="l" r="r" t="t"/>
              <a:pathLst>
                <a:path extrusionOk="0" h="1075" w="3194">
                  <a:moveTo>
                    <a:pt x="2060" y="0"/>
                  </a:moveTo>
                  <a:cubicBezTo>
                    <a:pt x="898" y="0"/>
                    <a:pt x="168" y="564"/>
                    <a:pt x="125" y="593"/>
                  </a:cubicBezTo>
                  <a:cubicBezTo>
                    <a:pt x="0" y="700"/>
                    <a:pt x="0" y="861"/>
                    <a:pt x="72" y="968"/>
                  </a:cubicBezTo>
                  <a:cubicBezTo>
                    <a:pt x="125" y="1039"/>
                    <a:pt x="196" y="1075"/>
                    <a:pt x="286" y="1075"/>
                  </a:cubicBezTo>
                  <a:cubicBezTo>
                    <a:pt x="339" y="1075"/>
                    <a:pt x="393" y="1057"/>
                    <a:pt x="446" y="1021"/>
                  </a:cubicBezTo>
                  <a:cubicBezTo>
                    <a:pt x="461" y="1007"/>
                    <a:pt x="1070" y="538"/>
                    <a:pt x="2057" y="538"/>
                  </a:cubicBezTo>
                  <a:cubicBezTo>
                    <a:pt x="2291" y="538"/>
                    <a:pt x="2546" y="564"/>
                    <a:pt x="2819" y="629"/>
                  </a:cubicBezTo>
                  <a:cubicBezTo>
                    <a:pt x="2843" y="634"/>
                    <a:pt x="2867" y="637"/>
                    <a:pt x="2890" y="637"/>
                  </a:cubicBezTo>
                  <a:cubicBezTo>
                    <a:pt x="3020" y="637"/>
                    <a:pt x="3125" y="554"/>
                    <a:pt x="3140" y="433"/>
                  </a:cubicBezTo>
                  <a:cubicBezTo>
                    <a:pt x="3194" y="272"/>
                    <a:pt x="3105" y="129"/>
                    <a:pt x="2962" y="111"/>
                  </a:cubicBezTo>
                  <a:cubicBezTo>
                    <a:pt x="2639" y="32"/>
                    <a:pt x="2337" y="0"/>
                    <a:pt x="2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9"/>
            <p:cNvSpPr/>
            <p:nvPr/>
          </p:nvSpPr>
          <p:spPr>
            <a:xfrm>
              <a:off x="743050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8" y="0"/>
                    <a:pt x="1" y="357"/>
                    <a:pt x="1" y="785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50" y="1588"/>
                    <a:pt x="1607" y="1232"/>
                    <a:pt x="1607" y="785"/>
                  </a:cubicBezTo>
                  <a:cubicBezTo>
                    <a:pt x="1607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9"/>
            <p:cNvSpPr/>
            <p:nvPr/>
          </p:nvSpPr>
          <p:spPr>
            <a:xfrm>
              <a:off x="739925" y="1799600"/>
              <a:ext cx="46875" cy="16575"/>
            </a:xfrm>
            <a:custGeom>
              <a:rect b="b" l="l" r="r" t="t"/>
              <a:pathLst>
                <a:path extrusionOk="0" h="663" w="1875">
                  <a:moveTo>
                    <a:pt x="1602" y="0"/>
                  </a:moveTo>
                  <a:cubicBezTo>
                    <a:pt x="1592" y="0"/>
                    <a:pt x="1582" y="1"/>
                    <a:pt x="1571" y="2"/>
                  </a:cubicBezTo>
                  <a:lnTo>
                    <a:pt x="233" y="145"/>
                  </a:lnTo>
                  <a:cubicBezTo>
                    <a:pt x="108" y="145"/>
                    <a:pt x="1" y="270"/>
                    <a:pt x="1" y="430"/>
                  </a:cubicBezTo>
                  <a:cubicBezTo>
                    <a:pt x="19" y="555"/>
                    <a:pt x="126" y="662"/>
                    <a:pt x="269" y="662"/>
                  </a:cubicBezTo>
                  <a:lnTo>
                    <a:pt x="304" y="662"/>
                  </a:lnTo>
                  <a:lnTo>
                    <a:pt x="1625" y="537"/>
                  </a:lnTo>
                  <a:cubicBezTo>
                    <a:pt x="1767" y="520"/>
                    <a:pt x="1874" y="377"/>
                    <a:pt x="1857" y="234"/>
                  </a:cubicBezTo>
                  <a:cubicBezTo>
                    <a:pt x="1857" y="102"/>
                    <a:pt x="1734" y="0"/>
                    <a:pt x="1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9"/>
            <p:cNvSpPr/>
            <p:nvPr/>
          </p:nvSpPr>
          <p:spPr>
            <a:xfrm>
              <a:off x="84967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9"/>
            <p:cNvSpPr/>
            <p:nvPr/>
          </p:nvSpPr>
          <p:spPr>
            <a:xfrm>
              <a:off x="846100" y="1799600"/>
              <a:ext cx="47300" cy="16575"/>
            </a:xfrm>
            <a:custGeom>
              <a:rect b="b" l="l" r="r" t="t"/>
              <a:pathLst>
                <a:path extrusionOk="0" h="663" w="1892">
                  <a:moveTo>
                    <a:pt x="273" y="0"/>
                  </a:moveTo>
                  <a:cubicBezTo>
                    <a:pt x="143" y="0"/>
                    <a:pt x="35" y="102"/>
                    <a:pt x="18" y="234"/>
                  </a:cubicBezTo>
                  <a:cubicBezTo>
                    <a:pt x="1" y="377"/>
                    <a:pt x="108" y="520"/>
                    <a:pt x="250" y="537"/>
                  </a:cubicBezTo>
                  <a:lnTo>
                    <a:pt x="1589" y="662"/>
                  </a:lnTo>
                  <a:lnTo>
                    <a:pt x="1606" y="662"/>
                  </a:lnTo>
                  <a:cubicBezTo>
                    <a:pt x="1749" y="662"/>
                    <a:pt x="1874" y="555"/>
                    <a:pt x="1874" y="430"/>
                  </a:cubicBezTo>
                  <a:cubicBezTo>
                    <a:pt x="1892" y="270"/>
                    <a:pt x="1785" y="145"/>
                    <a:pt x="1642" y="145"/>
                  </a:cubicBezTo>
                  <a:lnTo>
                    <a:pt x="304" y="2"/>
                  </a:lnTo>
                  <a:cubicBezTo>
                    <a:pt x="293" y="1"/>
                    <a:pt x="283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9"/>
            <p:cNvSpPr/>
            <p:nvPr/>
          </p:nvSpPr>
          <p:spPr>
            <a:xfrm>
              <a:off x="689975" y="17372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68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68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7" y="0"/>
                    <a:pt x="1" y="2266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9"/>
          <p:cNvGrpSpPr/>
          <p:nvPr/>
        </p:nvGrpSpPr>
        <p:grpSpPr>
          <a:xfrm>
            <a:off x="11551319" y="8194393"/>
            <a:ext cx="514045" cy="526488"/>
            <a:chOff x="2961350" y="1740750"/>
            <a:chExt cx="252950" cy="252500"/>
          </a:xfrm>
        </p:grpSpPr>
        <p:sp>
          <p:nvSpPr>
            <p:cNvPr id="720" name="Google Shape;720;p9"/>
            <p:cNvSpPr/>
            <p:nvPr/>
          </p:nvSpPr>
          <p:spPr>
            <a:xfrm>
              <a:off x="301442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9"/>
            <p:cNvSpPr/>
            <p:nvPr/>
          </p:nvSpPr>
          <p:spPr>
            <a:xfrm>
              <a:off x="3010850" y="1792950"/>
              <a:ext cx="58025" cy="28125"/>
            </a:xfrm>
            <a:custGeom>
              <a:rect b="b" l="l" r="r" t="t"/>
              <a:pathLst>
                <a:path extrusionOk="0" h="1125" w="2321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9"/>
            <p:cNvSpPr/>
            <p:nvPr/>
          </p:nvSpPr>
          <p:spPr>
            <a:xfrm>
              <a:off x="3034500" y="1908025"/>
              <a:ext cx="106625" cy="32150"/>
            </a:xfrm>
            <a:custGeom>
              <a:rect b="b" l="l" r="r" t="t"/>
              <a:pathLst>
                <a:path extrusionOk="0" h="1286" w="4265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9"/>
            <p:cNvSpPr/>
            <p:nvPr/>
          </p:nvSpPr>
          <p:spPr>
            <a:xfrm>
              <a:off x="3107200" y="1792675"/>
              <a:ext cx="58025" cy="27950"/>
            </a:xfrm>
            <a:custGeom>
              <a:rect b="b" l="l" r="r" t="t"/>
              <a:pathLst>
                <a:path extrusionOk="0" h="1118" w="2321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9"/>
            <p:cNvSpPr/>
            <p:nvPr/>
          </p:nvSpPr>
          <p:spPr>
            <a:xfrm>
              <a:off x="3121050" y="1833100"/>
              <a:ext cx="40150" cy="39725"/>
            </a:xfrm>
            <a:custGeom>
              <a:rect b="b" l="l" r="r" t="t"/>
              <a:pathLst>
                <a:path extrusionOk="0" h="1589" w="1606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9"/>
            <p:cNvSpPr/>
            <p:nvPr/>
          </p:nvSpPr>
          <p:spPr>
            <a:xfrm>
              <a:off x="2961350" y="17407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6" name="Google Shape;726;p9"/>
          <p:cNvSpPr/>
          <p:nvPr/>
        </p:nvSpPr>
        <p:spPr>
          <a:xfrm>
            <a:off x="12408258" y="8239194"/>
            <a:ext cx="511911" cy="525555"/>
          </a:xfrm>
          <a:custGeom>
            <a:rect b="b" l="l" r="r" t="t"/>
            <a:pathLst>
              <a:path extrusionOk="0" h="4202" w="5728">
                <a:moveTo>
                  <a:pt x="1858" y="1"/>
                </a:moveTo>
                <a:cubicBezTo>
                  <a:pt x="1840" y="1"/>
                  <a:pt x="1821" y="3"/>
                  <a:pt x="1803" y="9"/>
                </a:cubicBezTo>
                <a:cubicBezTo>
                  <a:pt x="1713" y="9"/>
                  <a:pt x="1660" y="80"/>
                  <a:pt x="1606" y="169"/>
                </a:cubicBezTo>
                <a:lnTo>
                  <a:pt x="1035" y="1828"/>
                </a:lnTo>
                <a:lnTo>
                  <a:pt x="0" y="1828"/>
                </a:lnTo>
                <a:lnTo>
                  <a:pt x="0" y="2364"/>
                </a:lnTo>
                <a:lnTo>
                  <a:pt x="1214" y="2364"/>
                </a:lnTo>
                <a:cubicBezTo>
                  <a:pt x="1321" y="2364"/>
                  <a:pt x="1410" y="2275"/>
                  <a:pt x="1446" y="2167"/>
                </a:cubicBezTo>
                <a:lnTo>
                  <a:pt x="1767" y="1168"/>
                </a:lnTo>
                <a:lnTo>
                  <a:pt x="2302" y="4023"/>
                </a:lnTo>
                <a:cubicBezTo>
                  <a:pt x="2320" y="4130"/>
                  <a:pt x="2409" y="4202"/>
                  <a:pt x="2516" y="4202"/>
                </a:cubicBezTo>
                <a:lnTo>
                  <a:pt x="2552" y="4202"/>
                </a:lnTo>
                <a:cubicBezTo>
                  <a:pt x="2641" y="4202"/>
                  <a:pt x="2730" y="4148"/>
                  <a:pt x="2766" y="4059"/>
                </a:cubicBezTo>
                <a:lnTo>
                  <a:pt x="3622" y="1828"/>
                </a:lnTo>
                <a:lnTo>
                  <a:pt x="3962" y="3024"/>
                </a:lnTo>
                <a:cubicBezTo>
                  <a:pt x="3991" y="3127"/>
                  <a:pt x="4081" y="3194"/>
                  <a:pt x="4182" y="3194"/>
                </a:cubicBezTo>
                <a:cubicBezTo>
                  <a:pt x="4203" y="3194"/>
                  <a:pt x="4225" y="3191"/>
                  <a:pt x="4247" y="3184"/>
                </a:cubicBezTo>
                <a:cubicBezTo>
                  <a:pt x="4301" y="3167"/>
                  <a:pt x="4336" y="3149"/>
                  <a:pt x="4372" y="3113"/>
                </a:cubicBezTo>
                <a:lnTo>
                  <a:pt x="5086" y="2364"/>
                </a:lnTo>
                <a:lnTo>
                  <a:pt x="5728" y="2364"/>
                </a:lnTo>
                <a:lnTo>
                  <a:pt x="5728" y="1828"/>
                </a:lnTo>
                <a:lnTo>
                  <a:pt x="4961" y="1828"/>
                </a:lnTo>
                <a:cubicBezTo>
                  <a:pt x="4889" y="1846"/>
                  <a:pt x="4836" y="1900"/>
                  <a:pt x="4782" y="1936"/>
                </a:cubicBezTo>
                <a:lnTo>
                  <a:pt x="4283" y="2489"/>
                </a:lnTo>
                <a:lnTo>
                  <a:pt x="3854" y="1008"/>
                </a:lnTo>
                <a:cubicBezTo>
                  <a:pt x="3824" y="917"/>
                  <a:pt x="3730" y="839"/>
                  <a:pt x="3626" y="839"/>
                </a:cubicBezTo>
                <a:cubicBezTo>
                  <a:pt x="3607" y="839"/>
                  <a:pt x="3588" y="842"/>
                  <a:pt x="3569" y="847"/>
                </a:cubicBezTo>
                <a:cubicBezTo>
                  <a:pt x="3498" y="883"/>
                  <a:pt x="3426" y="918"/>
                  <a:pt x="3408" y="1008"/>
                </a:cubicBezTo>
                <a:lnTo>
                  <a:pt x="2605" y="3113"/>
                </a:lnTo>
                <a:lnTo>
                  <a:pt x="2070" y="187"/>
                </a:lnTo>
                <a:cubicBezTo>
                  <a:pt x="2040" y="81"/>
                  <a:pt x="1958" y="1"/>
                  <a:pt x="185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727" name="Google Shape;727;p9"/>
          <p:cNvGrpSpPr/>
          <p:nvPr/>
        </p:nvGrpSpPr>
        <p:grpSpPr>
          <a:xfrm>
            <a:off x="13217737" y="8115136"/>
            <a:ext cx="417973" cy="575800"/>
            <a:chOff x="4026550" y="3640100"/>
            <a:chExt cx="205675" cy="276150"/>
          </a:xfrm>
        </p:grpSpPr>
        <p:sp>
          <p:nvSpPr>
            <p:cNvPr id="728" name="Google Shape;728;p9"/>
            <p:cNvSpPr/>
            <p:nvPr/>
          </p:nvSpPr>
          <p:spPr>
            <a:xfrm>
              <a:off x="4119325" y="3640100"/>
              <a:ext cx="20100" cy="29925"/>
            </a:xfrm>
            <a:custGeom>
              <a:rect b="b" l="l" r="r" t="t"/>
              <a:pathLst>
                <a:path extrusionOk="0" h="1197" w="804">
                  <a:moveTo>
                    <a:pt x="411" y="1"/>
                  </a:moveTo>
                  <a:cubicBezTo>
                    <a:pt x="179" y="1"/>
                    <a:pt x="465" y="269"/>
                    <a:pt x="144" y="536"/>
                  </a:cubicBezTo>
                  <a:cubicBezTo>
                    <a:pt x="126" y="554"/>
                    <a:pt x="126" y="554"/>
                    <a:pt x="108" y="572"/>
                  </a:cubicBezTo>
                  <a:cubicBezTo>
                    <a:pt x="54" y="625"/>
                    <a:pt x="1" y="697"/>
                    <a:pt x="1" y="804"/>
                  </a:cubicBezTo>
                  <a:cubicBezTo>
                    <a:pt x="1" y="1036"/>
                    <a:pt x="179" y="1196"/>
                    <a:pt x="411" y="1196"/>
                  </a:cubicBezTo>
                  <a:cubicBezTo>
                    <a:pt x="643" y="1196"/>
                    <a:pt x="804" y="1036"/>
                    <a:pt x="804" y="804"/>
                  </a:cubicBezTo>
                  <a:cubicBezTo>
                    <a:pt x="804" y="572"/>
                    <a:pt x="643" y="1"/>
                    <a:pt x="4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9"/>
            <p:cNvSpPr/>
            <p:nvPr/>
          </p:nvSpPr>
          <p:spPr>
            <a:xfrm>
              <a:off x="4086325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7" y="268"/>
                    <a:pt x="125" y="535"/>
                  </a:cubicBezTo>
                  <a:cubicBezTo>
                    <a:pt x="125" y="553"/>
                    <a:pt x="125" y="553"/>
                    <a:pt x="108" y="571"/>
                  </a:cubicBezTo>
                  <a:cubicBezTo>
                    <a:pt x="54" y="642"/>
                    <a:pt x="1" y="696"/>
                    <a:pt x="1" y="803"/>
                  </a:cubicBezTo>
                  <a:cubicBezTo>
                    <a:pt x="1" y="1035"/>
                    <a:pt x="161" y="1196"/>
                    <a:pt x="393" y="1196"/>
                  </a:cubicBezTo>
                  <a:cubicBezTo>
                    <a:pt x="625" y="1196"/>
                    <a:pt x="786" y="1035"/>
                    <a:pt x="786" y="803"/>
                  </a:cubicBezTo>
                  <a:cubicBezTo>
                    <a:pt x="786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9"/>
            <p:cNvSpPr/>
            <p:nvPr/>
          </p:nvSpPr>
          <p:spPr>
            <a:xfrm>
              <a:off x="4152800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6" y="268"/>
                    <a:pt x="125" y="535"/>
                  </a:cubicBezTo>
                  <a:cubicBezTo>
                    <a:pt x="125" y="553"/>
                    <a:pt x="125" y="553"/>
                    <a:pt x="107" y="571"/>
                  </a:cubicBezTo>
                  <a:cubicBezTo>
                    <a:pt x="54" y="642"/>
                    <a:pt x="0" y="696"/>
                    <a:pt x="0" y="803"/>
                  </a:cubicBezTo>
                  <a:cubicBezTo>
                    <a:pt x="0" y="1035"/>
                    <a:pt x="161" y="1196"/>
                    <a:pt x="393" y="1196"/>
                  </a:cubicBezTo>
                  <a:cubicBezTo>
                    <a:pt x="625" y="1196"/>
                    <a:pt x="785" y="1035"/>
                    <a:pt x="785" y="803"/>
                  </a:cubicBezTo>
                  <a:cubicBezTo>
                    <a:pt x="785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9"/>
            <p:cNvSpPr/>
            <p:nvPr/>
          </p:nvSpPr>
          <p:spPr>
            <a:xfrm>
              <a:off x="4035925" y="3683375"/>
              <a:ext cx="186475" cy="129600"/>
            </a:xfrm>
            <a:custGeom>
              <a:rect b="b" l="l" r="r" t="t"/>
              <a:pathLst>
                <a:path extrusionOk="0" h="5184" w="7459">
                  <a:moveTo>
                    <a:pt x="3729" y="1"/>
                  </a:moveTo>
                  <a:cubicBezTo>
                    <a:pt x="3497" y="1"/>
                    <a:pt x="3337" y="54"/>
                    <a:pt x="3337" y="126"/>
                  </a:cubicBezTo>
                  <a:lnTo>
                    <a:pt x="3337" y="2124"/>
                  </a:lnTo>
                  <a:cubicBezTo>
                    <a:pt x="3141" y="2124"/>
                    <a:pt x="2980" y="2142"/>
                    <a:pt x="2802" y="2160"/>
                  </a:cubicBezTo>
                  <a:lnTo>
                    <a:pt x="2802" y="804"/>
                  </a:lnTo>
                  <a:cubicBezTo>
                    <a:pt x="2802" y="714"/>
                    <a:pt x="2623" y="661"/>
                    <a:pt x="2409" y="661"/>
                  </a:cubicBezTo>
                  <a:cubicBezTo>
                    <a:pt x="2177" y="661"/>
                    <a:pt x="1999" y="714"/>
                    <a:pt x="1999" y="804"/>
                  </a:cubicBezTo>
                  <a:lnTo>
                    <a:pt x="1999" y="2231"/>
                  </a:lnTo>
                  <a:cubicBezTo>
                    <a:pt x="821" y="2392"/>
                    <a:pt x="0" y="2695"/>
                    <a:pt x="0" y="3052"/>
                  </a:cubicBezTo>
                  <a:lnTo>
                    <a:pt x="0" y="4782"/>
                  </a:lnTo>
                  <a:cubicBezTo>
                    <a:pt x="321" y="4782"/>
                    <a:pt x="607" y="4890"/>
                    <a:pt x="839" y="5104"/>
                  </a:cubicBezTo>
                  <a:cubicBezTo>
                    <a:pt x="892" y="5157"/>
                    <a:pt x="995" y="5184"/>
                    <a:pt x="1095" y="5184"/>
                  </a:cubicBezTo>
                  <a:cubicBezTo>
                    <a:pt x="1196" y="5184"/>
                    <a:pt x="1294" y="5157"/>
                    <a:pt x="1339" y="5104"/>
                  </a:cubicBezTo>
                  <a:cubicBezTo>
                    <a:pt x="1553" y="4898"/>
                    <a:pt x="1860" y="4796"/>
                    <a:pt x="2166" y="4796"/>
                  </a:cubicBezTo>
                  <a:cubicBezTo>
                    <a:pt x="2472" y="4796"/>
                    <a:pt x="2775" y="4898"/>
                    <a:pt x="2980" y="5104"/>
                  </a:cubicBezTo>
                  <a:cubicBezTo>
                    <a:pt x="3034" y="5157"/>
                    <a:pt x="3136" y="5184"/>
                    <a:pt x="3239" y="5184"/>
                  </a:cubicBezTo>
                  <a:cubicBezTo>
                    <a:pt x="3341" y="5184"/>
                    <a:pt x="3444" y="5157"/>
                    <a:pt x="3497" y="5104"/>
                  </a:cubicBezTo>
                  <a:cubicBezTo>
                    <a:pt x="3703" y="4898"/>
                    <a:pt x="4006" y="4796"/>
                    <a:pt x="4309" y="4796"/>
                  </a:cubicBezTo>
                  <a:cubicBezTo>
                    <a:pt x="4613" y="4796"/>
                    <a:pt x="4916" y="4898"/>
                    <a:pt x="5121" y="5104"/>
                  </a:cubicBezTo>
                  <a:cubicBezTo>
                    <a:pt x="5175" y="5157"/>
                    <a:pt x="5277" y="5184"/>
                    <a:pt x="5380" y="5184"/>
                  </a:cubicBezTo>
                  <a:cubicBezTo>
                    <a:pt x="5482" y="5184"/>
                    <a:pt x="5585" y="5157"/>
                    <a:pt x="5639" y="5104"/>
                  </a:cubicBezTo>
                  <a:cubicBezTo>
                    <a:pt x="5844" y="4898"/>
                    <a:pt x="6147" y="4796"/>
                    <a:pt x="6450" y="4796"/>
                  </a:cubicBezTo>
                  <a:cubicBezTo>
                    <a:pt x="6754" y="4796"/>
                    <a:pt x="7057" y="4898"/>
                    <a:pt x="7262" y="5104"/>
                  </a:cubicBezTo>
                  <a:cubicBezTo>
                    <a:pt x="7298" y="5139"/>
                    <a:pt x="7369" y="5157"/>
                    <a:pt x="7459" y="5175"/>
                  </a:cubicBezTo>
                  <a:lnTo>
                    <a:pt x="7459" y="3052"/>
                  </a:lnTo>
                  <a:cubicBezTo>
                    <a:pt x="7459" y="2695"/>
                    <a:pt x="6638" y="2392"/>
                    <a:pt x="5460" y="2231"/>
                  </a:cubicBezTo>
                  <a:lnTo>
                    <a:pt x="5460" y="804"/>
                  </a:lnTo>
                  <a:cubicBezTo>
                    <a:pt x="5460" y="714"/>
                    <a:pt x="5282" y="661"/>
                    <a:pt x="5068" y="661"/>
                  </a:cubicBezTo>
                  <a:cubicBezTo>
                    <a:pt x="4836" y="661"/>
                    <a:pt x="4657" y="714"/>
                    <a:pt x="4657" y="804"/>
                  </a:cubicBezTo>
                  <a:lnTo>
                    <a:pt x="4657" y="2160"/>
                  </a:lnTo>
                  <a:cubicBezTo>
                    <a:pt x="4479" y="2142"/>
                    <a:pt x="4318" y="2142"/>
                    <a:pt x="4122" y="2124"/>
                  </a:cubicBezTo>
                  <a:lnTo>
                    <a:pt x="4122" y="126"/>
                  </a:lnTo>
                  <a:cubicBezTo>
                    <a:pt x="4122" y="54"/>
                    <a:pt x="3961" y="1"/>
                    <a:pt x="37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9"/>
            <p:cNvSpPr/>
            <p:nvPr/>
          </p:nvSpPr>
          <p:spPr>
            <a:xfrm>
              <a:off x="4037250" y="3823000"/>
              <a:ext cx="186050" cy="59800"/>
            </a:xfrm>
            <a:custGeom>
              <a:rect b="b" l="l" r="r" t="t"/>
              <a:pathLst>
                <a:path extrusionOk="0" h="2392" w="7442">
                  <a:moveTo>
                    <a:pt x="1" y="0"/>
                  </a:moveTo>
                  <a:lnTo>
                    <a:pt x="1" y="2391"/>
                  </a:lnTo>
                  <a:lnTo>
                    <a:pt x="7441" y="2391"/>
                  </a:lnTo>
                  <a:lnTo>
                    <a:pt x="7441" y="393"/>
                  </a:lnTo>
                  <a:lnTo>
                    <a:pt x="7406" y="393"/>
                  </a:lnTo>
                  <a:cubicBezTo>
                    <a:pt x="7138" y="375"/>
                    <a:pt x="6852" y="268"/>
                    <a:pt x="6674" y="90"/>
                  </a:cubicBezTo>
                  <a:cubicBezTo>
                    <a:pt x="6620" y="36"/>
                    <a:pt x="6518" y="9"/>
                    <a:pt x="6415" y="9"/>
                  </a:cubicBezTo>
                  <a:cubicBezTo>
                    <a:pt x="6313" y="9"/>
                    <a:pt x="6210" y="36"/>
                    <a:pt x="6157" y="90"/>
                  </a:cubicBezTo>
                  <a:cubicBezTo>
                    <a:pt x="5951" y="295"/>
                    <a:pt x="5648" y="397"/>
                    <a:pt x="5345" y="397"/>
                  </a:cubicBezTo>
                  <a:cubicBezTo>
                    <a:pt x="5041" y="397"/>
                    <a:pt x="4738" y="295"/>
                    <a:pt x="4533" y="90"/>
                  </a:cubicBezTo>
                  <a:cubicBezTo>
                    <a:pt x="4479" y="36"/>
                    <a:pt x="4377" y="9"/>
                    <a:pt x="4274" y="9"/>
                  </a:cubicBezTo>
                  <a:cubicBezTo>
                    <a:pt x="4172" y="9"/>
                    <a:pt x="4069" y="36"/>
                    <a:pt x="4015" y="90"/>
                  </a:cubicBezTo>
                  <a:cubicBezTo>
                    <a:pt x="3810" y="295"/>
                    <a:pt x="3507" y="397"/>
                    <a:pt x="3204" y="397"/>
                  </a:cubicBezTo>
                  <a:cubicBezTo>
                    <a:pt x="2900" y="397"/>
                    <a:pt x="2597" y="295"/>
                    <a:pt x="2392" y="90"/>
                  </a:cubicBezTo>
                  <a:cubicBezTo>
                    <a:pt x="2338" y="36"/>
                    <a:pt x="2240" y="9"/>
                    <a:pt x="2140" y="9"/>
                  </a:cubicBezTo>
                  <a:cubicBezTo>
                    <a:pt x="2039" y="9"/>
                    <a:pt x="1937" y="36"/>
                    <a:pt x="1874" y="90"/>
                  </a:cubicBezTo>
                  <a:cubicBezTo>
                    <a:pt x="1669" y="295"/>
                    <a:pt x="1366" y="397"/>
                    <a:pt x="1062" y="397"/>
                  </a:cubicBezTo>
                  <a:cubicBezTo>
                    <a:pt x="759" y="397"/>
                    <a:pt x="456" y="295"/>
                    <a:pt x="251" y="90"/>
                  </a:cubicBezTo>
                  <a:cubicBezTo>
                    <a:pt x="197" y="36"/>
                    <a:pt x="90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9"/>
            <p:cNvSpPr/>
            <p:nvPr/>
          </p:nvSpPr>
          <p:spPr>
            <a:xfrm>
              <a:off x="4026550" y="3896150"/>
              <a:ext cx="205675" cy="20100"/>
            </a:xfrm>
            <a:custGeom>
              <a:rect b="b" l="l" r="r" t="t"/>
              <a:pathLst>
                <a:path extrusionOk="0" h="804" w="8227">
                  <a:moveTo>
                    <a:pt x="393" y="1"/>
                  </a:moveTo>
                  <a:cubicBezTo>
                    <a:pt x="161" y="1"/>
                    <a:pt x="1" y="179"/>
                    <a:pt x="1" y="411"/>
                  </a:cubicBezTo>
                  <a:cubicBezTo>
                    <a:pt x="1" y="643"/>
                    <a:pt x="161" y="803"/>
                    <a:pt x="393" y="803"/>
                  </a:cubicBezTo>
                  <a:lnTo>
                    <a:pt x="7834" y="803"/>
                  </a:lnTo>
                  <a:cubicBezTo>
                    <a:pt x="8065" y="803"/>
                    <a:pt x="8226" y="643"/>
                    <a:pt x="8226" y="411"/>
                  </a:cubicBezTo>
                  <a:cubicBezTo>
                    <a:pt x="8226" y="179"/>
                    <a:pt x="8065" y="1"/>
                    <a:pt x="78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4" name="Google Shape;734;p9"/>
          <p:cNvSpPr/>
          <p:nvPr/>
        </p:nvSpPr>
        <p:spPr>
          <a:xfrm>
            <a:off x="13976414" y="8216487"/>
            <a:ext cx="490421" cy="555314"/>
          </a:xfrm>
          <a:custGeom>
            <a:rect b="b" l="l" r="r" t="t"/>
            <a:pathLst>
              <a:path extrusionOk="0" h="10653" w="9653">
                <a:moveTo>
                  <a:pt x="4818" y="1"/>
                </a:moveTo>
                <a:cubicBezTo>
                  <a:pt x="4603" y="1"/>
                  <a:pt x="4425" y="179"/>
                  <a:pt x="4425" y="411"/>
                </a:cubicBezTo>
                <a:lnTo>
                  <a:pt x="4425" y="1607"/>
                </a:lnTo>
                <a:lnTo>
                  <a:pt x="1356" y="1607"/>
                </a:lnTo>
                <a:cubicBezTo>
                  <a:pt x="670" y="2310"/>
                  <a:pt x="36" y="2927"/>
                  <a:pt x="1" y="2927"/>
                </a:cubicBezTo>
                <a:cubicBezTo>
                  <a:pt x="1" y="2927"/>
                  <a:pt x="0" y="2927"/>
                  <a:pt x="0" y="2927"/>
                </a:cubicBezTo>
                <a:lnTo>
                  <a:pt x="0" y="2927"/>
                </a:lnTo>
                <a:lnTo>
                  <a:pt x="1338" y="4265"/>
                </a:lnTo>
                <a:lnTo>
                  <a:pt x="4425" y="4265"/>
                </a:lnTo>
                <a:lnTo>
                  <a:pt x="4425" y="10653"/>
                </a:lnTo>
                <a:lnTo>
                  <a:pt x="5228" y="10653"/>
                </a:lnTo>
                <a:lnTo>
                  <a:pt x="5228" y="7459"/>
                </a:lnTo>
                <a:lnTo>
                  <a:pt x="8279" y="7459"/>
                </a:lnTo>
                <a:cubicBezTo>
                  <a:pt x="8993" y="6745"/>
                  <a:pt x="9635" y="6121"/>
                  <a:pt x="9653" y="6121"/>
                </a:cubicBezTo>
                <a:lnTo>
                  <a:pt x="8315" y="4800"/>
                </a:lnTo>
                <a:lnTo>
                  <a:pt x="5228" y="4800"/>
                </a:lnTo>
                <a:lnTo>
                  <a:pt x="5228" y="411"/>
                </a:lnTo>
                <a:cubicBezTo>
                  <a:pt x="5228" y="179"/>
                  <a:pt x="5050" y="1"/>
                  <a:pt x="481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5" name="Google Shape;735;p9"/>
          <p:cNvGrpSpPr/>
          <p:nvPr/>
        </p:nvGrpSpPr>
        <p:grpSpPr>
          <a:xfrm>
            <a:off x="14810831" y="8266880"/>
            <a:ext cx="540311" cy="450955"/>
            <a:chOff x="853250" y="4006875"/>
            <a:chExt cx="265875" cy="216275"/>
          </a:xfrm>
        </p:grpSpPr>
        <p:sp>
          <p:nvSpPr>
            <p:cNvPr id="736" name="Google Shape;736;p9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9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9"/>
          <p:cNvGrpSpPr/>
          <p:nvPr/>
        </p:nvGrpSpPr>
        <p:grpSpPr>
          <a:xfrm>
            <a:off x="16621029" y="8214231"/>
            <a:ext cx="378040" cy="556253"/>
            <a:chOff x="1978675" y="3981800"/>
            <a:chExt cx="186025" cy="266775"/>
          </a:xfrm>
        </p:grpSpPr>
        <p:sp>
          <p:nvSpPr>
            <p:cNvPr id="739" name="Google Shape;739;p9"/>
            <p:cNvSpPr/>
            <p:nvPr/>
          </p:nvSpPr>
          <p:spPr>
            <a:xfrm>
              <a:off x="1978675" y="3982250"/>
              <a:ext cx="20075" cy="266325"/>
            </a:xfrm>
            <a:custGeom>
              <a:rect b="b" l="l" r="r" t="t"/>
              <a:pathLst>
                <a:path extrusionOk="0" h="10653" w="803">
                  <a:moveTo>
                    <a:pt x="393" y="0"/>
                  </a:moveTo>
                  <a:cubicBezTo>
                    <a:pt x="178" y="0"/>
                    <a:pt x="0" y="179"/>
                    <a:pt x="0" y="411"/>
                  </a:cubicBezTo>
                  <a:lnTo>
                    <a:pt x="0" y="10652"/>
                  </a:lnTo>
                  <a:lnTo>
                    <a:pt x="803" y="10652"/>
                  </a:lnTo>
                  <a:lnTo>
                    <a:pt x="803" y="411"/>
                  </a:lnTo>
                  <a:cubicBezTo>
                    <a:pt x="803" y="179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9"/>
            <p:cNvSpPr/>
            <p:nvPr/>
          </p:nvSpPr>
          <p:spPr>
            <a:xfrm>
              <a:off x="2012125" y="3981800"/>
              <a:ext cx="152575" cy="119575"/>
            </a:xfrm>
            <a:custGeom>
              <a:rect b="b" l="l" r="r" t="t"/>
              <a:pathLst>
                <a:path extrusionOk="0" h="4783" w="6103">
                  <a:moveTo>
                    <a:pt x="1695" y="0"/>
                  </a:moveTo>
                  <a:cubicBezTo>
                    <a:pt x="518" y="0"/>
                    <a:pt x="0" y="375"/>
                    <a:pt x="0" y="375"/>
                  </a:cubicBezTo>
                  <a:lnTo>
                    <a:pt x="0" y="4782"/>
                  </a:lnTo>
                  <a:cubicBezTo>
                    <a:pt x="0" y="4782"/>
                    <a:pt x="500" y="4390"/>
                    <a:pt x="1695" y="4390"/>
                  </a:cubicBezTo>
                  <a:cubicBezTo>
                    <a:pt x="2637" y="4390"/>
                    <a:pt x="3579" y="4749"/>
                    <a:pt x="4593" y="4749"/>
                  </a:cubicBezTo>
                  <a:cubicBezTo>
                    <a:pt x="5077" y="4749"/>
                    <a:pt x="5578" y="4667"/>
                    <a:pt x="6102" y="4425"/>
                  </a:cubicBezTo>
                  <a:lnTo>
                    <a:pt x="6102" y="18"/>
                  </a:lnTo>
                  <a:cubicBezTo>
                    <a:pt x="5431" y="222"/>
                    <a:pt x="4876" y="291"/>
                    <a:pt x="4385" y="291"/>
                  </a:cubicBezTo>
                  <a:cubicBezTo>
                    <a:pt x="3374" y="291"/>
                    <a:pt x="2632" y="0"/>
                    <a:pt x="16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1" name="Google Shape;741;p9"/>
          <p:cNvSpPr/>
          <p:nvPr/>
        </p:nvSpPr>
        <p:spPr>
          <a:xfrm>
            <a:off x="15693962" y="8247588"/>
            <a:ext cx="488642" cy="493074"/>
          </a:xfrm>
          <a:custGeom>
            <a:rect b="b" l="l" r="r" t="t"/>
            <a:pathLst>
              <a:path extrusionOk="0" h="9459" w="9618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2" name="Google Shape;742;p9"/>
          <p:cNvGrpSpPr/>
          <p:nvPr/>
        </p:nvGrpSpPr>
        <p:grpSpPr>
          <a:xfrm>
            <a:off x="17435166" y="8228678"/>
            <a:ext cx="513131" cy="527426"/>
            <a:chOff x="480325" y="3970200"/>
            <a:chExt cx="252500" cy="252950"/>
          </a:xfrm>
        </p:grpSpPr>
        <p:sp>
          <p:nvSpPr>
            <p:cNvPr id="743" name="Google Shape;743;p9"/>
            <p:cNvSpPr/>
            <p:nvPr/>
          </p:nvSpPr>
          <p:spPr>
            <a:xfrm>
              <a:off x="480325" y="3970200"/>
              <a:ext cx="252500" cy="252950"/>
            </a:xfrm>
            <a:custGeom>
              <a:rect b="b" l="l" r="r" t="t"/>
              <a:pathLst>
                <a:path extrusionOk="0" h="10118" w="10100">
                  <a:moveTo>
                    <a:pt x="5050" y="4265"/>
                  </a:moveTo>
                  <a:cubicBezTo>
                    <a:pt x="5496" y="4265"/>
                    <a:pt x="5853" y="4622"/>
                    <a:pt x="5853" y="5068"/>
                  </a:cubicBezTo>
                  <a:cubicBezTo>
                    <a:pt x="5853" y="5496"/>
                    <a:pt x="5496" y="5853"/>
                    <a:pt x="5050" y="5853"/>
                  </a:cubicBezTo>
                  <a:cubicBezTo>
                    <a:pt x="4622" y="5853"/>
                    <a:pt x="4247" y="5496"/>
                    <a:pt x="4247" y="5068"/>
                  </a:cubicBezTo>
                  <a:cubicBezTo>
                    <a:pt x="4247" y="4622"/>
                    <a:pt x="4622" y="4265"/>
                    <a:pt x="5050" y="4265"/>
                  </a:cubicBezTo>
                  <a:close/>
                  <a:moveTo>
                    <a:pt x="5050" y="0"/>
                  </a:moveTo>
                  <a:lnTo>
                    <a:pt x="4889" y="536"/>
                  </a:lnTo>
                  <a:lnTo>
                    <a:pt x="4622" y="1374"/>
                  </a:lnTo>
                  <a:lnTo>
                    <a:pt x="3997" y="3391"/>
                  </a:lnTo>
                  <a:lnTo>
                    <a:pt x="2748" y="2730"/>
                  </a:lnTo>
                  <a:lnTo>
                    <a:pt x="3391" y="3979"/>
                  </a:lnTo>
                  <a:lnTo>
                    <a:pt x="1374" y="4622"/>
                  </a:lnTo>
                  <a:lnTo>
                    <a:pt x="536" y="4871"/>
                  </a:lnTo>
                  <a:lnTo>
                    <a:pt x="1" y="5050"/>
                  </a:lnTo>
                  <a:lnTo>
                    <a:pt x="536" y="5228"/>
                  </a:lnTo>
                  <a:lnTo>
                    <a:pt x="1339" y="5496"/>
                  </a:lnTo>
                  <a:lnTo>
                    <a:pt x="3373" y="6120"/>
                  </a:lnTo>
                  <a:lnTo>
                    <a:pt x="2730" y="7387"/>
                  </a:lnTo>
                  <a:lnTo>
                    <a:pt x="3979" y="6727"/>
                  </a:lnTo>
                  <a:lnTo>
                    <a:pt x="4622" y="8761"/>
                  </a:lnTo>
                  <a:lnTo>
                    <a:pt x="4872" y="9582"/>
                  </a:lnTo>
                  <a:lnTo>
                    <a:pt x="5032" y="10117"/>
                  </a:lnTo>
                  <a:lnTo>
                    <a:pt x="5211" y="9582"/>
                  </a:lnTo>
                  <a:lnTo>
                    <a:pt x="5478" y="8761"/>
                  </a:lnTo>
                  <a:lnTo>
                    <a:pt x="6121" y="6709"/>
                  </a:lnTo>
                  <a:lnTo>
                    <a:pt x="7370" y="7369"/>
                  </a:lnTo>
                  <a:lnTo>
                    <a:pt x="7370" y="7369"/>
                  </a:lnTo>
                  <a:lnTo>
                    <a:pt x="6709" y="6120"/>
                  </a:lnTo>
                  <a:lnTo>
                    <a:pt x="8743" y="5478"/>
                  </a:lnTo>
                  <a:lnTo>
                    <a:pt x="9564" y="5210"/>
                  </a:lnTo>
                  <a:lnTo>
                    <a:pt x="10099" y="5032"/>
                  </a:lnTo>
                  <a:lnTo>
                    <a:pt x="9564" y="4889"/>
                  </a:lnTo>
                  <a:lnTo>
                    <a:pt x="8743" y="4640"/>
                  </a:lnTo>
                  <a:lnTo>
                    <a:pt x="6727" y="3997"/>
                  </a:lnTo>
                  <a:lnTo>
                    <a:pt x="7370" y="2730"/>
                  </a:lnTo>
                  <a:lnTo>
                    <a:pt x="7370" y="2730"/>
                  </a:lnTo>
                  <a:lnTo>
                    <a:pt x="6121" y="3391"/>
                  </a:lnTo>
                  <a:lnTo>
                    <a:pt x="5478" y="1356"/>
                  </a:lnTo>
                  <a:lnTo>
                    <a:pt x="5211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9"/>
            <p:cNvSpPr/>
            <p:nvPr/>
          </p:nvSpPr>
          <p:spPr>
            <a:xfrm>
              <a:off x="625300" y="41151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3712" y="0"/>
                  </a:moveTo>
                  <a:lnTo>
                    <a:pt x="3105" y="197"/>
                  </a:lnTo>
                  <a:lnTo>
                    <a:pt x="2837" y="268"/>
                  </a:lnTo>
                  <a:cubicBezTo>
                    <a:pt x="2695" y="750"/>
                    <a:pt x="2481" y="1178"/>
                    <a:pt x="2159" y="1570"/>
                  </a:cubicBezTo>
                  <a:cubicBezTo>
                    <a:pt x="1999" y="1785"/>
                    <a:pt x="1785" y="1981"/>
                    <a:pt x="1571" y="2177"/>
                  </a:cubicBezTo>
                  <a:cubicBezTo>
                    <a:pt x="1178" y="2480"/>
                    <a:pt x="750" y="2712"/>
                    <a:pt x="268" y="2837"/>
                  </a:cubicBezTo>
                  <a:lnTo>
                    <a:pt x="179" y="3123"/>
                  </a:lnTo>
                  <a:lnTo>
                    <a:pt x="0" y="3712"/>
                  </a:lnTo>
                  <a:cubicBezTo>
                    <a:pt x="875" y="3587"/>
                    <a:pt x="1678" y="3176"/>
                    <a:pt x="2338" y="2570"/>
                  </a:cubicBezTo>
                  <a:cubicBezTo>
                    <a:pt x="2409" y="2480"/>
                    <a:pt x="2498" y="2409"/>
                    <a:pt x="2570" y="2320"/>
                  </a:cubicBezTo>
                  <a:cubicBezTo>
                    <a:pt x="3176" y="1677"/>
                    <a:pt x="3569" y="857"/>
                    <a:pt x="37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9"/>
            <p:cNvSpPr/>
            <p:nvPr/>
          </p:nvSpPr>
          <p:spPr>
            <a:xfrm>
              <a:off x="625300" y="39853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0" y="0"/>
                  </a:moveTo>
                  <a:lnTo>
                    <a:pt x="179" y="589"/>
                  </a:lnTo>
                  <a:lnTo>
                    <a:pt x="286" y="874"/>
                  </a:lnTo>
                  <a:cubicBezTo>
                    <a:pt x="750" y="1017"/>
                    <a:pt x="1178" y="1231"/>
                    <a:pt x="1553" y="1535"/>
                  </a:cubicBezTo>
                  <a:cubicBezTo>
                    <a:pt x="1785" y="1713"/>
                    <a:pt x="1981" y="1927"/>
                    <a:pt x="2159" y="2159"/>
                  </a:cubicBezTo>
                  <a:cubicBezTo>
                    <a:pt x="2481" y="2534"/>
                    <a:pt x="2695" y="2962"/>
                    <a:pt x="2837" y="3444"/>
                  </a:cubicBezTo>
                  <a:lnTo>
                    <a:pt x="3105" y="3515"/>
                  </a:lnTo>
                  <a:lnTo>
                    <a:pt x="3712" y="3711"/>
                  </a:lnTo>
                  <a:cubicBezTo>
                    <a:pt x="3569" y="2855"/>
                    <a:pt x="3159" y="2034"/>
                    <a:pt x="2570" y="1392"/>
                  </a:cubicBezTo>
                  <a:cubicBezTo>
                    <a:pt x="2481" y="1303"/>
                    <a:pt x="2409" y="1231"/>
                    <a:pt x="2320" y="1142"/>
                  </a:cubicBezTo>
                  <a:cubicBezTo>
                    <a:pt x="1678" y="553"/>
                    <a:pt x="875" y="14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9"/>
            <p:cNvSpPr/>
            <p:nvPr/>
          </p:nvSpPr>
          <p:spPr>
            <a:xfrm>
              <a:off x="495050" y="398537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3729" y="0"/>
                  </a:moveTo>
                  <a:cubicBezTo>
                    <a:pt x="2855" y="143"/>
                    <a:pt x="2034" y="535"/>
                    <a:pt x="1392" y="1124"/>
                  </a:cubicBezTo>
                  <a:cubicBezTo>
                    <a:pt x="1303" y="1213"/>
                    <a:pt x="1232" y="1285"/>
                    <a:pt x="1160" y="1374"/>
                  </a:cubicBezTo>
                  <a:cubicBezTo>
                    <a:pt x="553" y="2034"/>
                    <a:pt x="143" y="2837"/>
                    <a:pt x="0" y="3694"/>
                  </a:cubicBezTo>
                  <a:lnTo>
                    <a:pt x="589" y="3515"/>
                  </a:lnTo>
                  <a:lnTo>
                    <a:pt x="892" y="3426"/>
                  </a:lnTo>
                  <a:cubicBezTo>
                    <a:pt x="1017" y="2962"/>
                    <a:pt x="1249" y="2516"/>
                    <a:pt x="1553" y="2123"/>
                  </a:cubicBezTo>
                  <a:cubicBezTo>
                    <a:pt x="1731" y="1909"/>
                    <a:pt x="1927" y="1695"/>
                    <a:pt x="2159" y="1517"/>
                  </a:cubicBezTo>
                  <a:cubicBezTo>
                    <a:pt x="2552" y="1213"/>
                    <a:pt x="2980" y="999"/>
                    <a:pt x="3444" y="857"/>
                  </a:cubicBezTo>
                  <a:lnTo>
                    <a:pt x="3533" y="5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9"/>
            <p:cNvSpPr/>
            <p:nvPr/>
          </p:nvSpPr>
          <p:spPr>
            <a:xfrm>
              <a:off x="495050" y="411562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0" y="0"/>
                  </a:moveTo>
                  <a:cubicBezTo>
                    <a:pt x="161" y="874"/>
                    <a:pt x="553" y="1677"/>
                    <a:pt x="1160" y="2320"/>
                  </a:cubicBezTo>
                  <a:cubicBezTo>
                    <a:pt x="1232" y="2409"/>
                    <a:pt x="1303" y="2480"/>
                    <a:pt x="1392" y="2569"/>
                  </a:cubicBezTo>
                  <a:cubicBezTo>
                    <a:pt x="2034" y="3158"/>
                    <a:pt x="2855" y="3569"/>
                    <a:pt x="3729" y="3694"/>
                  </a:cubicBezTo>
                  <a:lnTo>
                    <a:pt x="3515" y="3105"/>
                  </a:lnTo>
                  <a:lnTo>
                    <a:pt x="3444" y="2819"/>
                  </a:lnTo>
                  <a:cubicBezTo>
                    <a:pt x="2980" y="2694"/>
                    <a:pt x="2534" y="2462"/>
                    <a:pt x="2159" y="2159"/>
                  </a:cubicBezTo>
                  <a:cubicBezTo>
                    <a:pt x="1927" y="1981"/>
                    <a:pt x="1731" y="1767"/>
                    <a:pt x="1553" y="1570"/>
                  </a:cubicBezTo>
                  <a:cubicBezTo>
                    <a:pt x="1249" y="1178"/>
                    <a:pt x="1017" y="750"/>
                    <a:pt x="892" y="268"/>
                  </a:cubicBezTo>
                  <a:lnTo>
                    <a:pt x="607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8" name="Google Shape;748;p9"/>
          <p:cNvGrpSpPr/>
          <p:nvPr/>
        </p:nvGrpSpPr>
        <p:grpSpPr>
          <a:xfrm>
            <a:off x="7560664" y="9130521"/>
            <a:ext cx="514045" cy="526488"/>
            <a:chOff x="5745250" y="4378350"/>
            <a:chExt cx="252950" cy="252500"/>
          </a:xfrm>
        </p:grpSpPr>
        <p:sp>
          <p:nvSpPr>
            <p:cNvPr id="749" name="Google Shape;749;p9"/>
            <p:cNvSpPr/>
            <p:nvPr/>
          </p:nvSpPr>
          <p:spPr>
            <a:xfrm>
              <a:off x="5745250" y="43783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9"/>
            <p:cNvSpPr/>
            <p:nvPr/>
          </p:nvSpPr>
          <p:spPr>
            <a:xfrm>
              <a:off x="5806350" y="4419725"/>
              <a:ext cx="15650" cy="18425"/>
            </a:xfrm>
            <a:custGeom>
              <a:rect b="b" l="l" r="r" t="t"/>
              <a:pathLst>
                <a:path extrusionOk="0" h="737" w="626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1" name="Google Shape;751;p9"/>
          <p:cNvGrpSpPr/>
          <p:nvPr/>
        </p:nvGrpSpPr>
        <p:grpSpPr>
          <a:xfrm>
            <a:off x="8343874" y="9137037"/>
            <a:ext cx="514045" cy="527426"/>
            <a:chOff x="6130650" y="4381475"/>
            <a:chExt cx="252950" cy="252950"/>
          </a:xfrm>
        </p:grpSpPr>
        <p:sp>
          <p:nvSpPr>
            <p:cNvPr id="752" name="Google Shape;752;p9"/>
            <p:cNvSpPr/>
            <p:nvPr/>
          </p:nvSpPr>
          <p:spPr>
            <a:xfrm>
              <a:off x="6130650" y="43814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9"/>
            <p:cNvSpPr/>
            <p:nvPr/>
          </p:nvSpPr>
          <p:spPr>
            <a:xfrm>
              <a:off x="6266250" y="4488650"/>
              <a:ext cx="34375" cy="11325"/>
            </a:xfrm>
            <a:custGeom>
              <a:rect b="b" l="l" r="r" t="t"/>
              <a:pathLst>
                <a:path extrusionOk="0" h="453" w="1375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4" name="Google Shape;754;p9"/>
          <p:cNvSpPr/>
          <p:nvPr/>
        </p:nvSpPr>
        <p:spPr>
          <a:xfrm>
            <a:off x="9122655" y="9160456"/>
            <a:ext cx="496822" cy="484473"/>
          </a:xfrm>
          <a:custGeom>
            <a:rect b="b" l="l" r="r" t="t"/>
            <a:pathLst>
              <a:path extrusionOk="0" h="9294" w="9779">
                <a:moveTo>
                  <a:pt x="5890" y="795"/>
                </a:moveTo>
                <a:cubicBezTo>
                  <a:pt x="6526" y="795"/>
                  <a:pt x="7154" y="933"/>
                  <a:pt x="7726" y="1211"/>
                </a:cubicBezTo>
                <a:cubicBezTo>
                  <a:pt x="7708" y="1211"/>
                  <a:pt x="7708" y="1211"/>
                  <a:pt x="7708" y="1229"/>
                </a:cubicBezTo>
                <a:cubicBezTo>
                  <a:pt x="7423" y="1515"/>
                  <a:pt x="7209" y="1818"/>
                  <a:pt x="7084" y="2103"/>
                </a:cubicBezTo>
                <a:cubicBezTo>
                  <a:pt x="6222" y="1599"/>
                  <a:pt x="5310" y="1332"/>
                  <a:pt x="4493" y="1332"/>
                </a:cubicBezTo>
                <a:cubicBezTo>
                  <a:pt x="4126" y="1332"/>
                  <a:pt x="3777" y="1386"/>
                  <a:pt x="3462" y="1497"/>
                </a:cubicBezTo>
                <a:cubicBezTo>
                  <a:pt x="4210" y="1031"/>
                  <a:pt x="5057" y="795"/>
                  <a:pt x="5890" y="795"/>
                </a:cubicBezTo>
                <a:close/>
                <a:moveTo>
                  <a:pt x="2819" y="1996"/>
                </a:moveTo>
                <a:cubicBezTo>
                  <a:pt x="3355" y="2014"/>
                  <a:pt x="4390" y="2639"/>
                  <a:pt x="5585" y="3620"/>
                </a:cubicBezTo>
                <a:cubicBezTo>
                  <a:pt x="5264" y="3763"/>
                  <a:pt x="4961" y="3977"/>
                  <a:pt x="4675" y="4244"/>
                </a:cubicBezTo>
                <a:cubicBezTo>
                  <a:pt x="4407" y="4530"/>
                  <a:pt x="4193" y="4833"/>
                  <a:pt x="4051" y="5137"/>
                </a:cubicBezTo>
                <a:cubicBezTo>
                  <a:pt x="3069" y="3959"/>
                  <a:pt x="2445" y="2924"/>
                  <a:pt x="2427" y="2371"/>
                </a:cubicBezTo>
                <a:cubicBezTo>
                  <a:pt x="2480" y="2300"/>
                  <a:pt x="2552" y="2246"/>
                  <a:pt x="2623" y="2175"/>
                </a:cubicBezTo>
                <a:cubicBezTo>
                  <a:pt x="2677" y="2103"/>
                  <a:pt x="2748" y="2050"/>
                  <a:pt x="2819" y="1996"/>
                </a:cubicBezTo>
                <a:close/>
                <a:moveTo>
                  <a:pt x="1945" y="3013"/>
                </a:moveTo>
                <a:lnTo>
                  <a:pt x="1945" y="3013"/>
                </a:lnTo>
                <a:cubicBezTo>
                  <a:pt x="1588" y="4048"/>
                  <a:pt x="1820" y="5386"/>
                  <a:pt x="2552" y="6635"/>
                </a:cubicBezTo>
                <a:cubicBezTo>
                  <a:pt x="2249" y="6760"/>
                  <a:pt x="1945" y="6974"/>
                  <a:pt x="1678" y="7260"/>
                </a:cubicBezTo>
                <a:cubicBezTo>
                  <a:pt x="1660" y="7278"/>
                  <a:pt x="1660" y="7278"/>
                  <a:pt x="1660" y="7296"/>
                </a:cubicBezTo>
                <a:cubicBezTo>
                  <a:pt x="1017" y="5957"/>
                  <a:pt x="1124" y="4334"/>
                  <a:pt x="1945" y="3013"/>
                </a:cubicBezTo>
                <a:close/>
                <a:moveTo>
                  <a:pt x="5876" y="0"/>
                </a:moveTo>
                <a:cubicBezTo>
                  <a:pt x="4664" y="0"/>
                  <a:pt x="3429" y="424"/>
                  <a:pt x="2409" y="1265"/>
                </a:cubicBezTo>
                <a:cubicBezTo>
                  <a:pt x="2325" y="1204"/>
                  <a:pt x="2228" y="1175"/>
                  <a:pt x="2129" y="1175"/>
                </a:cubicBezTo>
                <a:cubicBezTo>
                  <a:pt x="1997" y="1175"/>
                  <a:pt x="1861" y="1226"/>
                  <a:pt x="1749" y="1318"/>
                </a:cubicBezTo>
                <a:cubicBezTo>
                  <a:pt x="1588" y="1497"/>
                  <a:pt x="1553" y="1782"/>
                  <a:pt x="1678" y="1996"/>
                </a:cubicBezTo>
                <a:cubicBezTo>
                  <a:pt x="18" y="4013"/>
                  <a:pt x="0" y="6903"/>
                  <a:pt x="1678" y="8777"/>
                </a:cubicBezTo>
                <a:cubicBezTo>
                  <a:pt x="1713" y="8509"/>
                  <a:pt x="1910" y="8152"/>
                  <a:pt x="2231" y="7831"/>
                </a:cubicBezTo>
                <a:cubicBezTo>
                  <a:pt x="2570" y="7492"/>
                  <a:pt x="2927" y="7296"/>
                  <a:pt x="3194" y="7296"/>
                </a:cubicBezTo>
                <a:cubicBezTo>
                  <a:pt x="3212" y="7028"/>
                  <a:pt x="3408" y="6671"/>
                  <a:pt x="3747" y="6332"/>
                </a:cubicBezTo>
                <a:cubicBezTo>
                  <a:pt x="4068" y="5993"/>
                  <a:pt x="4425" y="5797"/>
                  <a:pt x="4693" y="5779"/>
                </a:cubicBezTo>
                <a:cubicBezTo>
                  <a:pt x="4711" y="5601"/>
                  <a:pt x="4818" y="5351"/>
                  <a:pt x="4996" y="5101"/>
                </a:cubicBezTo>
                <a:cubicBezTo>
                  <a:pt x="5014" y="5137"/>
                  <a:pt x="5050" y="5154"/>
                  <a:pt x="5068" y="5190"/>
                </a:cubicBezTo>
                <a:lnTo>
                  <a:pt x="9064" y="9169"/>
                </a:lnTo>
                <a:cubicBezTo>
                  <a:pt x="9136" y="9258"/>
                  <a:pt x="9243" y="9294"/>
                  <a:pt x="9332" y="9294"/>
                </a:cubicBezTo>
                <a:cubicBezTo>
                  <a:pt x="9439" y="9294"/>
                  <a:pt x="9546" y="9258"/>
                  <a:pt x="9618" y="9169"/>
                </a:cubicBezTo>
                <a:cubicBezTo>
                  <a:pt x="9778" y="9026"/>
                  <a:pt x="9778" y="8759"/>
                  <a:pt x="9618" y="8616"/>
                </a:cubicBezTo>
                <a:lnTo>
                  <a:pt x="5621" y="4619"/>
                </a:lnTo>
                <a:cubicBezTo>
                  <a:pt x="5603" y="4601"/>
                  <a:pt x="5585" y="4584"/>
                  <a:pt x="5549" y="4566"/>
                </a:cubicBezTo>
                <a:cubicBezTo>
                  <a:pt x="5781" y="4387"/>
                  <a:pt x="6031" y="4280"/>
                  <a:pt x="6210" y="4262"/>
                </a:cubicBezTo>
                <a:cubicBezTo>
                  <a:pt x="6210" y="3995"/>
                  <a:pt x="6424" y="3638"/>
                  <a:pt x="6745" y="3299"/>
                </a:cubicBezTo>
                <a:cubicBezTo>
                  <a:pt x="7084" y="2978"/>
                  <a:pt x="7441" y="2764"/>
                  <a:pt x="7708" y="2764"/>
                </a:cubicBezTo>
                <a:cubicBezTo>
                  <a:pt x="7708" y="2496"/>
                  <a:pt x="7940" y="2139"/>
                  <a:pt x="8244" y="1800"/>
                </a:cubicBezTo>
                <a:cubicBezTo>
                  <a:pt x="8565" y="1479"/>
                  <a:pt x="8940" y="1283"/>
                  <a:pt x="9189" y="1265"/>
                </a:cubicBezTo>
                <a:cubicBezTo>
                  <a:pt x="8264" y="419"/>
                  <a:pt x="7081" y="0"/>
                  <a:pt x="58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5" name="Google Shape;755;p9"/>
          <p:cNvGrpSpPr/>
          <p:nvPr/>
        </p:nvGrpSpPr>
        <p:grpSpPr>
          <a:xfrm>
            <a:off x="9893089" y="9172765"/>
            <a:ext cx="541226" cy="458566"/>
            <a:chOff x="6919750" y="1464650"/>
            <a:chExt cx="266325" cy="219925"/>
          </a:xfrm>
        </p:grpSpPr>
        <p:sp>
          <p:nvSpPr>
            <p:cNvPr id="756" name="Google Shape;756;p9"/>
            <p:cNvSpPr/>
            <p:nvPr/>
          </p:nvSpPr>
          <p:spPr>
            <a:xfrm>
              <a:off x="6919750" y="1464650"/>
              <a:ext cx="266325" cy="219925"/>
            </a:xfrm>
            <a:custGeom>
              <a:rect b="b" l="l" r="r" t="t"/>
              <a:pathLst>
                <a:path extrusionOk="0" h="8797" w="10653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7006275" y="1551175"/>
              <a:ext cx="93250" cy="93250"/>
            </a:xfrm>
            <a:custGeom>
              <a:rect b="b" l="l" r="r" t="t"/>
              <a:pathLst>
                <a:path extrusionOk="0" h="3730" w="373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" name="Google Shape;758;p9"/>
          <p:cNvGrpSpPr/>
          <p:nvPr/>
        </p:nvGrpSpPr>
        <p:grpSpPr>
          <a:xfrm>
            <a:off x="10701715" y="9135262"/>
            <a:ext cx="563936" cy="519972"/>
            <a:chOff x="4759875" y="1027050"/>
            <a:chExt cx="277500" cy="249375"/>
          </a:xfrm>
        </p:grpSpPr>
        <p:sp>
          <p:nvSpPr>
            <p:cNvPr id="759" name="Google Shape;759;p9"/>
            <p:cNvSpPr/>
            <p:nvPr/>
          </p:nvSpPr>
          <p:spPr>
            <a:xfrm>
              <a:off x="4885225" y="1027050"/>
              <a:ext cx="26800" cy="39725"/>
            </a:xfrm>
            <a:custGeom>
              <a:rect b="b" l="l" r="r" t="t"/>
              <a:pathLst>
                <a:path extrusionOk="0" h="1589" w="1072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9"/>
            <p:cNvSpPr/>
            <p:nvPr/>
          </p:nvSpPr>
          <p:spPr>
            <a:xfrm>
              <a:off x="4795575" y="1077025"/>
              <a:ext cx="206100" cy="159250"/>
            </a:xfrm>
            <a:custGeom>
              <a:rect b="b" l="l" r="r" t="t"/>
              <a:pathLst>
                <a:path extrusionOk="0" h="6370" w="8244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9"/>
            <p:cNvSpPr/>
            <p:nvPr/>
          </p:nvSpPr>
          <p:spPr>
            <a:xfrm>
              <a:off x="4815650" y="1249650"/>
              <a:ext cx="165950" cy="26775"/>
            </a:xfrm>
            <a:custGeom>
              <a:rect b="b" l="l" r="r" t="t"/>
              <a:pathLst>
                <a:path extrusionOk="0" h="1071" w="6638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4759875" y="1094425"/>
              <a:ext cx="28125" cy="28125"/>
            </a:xfrm>
            <a:custGeom>
              <a:rect b="b" l="l" r="r" t="t"/>
              <a:pathLst>
                <a:path extrusionOk="0" h="1125" w="1125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9"/>
            <p:cNvSpPr/>
            <p:nvPr/>
          </p:nvSpPr>
          <p:spPr>
            <a:xfrm>
              <a:off x="5009225" y="1094425"/>
              <a:ext cx="28150" cy="28125"/>
            </a:xfrm>
            <a:custGeom>
              <a:rect b="b" l="l" r="r" t="t"/>
              <a:pathLst>
                <a:path extrusionOk="0" h="1125" w="1126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4" name="Google Shape;764;p9"/>
          <p:cNvGrpSpPr/>
          <p:nvPr/>
        </p:nvGrpSpPr>
        <p:grpSpPr>
          <a:xfrm>
            <a:off x="11533609" y="9110743"/>
            <a:ext cx="572979" cy="524924"/>
            <a:chOff x="3357900" y="1057675"/>
            <a:chExt cx="281950" cy="251750"/>
          </a:xfrm>
        </p:grpSpPr>
        <p:sp>
          <p:nvSpPr>
            <p:cNvPr id="765" name="Google Shape;765;p9"/>
            <p:cNvSpPr/>
            <p:nvPr/>
          </p:nvSpPr>
          <p:spPr>
            <a:xfrm>
              <a:off x="3357900" y="1064075"/>
              <a:ext cx="226625" cy="245350"/>
            </a:xfrm>
            <a:custGeom>
              <a:rect b="b" l="l" r="r" t="t"/>
              <a:pathLst>
                <a:path extrusionOk="0" h="9814" w="9065">
                  <a:moveTo>
                    <a:pt x="4158" y="1"/>
                  </a:moveTo>
                  <a:cubicBezTo>
                    <a:pt x="5621" y="1464"/>
                    <a:pt x="6067" y="3730"/>
                    <a:pt x="5103" y="5693"/>
                  </a:cubicBezTo>
                  <a:cubicBezTo>
                    <a:pt x="4227" y="7445"/>
                    <a:pt x="2469" y="8430"/>
                    <a:pt x="654" y="8430"/>
                  </a:cubicBezTo>
                  <a:cubicBezTo>
                    <a:pt x="436" y="8430"/>
                    <a:pt x="218" y="8415"/>
                    <a:pt x="0" y="8387"/>
                  </a:cubicBezTo>
                  <a:lnTo>
                    <a:pt x="0" y="8387"/>
                  </a:lnTo>
                  <a:cubicBezTo>
                    <a:pt x="375" y="8744"/>
                    <a:pt x="803" y="9065"/>
                    <a:pt x="1285" y="9297"/>
                  </a:cubicBezTo>
                  <a:cubicBezTo>
                    <a:pt x="1992" y="9647"/>
                    <a:pt x="2740" y="9813"/>
                    <a:pt x="3476" y="9813"/>
                  </a:cubicBezTo>
                  <a:cubicBezTo>
                    <a:pt x="5285" y="9813"/>
                    <a:pt x="7019" y="8810"/>
                    <a:pt x="7869" y="7084"/>
                  </a:cubicBezTo>
                  <a:cubicBezTo>
                    <a:pt x="9065" y="4640"/>
                    <a:pt x="8101" y="1714"/>
                    <a:pt x="5657" y="482"/>
                  </a:cubicBezTo>
                  <a:cubicBezTo>
                    <a:pt x="5175" y="251"/>
                    <a:pt x="4657" y="72"/>
                    <a:pt x="41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9"/>
            <p:cNvSpPr/>
            <p:nvPr/>
          </p:nvSpPr>
          <p:spPr>
            <a:xfrm>
              <a:off x="3593875" y="1188800"/>
              <a:ext cx="45975" cy="48375"/>
            </a:xfrm>
            <a:custGeom>
              <a:rect b="b" l="l" r="r" t="t"/>
              <a:pathLst>
                <a:path extrusionOk="0" h="1935" w="1839">
                  <a:moveTo>
                    <a:pt x="757" y="1"/>
                  </a:moveTo>
                  <a:cubicBezTo>
                    <a:pt x="743" y="1"/>
                    <a:pt x="728" y="3"/>
                    <a:pt x="714" y="8"/>
                  </a:cubicBezTo>
                  <a:cubicBezTo>
                    <a:pt x="660" y="8"/>
                    <a:pt x="607" y="61"/>
                    <a:pt x="607" y="115"/>
                  </a:cubicBezTo>
                  <a:lnTo>
                    <a:pt x="589" y="579"/>
                  </a:lnTo>
                  <a:cubicBezTo>
                    <a:pt x="589" y="632"/>
                    <a:pt x="553" y="668"/>
                    <a:pt x="500" y="686"/>
                  </a:cubicBezTo>
                  <a:lnTo>
                    <a:pt x="89" y="775"/>
                  </a:lnTo>
                  <a:cubicBezTo>
                    <a:pt x="36" y="793"/>
                    <a:pt x="0" y="846"/>
                    <a:pt x="0" y="900"/>
                  </a:cubicBezTo>
                  <a:cubicBezTo>
                    <a:pt x="0" y="953"/>
                    <a:pt x="18" y="1007"/>
                    <a:pt x="72" y="1025"/>
                  </a:cubicBezTo>
                  <a:lnTo>
                    <a:pt x="250" y="1114"/>
                  </a:lnTo>
                  <a:lnTo>
                    <a:pt x="482" y="1239"/>
                  </a:lnTo>
                  <a:cubicBezTo>
                    <a:pt x="482" y="1257"/>
                    <a:pt x="518" y="1274"/>
                    <a:pt x="518" y="1292"/>
                  </a:cubicBezTo>
                  <a:cubicBezTo>
                    <a:pt x="536" y="1310"/>
                    <a:pt x="536" y="1328"/>
                    <a:pt x="536" y="1364"/>
                  </a:cubicBezTo>
                  <a:lnTo>
                    <a:pt x="536" y="1810"/>
                  </a:lnTo>
                  <a:cubicBezTo>
                    <a:pt x="536" y="1863"/>
                    <a:pt x="571" y="1917"/>
                    <a:pt x="607" y="1935"/>
                  </a:cubicBezTo>
                  <a:cubicBezTo>
                    <a:pt x="678" y="1935"/>
                    <a:pt x="732" y="1935"/>
                    <a:pt x="767" y="1881"/>
                  </a:cubicBezTo>
                  <a:lnTo>
                    <a:pt x="1053" y="1524"/>
                  </a:lnTo>
                  <a:cubicBezTo>
                    <a:pt x="1092" y="1498"/>
                    <a:pt x="1122" y="1482"/>
                    <a:pt x="1163" y="1482"/>
                  </a:cubicBezTo>
                  <a:cubicBezTo>
                    <a:pt x="1178" y="1482"/>
                    <a:pt x="1194" y="1484"/>
                    <a:pt x="1214" y="1489"/>
                  </a:cubicBezTo>
                  <a:lnTo>
                    <a:pt x="1642" y="1649"/>
                  </a:lnTo>
                  <a:cubicBezTo>
                    <a:pt x="1656" y="1654"/>
                    <a:pt x="1670" y="1656"/>
                    <a:pt x="1684" y="1656"/>
                  </a:cubicBezTo>
                  <a:cubicBezTo>
                    <a:pt x="1723" y="1656"/>
                    <a:pt x="1758" y="1640"/>
                    <a:pt x="1785" y="1614"/>
                  </a:cubicBezTo>
                  <a:cubicBezTo>
                    <a:pt x="1838" y="1578"/>
                    <a:pt x="1838" y="1506"/>
                    <a:pt x="1802" y="1471"/>
                  </a:cubicBezTo>
                  <a:lnTo>
                    <a:pt x="1535" y="1078"/>
                  </a:lnTo>
                  <a:cubicBezTo>
                    <a:pt x="1517" y="1043"/>
                    <a:pt x="1517" y="989"/>
                    <a:pt x="1535" y="935"/>
                  </a:cubicBezTo>
                  <a:lnTo>
                    <a:pt x="1785" y="579"/>
                  </a:lnTo>
                  <a:cubicBezTo>
                    <a:pt x="1820" y="525"/>
                    <a:pt x="1820" y="472"/>
                    <a:pt x="1785" y="418"/>
                  </a:cubicBezTo>
                  <a:cubicBezTo>
                    <a:pt x="1771" y="392"/>
                    <a:pt x="1730" y="375"/>
                    <a:pt x="1694" y="375"/>
                  </a:cubicBezTo>
                  <a:cubicBezTo>
                    <a:pt x="1681" y="375"/>
                    <a:pt x="1669" y="378"/>
                    <a:pt x="1660" y="382"/>
                  </a:cubicBezTo>
                  <a:lnTo>
                    <a:pt x="1249" y="472"/>
                  </a:lnTo>
                  <a:cubicBezTo>
                    <a:pt x="1236" y="476"/>
                    <a:pt x="1222" y="478"/>
                    <a:pt x="1209" y="478"/>
                  </a:cubicBezTo>
                  <a:cubicBezTo>
                    <a:pt x="1170" y="478"/>
                    <a:pt x="1133" y="458"/>
                    <a:pt x="1106" y="418"/>
                  </a:cubicBezTo>
                  <a:lnTo>
                    <a:pt x="857" y="43"/>
                  </a:lnTo>
                  <a:cubicBezTo>
                    <a:pt x="831" y="17"/>
                    <a:pt x="795" y="1"/>
                    <a:pt x="7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3562650" y="1057675"/>
              <a:ext cx="77200" cy="78325"/>
            </a:xfrm>
            <a:custGeom>
              <a:rect b="b" l="l" r="r" t="t"/>
              <a:pathLst>
                <a:path extrusionOk="0" h="3133" w="3088">
                  <a:moveTo>
                    <a:pt x="934" y="0"/>
                  </a:moveTo>
                  <a:cubicBezTo>
                    <a:pt x="912" y="0"/>
                    <a:pt x="892" y="2"/>
                    <a:pt x="875" y="7"/>
                  </a:cubicBezTo>
                  <a:cubicBezTo>
                    <a:pt x="785" y="60"/>
                    <a:pt x="750" y="150"/>
                    <a:pt x="750" y="239"/>
                  </a:cubicBezTo>
                  <a:lnTo>
                    <a:pt x="839" y="935"/>
                  </a:lnTo>
                  <a:cubicBezTo>
                    <a:pt x="857" y="1024"/>
                    <a:pt x="821" y="1113"/>
                    <a:pt x="732" y="1149"/>
                  </a:cubicBezTo>
                  <a:lnTo>
                    <a:pt x="107" y="1452"/>
                  </a:lnTo>
                  <a:cubicBezTo>
                    <a:pt x="36" y="1488"/>
                    <a:pt x="0" y="1577"/>
                    <a:pt x="0" y="1666"/>
                  </a:cubicBezTo>
                  <a:cubicBezTo>
                    <a:pt x="18" y="1738"/>
                    <a:pt x="89" y="1827"/>
                    <a:pt x="161" y="1845"/>
                  </a:cubicBezTo>
                  <a:lnTo>
                    <a:pt x="464" y="1934"/>
                  </a:lnTo>
                  <a:lnTo>
                    <a:pt x="875" y="2059"/>
                  </a:lnTo>
                  <a:cubicBezTo>
                    <a:pt x="910" y="2059"/>
                    <a:pt x="928" y="2095"/>
                    <a:pt x="982" y="2112"/>
                  </a:cubicBezTo>
                  <a:cubicBezTo>
                    <a:pt x="999" y="2148"/>
                    <a:pt x="1017" y="2184"/>
                    <a:pt x="1035" y="2219"/>
                  </a:cubicBezTo>
                  <a:lnTo>
                    <a:pt x="1142" y="2951"/>
                  </a:lnTo>
                  <a:cubicBezTo>
                    <a:pt x="1160" y="3058"/>
                    <a:pt x="1231" y="3112"/>
                    <a:pt x="1321" y="3129"/>
                  </a:cubicBezTo>
                  <a:cubicBezTo>
                    <a:pt x="1332" y="3132"/>
                    <a:pt x="1343" y="3133"/>
                    <a:pt x="1354" y="3133"/>
                  </a:cubicBezTo>
                  <a:cubicBezTo>
                    <a:pt x="1428" y="3133"/>
                    <a:pt x="1486" y="3082"/>
                    <a:pt x="1517" y="3004"/>
                  </a:cubicBezTo>
                  <a:lnTo>
                    <a:pt x="1874" y="2362"/>
                  </a:lnTo>
                  <a:cubicBezTo>
                    <a:pt x="1918" y="2288"/>
                    <a:pt x="1975" y="2251"/>
                    <a:pt x="2055" y="2251"/>
                  </a:cubicBezTo>
                  <a:cubicBezTo>
                    <a:pt x="2071" y="2251"/>
                    <a:pt x="2088" y="2252"/>
                    <a:pt x="2106" y="2255"/>
                  </a:cubicBezTo>
                  <a:lnTo>
                    <a:pt x="2837" y="2362"/>
                  </a:lnTo>
                  <a:cubicBezTo>
                    <a:pt x="2852" y="2365"/>
                    <a:pt x="2866" y="2367"/>
                    <a:pt x="2880" y="2367"/>
                  </a:cubicBezTo>
                  <a:cubicBezTo>
                    <a:pt x="2949" y="2367"/>
                    <a:pt x="3004" y="2329"/>
                    <a:pt x="3034" y="2255"/>
                  </a:cubicBezTo>
                  <a:cubicBezTo>
                    <a:pt x="3087" y="2184"/>
                    <a:pt x="3069" y="2077"/>
                    <a:pt x="3016" y="2023"/>
                  </a:cubicBezTo>
                  <a:lnTo>
                    <a:pt x="2498" y="1488"/>
                  </a:lnTo>
                  <a:cubicBezTo>
                    <a:pt x="2463" y="1434"/>
                    <a:pt x="2445" y="1327"/>
                    <a:pt x="2463" y="1256"/>
                  </a:cubicBezTo>
                  <a:lnTo>
                    <a:pt x="2748" y="578"/>
                  </a:lnTo>
                  <a:cubicBezTo>
                    <a:pt x="2766" y="507"/>
                    <a:pt x="2766" y="399"/>
                    <a:pt x="2712" y="346"/>
                  </a:cubicBezTo>
                  <a:cubicBezTo>
                    <a:pt x="2677" y="311"/>
                    <a:pt x="2620" y="284"/>
                    <a:pt x="2564" y="284"/>
                  </a:cubicBezTo>
                  <a:cubicBezTo>
                    <a:pt x="2534" y="284"/>
                    <a:pt x="2505" y="292"/>
                    <a:pt x="2480" y="310"/>
                  </a:cubicBezTo>
                  <a:lnTo>
                    <a:pt x="1856" y="614"/>
                  </a:lnTo>
                  <a:cubicBezTo>
                    <a:pt x="1824" y="626"/>
                    <a:pt x="1793" y="632"/>
                    <a:pt x="1763" y="632"/>
                  </a:cubicBezTo>
                  <a:cubicBezTo>
                    <a:pt x="1708" y="632"/>
                    <a:pt x="1659" y="612"/>
                    <a:pt x="1624" y="578"/>
                  </a:cubicBezTo>
                  <a:lnTo>
                    <a:pt x="1124" y="60"/>
                  </a:lnTo>
                  <a:cubicBezTo>
                    <a:pt x="1071" y="20"/>
                    <a:pt x="997" y="0"/>
                    <a:pt x="9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" name="Google Shape;768;p9"/>
          <p:cNvGrpSpPr/>
          <p:nvPr/>
        </p:nvGrpSpPr>
        <p:grpSpPr>
          <a:xfrm>
            <a:off x="12399326" y="9087807"/>
            <a:ext cx="293755" cy="614844"/>
            <a:chOff x="3783900" y="1046675"/>
            <a:chExt cx="144550" cy="294875"/>
          </a:xfrm>
        </p:grpSpPr>
        <p:sp>
          <p:nvSpPr>
            <p:cNvPr id="769" name="Google Shape;769;p9"/>
            <p:cNvSpPr/>
            <p:nvPr/>
          </p:nvSpPr>
          <p:spPr>
            <a:xfrm>
              <a:off x="3783900" y="1046675"/>
              <a:ext cx="144550" cy="294875"/>
            </a:xfrm>
            <a:custGeom>
              <a:rect b="b" l="l" r="r" t="t"/>
              <a:pathLst>
                <a:path extrusionOk="0" h="11795" w="5782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3821350" y="1161775"/>
              <a:ext cx="69625" cy="146325"/>
            </a:xfrm>
            <a:custGeom>
              <a:rect b="b" l="l" r="r" t="t"/>
              <a:pathLst>
                <a:path extrusionOk="0" h="5853" w="2785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1" name="Google Shape;771;p9"/>
          <p:cNvSpPr/>
          <p:nvPr/>
        </p:nvSpPr>
        <p:spPr>
          <a:xfrm>
            <a:off x="13206010" y="9125028"/>
            <a:ext cx="395314" cy="555314"/>
          </a:xfrm>
          <a:custGeom>
            <a:rect b="b" l="l" r="r" t="t"/>
            <a:pathLst>
              <a:path extrusionOk="0" h="10653" w="7781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2" name="Google Shape;772;p9"/>
          <p:cNvGrpSpPr/>
          <p:nvPr/>
        </p:nvGrpSpPr>
        <p:grpSpPr>
          <a:xfrm>
            <a:off x="13781296" y="8716620"/>
            <a:ext cx="849460" cy="1031551"/>
            <a:chOff x="238550" y="1487175"/>
            <a:chExt cx="418000" cy="494725"/>
          </a:xfrm>
        </p:grpSpPr>
        <p:sp>
          <p:nvSpPr>
            <p:cNvPr id="773" name="Google Shape;773;p9"/>
            <p:cNvSpPr/>
            <p:nvPr/>
          </p:nvSpPr>
          <p:spPr>
            <a:xfrm>
              <a:off x="238550" y="1487175"/>
              <a:ext cx="184700" cy="358675"/>
            </a:xfrm>
            <a:custGeom>
              <a:rect b="b" l="l" r="r" t="t"/>
              <a:pathLst>
                <a:path extrusionOk="0" h="14347" w="7388">
                  <a:moveTo>
                    <a:pt x="1" y="1"/>
                  </a:moveTo>
                  <a:close/>
                  <a:moveTo>
                    <a:pt x="4997" y="13543"/>
                  </a:moveTo>
                  <a:lnTo>
                    <a:pt x="4997" y="14346"/>
                  </a:lnTo>
                  <a:lnTo>
                    <a:pt x="7388" y="14346"/>
                  </a:lnTo>
                  <a:lnTo>
                    <a:pt x="7388" y="135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596300" y="1825750"/>
              <a:ext cx="60250" cy="20100"/>
            </a:xfrm>
            <a:custGeom>
              <a:rect b="b" l="l" r="r" t="t"/>
              <a:pathLst>
                <a:path extrusionOk="0" h="804" w="2410">
                  <a:moveTo>
                    <a:pt x="1" y="0"/>
                  </a:moveTo>
                  <a:lnTo>
                    <a:pt x="1" y="803"/>
                  </a:lnTo>
                  <a:lnTo>
                    <a:pt x="2409" y="803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436600" y="1762400"/>
              <a:ext cx="146800" cy="146350"/>
            </a:xfrm>
            <a:custGeom>
              <a:rect b="b" l="l" r="r" t="t"/>
              <a:pathLst>
                <a:path extrusionOk="0" h="5854" w="5872">
                  <a:moveTo>
                    <a:pt x="2927" y="1"/>
                  </a:moveTo>
                  <a:cubicBezTo>
                    <a:pt x="1321" y="1"/>
                    <a:pt x="1" y="1321"/>
                    <a:pt x="1" y="2927"/>
                  </a:cubicBezTo>
                  <a:cubicBezTo>
                    <a:pt x="1" y="4551"/>
                    <a:pt x="1321" y="5853"/>
                    <a:pt x="2927" y="5853"/>
                  </a:cubicBezTo>
                  <a:cubicBezTo>
                    <a:pt x="4551" y="5853"/>
                    <a:pt x="5871" y="4551"/>
                    <a:pt x="5871" y="2927"/>
                  </a:cubicBezTo>
                  <a:cubicBezTo>
                    <a:pt x="5871" y="1321"/>
                    <a:pt x="4551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499950" y="192210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0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499950" y="168925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1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399150" y="18895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5" y="1"/>
                  </a:moveTo>
                  <a:lnTo>
                    <a:pt x="0" y="1696"/>
                  </a:lnTo>
                  <a:lnTo>
                    <a:pt x="571" y="2267"/>
                  </a:lnTo>
                  <a:lnTo>
                    <a:pt x="2266" y="57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564175" y="172537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6" y="1"/>
                  </a:moveTo>
                  <a:lnTo>
                    <a:pt x="1" y="1696"/>
                  </a:lnTo>
                  <a:lnTo>
                    <a:pt x="572" y="2267"/>
                  </a:lnTo>
                  <a:lnTo>
                    <a:pt x="2267" y="572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399600" y="17249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571" y="1"/>
                  </a:moveTo>
                  <a:lnTo>
                    <a:pt x="0" y="572"/>
                  </a:lnTo>
                  <a:lnTo>
                    <a:pt x="1695" y="2267"/>
                  </a:lnTo>
                  <a:lnTo>
                    <a:pt x="2266" y="169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564175" y="1889975"/>
              <a:ext cx="56250" cy="56675"/>
            </a:xfrm>
            <a:custGeom>
              <a:rect b="b" l="l" r="r" t="t"/>
              <a:pathLst>
                <a:path extrusionOk="0" h="2267" w="2250">
                  <a:moveTo>
                    <a:pt x="554" y="1"/>
                  </a:moveTo>
                  <a:lnTo>
                    <a:pt x="1" y="572"/>
                  </a:lnTo>
                  <a:lnTo>
                    <a:pt x="1696" y="2267"/>
                  </a:lnTo>
                  <a:lnTo>
                    <a:pt x="2249" y="169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2" name="Google Shape;782;p9"/>
          <p:cNvSpPr/>
          <p:nvPr/>
        </p:nvSpPr>
        <p:spPr>
          <a:xfrm>
            <a:off x="14810226" y="9329828"/>
            <a:ext cx="575671" cy="332521"/>
          </a:xfrm>
          <a:custGeom>
            <a:rect b="b" l="l" r="r" t="t"/>
            <a:pathLst>
              <a:path extrusionOk="0" h="6379" w="11331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9"/>
          <p:cNvSpPr/>
          <p:nvPr/>
        </p:nvSpPr>
        <p:spPr>
          <a:xfrm>
            <a:off x="15565672" y="9193329"/>
            <a:ext cx="541226" cy="575800"/>
          </a:xfrm>
          <a:custGeom>
            <a:rect b="b" l="l" r="r" t="t"/>
            <a:pathLst>
              <a:path extrusionOk="0" h="11046" w="10653">
                <a:moveTo>
                  <a:pt x="5336" y="1"/>
                </a:moveTo>
                <a:cubicBezTo>
                  <a:pt x="5193" y="1"/>
                  <a:pt x="5068" y="126"/>
                  <a:pt x="5068" y="268"/>
                </a:cubicBezTo>
                <a:lnTo>
                  <a:pt x="5068" y="607"/>
                </a:lnTo>
                <a:cubicBezTo>
                  <a:pt x="2249" y="732"/>
                  <a:pt x="1" y="2838"/>
                  <a:pt x="1" y="5389"/>
                </a:cubicBezTo>
                <a:cubicBezTo>
                  <a:pt x="1" y="5479"/>
                  <a:pt x="54" y="5532"/>
                  <a:pt x="143" y="5532"/>
                </a:cubicBezTo>
                <a:cubicBezTo>
                  <a:pt x="215" y="5532"/>
                  <a:pt x="268" y="5479"/>
                  <a:pt x="268" y="5389"/>
                </a:cubicBezTo>
                <a:cubicBezTo>
                  <a:pt x="268" y="4604"/>
                  <a:pt x="1000" y="3962"/>
                  <a:pt x="1874" y="3962"/>
                </a:cubicBezTo>
                <a:cubicBezTo>
                  <a:pt x="2748" y="3962"/>
                  <a:pt x="3462" y="4604"/>
                  <a:pt x="3462" y="5389"/>
                </a:cubicBezTo>
                <a:cubicBezTo>
                  <a:pt x="3462" y="5479"/>
                  <a:pt x="3516" y="5532"/>
                  <a:pt x="3605" y="5532"/>
                </a:cubicBezTo>
                <a:cubicBezTo>
                  <a:pt x="3676" y="5532"/>
                  <a:pt x="3730" y="5479"/>
                  <a:pt x="3730" y="5389"/>
                </a:cubicBezTo>
                <a:cubicBezTo>
                  <a:pt x="3730" y="4693"/>
                  <a:pt x="4301" y="4105"/>
                  <a:pt x="5068" y="3998"/>
                </a:cubicBezTo>
                <a:lnTo>
                  <a:pt x="5068" y="9386"/>
                </a:lnTo>
                <a:lnTo>
                  <a:pt x="4925" y="9386"/>
                </a:lnTo>
                <a:lnTo>
                  <a:pt x="4925" y="9993"/>
                </a:lnTo>
                <a:cubicBezTo>
                  <a:pt x="4925" y="10135"/>
                  <a:pt x="4818" y="10260"/>
                  <a:pt x="4658" y="10260"/>
                </a:cubicBezTo>
                <a:cubicBezTo>
                  <a:pt x="4515" y="10260"/>
                  <a:pt x="4390" y="10135"/>
                  <a:pt x="4390" y="9993"/>
                </a:cubicBezTo>
                <a:cubicBezTo>
                  <a:pt x="4390" y="9761"/>
                  <a:pt x="4229" y="9582"/>
                  <a:pt x="3997" y="9582"/>
                </a:cubicBezTo>
                <a:cubicBezTo>
                  <a:pt x="3765" y="9582"/>
                  <a:pt x="3605" y="9761"/>
                  <a:pt x="3605" y="9993"/>
                </a:cubicBezTo>
                <a:cubicBezTo>
                  <a:pt x="3605" y="10581"/>
                  <a:pt x="4087" y="11045"/>
                  <a:pt x="4658" y="11045"/>
                </a:cubicBezTo>
                <a:cubicBezTo>
                  <a:pt x="5246" y="11045"/>
                  <a:pt x="5728" y="10581"/>
                  <a:pt x="5728" y="9993"/>
                </a:cubicBezTo>
                <a:lnTo>
                  <a:pt x="5728" y="9386"/>
                </a:lnTo>
                <a:lnTo>
                  <a:pt x="5585" y="9386"/>
                </a:lnTo>
                <a:lnTo>
                  <a:pt x="5585" y="3998"/>
                </a:lnTo>
                <a:cubicBezTo>
                  <a:pt x="6353" y="4105"/>
                  <a:pt x="6924" y="4693"/>
                  <a:pt x="6924" y="5389"/>
                </a:cubicBezTo>
                <a:cubicBezTo>
                  <a:pt x="6924" y="5479"/>
                  <a:pt x="6977" y="5532"/>
                  <a:pt x="7066" y="5532"/>
                </a:cubicBezTo>
                <a:cubicBezTo>
                  <a:pt x="7138" y="5532"/>
                  <a:pt x="7191" y="5479"/>
                  <a:pt x="7191" y="5389"/>
                </a:cubicBezTo>
                <a:cubicBezTo>
                  <a:pt x="7191" y="4604"/>
                  <a:pt x="7923" y="3962"/>
                  <a:pt x="8797" y="3962"/>
                </a:cubicBezTo>
                <a:cubicBezTo>
                  <a:pt x="9671" y="3962"/>
                  <a:pt x="10385" y="4604"/>
                  <a:pt x="10385" y="5389"/>
                </a:cubicBezTo>
                <a:cubicBezTo>
                  <a:pt x="10385" y="5479"/>
                  <a:pt x="10439" y="5532"/>
                  <a:pt x="10528" y="5532"/>
                </a:cubicBezTo>
                <a:cubicBezTo>
                  <a:pt x="10599" y="5532"/>
                  <a:pt x="10653" y="5479"/>
                  <a:pt x="10653" y="5389"/>
                </a:cubicBezTo>
                <a:cubicBezTo>
                  <a:pt x="10653" y="2838"/>
                  <a:pt x="8422" y="732"/>
                  <a:pt x="5585" y="607"/>
                </a:cubicBezTo>
                <a:lnTo>
                  <a:pt x="5585" y="268"/>
                </a:lnTo>
                <a:cubicBezTo>
                  <a:pt x="5585" y="126"/>
                  <a:pt x="5478" y="1"/>
                  <a:pt x="533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4" name="Google Shape;784;p9"/>
          <p:cNvGrpSpPr/>
          <p:nvPr/>
        </p:nvGrpSpPr>
        <p:grpSpPr>
          <a:xfrm>
            <a:off x="16475520" y="9216092"/>
            <a:ext cx="560633" cy="556461"/>
            <a:chOff x="6010925" y="3998175"/>
            <a:chExt cx="275875" cy="266875"/>
          </a:xfrm>
        </p:grpSpPr>
        <p:sp>
          <p:nvSpPr>
            <p:cNvPr id="785" name="Google Shape;785;p9"/>
            <p:cNvSpPr/>
            <p:nvPr/>
          </p:nvSpPr>
          <p:spPr>
            <a:xfrm>
              <a:off x="6222525" y="3998175"/>
              <a:ext cx="64275" cy="58575"/>
            </a:xfrm>
            <a:custGeom>
              <a:rect b="b" l="l" r="r" t="t"/>
              <a:pathLst>
                <a:path extrusionOk="0" h="2343" w="2571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6010925" y="4089600"/>
              <a:ext cx="85400" cy="77650"/>
            </a:xfrm>
            <a:custGeom>
              <a:rect b="b" l="l" r="r" t="t"/>
              <a:pathLst>
                <a:path extrusionOk="0" h="3106" w="3416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6111825" y="4181175"/>
              <a:ext cx="80400" cy="83875"/>
            </a:xfrm>
            <a:custGeom>
              <a:rect b="b" l="l" r="r" t="t"/>
              <a:pathLst>
                <a:path extrusionOk="0" h="3355" w="3216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6086050" y="4013025"/>
              <a:ext cx="179325" cy="178900"/>
            </a:xfrm>
            <a:custGeom>
              <a:rect b="b" l="l" r="r" t="t"/>
              <a:pathLst>
                <a:path extrusionOk="0" h="7156" w="7173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6042775" y="4183750"/>
              <a:ext cx="57575" cy="47550"/>
            </a:xfrm>
            <a:custGeom>
              <a:rect b="b" l="l" r="r" t="t"/>
              <a:pathLst>
                <a:path extrusionOk="0" h="1902" w="2303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9"/>
          <p:cNvGrpSpPr/>
          <p:nvPr/>
        </p:nvGrpSpPr>
        <p:grpSpPr>
          <a:xfrm>
            <a:off x="17401264" y="9245008"/>
            <a:ext cx="541226" cy="471597"/>
            <a:chOff x="6866650" y="1038650"/>
            <a:chExt cx="266325" cy="226175"/>
          </a:xfrm>
        </p:grpSpPr>
        <p:sp>
          <p:nvSpPr>
            <p:cNvPr id="791" name="Google Shape;791;p9"/>
            <p:cNvSpPr/>
            <p:nvPr/>
          </p:nvSpPr>
          <p:spPr>
            <a:xfrm>
              <a:off x="6866650" y="1078350"/>
              <a:ext cx="39725" cy="186475"/>
            </a:xfrm>
            <a:custGeom>
              <a:rect b="b" l="l" r="r" t="t"/>
              <a:pathLst>
                <a:path extrusionOk="0" h="7459" w="1589">
                  <a:moveTo>
                    <a:pt x="536" y="1"/>
                  </a:moveTo>
                  <a:cubicBezTo>
                    <a:pt x="233" y="1"/>
                    <a:pt x="1" y="250"/>
                    <a:pt x="1" y="536"/>
                  </a:cubicBezTo>
                  <a:lnTo>
                    <a:pt x="1" y="6924"/>
                  </a:lnTo>
                  <a:cubicBezTo>
                    <a:pt x="1" y="7227"/>
                    <a:pt x="233" y="7459"/>
                    <a:pt x="536" y="7459"/>
                  </a:cubicBezTo>
                  <a:lnTo>
                    <a:pt x="1589" y="7459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9"/>
            <p:cNvSpPr/>
            <p:nvPr/>
          </p:nvSpPr>
          <p:spPr>
            <a:xfrm>
              <a:off x="7092800" y="1078350"/>
              <a:ext cx="40175" cy="186475"/>
            </a:xfrm>
            <a:custGeom>
              <a:rect b="b" l="l" r="r" t="t"/>
              <a:pathLst>
                <a:path extrusionOk="0" h="7459" w="1607">
                  <a:moveTo>
                    <a:pt x="1" y="1"/>
                  </a:moveTo>
                  <a:lnTo>
                    <a:pt x="1" y="7459"/>
                  </a:lnTo>
                  <a:lnTo>
                    <a:pt x="1072" y="7459"/>
                  </a:lnTo>
                  <a:cubicBezTo>
                    <a:pt x="1375" y="7459"/>
                    <a:pt x="1607" y="7227"/>
                    <a:pt x="1607" y="6924"/>
                  </a:cubicBezTo>
                  <a:lnTo>
                    <a:pt x="1607" y="536"/>
                  </a:lnTo>
                  <a:cubicBezTo>
                    <a:pt x="1607" y="250"/>
                    <a:pt x="1375" y="1"/>
                    <a:pt x="10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9"/>
            <p:cNvSpPr/>
            <p:nvPr/>
          </p:nvSpPr>
          <p:spPr>
            <a:xfrm>
              <a:off x="6919750" y="1038650"/>
              <a:ext cx="159700" cy="226175"/>
            </a:xfrm>
            <a:custGeom>
              <a:rect b="b" l="l" r="r" t="t"/>
              <a:pathLst>
                <a:path extrusionOk="0" h="9047" w="6388">
                  <a:moveTo>
                    <a:pt x="3997" y="786"/>
                  </a:moveTo>
                  <a:cubicBezTo>
                    <a:pt x="4086" y="786"/>
                    <a:pt x="4140" y="857"/>
                    <a:pt x="4140" y="929"/>
                  </a:cubicBezTo>
                  <a:lnTo>
                    <a:pt x="4140" y="1589"/>
                  </a:lnTo>
                  <a:lnTo>
                    <a:pt x="2266" y="1589"/>
                  </a:lnTo>
                  <a:lnTo>
                    <a:pt x="2266" y="929"/>
                  </a:lnTo>
                  <a:cubicBezTo>
                    <a:pt x="2266" y="857"/>
                    <a:pt x="2320" y="786"/>
                    <a:pt x="2409" y="786"/>
                  </a:cubicBezTo>
                  <a:close/>
                  <a:moveTo>
                    <a:pt x="2409" y="1"/>
                  </a:moveTo>
                  <a:cubicBezTo>
                    <a:pt x="1891" y="1"/>
                    <a:pt x="1463" y="411"/>
                    <a:pt x="1463" y="929"/>
                  </a:cubicBezTo>
                  <a:lnTo>
                    <a:pt x="1463" y="1589"/>
                  </a:lnTo>
                  <a:lnTo>
                    <a:pt x="0" y="1589"/>
                  </a:lnTo>
                  <a:lnTo>
                    <a:pt x="0" y="9047"/>
                  </a:lnTo>
                  <a:lnTo>
                    <a:pt x="6388" y="9047"/>
                  </a:lnTo>
                  <a:lnTo>
                    <a:pt x="6388" y="1589"/>
                  </a:lnTo>
                  <a:lnTo>
                    <a:pt x="4925" y="1589"/>
                  </a:lnTo>
                  <a:lnTo>
                    <a:pt x="4925" y="929"/>
                  </a:lnTo>
                  <a:cubicBezTo>
                    <a:pt x="4925" y="411"/>
                    <a:pt x="4514" y="1"/>
                    <a:pt x="39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4" name="Google Shape;794;p9"/>
          <p:cNvGrpSpPr/>
          <p:nvPr/>
        </p:nvGrpSpPr>
        <p:grpSpPr>
          <a:xfrm>
            <a:off x="10848772" y="4099160"/>
            <a:ext cx="418887" cy="554376"/>
            <a:chOff x="2033075" y="2942475"/>
            <a:chExt cx="206125" cy="265875"/>
          </a:xfrm>
        </p:grpSpPr>
        <p:sp>
          <p:nvSpPr>
            <p:cNvPr id="795" name="Google Shape;795;p9"/>
            <p:cNvSpPr/>
            <p:nvPr/>
          </p:nvSpPr>
          <p:spPr>
            <a:xfrm>
              <a:off x="2033075" y="2942475"/>
              <a:ext cx="206125" cy="265875"/>
            </a:xfrm>
            <a:custGeom>
              <a:rect b="b" l="l" r="r" t="t"/>
              <a:pathLst>
                <a:path extrusionOk="0" h="10635" w="8245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2072775" y="306557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2072775" y="3038825"/>
              <a:ext cx="43300" cy="13400"/>
            </a:xfrm>
            <a:custGeom>
              <a:rect b="b" l="l" r="r" t="t"/>
              <a:pathLst>
                <a:path extrusionOk="0" h="536" w="1732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2072775" y="3091900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2072775" y="3118650"/>
              <a:ext cx="126275" cy="13425"/>
            </a:xfrm>
            <a:custGeom>
              <a:rect b="b" l="l" r="r" t="t"/>
              <a:pathLst>
                <a:path extrusionOk="0" h="537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2072775" y="314542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1" name="Google Shape;801;p9"/>
          <p:cNvGrpSpPr/>
          <p:nvPr/>
        </p:nvGrpSpPr>
        <p:grpSpPr>
          <a:xfrm>
            <a:off x="7562028" y="10182006"/>
            <a:ext cx="500480" cy="554376"/>
            <a:chOff x="3081775" y="1061400"/>
            <a:chExt cx="246275" cy="265875"/>
          </a:xfrm>
        </p:grpSpPr>
        <p:sp>
          <p:nvSpPr>
            <p:cNvPr id="802" name="Google Shape;802;p9"/>
            <p:cNvSpPr/>
            <p:nvPr/>
          </p:nvSpPr>
          <p:spPr>
            <a:xfrm>
              <a:off x="3081775" y="1061400"/>
              <a:ext cx="246275" cy="225750"/>
            </a:xfrm>
            <a:custGeom>
              <a:rect b="b" l="l" r="r" t="t"/>
              <a:pathLst>
                <a:path extrusionOk="0" h="9030" w="9851">
                  <a:moveTo>
                    <a:pt x="3070" y="2124"/>
                  </a:moveTo>
                  <a:lnTo>
                    <a:pt x="3070" y="3052"/>
                  </a:lnTo>
                  <a:lnTo>
                    <a:pt x="1607" y="3052"/>
                  </a:lnTo>
                  <a:lnTo>
                    <a:pt x="1607" y="2124"/>
                  </a:lnTo>
                  <a:close/>
                  <a:moveTo>
                    <a:pt x="5068" y="2124"/>
                  </a:moveTo>
                  <a:lnTo>
                    <a:pt x="5068" y="3052"/>
                  </a:lnTo>
                  <a:lnTo>
                    <a:pt x="3605" y="3052"/>
                  </a:lnTo>
                  <a:lnTo>
                    <a:pt x="3605" y="2124"/>
                  </a:lnTo>
                  <a:close/>
                  <a:moveTo>
                    <a:pt x="7067" y="2124"/>
                  </a:moveTo>
                  <a:lnTo>
                    <a:pt x="7067" y="3052"/>
                  </a:lnTo>
                  <a:lnTo>
                    <a:pt x="5603" y="3052"/>
                  </a:lnTo>
                  <a:lnTo>
                    <a:pt x="5603" y="2124"/>
                  </a:lnTo>
                  <a:close/>
                  <a:moveTo>
                    <a:pt x="9065" y="2124"/>
                  </a:moveTo>
                  <a:lnTo>
                    <a:pt x="9065" y="3052"/>
                  </a:lnTo>
                  <a:lnTo>
                    <a:pt x="7584" y="3052"/>
                  </a:lnTo>
                  <a:lnTo>
                    <a:pt x="7584" y="2124"/>
                  </a:lnTo>
                  <a:close/>
                  <a:moveTo>
                    <a:pt x="3070" y="3587"/>
                  </a:moveTo>
                  <a:lnTo>
                    <a:pt x="3070" y="4515"/>
                  </a:lnTo>
                  <a:lnTo>
                    <a:pt x="1607" y="4515"/>
                  </a:lnTo>
                  <a:lnTo>
                    <a:pt x="1607" y="3587"/>
                  </a:lnTo>
                  <a:close/>
                  <a:moveTo>
                    <a:pt x="5068" y="3587"/>
                  </a:moveTo>
                  <a:lnTo>
                    <a:pt x="5068" y="4515"/>
                  </a:lnTo>
                  <a:lnTo>
                    <a:pt x="3605" y="4515"/>
                  </a:lnTo>
                  <a:lnTo>
                    <a:pt x="3605" y="3587"/>
                  </a:lnTo>
                  <a:close/>
                  <a:moveTo>
                    <a:pt x="7067" y="3587"/>
                  </a:moveTo>
                  <a:lnTo>
                    <a:pt x="7067" y="4515"/>
                  </a:lnTo>
                  <a:lnTo>
                    <a:pt x="5603" y="4515"/>
                  </a:lnTo>
                  <a:lnTo>
                    <a:pt x="5603" y="3587"/>
                  </a:lnTo>
                  <a:close/>
                  <a:moveTo>
                    <a:pt x="9065" y="3587"/>
                  </a:moveTo>
                  <a:lnTo>
                    <a:pt x="9065" y="4515"/>
                  </a:lnTo>
                  <a:lnTo>
                    <a:pt x="7584" y="4515"/>
                  </a:lnTo>
                  <a:lnTo>
                    <a:pt x="7584" y="3587"/>
                  </a:lnTo>
                  <a:close/>
                  <a:moveTo>
                    <a:pt x="9065" y="5050"/>
                  </a:moveTo>
                  <a:lnTo>
                    <a:pt x="9065" y="5639"/>
                  </a:lnTo>
                  <a:lnTo>
                    <a:pt x="7584" y="5782"/>
                  </a:lnTo>
                  <a:lnTo>
                    <a:pt x="7584" y="5050"/>
                  </a:lnTo>
                  <a:close/>
                  <a:moveTo>
                    <a:pt x="7067" y="5050"/>
                  </a:moveTo>
                  <a:lnTo>
                    <a:pt x="7067" y="5817"/>
                  </a:lnTo>
                  <a:lnTo>
                    <a:pt x="5603" y="5960"/>
                  </a:lnTo>
                  <a:lnTo>
                    <a:pt x="5603" y="5050"/>
                  </a:lnTo>
                  <a:close/>
                  <a:moveTo>
                    <a:pt x="5068" y="5050"/>
                  </a:moveTo>
                  <a:lnTo>
                    <a:pt x="5068" y="6014"/>
                  </a:lnTo>
                  <a:lnTo>
                    <a:pt x="3605" y="6139"/>
                  </a:lnTo>
                  <a:lnTo>
                    <a:pt x="3605" y="5050"/>
                  </a:lnTo>
                  <a:close/>
                  <a:moveTo>
                    <a:pt x="3070" y="5050"/>
                  </a:moveTo>
                  <a:lnTo>
                    <a:pt x="3070" y="6174"/>
                  </a:lnTo>
                  <a:lnTo>
                    <a:pt x="1607" y="6317"/>
                  </a:lnTo>
                  <a:lnTo>
                    <a:pt x="1607" y="5050"/>
                  </a:lnTo>
                  <a:close/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43" y="804"/>
                    <a:pt x="804" y="964"/>
                    <a:pt x="804" y="1196"/>
                  </a:cubicBezTo>
                  <a:lnTo>
                    <a:pt x="804" y="7834"/>
                  </a:lnTo>
                  <a:cubicBezTo>
                    <a:pt x="804" y="8512"/>
                    <a:pt x="1339" y="9029"/>
                    <a:pt x="1999" y="9029"/>
                  </a:cubicBezTo>
                  <a:lnTo>
                    <a:pt x="9457" y="9029"/>
                  </a:lnTo>
                  <a:cubicBezTo>
                    <a:pt x="9689" y="9029"/>
                    <a:pt x="9850" y="8868"/>
                    <a:pt x="9850" y="8637"/>
                  </a:cubicBezTo>
                  <a:cubicBezTo>
                    <a:pt x="9850" y="8405"/>
                    <a:pt x="9689" y="8244"/>
                    <a:pt x="9457" y="8244"/>
                  </a:cubicBezTo>
                  <a:lnTo>
                    <a:pt x="1999" y="8244"/>
                  </a:lnTo>
                  <a:cubicBezTo>
                    <a:pt x="1785" y="8244"/>
                    <a:pt x="1607" y="8066"/>
                    <a:pt x="1607" y="7834"/>
                  </a:cubicBezTo>
                  <a:lnTo>
                    <a:pt x="1607" y="7102"/>
                  </a:lnTo>
                  <a:lnTo>
                    <a:pt x="9850" y="6370"/>
                  </a:lnTo>
                  <a:lnTo>
                    <a:pt x="9850" y="1321"/>
                  </a:lnTo>
                  <a:lnTo>
                    <a:pt x="1607" y="1321"/>
                  </a:lnTo>
                  <a:lnTo>
                    <a:pt x="1607" y="1196"/>
                  </a:lnTo>
                  <a:cubicBezTo>
                    <a:pt x="1607" y="536"/>
                    <a:pt x="1071" y="1"/>
                    <a:pt x="4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3121925" y="1287125"/>
              <a:ext cx="39725" cy="40150"/>
            </a:xfrm>
            <a:custGeom>
              <a:rect b="b" l="l" r="r" t="t"/>
              <a:pathLst>
                <a:path extrusionOk="0" h="1606" w="1589">
                  <a:moveTo>
                    <a:pt x="786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49"/>
                    <a:pt x="358" y="1606"/>
                    <a:pt x="786" y="1606"/>
                  </a:cubicBezTo>
                  <a:cubicBezTo>
                    <a:pt x="1232" y="1606"/>
                    <a:pt x="1589" y="1249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3268250" y="1287125"/>
              <a:ext cx="40150" cy="40150"/>
            </a:xfrm>
            <a:custGeom>
              <a:rect b="b" l="l" r="r" t="t"/>
              <a:pathLst>
                <a:path extrusionOk="0" h="1606" w="1606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49"/>
                    <a:pt x="357" y="1606"/>
                    <a:pt x="803" y="1606"/>
                  </a:cubicBezTo>
                  <a:cubicBezTo>
                    <a:pt x="1231" y="1606"/>
                    <a:pt x="1606" y="1249"/>
                    <a:pt x="1606" y="803"/>
                  </a:cubicBezTo>
                  <a:cubicBezTo>
                    <a:pt x="1606" y="357"/>
                    <a:pt x="1231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5" name="Google Shape;805;p9"/>
          <p:cNvGrpSpPr/>
          <p:nvPr/>
        </p:nvGrpSpPr>
        <p:grpSpPr>
          <a:xfrm>
            <a:off x="8391618" y="10246329"/>
            <a:ext cx="567543" cy="498547"/>
            <a:chOff x="2847150" y="1805000"/>
            <a:chExt cx="279275" cy="239100"/>
          </a:xfrm>
        </p:grpSpPr>
        <p:sp>
          <p:nvSpPr>
            <p:cNvPr id="806" name="Google Shape;806;p9"/>
            <p:cNvSpPr/>
            <p:nvPr/>
          </p:nvSpPr>
          <p:spPr>
            <a:xfrm>
              <a:off x="2847150" y="1805000"/>
              <a:ext cx="279275" cy="145450"/>
            </a:xfrm>
            <a:custGeom>
              <a:rect b="b" l="l" r="r" t="t"/>
              <a:pathLst>
                <a:path extrusionOk="0" h="5818" w="11171">
                  <a:moveTo>
                    <a:pt x="5585" y="0"/>
                  </a:moveTo>
                  <a:lnTo>
                    <a:pt x="1" y="5317"/>
                  </a:lnTo>
                  <a:lnTo>
                    <a:pt x="607" y="5817"/>
                  </a:lnTo>
                  <a:lnTo>
                    <a:pt x="5585" y="1089"/>
                  </a:lnTo>
                  <a:lnTo>
                    <a:pt x="10563" y="5817"/>
                  </a:lnTo>
                  <a:lnTo>
                    <a:pt x="11170" y="531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2887300" y="1850950"/>
              <a:ext cx="199425" cy="193150"/>
            </a:xfrm>
            <a:custGeom>
              <a:rect b="b" l="l" r="r" t="t"/>
              <a:pathLst>
                <a:path extrusionOk="0" h="7726" w="7977">
                  <a:moveTo>
                    <a:pt x="3979" y="0"/>
                  </a:moveTo>
                  <a:lnTo>
                    <a:pt x="0" y="3783"/>
                  </a:lnTo>
                  <a:lnTo>
                    <a:pt x="0" y="7726"/>
                  </a:lnTo>
                  <a:lnTo>
                    <a:pt x="3176" y="7726"/>
                  </a:lnTo>
                  <a:lnTo>
                    <a:pt x="3176" y="4407"/>
                  </a:lnTo>
                  <a:lnTo>
                    <a:pt x="4782" y="4407"/>
                  </a:lnTo>
                  <a:lnTo>
                    <a:pt x="4782" y="7726"/>
                  </a:lnTo>
                  <a:lnTo>
                    <a:pt x="7976" y="7726"/>
                  </a:lnTo>
                  <a:lnTo>
                    <a:pt x="7976" y="378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8" name="Google Shape;808;p9"/>
          <p:cNvSpPr/>
          <p:nvPr/>
        </p:nvSpPr>
        <p:spPr>
          <a:xfrm>
            <a:off x="9286446" y="10322729"/>
            <a:ext cx="594673" cy="291184"/>
          </a:xfrm>
          <a:custGeom>
            <a:rect b="b" l="l" r="r" t="t"/>
            <a:pathLst>
              <a:path extrusionOk="0" h="5586" w="11705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9" name="Google Shape;809;p9"/>
          <p:cNvGrpSpPr/>
          <p:nvPr/>
        </p:nvGrpSpPr>
        <p:grpSpPr>
          <a:xfrm>
            <a:off x="10214705" y="10161162"/>
            <a:ext cx="541226" cy="555314"/>
            <a:chOff x="6435300" y="1095300"/>
            <a:chExt cx="266325" cy="266325"/>
          </a:xfrm>
        </p:grpSpPr>
        <p:sp>
          <p:nvSpPr>
            <p:cNvPr id="810" name="Google Shape;810;p9"/>
            <p:cNvSpPr/>
            <p:nvPr/>
          </p:nvSpPr>
          <p:spPr>
            <a:xfrm>
              <a:off x="6444225" y="1095300"/>
              <a:ext cx="247150" cy="266325"/>
            </a:xfrm>
            <a:custGeom>
              <a:rect b="b" l="l" r="r" t="t"/>
              <a:pathLst>
                <a:path extrusionOk="0" h="10653" w="9886">
                  <a:moveTo>
                    <a:pt x="4961" y="1607"/>
                  </a:moveTo>
                  <a:cubicBezTo>
                    <a:pt x="5122" y="1607"/>
                    <a:pt x="5229" y="1731"/>
                    <a:pt x="5229" y="1856"/>
                  </a:cubicBezTo>
                  <a:cubicBezTo>
                    <a:pt x="5229" y="2017"/>
                    <a:pt x="5122" y="2124"/>
                    <a:pt x="4961" y="2124"/>
                  </a:cubicBezTo>
                  <a:cubicBezTo>
                    <a:pt x="4818" y="2124"/>
                    <a:pt x="4693" y="2017"/>
                    <a:pt x="4693" y="1856"/>
                  </a:cubicBezTo>
                  <a:cubicBezTo>
                    <a:pt x="4693" y="1731"/>
                    <a:pt x="4818" y="1607"/>
                    <a:pt x="4961" y="1607"/>
                  </a:cubicBezTo>
                  <a:close/>
                  <a:moveTo>
                    <a:pt x="4961" y="1"/>
                  </a:moveTo>
                  <a:cubicBezTo>
                    <a:pt x="4747" y="1"/>
                    <a:pt x="4568" y="179"/>
                    <a:pt x="4568" y="393"/>
                  </a:cubicBezTo>
                  <a:lnTo>
                    <a:pt x="4568" y="1178"/>
                  </a:lnTo>
                  <a:cubicBezTo>
                    <a:pt x="4444" y="1232"/>
                    <a:pt x="4337" y="1357"/>
                    <a:pt x="4265" y="1464"/>
                  </a:cubicBezTo>
                  <a:lnTo>
                    <a:pt x="839" y="1464"/>
                  </a:lnTo>
                  <a:cubicBezTo>
                    <a:pt x="607" y="1464"/>
                    <a:pt x="429" y="1642"/>
                    <a:pt x="429" y="1856"/>
                  </a:cubicBezTo>
                  <a:cubicBezTo>
                    <a:pt x="429" y="2053"/>
                    <a:pt x="572" y="2231"/>
                    <a:pt x="768" y="2249"/>
                  </a:cubicBezTo>
                  <a:lnTo>
                    <a:pt x="1" y="6121"/>
                  </a:lnTo>
                  <a:lnTo>
                    <a:pt x="554" y="6121"/>
                  </a:lnTo>
                  <a:lnTo>
                    <a:pt x="1143" y="3087"/>
                  </a:lnTo>
                  <a:lnTo>
                    <a:pt x="1892" y="6121"/>
                  </a:lnTo>
                  <a:lnTo>
                    <a:pt x="2427" y="6121"/>
                  </a:lnTo>
                  <a:lnTo>
                    <a:pt x="1464" y="2267"/>
                  </a:lnTo>
                  <a:lnTo>
                    <a:pt x="4265" y="2267"/>
                  </a:lnTo>
                  <a:cubicBezTo>
                    <a:pt x="4337" y="2392"/>
                    <a:pt x="4426" y="2499"/>
                    <a:pt x="4551" y="2570"/>
                  </a:cubicBezTo>
                  <a:lnTo>
                    <a:pt x="4551" y="9315"/>
                  </a:lnTo>
                  <a:lnTo>
                    <a:pt x="3623" y="9315"/>
                  </a:lnTo>
                  <a:cubicBezTo>
                    <a:pt x="3480" y="9315"/>
                    <a:pt x="3355" y="9439"/>
                    <a:pt x="3355" y="9582"/>
                  </a:cubicBezTo>
                  <a:lnTo>
                    <a:pt x="3355" y="9850"/>
                  </a:lnTo>
                  <a:lnTo>
                    <a:pt x="1767" y="9850"/>
                  </a:lnTo>
                  <a:lnTo>
                    <a:pt x="1767" y="10653"/>
                  </a:lnTo>
                  <a:lnTo>
                    <a:pt x="8155" y="10653"/>
                  </a:lnTo>
                  <a:lnTo>
                    <a:pt x="8155" y="9850"/>
                  </a:lnTo>
                  <a:lnTo>
                    <a:pt x="6567" y="9850"/>
                  </a:lnTo>
                  <a:lnTo>
                    <a:pt x="6567" y="9582"/>
                  </a:lnTo>
                  <a:cubicBezTo>
                    <a:pt x="6567" y="9439"/>
                    <a:pt x="6442" y="9315"/>
                    <a:pt x="6299" y="9315"/>
                  </a:cubicBezTo>
                  <a:lnTo>
                    <a:pt x="5354" y="9315"/>
                  </a:lnTo>
                  <a:lnTo>
                    <a:pt x="5354" y="2570"/>
                  </a:lnTo>
                  <a:cubicBezTo>
                    <a:pt x="5478" y="2499"/>
                    <a:pt x="5603" y="2392"/>
                    <a:pt x="5657" y="2267"/>
                  </a:cubicBezTo>
                  <a:lnTo>
                    <a:pt x="8208" y="2267"/>
                  </a:lnTo>
                  <a:lnTo>
                    <a:pt x="7459" y="6121"/>
                  </a:lnTo>
                  <a:lnTo>
                    <a:pt x="8012" y="6121"/>
                  </a:lnTo>
                  <a:lnTo>
                    <a:pt x="8601" y="3087"/>
                  </a:lnTo>
                  <a:lnTo>
                    <a:pt x="9350" y="6121"/>
                  </a:lnTo>
                  <a:lnTo>
                    <a:pt x="9886" y="6121"/>
                  </a:lnTo>
                  <a:lnTo>
                    <a:pt x="8922" y="2267"/>
                  </a:lnTo>
                  <a:lnTo>
                    <a:pt x="9083" y="2267"/>
                  </a:lnTo>
                  <a:cubicBezTo>
                    <a:pt x="9315" y="2267"/>
                    <a:pt x="9493" y="2088"/>
                    <a:pt x="9493" y="1856"/>
                  </a:cubicBezTo>
                  <a:cubicBezTo>
                    <a:pt x="9493" y="1642"/>
                    <a:pt x="9315" y="1464"/>
                    <a:pt x="9083" y="1464"/>
                  </a:cubicBezTo>
                  <a:lnTo>
                    <a:pt x="5657" y="1464"/>
                  </a:lnTo>
                  <a:cubicBezTo>
                    <a:pt x="5603" y="1357"/>
                    <a:pt x="5478" y="1232"/>
                    <a:pt x="5354" y="1178"/>
                  </a:cubicBezTo>
                  <a:lnTo>
                    <a:pt x="5354" y="393"/>
                  </a:lnTo>
                  <a:cubicBezTo>
                    <a:pt x="5354" y="179"/>
                    <a:pt x="5193" y="1"/>
                    <a:pt x="4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6435300" y="1258125"/>
              <a:ext cx="79875" cy="20100"/>
            </a:xfrm>
            <a:custGeom>
              <a:rect b="b" l="l" r="r" t="t"/>
              <a:pathLst>
                <a:path extrusionOk="0" h="804" w="3195">
                  <a:moveTo>
                    <a:pt x="1" y="0"/>
                  </a:moveTo>
                  <a:cubicBezTo>
                    <a:pt x="1" y="446"/>
                    <a:pt x="715" y="803"/>
                    <a:pt x="1589" y="803"/>
                  </a:cubicBezTo>
                  <a:cubicBezTo>
                    <a:pt x="2481" y="803"/>
                    <a:pt x="3195" y="446"/>
                    <a:pt x="3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6621325" y="1258125"/>
              <a:ext cx="80300" cy="20100"/>
            </a:xfrm>
            <a:custGeom>
              <a:rect b="b" l="l" r="r" t="t"/>
              <a:pathLst>
                <a:path extrusionOk="0" h="804" w="3212">
                  <a:moveTo>
                    <a:pt x="0" y="0"/>
                  </a:moveTo>
                  <a:cubicBezTo>
                    <a:pt x="0" y="446"/>
                    <a:pt x="732" y="803"/>
                    <a:pt x="1606" y="803"/>
                  </a:cubicBezTo>
                  <a:cubicBezTo>
                    <a:pt x="2480" y="803"/>
                    <a:pt x="3212" y="446"/>
                    <a:pt x="3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3" name="Google Shape;813;p9"/>
          <p:cNvSpPr/>
          <p:nvPr/>
        </p:nvSpPr>
        <p:spPr>
          <a:xfrm>
            <a:off x="11080786" y="10183023"/>
            <a:ext cx="378954" cy="506940"/>
          </a:xfrm>
          <a:custGeom>
            <a:rect b="b" l="l" r="r" t="t"/>
            <a:pathLst>
              <a:path extrusionOk="0" h="9725" w="7459">
                <a:moveTo>
                  <a:pt x="3729" y="804"/>
                </a:moveTo>
                <a:cubicBezTo>
                  <a:pt x="4835" y="804"/>
                  <a:pt x="5728" y="1696"/>
                  <a:pt x="5728" y="2802"/>
                </a:cubicBezTo>
                <a:lnTo>
                  <a:pt x="5728" y="4283"/>
                </a:lnTo>
                <a:lnTo>
                  <a:pt x="3729" y="4122"/>
                </a:lnTo>
                <a:lnTo>
                  <a:pt x="1731" y="4283"/>
                </a:lnTo>
                <a:lnTo>
                  <a:pt x="1731" y="2802"/>
                </a:lnTo>
                <a:cubicBezTo>
                  <a:pt x="1731" y="1696"/>
                  <a:pt x="2641" y="804"/>
                  <a:pt x="3729" y="804"/>
                </a:cubicBezTo>
                <a:close/>
                <a:moveTo>
                  <a:pt x="3729" y="6121"/>
                </a:moveTo>
                <a:cubicBezTo>
                  <a:pt x="4175" y="6121"/>
                  <a:pt x="4532" y="6495"/>
                  <a:pt x="4532" y="6924"/>
                </a:cubicBezTo>
                <a:cubicBezTo>
                  <a:pt x="4532" y="7263"/>
                  <a:pt x="4300" y="7566"/>
                  <a:pt x="3997" y="7691"/>
                </a:cubicBezTo>
                <a:lnTo>
                  <a:pt x="3997" y="8387"/>
                </a:lnTo>
                <a:lnTo>
                  <a:pt x="3462" y="8387"/>
                </a:lnTo>
                <a:lnTo>
                  <a:pt x="3462" y="7691"/>
                </a:lnTo>
                <a:cubicBezTo>
                  <a:pt x="3158" y="7584"/>
                  <a:pt x="2926" y="7280"/>
                  <a:pt x="2926" y="6924"/>
                </a:cubicBezTo>
                <a:cubicBezTo>
                  <a:pt x="2926" y="6495"/>
                  <a:pt x="3301" y="6121"/>
                  <a:pt x="3729" y="6121"/>
                </a:cubicBezTo>
                <a:close/>
                <a:moveTo>
                  <a:pt x="3729" y="1"/>
                </a:moveTo>
                <a:cubicBezTo>
                  <a:pt x="2195" y="1"/>
                  <a:pt x="928" y="1267"/>
                  <a:pt x="928" y="2802"/>
                </a:cubicBezTo>
                <a:lnTo>
                  <a:pt x="928" y="4336"/>
                </a:lnTo>
                <a:lnTo>
                  <a:pt x="0" y="4390"/>
                </a:lnTo>
                <a:lnTo>
                  <a:pt x="0" y="9457"/>
                </a:lnTo>
                <a:lnTo>
                  <a:pt x="3729" y="9725"/>
                </a:lnTo>
                <a:lnTo>
                  <a:pt x="7458" y="9457"/>
                </a:lnTo>
                <a:lnTo>
                  <a:pt x="7458" y="4390"/>
                </a:lnTo>
                <a:lnTo>
                  <a:pt x="6530" y="4336"/>
                </a:lnTo>
                <a:lnTo>
                  <a:pt x="6530" y="2802"/>
                </a:lnTo>
                <a:cubicBezTo>
                  <a:pt x="6530" y="1267"/>
                  <a:pt x="5281" y="1"/>
                  <a:pt x="372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9"/>
          <p:cNvSpPr/>
          <p:nvPr/>
        </p:nvSpPr>
        <p:spPr>
          <a:xfrm>
            <a:off x="11789025" y="10139722"/>
            <a:ext cx="480463" cy="472536"/>
          </a:xfrm>
          <a:custGeom>
            <a:rect b="b" l="l" r="r" t="t"/>
            <a:pathLst>
              <a:path extrusionOk="0" h="9065" w="9457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5" name="Google Shape;815;p9"/>
          <p:cNvGrpSpPr/>
          <p:nvPr/>
        </p:nvGrpSpPr>
        <p:grpSpPr>
          <a:xfrm>
            <a:off x="12601802" y="10153617"/>
            <a:ext cx="463240" cy="555314"/>
            <a:chOff x="4506525" y="1060950"/>
            <a:chExt cx="227950" cy="266325"/>
          </a:xfrm>
        </p:grpSpPr>
        <p:sp>
          <p:nvSpPr>
            <p:cNvPr id="816" name="Google Shape;816;p9"/>
            <p:cNvSpPr/>
            <p:nvPr/>
          </p:nvSpPr>
          <p:spPr>
            <a:xfrm>
              <a:off x="4603750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4623825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4613575" y="12206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4613575" y="1247425"/>
              <a:ext cx="13400" cy="12950"/>
            </a:xfrm>
            <a:custGeom>
              <a:rect b="b" l="l" r="r" t="t"/>
              <a:pathLst>
                <a:path extrusionOk="0" h="518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0"/>
                    <a:pt x="125" y="517"/>
                    <a:pt x="268" y="517"/>
                  </a:cubicBezTo>
                  <a:cubicBezTo>
                    <a:pt x="429" y="517"/>
                    <a:pt x="536" y="410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4613575" y="1270600"/>
              <a:ext cx="13400" cy="13425"/>
            </a:xfrm>
            <a:custGeom>
              <a:rect b="b" l="l" r="r" t="t"/>
              <a:pathLst>
                <a:path extrusionOk="0" h="537" w="536">
                  <a:moveTo>
                    <a:pt x="268" y="1"/>
                  </a:moveTo>
                  <a:cubicBezTo>
                    <a:pt x="125" y="1"/>
                    <a:pt x="1" y="126"/>
                    <a:pt x="1" y="269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9"/>
                  </a:cubicBezTo>
                  <a:cubicBezTo>
                    <a:pt x="536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4506525" y="1060950"/>
              <a:ext cx="227950" cy="266325"/>
            </a:xfrm>
            <a:custGeom>
              <a:rect b="b" l="l" r="r" t="t"/>
              <a:pathLst>
                <a:path extrusionOk="0" h="10653" w="9118">
                  <a:moveTo>
                    <a:pt x="5300" y="2927"/>
                  </a:moveTo>
                  <a:cubicBezTo>
                    <a:pt x="5567" y="3159"/>
                    <a:pt x="5746" y="3498"/>
                    <a:pt x="5746" y="3855"/>
                  </a:cubicBezTo>
                  <a:cubicBezTo>
                    <a:pt x="5746" y="4533"/>
                    <a:pt x="5228" y="5050"/>
                    <a:pt x="4550" y="5050"/>
                  </a:cubicBezTo>
                  <a:cubicBezTo>
                    <a:pt x="3890" y="5050"/>
                    <a:pt x="3355" y="4533"/>
                    <a:pt x="3355" y="3855"/>
                  </a:cubicBezTo>
                  <a:cubicBezTo>
                    <a:pt x="3355" y="3498"/>
                    <a:pt x="3533" y="3159"/>
                    <a:pt x="3819" y="2927"/>
                  </a:cubicBezTo>
                  <a:close/>
                  <a:moveTo>
                    <a:pt x="5585" y="5586"/>
                  </a:moveTo>
                  <a:cubicBezTo>
                    <a:pt x="6317" y="5960"/>
                    <a:pt x="6816" y="6710"/>
                    <a:pt x="6816" y="7584"/>
                  </a:cubicBezTo>
                  <a:cubicBezTo>
                    <a:pt x="6816" y="8833"/>
                    <a:pt x="5817" y="9850"/>
                    <a:pt x="4550" y="9850"/>
                  </a:cubicBezTo>
                  <a:cubicBezTo>
                    <a:pt x="3301" y="9850"/>
                    <a:pt x="2284" y="8833"/>
                    <a:pt x="2284" y="7584"/>
                  </a:cubicBezTo>
                  <a:cubicBezTo>
                    <a:pt x="2284" y="6710"/>
                    <a:pt x="2802" y="5960"/>
                    <a:pt x="3533" y="5586"/>
                  </a:cubicBezTo>
                  <a:cubicBezTo>
                    <a:pt x="3836" y="5764"/>
                    <a:pt x="4193" y="5853"/>
                    <a:pt x="4550" y="5853"/>
                  </a:cubicBezTo>
                  <a:cubicBezTo>
                    <a:pt x="4925" y="5853"/>
                    <a:pt x="5282" y="5764"/>
                    <a:pt x="5585" y="5586"/>
                  </a:cubicBezTo>
                  <a:close/>
                  <a:moveTo>
                    <a:pt x="3497" y="1"/>
                  </a:moveTo>
                  <a:cubicBezTo>
                    <a:pt x="3355" y="1"/>
                    <a:pt x="3230" y="126"/>
                    <a:pt x="3230" y="268"/>
                  </a:cubicBezTo>
                  <a:lnTo>
                    <a:pt x="3230" y="2124"/>
                  </a:lnTo>
                  <a:lnTo>
                    <a:pt x="2695" y="2124"/>
                  </a:lnTo>
                  <a:cubicBezTo>
                    <a:pt x="2463" y="2124"/>
                    <a:pt x="2284" y="2303"/>
                    <a:pt x="2284" y="2534"/>
                  </a:cubicBezTo>
                  <a:cubicBezTo>
                    <a:pt x="2284" y="2766"/>
                    <a:pt x="2463" y="2927"/>
                    <a:pt x="2695" y="2927"/>
                  </a:cubicBezTo>
                  <a:lnTo>
                    <a:pt x="2784" y="2927"/>
                  </a:lnTo>
                  <a:cubicBezTo>
                    <a:pt x="2641" y="3213"/>
                    <a:pt x="2552" y="3534"/>
                    <a:pt x="2552" y="3855"/>
                  </a:cubicBezTo>
                  <a:cubicBezTo>
                    <a:pt x="2552" y="4301"/>
                    <a:pt x="2695" y="4676"/>
                    <a:pt x="2926" y="5015"/>
                  </a:cubicBezTo>
                  <a:cubicBezTo>
                    <a:pt x="2677" y="5157"/>
                    <a:pt x="2463" y="5354"/>
                    <a:pt x="2266" y="5568"/>
                  </a:cubicBezTo>
                  <a:lnTo>
                    <a:pt x="1267" y="4872"/>
                  </a:lnTo>
                  <a:lnTo>
                    <a:pt x="500" y="3962"/>
                  </a:lnTo>
                  <a:cubicBezTo>
                    <a:pt x="453" y="3906"/>
                    <a:pt x="382" y="3879"/>
                    <a:pt x="310" y="3879"/>
                  </a:cubicBezTo>
                  <a:cubicBezTo>
                    <a:pt x="244" y="3879"/>
                    <a:pt x="176" y="3901"/>
                    <a:pt x="125" y="3944"/>
                  </a:cubicBezTo>
                  <a:cubicBezTo>
                    <a:pt x="18" y="4033"/>
                    <a:pt x="0" y="4212"/>
                    <a:pt x="90" y="4319"/>
                  </a:cubicBezTo>
                  <a:lnTo>
                    <a:pt x="696" y="5015"/>
                  </a:lnTo>
                  <a:lnTo>
                    <a:pt x="304" y="5247"/>
                  </a:lnTo>
                  <a:cubicBezTo>
                    <a:pt x="179" y="5318"/>
                    <a:pt x="125" y="5496"/>
                    <a:pt x="197" y="5603"/>
                  </a:cubicBezTo>
                  <a:cubicBezTo>
                    <a:pt x="268" y="5693"/>
                    <a:pt x="339" y="5746"/>
                    <a:pt x="429" y="5746"/>
                  </a:cubicBezTo>
                  <a:cubicBezTo>
                    <a:pt x="482" y="5746"/>
                    <a:pt x="536" y="5728"/>
                    <a:pt x="553" y="5693"/>
                  </a:cubicBezTo>
                  <a:lnTo>
                    <a:pt x="1089" y="5389"/>
                  </a:lnTo>
                  <a:lnTo>
                    <a:pt x="1945" y="6014"/>
                  </a:lnTo>
                  <a:cubicBezTo>
                    <a:pt x="1660" y="6460"/>
                    <a:pt x="1499" y="6995"/>
                    <a:pt x="1499" y="7584"/>
                  </a:cubicBezTo>
                  <a:cubicBezTo>
                    <a:pt x="1499" y="9279"/>
                    <a:pt x="2873" y="10653"/>
                    <a:pt x="4550" y="10653"/>
                  </a:cubicBezTo>
                  <a:cubicBezTo>
                    <a:pt x="6245" y="10653"/>
                    <a:pt x="7619" y="9279"/>
                    <a:pt x="7619" y="7584"/>
                  </a:cubicBezTo>
                  <a:cubicBezTo>
                    <a:pt x="7619" y="6995"/>
                    <a:pt x="7459" y="6460"/>
                    <a:pt x="7173" y="5978"/>
                  </a:cubicBezTo>
                  <a:lnTo>
                    <a:pt x="8029" y="5371"/>
                  </a:lnTo>
                  <a:lnTo>
                    <a:pt x="8547" y="5675"/>
                  </a:lnTo>
                  <a:cubicBezTo>
                    <a:pt x="8583" y="5693"/>
                    <a:pt x="8654" y="5710"/>
                    <a:pt x="8690" y="5710"/>
                  </a:cubicBezTo>
                  <a:cubicBezTo>
                    <a:pt x="8779" y="5710"/>
                    <a:pt x="8850" y="5675"/>
                    <a:pt x="8922" y="5586"/>
                  </a:cubicBezTo>
                  <a:cubicBezTo>
                    <a:pt x="8993" y="5461"/>
                    <a:pt x="8939" y="5282"/>
                    <a:pt x="8815" y="5229"/>
                  </a:cubicBezTo>
                  <a:lnTo>
                    <a:pt x="8422" y="4979"/>
                  </a:lnTo>
                  <a:lnTo>
                    <a:pt x="9011" y="4301"/>
                  </a:lnTo>
                  <a:cubicBezTo>
                    <a:pt x="9118" y="4194"/>
                    <a:pt x="9100" y="4033"/>
                    <a:pt x="8993" y="3926"/>
                  </a:cubicBezTo>
                  <a:cubicBezTo>
                    <a:pt x="8947" y="3888"/>
                    <a:pt x="8887" y="3869"/>
                    <a:pt x="8827" y="3869"/>
                  </a:cubicBezTo>
                  <a:cubicBezTo>
                    <a:pt x="8748" y="3869"/>
                    <a:pt x="8669" y="3901"/>
                    <a:pt x="8618" y="3962"/>
                  </a:cubicBezTo>
                  <a:lnTo>
                    <a:pt x="7851" y="4854"/>
                  </a:lnTo>
                  <a:lnTo>
                    <a:pt x="6852" y="5550"/>
                  </a:lnTo>
                  <a:cubicBezTo>
                    <a:pt x="6656" y="5336"/>
                    <a:pt x="6441" y="5157"/>
                    <a:pt x="6192" y="4997"/>
                  </a:cubicBezTo>
                  <a:cubicBezTo>
                    <a:pt x="6424" y="4676"/>
                    <a:pt x="6549" y="4301"/>
                    <a:pt x="6549" y="3855"/>
                  </a:cubicBezTo>
                  <a:cubicBezTo>
                    <a:pt x="6549" y="3534"/>
                    <a:pt x="6477" y="3213"/>
                    <a:pt x="6334" y="2927"/>
                  </a:cubicBezTo>
                  <a:lnTo>
                    <a:pt x="6424" y="2927"/>
                  </a:lnTo>
                  <a:cubicBezTo>
                    <a:pt x="6656" y="2927"/>
                    <a:pt x="6816" y="2766"/>
                    <a:pt x="6816" y="2534"/>
                  </a:cubicBezTo>
                  <a:cubicBezTo>
                    <a:pt x="6816" y="2303"/>
                    <a:pt x="6656" y="2124"/>
                    <a:pt x="6424" y="2124"/>
                  </a:cubicBezTo>
                  <a:lnTo>
                    <a:pt x="5888" y="2124"/>
                  </a:lnTo>
                  <a:lnTo>
                    <a:pt x="5888" y="268"/>
                  </a:lnTo>
                  <a:cubicBezTo>
                    <a:pt x="5888" y="126"/>
                    <a:pt x="5763" y="1"/>
                    <a:pt x="56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4613575" y="1160875"/>
              <a:ext cx="20100" cy="13400"/>
            </a:xfrm>
            <a:custGeom>
              <a:rect b="b" l="l" r="r" t="t"/>
              <a:pathLst>
                <a:path extrusionOk="0" h="536" w="804">
                  <a:moveTo>
                    <a:pt x="268" y="1"/>
                  </a:moveTo>
                  <a:cubicBezTo>
                    <a:pt x="125" y="1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340" y="536"/>
                    <a:pt x="375" y="518"/>
                    <a:pt x="411" y="500"/>
                  </a:cubicBezTo>
                  <a:lnTo>
                    <a:pt x="803" y="268"/>
                  </a:lnTo>
                  <a:lnTo>
                    <a:pt x="411" y="36"/>
                  </a:lnTo>
                  <a:cubicBezTo>
                    <a:pt x="375" y="18"/>
                    <a:pt x="340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3" name="Google Shape;823;p9"/>
          <p:cNvSpPr/>
          <p:nvPr/>
        </p:nvSpPr>
        <p:spPr>
          <a:xfrm>
            <a:off x="13306977" y="10342359"/>
            <a:ext cx="594723" cy="194019"/>
          </a:xfrm>
          <a:custGeom>
            <a:rect b="b" l="l" r="r" t="t"/>
            <a:pathLst>
              <a:path extrusionOk="0" h="3722" w="11706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9"/>
          <p:cNvSpPr/>
          <p:nvPr/>
        </p:nvSpPr>
        <p:spPr>
          <a:xfrm>
            <a:off x="14839073" y="10272545"/>
            <a:ext cx="472334" cy="547860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5" name="Google Shape;825;p9"/>
          <p:cNvGrpSpPr/>
          <p:nvPr/>
        </p:nvGrpSpPr>
        <p:grpSpPr>
          <a:xfrm>
            <a:off x="14147245" y="10272340"/>
            <a:ext cx="386220" cy="545045"/>
            <a:chOff x="867500" y="3647700"/>
            <a:chExt cx="190050" cy="261400"/>
          </a:xfrm>
        </p:grpSpPr>
        <p:sp>
          <p:nvSpPr>
            <p:cNvPr id="826" name="Google Shape;826;p9"/>
            <p:cNvSpPr/>
            <p:nvPr/>
          </p:nvSpPr>
          <p:spPr>
            <a:xfrm>
              <a:off x="923275" y="3796225"/>
              <a:ext cx="78525" cy="78975"/>
            </a:xfrm>
            <a:custGeom>
              <a:rect b="b" l="l" r="r" t="t"/>
              <a:pathLst>
                <a:path extrusionOk="0" h="3159" w="3141">
                  <a:moveTo>
                    <a:pt x="1570" y="1"/>
                  </a:moveTo>
                  <a:cubicBezTo>
                    <a:pt x="696" y="1"/>
                    <a:pt x="0" y="715"/>
                    <a:pt x="0" y="1571"/>
                  </a:cubicBezTo>
                  <a:cubicBezTo>
                    <a:pt x="0" y="2445"/>
                    <a:pt x="696" y="3159"/>
                    <a:pt x="1570" y="3159"/>
                  </a:cubicBezTo>
                  <a:cubicBezTo>
                    <a:pt x="2427" y="3159"/>
                    <a:pt x="3141" y="2445"/>
                    <a:pt x="3141" y="1589"/>
                  </a:cubicBezTo>
                  <a:cubicBezTo>
                    <a:pt x="3141" y="715"/>
                    <a:pt x="2427" y="1"/>
                    <a:pt x="1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888925" y="3762775"/>
              <a:ext cx="146775" cy="146325"/>
            </a:xfrm>
            <a:custGeom>
              <a:rect b="b" l="l" r="r" t="t"/>
              <a:pathLst>
                <a:path extrusionOk="0" h="5853" w="5871">
                  <a:moveTo>
                    <a:pt x="2944" y="786"/>
                  </a:moveTo>
                  <a:cubicBezTo>
                    <a:pt x="4104" y="786"/>
                    <a:pt x="5068" y="1749"/>
                    <a:pt x="5068" y="2927"/>
                  </a:cubicBezTo>
                  <a:cubicBezTo>
                    <a:pt x="5068" y="4087"/>
                    <a:pt x="4104" y="5050"/>
                    <a:pt x="2944" y="5050"/>
                  </a:cubicBezTo>
                  <a:cubicBezTo>
                    <a:pt x="1767" y="5050"/>
                    <a:pt x="803" y="4087"/>
                    <a:pt x="803" y="2927"/>
                  </a:cubicBezTo>
                  <a:cubicBezTo>
                    <a:pt x="803" y="1749"/>
                    <a:pt x="1767" y="786"/>
                    <a:pt x="2944" y="786"/>
                  </a:cubicBezTo>
                  <a:close/>
                  <a:moveTo>
                    <a:pt x="2944" y="1"/>
                  </a:moveTo>
                  <a:cubicBezTo>
                    <a:pt x="1339" y="1"/>
                    <a:pt x="0" y="1321"/>
                    <a:pt x="0" y="2927"/>
                  </a:cubicBezTo>
                  <a:cubicBezTo>
                    <a:pt x="0" y="4533"/>
                    <a:pt x="1339" y="5853"/>
                    <a:pt x="2944" y="5853"/>
                  </a:cubicBezTo>
                  <a:cubicBezTo>
                    <a:pt x="4550" y="5853"/>
                    <a:pt x="5871" y="4533"/>
                    <a:pt x="5871" y="2927"/>
                  </a:cubicBezTo>
                  <a:cubicBezTo>
                    <a:pt x="5871" y="1321"/>
                    <a:pt x="4550" y="1"/>
                    <a:pt x="29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980375" y="3647700"/>
              <a:ext cx="77175" cy="120450"/>
            </a:xfrm>
            <a:custGeom>
              <a:rect b="b" l="l" r="r" t="t"/>
              <a:pathLst>
                <a:path extrusionOk="0" h="4818" w="3087">
                  <a:moveTo>
                    <a:pt x="1874" y="0"/>
                  </a:moveTo>
                  <a:lnTo>
                    <a:pt x="821" y="2266"/>
                  </a:lnTo>
                  <a:lnTo>
                    <a:pt x="0" y="4122"/>
                  </a:lnTo>
                  <a:cubicBezTo>
                    <a:pt x="535" y="4247"/>
                    <a:pt x="1035" y="4479"/>
                    <a:pt x="1445" y="4818"/>
                  </a:cubicBezTo>
                  <a:lnTo>
                    <a:pt x="3087" y="110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867500" y="3647700"/>
              <a:ext cx="77200" cy="120450"/>
            </a:xfrm>
            <a:custGeom>
              <a:rect b="b" l="l" r="r" t="t"/>
              <a:pathLst>
                <a:path extrusionOk="0" h="4818" w="3088">
                  <a:moveTo>
                    <a:pt x="733" y="0"/>
                  </a:moveTo>
                  <a:lnTo>
                    <a:pt x="1" y="1106"/>
                  </a:lnTo>
                  <a:lnTo>
                    <a:pt x="1643" y="4818"/>
                  </a:lnTo>
                  <a:cubicBezTo>
                    <a:pt x="2053" y="4479"/>
                    <a:pt x="2552" y="4247"/>
                    <a:pt x="3088" y="4122"/>
                  </a:cubicBezTo>
                  <a:lnTo>
                    <a:pt x="2249" y="226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912575" y="3647700"/>
              <a:ext cx="99925" cy="40175"/>
            </a:xfrm>
            <a:custGeom>
              <a:rect b="b" l="l" r="r" t="t"/>
              <a:pathLst>
                <a:path extrusionOk="0" h="1607" w="3997">
                  <a:moveTo>
                    <a:pt x="0" y="0"/>
                  </a:moveTo>
                  <a:lnTo>
                    <a:pt x="732" y="1606"/>
                  </a:lnTo>
                  <a:lnTo>
                    <a:pt x="3247" y="1606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1" name="Google Shape;831;p9"/>
          <p:cNvSpPr/>
          <p:nvPr/>
        </p:nvSpPr>
        <p:spPr>
          <a:xfrm>
            <a:off x="15617552" y="10221840"/>
            <a:ext cx="548440" cy="471650"/>
          </a:xfrm>
          <a:custGeom>
            <a:rect b="b" l="l" r="r" t="t"/>
            <a:pathLst>
              <a:path extrusionOk="0" h="9048" w="10795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9"/>
          <p:cNvSpPr/>
          <p:nvPr/>
        </p:nvSpPr>
        <p:spPr>
          <a:xfrm>
            <a:off x="16542613" y="10219911"/>
            <a:ext cx="471420" cy="553907"/>
          </a:xfrm>
          <a:custGeom>
            <a:rect b="b" l="l" r="r" t="t"/>
            <a:pathLst>
              <a:path extrusionOk="0" h="10626" w="9279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3" name="Google Shape;833;p9"/>
          <p:cNvGrpSpPr/>
          <p:nvPr/>
        </p:nvGrpSpPr>
        <p:grpSpPr>
          <a:xfrm>
            <a:off x="17440509" y="10204102"/>
            <a:ext cx="460547" cy="609266"/>
            <a:chOff x="3707175" y="1322350"/>
            <a:chExt cx="226625" cy="292200"/>
          </a:xfrm>
        </p:grpSpPr>
        <p:sp>
          <p:nvSpPr>
            <p:cNvPr id="834" name="Google Shape;834;p9"/>
            <p:cNvSpPr/>
            <p:nvPr/>
          </p:nvSpPr>
          <p:spPr>
            <a:xfrm>
              <a:off x="3707175" y="1322350"/>
              <a:ext cx="226625" cy="292200"/>
            </a:xfrm>
            <a:custGeom>
              <a:rect b="b" l="l" r="r" t="t"/>
              <a:pathLst>
                <a:path extrusionOk="0" h="11688" w="9065">
                  <a:moveTo>
                    <a:pt x="7584" y="3462"/>
                  </a:moveTo>
                  <a:cubicBezTo>
                    <a:pt x="8119" y="3462"/>
                    <a:pt x="8529" y="3872"/>
                    <a:pt x="8529" y="4390"/>
                  </a:cubicBezTo>
                  <a:cubicBezTo>
                    <a:pt x="8529" y="4907"/>
                    <a:pt x="8119" y="5318"/>
                    <a:pt x="7584" y="5318"/>
                  </a:cubicBezTo>
                  <a:cubicBezTo>
                    <a:pt x="7084" y="5318"/>
                    <a:pt x="6656" y="4907"/>
                    <a:pt x="6656" y="4390"/>
                  </a:cubicBezTo>
                  <a:cubicBezTo>
                    <a:pt x="6656" y="3872"/>
                    <a:pt x="7084" y="3462"/>
                    <a:pt x="7584" y="3462"/>
                  </a:cubicBezTo>
                  <a:close/>
                  <a:moveTo>
                    <a:pt x="1339" y="1"/>
                  </a:moveTo>
                  <a:cubicBezTo>
                    <a:pt x="1178" y="1"/>
                    <a:pt x="1018" y="126"/>
                    <a:pt x="964" y="286"/>
                  </a:cubicBezTo>
                  <a:cubicBezTo>
                    <a:pt x="572" y="340"/>
                    <a:pt x="268" y="661"/>
                    <a:pt x="268" y="1071"/>
                  </a:cubicBezTo>
                  <a:lnTo>
                    <a:pt x="268" y="4336"/>
                  </a:lnTo>
                  <a:cubicBezTo>
                    <a:pt x="108" y="4426"/>
                    <a:pt x="1" y="4604"/>
                    <a:pt x="1" y="4782"/>
                  </a:cubicBezTo>
                  <a:cubicBezTo>
                    <a:pt x="1" y="6192"/>
                    <a:pt x="1053" y="7352"/>
                    <a:pt x="2409" y="7548"/>
                  </a:cubicBezTo>
                  <a:lnTo>
                    <a:pt x="2409" y="8904"/>
                  </a:lnTo>
                  <a:cubicBezTo>
                    <a:pt x="2409" y="10456"/>
                    <a:pt x="3658" y="11688"/>
                    <a:pt x="5193" y="11688"/>
                  </a:cubicBezTo>
                  <a:cubicBezTo>
                    <a:pt x="6745" y="11688"/>
                    <a:pt x="7994" y="10456"/>
                    <a:pt x="7994" y="8904"/>
                  </a:cubicBezTo>
                  <a:lnTo>
                    <a:pt x="7994" y="5799"/>
                  </a:lnTo>
                  <a:cubicBezTo>
                    <a:pt x="8601" y="5621"/>
                    <a:pt x="9065" y="5050"/>
                    <a:pt x="9065" y="4390"/>
                  </a:cubicBezTo>
                  <a:cubicBezTo>
                    <a:pt x="9065" y="3587"/>
                    <a:pt x="8405" y="2927"/>
                    <a:pt x="7584" y="2927"/>
                  </a:cubicBezTo>
                  <a:cubicBezTo>
                    <a:pt x="6781" y="2927"/>
                    <a:pt x="6121" y="3587"/>
                    <a:pt x="6121" y="4390"/>
                  </a:cubicBezTo>
                  <a:cubicBezTo>
                    <a:pt x="6121" y="5050"/>
                    <a:pt x="6585" y="5621"/>
                    <a:pt x="7191" y="5799"/>
                  </a:cubicBezTo>
                  <a:lnTo>
                    <a:pt x="7191" y="8904"/>
                  </a:lnTo>
                  <a:cubicBezTo>
                    <a:pt x="7191" y="10010"/>
                    <a:pt x="6299" y="10902"/>
                    <a:pt x="5193" y="10902"/>
                  </a:cubicBezTo>
                  <a:cubicBezTo>
                    <a:pt x="4105" y="10902"/>
                    <a:pt x="3195" y="10010"/>
                    <a:pt x="3195" y="8904"/>
                  </a:cubicBezTo>
                  <a:lnTo>
                    <a:pt x="3195" y="7548"/>
                  </a:lnTo>
                  <a:cubicBezTo>
                    <a:pt x="4568" y="7352"/>
                    <a:pt x="5603" y="6192"/>
                    <a:pt x="5603" y="4782"/>
                  </a:cubicBezTo>
                  <a:cubicBezTo>
                    <a:pt x="5603" y="4586"/>
                    <a:pt x="5496" y="4426"/>
                    <a:pt x="5336" y="4336"/>
                  </a:cubicBezTo>
                  <a:lnTo>
                    <a:pt x="5336" y="1071"/>
                  </a:lnTo>
                  <a:cubicBezTo>
                    <a:pt x="5336" y="661"/>
                    <a:pt x="5032" y="340"/>
                    <a:pt x="4640" y="286"/>
                  </a:cubicBezTo>
                  <a:cubicBezTo>
                    <a:pt x="4586" y="126"/>
                    <a:pt x="4444" y="1"/>
                    <a:pt x="4265" y="1"/>
                  </a:cubicBezTo>
                  <a:lnTo>
                    <a:pt x="4140" y="1"/>
                  </a:lnTo>
                  <a:cubicBezTo>
                    <a:pt x="3837" y="1"/>
                    <a:pt x="3605" y="250"/>
                    <a:pt x="3605" y="536"/>
                  </a:cubicBezTo>
                  <a:cubicBezTo>
                    <a:pt x="3605" y="839"/>
                    <a:pt x="3837" y="1071"/>
                    <a:pt x="4140" y="1071"/>
                  </a:cubicBezTo>
                  <a:lnTo>
                    <a:pt x="4265" y="1071"/>
                  </a:lnTo>
                  <a:cubicBezTo>
                    <a:pt x="4426" y="1071"/>
                    <a:pt x="4568" y="964"/>
                    <a:pt x="4640" y="839"/>
                  </a:cubicBezTo>
                  <a:cubicBezTo>
                    <a:pt x="4729" y="875"/>
                    <a:pt x="4800" y="964"/>
                    <a:pt x="4800" y="1071"/>
                  </a:cubicBezTo>
                  <a:lnTo>
                    <a:pt x="4800" y="4336"/>
                  </a:lnTo>
                  <a:cubicBezTo>
                    <a:pt x="4640" y="4426"/>
                    <a:pt x="4533" y="4604"/>
                    <a:pt x="4533" y="4782"/>
                  </a:cubicBezTo>
                  <a:cubicBezTo>
                    <a:pt x="4533" y="5746"/>
                    <a:pt x="3765" y="6513"/>
                    <a:pt x="2802" y="6513"/>
                  </a:cubicBezTo>
                  <a:cubicBezTo>
                    <a:pt x="1838" y="6513"/>
                    <a:pt x="1071" y="5746"/>
                    <a:pt x="1071" y="4782"/>
                  </a:cubicBezTo>
                  <a:cubicBezTo>
                    <a:pt x="1071" y="4586"/>
                    <a:pt x="964" y="4426"/>
                    <a:pt x="804" y="4336"/>
                  </a:cubicBezTo>
                  <a:lnTo>
                    <a:pt x="804" y="1071"/>
                  </a:lnTo>
                  <a:cubicBezTo>
                    <a:pt x="804" y="964"/>
                    <a:pt x="875" y="875"/>
                    <a:pt x="964" y="839"/>
                  </a:cubicBezTo>
                  <a:cubicBezTo>
                    <a:pt x="1036" y="982"/>
                    <a:pt x="1178" y="1071"/>
                    <a:pt x="1339" y="1071"/>
                  </a:cubicBezTo>
                  <a:lnTo>
                    <a:pt x="1464" y="1071"/>
                  </a:lnTo>
                  <a:cubicBezTo>
                    <a:pt x="1767" y="1071"/>
                    <a:pt x="1999" y="839"/>
                    <a:pt x="1999" y="536"/>
                  </a:cubicBezTo>
                  <a:cubicBezTo>
                    <a:pt x="1999" y="250"/>
                    <a:pt x="1767" y="1"/>
                    <a:pt x="1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3880250" y="1415575"/>
              <a:ext cx="33475" cy="33050"/>
            </a:xfrm>
            <a:custGeom>
              <a:rect b="b" l="l" r="r" t="t"/>
              <a:pathLst>
                <a:path extrusionOk="0" h="1322" w="1339">
                  <a:moveTo>
                    <a:pt x="661" y="1"/>
                  </a:moveTo>
                  <a:cubicBezTo>
                    <a:pt x="304" y="1"/>
                    <a:pt x="1" y="286"/>
                    <a:pt x="1" y="661"/>
                  </a:cubicBezTo>
                  <a:cubicBezTo>
                    <a:pt x="1" y="1036"/>
                    <a:pt x="304" y="1321"/>
                    <a:pt x="661" y="1321"/>
                  </a:cubicBezTo>
                  <a:cubicBezTo>
                    <a:pt x="1036" y="1321"/>
                    <a:pt x="1339" y="1036"/>
                    <a:pt x="1339" y="661"/>
                  </a:cubicBezTo>
                  <a:cubicBezTo>
                    <a:pt x="1339" y="286"/>
                    <a:pt x="1036" y="1"/>
                    <a:pt x="6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6" name="Google Shape;836;p9"/>
          <p:cNvSpPr txBox="1"/>
          <p:nvPr/>
        </p:nvSpPr>
        <p:spPr>
          <a:xfrm>
            <a:off x="6737700" y="0"/>
            <a:ext cx="11121000" cy="3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Blinker"/>
                <a:ea typeface="Blinker"/>
                <a:cs typeface="Blinker"/>
                <a:sym typeface="Blinker"/>
              </a:rPr>
              <a:t>All icons can be edited.</a:t>
            </a:r>
            <a:endParaRPr b="1" sz="5000">
              <a:latin typeface="Blinker"/>
              <a:ea typeface="Blinker"/>
              <a:cs typeface="Blinker"/>
              <a:sym typeface="Blinker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Blinker"/>
              <a:buChar char="●"/>
            </a:pPr>
            <a:r>
              <a:rPr b="1" lang="en" sz="3600">
                <a:latin typeface="Blinker"/>
                <a:ea typeface="Blinker"/>
                <a:cs typeface="Blinker"/>
                <a:sym typeface="Blinker"/>
              </a:rPr>
              <a:t>Drag each icon at the corner to increase or decrease size. </a:t>
            </a:r>
            <a:endParaRPr b="1" sz="3600">
              <a:latin typeface="Blinker"/>
              <a:ea typeface="Blinker"/>
              <a:cs typeface="Blinker"/>
              <a:sym typeface="Blinker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Blinker"/>
              <a:buChar char="●"/>
            </a:pPr>
            <a:r>
              <a:rPr b="1" lang="en" sz="3600">
                <a:latin typeface="Blinker"/>
                <a:ea typeface="Blinker"/>
                <a:cs typeface="Blinker"/>
                <a:sym typeface="Blinker"/>
              </a:rPr>
              <a:t>Use the                   fill bucket to change the color of the icons .</a:t>
            </a:r>
            <a:endParaRPr b="1" sz="3600">
              <a:latin typeface="Blinker"/>
              <a:ea typeface="Blinker"/>
              <a:cs typeface="Blinker"/>
              <a:sym typeface="Blinker"/>
            </a:endParaRPr>
          </a:p>
        </p:txBody>
      </p:sp>
      <p:pic>
        <p:nvPicPr>
          <p:cNvPr id="837" name="Google Shape;837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40232" y="1740625"/>
            <a:ext cx="1075759" cy="10315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0"/>
          <p:cNvSpPr txBox="1"/>
          <p:nvPr>
            <p:ph idx="1" type="subTitle"/>
          </p:nvPr>
        </p:nvSpPr>
        <p:spPr>
          <a:xfrm>
            <a:off x="1626750" y="900650"/>
            <a:ext cx="3297900" cy="4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3" name="Google Shape;843;p10"/>
          <p:cNvGrpSpPr/>
          <p:nvPr/>
        </p:nvGrpSpPr>
        <p:grpSpPr>
          <a:xfrm>
            <a:off x="-8060500" y="0"/>
            <a:ext cx="3592325" cy="1431775"/>
            <a:chOff x="-6440375" y="693300"/>
            <a:chExt cx="3592325" cy="1431775"/>
          </a:xfrm>
        </p:grpSpPr>
        <p:sp>
          <p:nvSpPr>
            <p:cNvPr id="844" name="Google Shape;844;p10"/>
            <p:cNvSpPr/>
            <p:nvPr/>
          </p:nvSpPr>
          <p:spPr>
            <a:xfrm>
              <a:off x="-6289350" y="834075"/>
              <a:ext cx="3441300" cy="9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45" name="Google Shape;845;p10"/>
            <p:cNvPicPr preferRelativeResize="0"/>
            <p:nvPr/>
          </p:nvPicPr>
          <p:blipFill rotWithShape="1">
            <a:blip r:embed="rId3">
              <a:alphaModFix/>
            </a:blip>
            <a:srcRect b="0" l="11445" r="42664" t="0"/>
            <a:stretch/>
          </p:blipFill>
          <p:spPr>
            <a:xfrm>
              <a:off x="-6440375" y="693300"/>
              <a:ext cx="1004375" cy="14317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846" name="Google Shape;846;p10"/>
            <p:cNvSpPr/>
            <p:nvPr/>
          </p:nvSpPr>
          <p:spPr>
            <a:xfrm>
              <a:off x="-5458863" y="927850"/>
              <a:ext cx="1629300" cy="78175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1077D2"/>
                      </a:gs>
                      <a:gs pos="100000">
                        <a:srgbClr val="093153"/>
                      </a:gs>
                    </a:gsLst>
                    <a:lin ang="5400012" scaled="0"/>
                  </a:gradFill>
                  <a:latin typeface="Londrina Solid"/>
                </a:rPr>
                <a:t>Sound</a:t>
              </a:r>
            </a:p>
          </p:txBody>
        </p:sp>
        <p:sp>
          <p:nvSpPr>
            <p:cNvPr id="847" name="Google Shape;847;p10"/>
            <p:cNvSpPr/>
            <p:nvPr/>
          </p:nvSpPr>
          <p:spPr>
            <a:xfrm>
              <a:off x="-3686173" y="962174"/>
              <a:ext cx="712375" cy="71310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FFF6DB"/>
                      </a:gs>
                      <a:gs pos="100000">
                        <a:srgbClr val="FAD25C"/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atin typeface="Londrina Solid"/>
                </a:rPr>
                <a:t>On</a:t>
              </a:r>
            </a:p>
          </p:txBody>
        </p:sp>
      </p:grpSp>
      <p:grpSp>
        <p:nvGrpSpPr>
          <p:cNvPr id="848" name="Google Shape;848;p10"/>
          <p:cNvGrpSpPr/>
          <p:nvPr/>
        </p:nvGrpSpPr>
        <p:grpSpPr>
          <a:xfrm>
            <a:off x="-7743162" y="2582801"/>
            <a:ext cx="3438300" cy="993900"/>
            <a:chOff x="-5753100" y="2695575"/>
            <a:chExt cx="3438300" cy="993900"/>
          </a:xfrm>
        </p:grpSpPr>
        <p:sp>
          <p:nvSpPr>
            <p:cNvPr id="849" name="Google Shape;849;p10"/>
            <p:cNvSpPr/>
            <p:nvPr/>
          </p:nvSpPr>
          <p:spPr>
            <a:xfrm>
              <a:off x="-5753100" y="2695575"/>
              <a:ext cx="3438300" cy="9939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10"/>
            <p:cNvSpPr/>
            <p:nvPr/>
          </p:nvSpPr>
          <p:spPr>
            <a:xfrm>
              <a:off x="-5648325" y="2801887"/>
              <a:ext cx="2116327" cy="7812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gradFill>
                    <a:gsLst>
                      <a:gs pos="0">
                        <a:srgbClr val="FDECDB"/>
                      </a:gs>
                      <a:gs pos="100000">
                        <a:srgbClr val="F0A963"/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atin typeface="Blinker"/>
                </a:rPr>
                <a:t>Thank</a:t>
              </a:r>
            </a:p>
          </p:txBody>
        </p:sp>
        <p:sp>
          <p:nvSpPr>
            <p:cNvPr id="851" name="Google Shape;851;p10"/>
            <p:cNvSpPr/>
            <p:nvPr/>
          </p:nvSpPr>
          <p:spPr>
            <a:xfrm>
              <a:off x="-3449978" y="2744850"/>
              <a:ext cx="235625" cy="38434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00D2E9"/>
                      </a:gs>
                      <a:gs pos="100000">
                        <a:srgbClr val="045962"/>
                      </a:gs>
                    </a:gsLst>
                    <a:lin ang="5400012" scaled="0"/>
                  </a:gradFill>
                  <a:latin typeface="Amatic SC"/>
                </a:rPr>
                <a:t>Y</a:t>
              </a:r>
            </a:p>
          </p:txBody>
        </p:sp>
        <p:sp>
          <p:nvSpPr>
            <p:cNvPr id="852" name="Google Shape;852;p10"/>
            <p:cNvSpPr/>
            <p:nvPr/>
          </p:nvSpPr>
          <p:spPr>
            <a:xfrm>
              <a:off x="-3095076" y="2931400"/>
              <a:ext cx="235625" cy="3948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00D2E9"/>
                      </a:gs>
                      <a:gs pos="100000">
                        <a:srgbClr val="045962"/>
                      </a:gs>
                    </a:gsLst>
                    <a:lin ang="5400012" scaled="0"/>
                  </a:gradFill>
                  <a:latin typeface="Amatic SC"/>
                </a:rPr>
                <a:t>O</a:t>
              </a:r>
            </a:p>
          </p:txBody>
        </p:sp>
        <p:sp>
          <p:nvSpPr>
            <p:cNvPr id="853" name="Google Shape;853;p10"/>
            <p:cNvSpPr/>
            <p:nvPr/>
          </p:nvSpPr>
          <p:spPr>
            <a:xfrm>
              <a:off x="-2743202" y="3211625"/>
              <a:ext cx="279950" cy="3898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00D2E9"/>
                      </a:gs>
                      <a:gs pos="100000">
                        <a:srgbClr val="045962"/>
                      </a:gs>
                    </a:gsLst>
                    <a:lin ang="5400012" scaled="0"/>
                  </a:gradFill>
                  <a:latin typeface="Amatic SC"/>
                </a:rPr>
                <a:t>U</a:t>
              </a:r>
            </a:p>
          </p:txBody>
        </p:sp>
        <p:pic>
          <p:nvPicPr>
            <p:cNvPr id="854" name="Google Shape;854;p1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-3424974" y="3244098"/>
              <a:ext cx="321074" cy="321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5" name="Google Shape;855;p1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-2740212" y="2759698"/>
              <a:ext cx="321074" cy="3210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6" name="Google Shape;856;p10"/>
          <p:cNvGrpSpPr/>
          <p:nvPr/>
        </p:nvGrpSpPr>
        <p:grpSpPr>
          <a:xfrm>
            <a:off x="-3929437" y="63625"/>
            <a:ext cx="3441300" cy="969300"/>
            <a:chOff x="-6289350" y="834075"/>
            <a:chExt cx="3441300" cy="969300"/>
          </a:xfrm>
        </p:grpSpPr>
        <p:sp>
          <p:nvSpPr>
            <p:cNvPr id="857" name="Google Shape;857;p10"/>
            <p:cNvSpPr/>
            <p:nvPr/>
          </p:nvSpPr>
          <p:spPr>
            <a:xfrm>
              <a:off x="-6289350" y="834075"/>
              <a:ext cx="3441300" cy="9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10"/>
            <p:cNvSpPr/>
            <p:nvPr/>
          </p:nvSpPr>
          <p:spPr>
            <a:xfrm>
              <a:off x="-5552837" y="981075"/>
              <a:ext cx="2647946" cy="66802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F5D0D0"/>
                      </a:gs>
                      <a:gs pos="100000">
                        <a:srgbClr val="D96868"/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atin typeface="Fontdiner Swanky"/>
                </a:rPr>
                <a:t>Add location</a:t>
              </a:r>
            </a:p>
          </p:txBody>
        </p:sp>
      </p:grpSp>
      <p:pic>
        <p:nvPicPr>
          <p:cNvPr id="859" name="Google Shape;859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734059" y="140776"/>
            <a:ext cx="522318" cy="8150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860" name="Google Shape;860;p10"/>
          <p:cNvGrpSpPr/>
          <p:nvPr/>
        </p:nvGrpSpPr>
        <p:grpSpPr>
          <a:xfrm>
            <a:off x="-3806275" y="2547084"/>
            <a:ext cx="3441300" cy="1031529"/>
            <a:chOff x="-3856912" y="2099275"/>
            <a:chExt cx="3441300" cy="969300"/>
          </a:xfrm>
        </p:grpSpPr>
        <p:grpSp>
          <p:nvGrpSpPr>
            <p:cNvPr id="861" name="Google Shape;861;p10"/>
            <p:cNvGrpSpPr/>
            <p:nvPr/>
          </p:nvGrpSpPr>
          <p:grpSpPr>
            <a:xfrm>
              <a:off x="-3856912" y="2099275"/>
              <a:ext cx="3441300" cy="969300"/>
              <a:chOff x="-6289350" y="834075"/>
              <a:chExt cx="3441300" cy="969300"/>
            </a:xfrm>
          </p:grpSpPr>
          <p:sp>
            <p:nvSpPr>
              <p:cNvPr id="862" name="Google Shape;862;p10"/>
              <p:cNvSpPr/>
              <p:nvPr/>
            </p:nvSpPr>
            <p:spPr>
              <a:xfrm>
                <a:off x="-6289350" y="834075"/>
                <a:ext cx="3441300" cy="9693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10"/>
              <p:cNvSpPr/>
              <p:nvPr/>
            </p:nvSpPr>
            <p:spPr>
              <a:xfrm>
                <a:off x="-5543312" y="911212"/>
                <a:ext cx="2583194" cy="81502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 cap="flat" cmpd="sng" w="19050">
                      <a:solidFill>
                        <a:srgbClr val="FFE599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  <a:solidFill>
                      <a:srgbClr val="FFE599"/>
                    </a:solidFill>
                    <a:latin typeface="Emilys Candy"/>
                  </a:rPr>
                  <a:t>Add hashtag</a:t>
                </a:r>
              </a:p>
            </p:txBody>
          </p:sp>
        </p:grpSp>
        <p:pic>
          <p:nvPicPr>
            <p:cNvPr id="864" name="Google Shape;864;p1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3784675" y="2275474"/>
              <a:ext cx="616899" cy="6168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65" name="Google Shape;865;p10"/>
          <p:cNvGrpSpPr/>
          <p:nvPr/>
        </p:nvGrpSpPr>
        <p:grpSpPr>
          <a:xfrm>
            <a:off x="-7581349" y="4727727"/>
            <a:ext cx="3114674" cy="1196821"/>
            <a:chOff x="-7872299" y="3413350"/>
            <a:chExt cx="3114674" cy="1196821"/>
          </a:xfrm>
        </p:grpSpPr>
        <p:grpSp>
          <p:nvGrpSpPr>
            <p:cNvPr id="866" name="Google Shape;866;p10"/>
            <p:cNvGrpSpPr/>
            <p:nvPr/>
          </p:nvGrpSpPr>
          <p:grpSpPr>
            <a:xfrm>
              <a:off x="-7872299" y="3413350"/>
              <a:ext cx="3114674" cy="1196821"/>
              <a:chOff x="-7957100" y="3457738"/>
              <a:chExt cx="4303225" cy="1431775"/>
            </a:xfrm>
          </p:grpSpPr>
          <p:sp>
            <p:nvSpPr>
              <p:cNvPr id="867" name="Google Shape;867;p10"/>
              <p:cNvSpPr/>
              <p:nvPr/>
            </p:nvSpPr>
            <p:spPr>
              <a:xfrm>
                <a:off x="-7957100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10"/>
              <p:cNvSpPr/>
              <p:nvPr/>
            </p:nvSpPr>
            <p:spPr>
              <a:xfrm rot="10800000">
                <a:off x="-7957061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10"/>
              <p:cNvSpPr/>
              <p:nvPr/>
            </p:nvSpPr>
            <p:spPr>
              <a:xfrm>
                <a:off x="-6911089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10"/>
              <p:cNvSpPr/>
              <p:nvPr/>
            </p:nvSpPr>
            <p:spPr>
              <a:xfrm rot="10800000">
                <a:off x="-6911050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10"/>
              <p:cNvSpPr/>
              <p:nvPr/>
            </p:nvSpPr>
            <p:spPr>
              <a:xfrm>
                <a:off x="-5680625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10"/>
              <p:cNvSpPr/>
              <p:nvPr/>
            </p:nvSpPr>
            <p:spPr>
              <a:xfrm rot="10800000">
                <a:off x="-5680586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10"/>
              <p:cNvSpPr/>
              <p:nvPr/>
            </p:nvSpPr>
            <p:spPr>
              <a:xfrm>
                <a:off x="-4634614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10"/>
              <p:cNvSpPr/>
              <p:nvPr/>
            </p:nvSpPr>
            <p:spPr>
              <a:xfrm rot="10800000">
                <a:off x="-4634575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75" name="Google Shape;875;p10"/>
            <p:cNvSpPr/>
            <p:nvPr/>
          </p:nvSpPr>
          <p:spPr>
            <a:xfrm>
              <a:off x="-7591271" y="3501965"/>
              <a:ext cx="324130" cy="1019467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1</a:t>
              </a:r>
            </a:p>
          </p:txBody>
        </p:sp>
        <p:sp>
          <p:nvSpPr>
            <p:cNvPr id="876" name="Google Shape;876;p10"/>
            <p:cNvSpPr/>
            <p:nvPr/>
          </p:nvSpPr>
          <p:spPr>
            <a:xfrm>
              <a:off x="-7017550" y="3510482"/>
              <a:ext cx="568455" cy="100245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7</a:t>
              </a:r>
            </a:p>
          </p:txBody>
        </p:sp>
        <p:sp>
          <p:nvSpPr>
            <p:cNvPr id="877" name="Google Shape;877;p10"/>
            <p:cNvSpPr/>
            <p:nvPr/>
          </p:nvSpPr>
          <p:spPr>
            <a:xfrm>
              <a:off x="-6131725" y="3510482"/>
              <a:ext cx="568455" cy="100245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7</a:t>
              </a:r>
            </a:p>
          </p:txBody>
        </p:sp>
        <p:sp>
          <p:nvSpPr>
            <p:cNvPr id="878" name="Google Shape;878;p10"/>
            <p:cNvSpPr/>
            <p:nvPr/>
          </p:nvSpPr>
          <p:spPr>
            <a:xfrm>
              <a:off x="-5398300" y="3510545"/>
              <a:ext cx="580733" cy="103648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6</a:t>
              </a:r>
            </a:p>
          </p:txBody>
        </p:sp>
        <p:sp>
          <p:nvSpPr>
            <p:cNvPr id="879" name="Google Shape;879;p10"/>
            <p:cNvSpPr/>
            <p:nvPr/>
          </p:nvSpPr>
          <p:spPr>
            <a:xfrm>
              <a:off x="-7816226" y="4086225"/>
              <a:ext cx="362924" cy="17144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Year</a:t>
              </a:r>
            </a:p>
          </p:txBody>
        </p:sp>
      </p:grpSp>
      <p:grpSp>
        <p:nvGrpSpPr>
          <p:cNvPr id="880" name="Google Shape;880;p10"/>
          <p:cNvGrpSpPr/>
          <p:nvPr/>
        </p:nvGrpSpPr>
        <p:grpSpPr>
          <a:xfrm>
            <a:off x="-3765361" y="4678290"/>
            <a:ext cx="3114674" cy="1196821"/>
            <a:chOff x="-7872299" y="3413350"/>
            <a:chExt cx="3114674" cy="1196821"/>
          </a:xfrm>
        </p:grpSpPr>
        <p:grpSp>
          <p:nvGrpSpPr>
            <p:cNvPr id="881" name="Google Shape;881;p10"/>
            <p:cNvGrpSpPr/>
            <p:nvPr/>
          </p:nvGrpSpPr>
          <p:grpSpPr>
            <a:xfrm>
              <a:off x="-7872299" y="3413350"/>
              <a:ext cx="3114674" cy="1196821"/>
              <a:chOff x="-7957100" y="3457738"/>
              <a:chExt cx="4303225" cy="1431775"/>
            </a:xfrm>
          </p:grpSpPr>
          <p:sp>
            <p:nvSpPr>
              <p:cNvPr id="882" name="Google Shape;882;p10"/>
              <p:cNvSpPr/>
              <p:nvPr/>
            </p:nvSpPr>
            <p:spPr>
              <a:xfrm>
                <a:off x="-7957100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10"/>
              <p:cNvSpPr/>
              <p:nvPr/>
            </p:nvSpPr>
            <p:spPr>
              <a:xfrm rot="10800000">
                <a:off x="-7957061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10"/>
              <p:cNvSpPr/>
              <p:nvPr/>
            </p:nvSpPr>
            <p:spPr>
              <a:xfrm>
                <a:off x="-6911089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10"/>
              <p:cNvSpPr/>
              <p:nvPr/>
            </p:nvSpPr>
            <p:spPr>
              <a:xfrm rot="10800000">
                <a:off x="-6911050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10"/>
              <p:cNvSpPr/>
              <p:nvPr/>
            </p:nvSpPr>
            <p:spPr>
              <a:xfrm>
                <a:off x="-5680625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10"/>
              <p:cNvSpPr/>
              <p:nvPr/>
            </p:nvSpPr>
            <p:spPr>
              <a:xfrm rot="10800000">
                <a:off x="-5680586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10"/>
              <p:cNvSpPr/>
              <p:nvPr/>
            </p:nvSpPr>
            <p:spPr>
              <a:xfrm>
                <a:off x="-4634614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10"/>
              <p:cNvSpPr/>
              <p:nvPr/>
            </p:nvSpPr>
            <p:spPr>
              <a:xfrm rot="10800000">
                <a:off x="-4634575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90" name="Google Shape;890;p10"/>
            <p:cNvSpPr/>
            <p:nvPr/>
          </p:nvSpPr>
          <p:spPr>
            <a:xfrm>
              <a:off x="-7591271" y="3501965"/>
              <a:ext cx="324130" cy="1019467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1</a:t>
              </a:r>
            </a:p>
          </p:txBody>
        </p:sp>
        <p:sp>
          <p:nvSpPr>
            <p:cNvPr id="891" name="Google Shape;891;p10"/>
            <p:cNvSpPr/>
            <p:nvPr/>
          </p:nvSpPr>
          <p:spPr>
            <a:xfrm>
              <a:off x="-7017550" y="3510482"/>
              <a:ext cx="573366" cy="103648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0</a:t>
              </a:r>
            </a:p>
          </p:txBody>
        </p:sp>
        <p:sp>
          <p:nvSpPr>
            <p:cNvPr id="892" name="Google Shape;892;p10"/>
            <p:cNvSpPr/>
            <p:nvPr/>
          </p:nvSpPr>
          <p:spPr>
            <a:xfrm>
              <a:off x="-6131725" y="3510482"/>
              <a:ext cx="607744" cy="1015213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4</a:t>
              </a:r>
            </a:p>
          </p:txBody>
        </p:sp>
        <p:sp>
          <p:nvSpPr>
            <p:cNvPr id="893" name="Google Shape;893;p10"/>
            <p:cNvSpPr/>
            <p:nvPr/>
          </p:nvSpPr>
          <p:spPr>
            <a:xfrm>
              <a:off x="-5398300" y="3510545"/>
              <a:ext cx="583188" cy="101804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5</a:t>
              </a:r>
            </a:p>
          </p:txBody>
        </p:sp>
        <p:sp>
          <p:nvSpPr>
            <p:cNvPr id="894" name="Google Shape;894;p10"/>
            <p:cNvSpPr/>
            <p:nvPr/>
          </p:nvSpPr>
          <p:spPr>
            <a:xfrm>
              <a:off x="-7782891" y="4095750"/>
              <a:ext cx="324125" cy="19175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PM</a:t>
              </a:r>
            </a:p>
          </p:txBody>
        </p:sp>
      </p:grpSp>
      <p:grpSp>
        <p:nvGrpSpPr>
          <p:cNvPr id="895" name="Google Shape;895;p10"/>
          <p:cNvGrpSpPr/>
          <p:nvPr/>
        </p:nvGrpSpPr>
        <p:grpSpPr>
          <a:xfrm>
            <a:off x="-3847025" y="7050849"/>
            <a:ext cx="3441300" cy="969300"/>
            <a:chOff x="-3856912" y="4933400"/>
            <a:chExt cx="3441300" cy="969300"/>
          </a:xfrm>
        </p:grpSpPr>
        <p:sp>
          <p:nvSpPr>
            <p:cNvPr id="896" name="Google Shape;896;p10"/>
            <p:cNvSpPr/>
            <p:nvPr/>
          </p:nvSpPr>
          <p:spPr>
            <a:xfrm>
              <a:off x="-3856912" y="4933400"/>
              <a:ext cx="3441300" cy="9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10"/>
            <p:cNvSpPr/>
            <p:nvPr/>
          </p:nvSpPr>
          <p:spPr>
            <a:xfrm>
              <a:off x="-3649900" y="5272050"/>
              <a:ext cx="3027300" cy="276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98" name="Google Shape;898;p1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1317825" y="5010538"/>
              <a:ext cx="815025" cy="8150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899" name="Google Shape;899;p10"/>
          <p:cNvGrpSpPr/>
          <p:nvPr/>
        </p:nvGrpSpPr>
        <p:grpSpPr>
          <a:xfrm>
            <a:off x="-7744662" y="7075574"/>
            <a:ext cx="3441300" cy="969300"/>
            <a:chOff x="-8035612" y="4921100"/>
            <a:chExt cx="3441300" cy="969300"/>
          </a:xfrm>
        </p:grpSpPr>
        <p:sp>
          <p:nvSpPr>
            <p:cNvPr id="900" name="Google Shape;900;p10"/>
            <p:cNvSpPr/>
            <p:nvPr/>
          </p:nvSpPr>
          <p:spPr>
            <a:xfrm>
              <a:off x="-8035612" y="4921100"/>
              <a:ext cx="3441300" cy="9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10"/>
            <p:cNvSpPr/>
            <p:nvPr/>
          </p:nvSpPr>
          <p:spPr>
            <a:xfrm>
              <a:off x="-7828600" y="5259750"/>
              <a:ext cx="1608900" cy="276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10"/>
            <p:cNvSpPr/>
            <p:nvPr/>
          </p:nvSpPr>
          <p:spPr>
            <a:xfrm>
              <a:off x="-6203200" y="5267600"/>
              <a:ext cx="1412100" cy="276300"/>
            </a:xfrm>
            <a:prstGeom prst="roundRect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03" name="Google Shape;903;p1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6722475" y="5010538"/>
              <a:ext cx="815025" cy="8150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904" name="Google Shape;904;p10"/>
          <p:cNvGrpSpPr/>
          <p:nvPr/>
        </p:nvGrpSpPr>
        <p:grpSpPr>
          <a:xfrm>
            <a:off x="-7744650" y="9195900"/>
            <a:ext cx="3441300" cy="969300"/>
            <a:chOff x="-8035612" y="4921100"/>
            <a:chExt cx="3441300" cy="969300"/>
          </a:xfrm>
        </p:grpSpPr>
        <p:sp>
          <p:nvSpPr>
            <p:cNvPr id="905" name="Google Shape;905;p10"/>
            <p:cNvSpPr/>
            <p:nvPr/>
          </p:nvSpPr>
          <p:spPr>
            <a:xfrm>
              <a:off x="-8035612" y="4921100"/>
              <a:ext cx="3441300" cy="9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0"/>
            <p:cNvSpPr/>
            <p:nvPr/>
          </p:nvSpPr>
          <p:spPr>
            <a:xfrm>
              <a:off x="-7795273" y="5267600"/>
              <a:ext cx="3004200" cy="276300"/>
            </a:xfrm>
            <a:prstGeom prst="roundRect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07" name="Google Shape;907;p1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7795300" y="4998238"/>
              <a:ext cx="815025" cy="8150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908" name="Google Shape;908;p10"/>
          <p:cNvGrpSpPr/>
          <p:nvPr/>
        </p:nvGrpSpPr>
        <p:grpSpPr>
          <a:xfrm>
            <a:off x="-3405862" y="9195900"/>
            <a:ext cx="2559000" cy="2200575"/>
            <a:chOff x="-3629025" y="6390975"/>
            <a:chExt cx="2559000" cy="2200575"/>
          </a:xfrm>
        </p:grpSpPr>
        <p:sp>
          <p:nvSpPr>
            <p:cNvPr id="909" name="Google Shape;909;p10"/>
            <p:cNvSpPr/>
            <p:nvPr/>
          </p:nvSpPr>
          <p:spPr>
            <a:xfrm rot="10800000">
              <a:off x="-2994296" y="7622550"/>
              <a:ext cx="1275600" cy="969000"/>
            </a:xfrm>
            <a:prstGeom prst="triangle">
              <a:avLst>
                <a:gd fmla="val 50000" name="adj"/>
              </a:avLst>
            </a:prstGeom>
            <a:solidFill>
              <a:srgbClr val="E0666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0"/>
            <p:cNvSpPr/>
            <p:nvPr/>
          </p:nvSpPr>
          <p:spPr>
            <a:xfrm>
              <a:off x="-3629025" y="6390975"/>
              <a:ext cx="2559000" cy="1517400"/>
            </a:xfrm>
            <a:prstGeom prst="roundRect">
              <a:avLst>
                <a:gd fmla="val 16667" name="adj"/>
              </a:avLst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10"/>
            <p:cNvSpPr/>
            <p:nvPr/>
          </p:nvSpPr>
          <p:spPr>
            <a:xfrm>
              <a:off x="-3139097" y="6790835"/>
              <a:ext cx="844800" cy="708900"/>
            </a:xfrm>
            <a:prstGeom prst="heart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10"/>
            <p:cNvSpPr/>
            <p:nvPr/>
          </p:nvSpPr>
          <p:spPr>
            <a:xfrm>
              <a:off x="-2166375" y="6684699"/>
              <a:ext cx="447675" cy="815024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1</a:t>
              </a:r>
            </a:p>
          </p:txBody>
        </p:sp>
      </p:grpSp>
      <p:grpSp>
        <p:nvGrpSpPr>
          <p:cNvPr id="913" name="Google Shape;913;p10"/>
          <p:cNvGrpSpPr/>
          <p:nvPr/>
        </p:nvGrpSpPr>
        <p:grpSpPr>
          <a:xfrm>
            <a:off x="8413716" y="4117254"/>
            <a:ext cx="622818" cy="387881"/>
            <a:chOff x="4797800" y="1994125"/>
            <a:chExt cx="306475" cy="186025"/>
          </a:xfrm>
        </p:grpSpPr>
        <p:sp>
          <p:nvSpPr>
            <p:cNvPr id="914" name="Google Shape;914;p10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0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6" name="Google Shape;916;p10"/>
          <p:cNvSpPr/>
          <p:nvPr/>
        </p:nvSpPr>
        <p:spPr>
          <a:xfrm>
            <a:off x="7556759" y="4141859"/>
            <a:ext cx="540311" cy="471597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10"/>
          <p:cNvSpPr/>
          <p:nvPr/>
        </p:nvSpPr>
        <p:spPr>
          <a:xfrm>
            <a:off x="9265978" y="4118110"/>
            <a:ext cx="541226" cy="387881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10"/>
          <p:cNvSpPr/>
          <p:nvPr/>
        </p:nvSpPr>
        <p:spPr>
          <a:xfrm>
            <a:off x="10039937" y="4052546"/>
            <a:ext cx="513130" cy="519034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10"/>
          <p:cNvSpPr/>
          <p:nvPr/>
        </p:nvSpPr>
        <p:spPr>
          <a:xfrm>
            <a:off x="11560657" y="4104059"/>
            <a:ext cx="459633" cy="429739"/>
          </a:xfrm>
          <a:custGeom>
            <a:rect b="b" l="l" r="r" t="t"/>
            <a:pathLst>
              <a:path extrusionOk="0" h="8244" w="9047">
                <a:moveTo>
                  <a:pt x="464" y="1"/>
                </a:moveTo>
                <a:cubicBezTo>
                  <a:pt x="196" y="1"/>
                  <a:pt x="0" y="215"/>
                  <a:pt x="0" y="464"/>
                </a:cubicBezTo>
                <a:lnTo>
                  <a:pt x="0" y="5960"/>
                </a:lnTo>
                <a:cubicBezTo>
                  <a:pt x="0" y="6210"/>
                  <a:pt x="196" y="6406"/>
                  <a:pt x="464" y="6406"/>
                </a:cubicBezTo>
                <a:lnTo>
                  <a:pt x="5424" y="6406"/>
                </a:lnTo>
                <a:lnTo>
                  <a:pt x="7244" y="8244"/>
                </a:lnTo>
                <a:lnTo>
                  <a:pt x="7244" y="6424"/>
                </a:lnTo>
                <a:lnTo>
                  <a:pt x="8600" y="6424"/>
                </a:lnTo>
                <a:cubicBezTo>
                  <a:pt x="8850" y="6424"/>
                  <a:pt x="9046" y="6210"/>
                  <a:pt x="9046" y="5960"/>
                </a:cubicBezTo>
                <a:lnTo>
                  <a:pt x="9046" y="464"/>
                </a:lnTo>
                <a:cubicBezTo>
                  <a:pt x="9046" y="215"/>
                  <a:pt x="8850" y="1"/>
                  <a:pt x="860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0" name="Google Shape;920;p10"/>
          <p:cNvGrpSpPr/>
          <p:nvPr/>
        </p:nvGrpSpPr>
        <p:grpSpPr>
          <a:xfrm>
            <a:off x="12399923" y="4123289"/>
            <a:ext cx="541226" cy="388819"/>
            <a:chOff x="4250025" y="2848800"/>
            <a:chExt cx="266325" cy="186475"/>
          </a:xfrm>
        </p:grpSpPr>
        <p:sp>
          <p:nvSpPr>
            <p:cNvPr id="921" name="Google Shape;921;p10"/>
            <p:cNvSpPr/>
            <p:nvPr/>
          </p:nvSpPr>
          <p:spPr>
            <a:xfrm>
              <a:off x="4250025" y="2848800"/>
              <a:ext cx="166425" cy="149900"/>
            </a:xfrm>
            <a:custGeom>
              <a:rect b="b" l="l" r="r" t="t"/>
              <a:pathLst>
                <a:path extrusionOk="0" h="5996" w="6657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0"/>
            <p:cNvSpPr/>
            <p:nvPr/>
          </p:nvSpPr>
          <p:spPr>
            <a:xfrm>
              <a:off x="4349950" y="2885375"/>
              <a:ext cx="166400" cy="149900"/>
            </a:xfrm>
            <a:custGeom>
              <a:rect b="b" l="l" r="r" t="t"/>
              <a:pathLst>
                <a:path extrusionOk="0" h="5996" w="6656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3" name="Google Shape;923;p10"/>
          <p:cNvGrpSpPr/>
          <p:nvPr/>
        </p:nvGrpSpPr>
        <p:grpSpPr>
          <a:xfrm>
            <a:off x="13318176" y="4068399"/>
            <a:ext cx="527610" cy="499486"/>
            <a:chOff x="4707700" y="2822475"/>
            <a:chExt cx="259625" cy="239550"/>
          </a:xfrm>
        </p:grpSpPr>
        <p:sp>
          <p:nvSpPr>
            <p:cNvPr id="924" name="Google Shape;924;p10"/>
            <p:cNvSpPr/>
            <p:nvPr/>
          </p:nvSpPr>
          <p:spPr>
            <a:xfrm>
              <a:off x="4707700" y="2822475"/>
              <a:ext cx="259625" cy="176225"/>
            </a:xfrm>
            <a:custGeom>
              <a:rect b="b" l="l" r="r" t="t"/>
              <a:pathLst>
                <a:path extrusionOk="0" h="7049" w="10385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0"/>
            <p:cNvSpPr/>
            <p:nvPr/>
          </p:nvSpPr>
          <p:spPr>
            <a:xfrm>
              <a:off x="4754525" y="29919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10"/>
            <p:cNvSpPr/>
            <p:nvPr/>
          </p:nvSpPr>
          <p:spPr>
            <a:xfrm>
              <a:off x="4719750" y="3031675"/>
              <a:ext cx="29900" cy="30350"/>
            </a:xfrm>
            <a:custGeom>
              <a:rect b="b" l="l" r="r" t="t"/>
              <a:pathLst>
                <a:path extrusionOk="0" h="1214" w="1196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7" name="Google Shape;927;p10"/>
          <p:cNvSpPr/>
          <p:nvPr/>
        </p:nvSpPr>
        <p:spPr>
          <a:xfrm>
            <a:off x="14046272" y="4074288"/>
            <a:ext cx="524003" cy="489529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10"/>
          <p:cNvSpPr/>
          <p:nvPr/>
        </p:nvSpPr>
        <p:spPr>
          <a:xfrm>
            <a:off x="14850958" y="4124549"/>
            <a:ext cx="541226" cy="388819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9" name="Google Shape;929;p10"/>
          <p:cNvGrpSpPr/>
          <p:nvPr/>
        </p:nvGrpSpPr>
        <p:grpSpPr>
          <a:xfrm>
            <a:off x="15831827" y="4012570"/>
            <a:ext cx="540311" cy="610205"/>
            <a:chOff x="6425500" y="2795700"/>
            <a:chExt cx="265875" cy="292650"/>
          </a:xfrm>
        </p:grpSpPr>
        <p:sp>
          <p:nvSpPr>
            <p:cNvPr id="930" name="Google Shape;930;p10"/>
            <p:cNvSpPr/>
            <p:nvPr/>
          </p:nvSpPr>
          <p:spPr>
            <a:xfrm>
              <a:off x="6425500" y="2795700"/>
              <a:ext cx="265875" cy="292650"/>
            </a:xfrm>
            <a:custGeom>
              <a:rect b="b" l="l" r="r" t="t"/>
              <a:pathLst>
                <a:path extrusionOk="0" h="11706" w="10635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0"/>
            <p:cNvSpPr/>
            <p:nvPr/>
          </p:nvSpPr>
          <p:spPr>
            <a:xfrm>
              <a:off x="6515150" y="2868425"/>
              <a:ext cx="86575" cy="87000"/>
            </a:xfrm>
            <a:custGeom>
              <a:rect b="b" l="l" r="r" t="t"/>
              <a:pathLst>
                <a:path extrusionOk="0" h="3480" w="3463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2" name="Google Shape;932;p10"/>
          <p:cNvSpPr/>
          <p:nvPr/>
        </p:nvSpPr>
        <p:spPr>
          <a:xfrm>
            <a:off x="16596237" y="4062687"/>
            <a:ext cx="542140" cy="513404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3" name="Google Shape;933;p10"/>
          <p:cNvGrpSpPr/>
          <p:nvPr/>
        </p:nvGrpSpPr>
        <p:grpSpPr>
          <a:xfrm>
            <a:off x="17488850" y="4096211"/>
            <a:ext cx="538482" cy="444283"/>
            <a:chOff x="5549875" y="2418425"/>
            <a:chExt cx="264975" cy="213075"/>
          </a:xfrm>
        </p:grpSpPr>
        <p:sp>
          <p:nvSpPr>
            <p:cNvPr id="934" name="Google Shape;934;p10"/>
            <p:cNvSpPr/>
            <p:nvPr/>
          </p:nvSpPr>
          <p:spPr>
            <a:xfrm>
              <a:off x="5549875" y="2576925"/>
              <a:ext cx="42400" cy="54575"/>
            </a:xfrm>
            <a:custGeom>
              <a:rect b="b" l="l" r="r" t="t"/>
              <a:pathLst>
                <a:path extrusionOk="0" h="2183" w="1696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10"/>
            <p:cNvSpPr/>
            <p:nvPr/>
          </p:nvSpPr>
          <p:spPr>
            <a:xfrm>
              <a:off x="5576175" y="2418425"/>
              <a:ext cx="238675" cy="211200"/>
            </a:xfrm>
            <a:custGeom>
              <a:rect b="b" l="l" r="r" t="t"/>
              <a:pathLst>
                <a:path extrusionOk="0" h="8448" w="9547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6" name="Google Shape;936;p10"/>
          <p:cNvGrpSpPr/>
          <p:nvPr/>
        </p:nvGrpSpPr>
        <p:grpSpPr>
          <a:xfrm>
            <a:off x="8413504" y="5082078"/>
            <a:ext cx="460547" cy="471597"/>
            <a:chOff x="3739275" y="2525850"/>
            <a:chExt cx="226625" cy="226175"/>
          </a:xfrm>
        </p:grpSpPr>
        <p:sp>
          <p:nvSpPr>
            <p:cNvPr id="937" name="Google Shape;937;p10"/>
            <p:cNvSpPr/>
            <p:nvPr/>
          </p:nvSpPr>
          <p:spPr>
            <a:xfrm>
              <a:off x="377942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393" y="0"/>
                  </a:moveTo>
                  <a:cubicBezTo>
                    <a:pt x="179" y="0"/>
                    <a:pt x="1" y="178"/>
                    <a:pt x="1" y="410"/>
                  </a:cubicBezTo>
                  <a:lnTo>
                    <a:pt x="1" y="1195"/>
                  </a:lnTo>
                  <a:cubicBezTo>
                    <a:pt x="1" y="1427"/>
                    <a:pt x="179" y="1606"/>
                    <a:pt x="393" y="1606"/>
                  </a:cubicBezTo>
                  <a:cubicBezTo>
                    <a:pt x="625" y="1606"/>
                    <a:pt x="804" y="1427"/>
                    <a:pt x="804" y="1195"/>
                  </a:cubicBezTo>
                  <a:lnTo>
                    <a:pt x="804" y="410"/>
                  </a:lnTo>
                  <a:cubicBezTo>
                    <a:pt x="804" y="178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10"/>
            <p:cNvSpPr/>
            <p:nvPr/>
          </p:nvSpPr>
          <p:spPr>
            <a:xfrm>
              <a:off x="3739275" y="2605675"/>
              <a:ext cx="226625" cy="146350"/>
            </a:xfrm>
            <a:custGeom>
              <a:rect b="b" l="l" r="r" t="t"/>
              <a:pathLst>
                <a:path extrusionOk="0" h="5854" w="9065">
                  <a:moveTo>
                    <a:pt x="2927" y="804"/>
                  </a:moveTo>
                  <a:lnTo>
                    <a:pt x="2927" y="1856"/>
                  </a:lnTo>
                  <a:lnTo>
                    <a:pt x="804" y="1856"/>
                  </a:lnTo>
                  <a:lnTo>
                    <a:pt x="804" y="804"/>
                  </a:lnTo>
                  <a:close/>
                  <a:moveTo>
                    <a:pt x="5604" y="804"/>
                  </a:moveTo>
                  <a:lnTo>
                    <a:pt x="5604" y="1856"/>
                  </a:lnTo>
                  <a:lnTo>
                    <a:pt x="3462" y="1856"/>
                  </a:lnTo>
                  <a:lnTo>
                    <a:pt x="3462" y="804"/>
                  </a:lnTo>
                  <a:close/>
                  <a:moveTo>
                    <a:pt x="8262" y="804"/>
                  </a:moveTo>
                  <a:lnTo>
                    <a:pt x="8262" y="1856"/>
                  </a:lnTo>
                  <a:lnTo>
                    <a:pt x="6121" y="1856"/>
                  </a:lnTo>
                  <a:lnTo>
                    <a:pt x="6121" y="804"/>
                  </a:lnTo>
                  <a:close/>
                  <a:moveTo>
                    <a:pt x="2927" y="2392"/>
                  </a:moveTo>
                  <a:lnTo>
                    <a:pt x="2927" y="3462"/>
                  </a:lnTo>
                  <a:lnTo>
                    <a:pt x="804" y="3462"/>
                  </a:lnTo>
                  <a:lnTo>
                    <a:pt x="804" y="2392"/>
                  </a:lnTo>
                  <a:close/>
                  <a:moveTo>
                    <a:pt x="5604" y="2392"/>
                  </a:moveTo>
                  <a:lnTo>
                    <a:pt x="5604" y="3462"/>
                  </a:lnTo>
                  <a:lnTo>
                    <a:pt x="3462" y="3462"/>
                  </a:lnTo>
                  <a:lnTo>
                    <a:pt x="3462" y="2392"/>
                  </a:lnTo>
                  <a:close/>
                  <a:moveTo>
                    <a:pt x="8262" y="2392"/>
                  </a:moveTo>
                  <a:lnTo>
                    <a:pt x="8262" y="3462"/>
                  </a:lnTo>
                  <a:lnTo>
                    <a:pt x="6121" y="3462"/>
                  </a:lnTo>
                  <a:lnTo>
                    <a:pt x="6121" y="2392"/>
                  </a:lnTo>
                  <a:close/>
                  <a:moveTo>
                    <a:pt x="2927" y="3980"/>
                  </a:moveTo>
                  <a:lnTo>
                    <a:pt x="2927" y="5050"/>
                  </a:lnTo>
                  <a:lnTo>
                    <a:pt x="804" y="5050"/>
                  </a:lnTo>
                  <a:lnTo>
                    <a:pt x="804" y="3980"/>
                  </a:lnTo>
                  <a:close/>
                  <a:moveTo>
                    <a:pt x="5604" y="3980"/>
                  </a:moveTo>
                  <a:lnTo>
                    <a:pt x="5604" y="5050"/>
                  </a:lnTo>
                  <a:lnTo>
                    <a:pt x="3462" y="5050"/>
                  </a:lnTo>
                  <a:lnTo>
                    <a:pt x="3462" y="3980"/>
                  </a:lnTo>
                  <a:close/>
                  <a:moveTo>
                    <a:pt x="8262" y="3980"/>
                  </a:moveTo>
                  <a:lnTo>
                    <a:pt x="8262" y="5050"/>
                  </a:lnTo>
                  <a:lnTo>
                    <a:pt x="6121" y="5050"/>
                  </a:lnTo>
                  <a:lnTo>
                    <a:pt x="6121" y="3980"/>
                  </a:lnTo>
                  <a:close/>
                  <a:moveTo>
                    <a:pt x="1" y="1"/>
                  </a:moveTo>
                  <a:lnTo>
                    <a:pt x="1" y="5853"/>
                  </a:lnTo>
                  <a:lnTo>
                    <a:pt x="9065" y="5853"/>
                  </a:lnTo>
                  <a:lnTo>
                    <a:pt x="90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10"/>
            <p:cNvSpPr/>
            <p:nvPr/>
          </p:nvSpPr>
          <p:spPr>
            <a:xfrm>
              <a:off x="390567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411" y="0"/>
                  </a:moveTo>
                  <a:cubicBezTo>
                    <a:pt x="179" y="0"/>
                    <a:pt x="0" y="178"/>
                    <a:pt x="0" y="410"/>
                  </a:cubicBezTo>
                  <a:lnTo>
                    <a:pt x="0" y="1195"/>
                  </a:lnTo>
                  <a:cubicBezTo>
                    <a:pt x="0" y="1427"/>
                    <a:pt x="179" y="1606"/>
                    <a:pt x="411" y="1606"/>
                  </a:cubicBezTo>
                  <a:cubicBezTo>
                    <a:pt x="643" y="1606"/>
                    <a:pt x="803" y="1427"/>
                    <a:pt x="803" y="1195"/>
                  </a:cubicBezTo>
                  <a:lnTo>
                    <a:pt x="803" y="410"/>
                  </a:lnTo>
                  <a:cubicBezTo>
                    <a:pt x="803" y="178"/>
                    <a:pt x="643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10"/>
            <p:cNvSpPr/>
            <p:nvPr/>
          </p:nvSpPr>
          <p:spPr>
            <a:xfrm>
              <a:off x="3739275" y="2545900"/>
              <a:ext cx="226625" cy="46425"/>
            </a:xfrm>
            <a:custGeom>
              <a:rect b="b" l="l" r="r" t="t"/>
              <a:pathLst>
                <a:path extrusionOk="0" h="1857" w="9065">
                  <a:moveTo>
                    <a:pt x="1" y="1"/>
                  </a:moveTo>
                  <a:lnTo>
                    <a:pt x="1" y="1857"/>
                  </a:lnTo>
                  <a:lnTo>
                    <a:pt x="9065" y="1857"/>
                  </a:lnTo>
                  <a:lnTo>
                    <a:pt x="9065" y="1"/>
                  </a:lnTo>
                  <a:lnTo>
                    <a:pt x="7994" y="1"/>
                  </a:lnTo>
                  <a:lnTo>
                    <a:pt x="7994" y="393"/>
                  </a:lnTo>
                  <a:cubicBezTo>
                    <a:pt x="7994" y="929"/>
                    <a:pt x="7584" y="1321"/>
                    <a:pt x="7067" y="1321"/>
                  </a:cubicBezTo>
                  <a:cubicBezTo>
                    <a:pt x="6549" y="1321"/>
                    <a:pt x="6121" y="929"/>
                    <a:pt x="6121" y="393"/>
                  </a:cubicBezTo>
                  <a:lnTo>
                    <a:pt x="6121" y="1"/>
                  </a:lnTo>
                  <a:lnTo>
                    <a:pt x="2927" y="1"/>
                  </a:lnTo>
                  <a:lnTo>
                    <a:pt x="2927" y="393"/>
                  </a:lnTo>
                  <a:cubicBezTo>
                    <a:pt x="2927" y="929"/>
                    <a:pt x="2535" y="1321"/>
                    <a:pt x="1999" y="1321"/>
                  </a:cubicBezTo>
                  <a:cubicBezTo>
                    <a:pt x="1482" y="1321"/>
                    <a:pt x="1072" y="929"/>
                    <a:pt x="1072" y="39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1" name="Google Shape;941;p10"/>
          <p:cNvGrpSpPr/>
          <p:nvPr/>
        </p:nvGrpSpPr>
        <p:grpSpPr>
          <a:xfrm>
            <a:off x="7603788" y="5041131"/>
            <a:ext cx="418836" cy="553490"/>
            <a:chOff x="4518575" y="2506200"/>
            <a:chExt cx="206100" cy="265450"/>
          </a:xfrm>
        </p:grpSpPr>
        <p:sp>
          <p:nvSpPr>
            <p:cNvPr id="942" name="Google Shape;942;p10"/>
            <p:cNvSpPr/>
            <p:nvPr/>
          </p:nvSpPr>
          <p:spPr>
            <a:xfrm>
              <a:off x="4518575" y="2506200"/>
              <a:ext cx="206100" cy="265450"/>
            </a:xfrm>
            <a:custGeom>
              <a:rect b="b" l="l" r="r" t="t"/>
              <a:pathLst>
                <a:path extrusionOk="0" h="10618" w="8244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10"/>
            <p:cNvSpPr/>
            <p:nvPr/>
          </p:nvSpPr>
          <p:spPr>
            <a:xfrm>
              <a:off x="4628300" y="25557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10"/>
            <p:cNvSpPr/>
            <p:nvPr/>
          </p:nvSpPr>
          <p:spPr>
            <a:xfrm>
              <a:off x="4628300" y="2608800"/>
              <a:ext cx="56225" cy="13425"/>
            </a:xfrm>
            <a:custGeom>
              <a:rect b="b" l="l" r="r" t="t"/>
              <a:pathLst>
                <a:path extrusionOk="0" h="537" w="2249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10"/>
            <p:cNvSpPr/>
            <p:nvPr/>
          </p:nvSpPr>
          <p:spPr>
            <a:xfrm>
              <a:off x="4628300" y="27154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0"/>
            <p:cNvSpPr/>
            <p:nvPr/>
          </p:nvSpPr>
          <p:spPr>
            <a:xfrm>
              <a:off x="4628300" y="2662325"/>
              <a:ext cx="56225" cy="12975"/>
            </a:xfrm>
            <a:custGeom>
              <a:rect b="b" l="l" r="r" t="t"/>
              <a:pathLst>
                <a:path extrusionOk="0" h="519" w="2249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10"/>
            <p:cNvSpPr/>
            <p:nvPr/>
          </p:nvSpPr>
          <p:spPr>
            <a:xfrm>
              <a:off x="4558275" y="25392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0"/>
            <p:cNvSpPr/>
            <p:nvPr/>
          </p:nvSpPr>
          <p:spPr>
            <a:xfrm>
              <a:off x="4558275" y="2592300"/>
              <a:ext cx="49525" cy="40625"/>
            </a:xfrm>
            <a:custGeom>
              <a:rect b="b" l="l" r="r" t="t"/>
              <a:pathLst>
                <a:path extrusionOk="0" h="1625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10"/>
            <p:cNvSpPr/>
            <p:nvPr/>
          </p:nvSpPr>
          <p:spPr>
            <a:xfrm>
              <a:off x="4558275" y="2645375"/>
              <a:ext cx="49525" cy="41075"/>
            </a:xfrm>
            <a:custGeom>
              <a:rect b="b" l="l" r="r" t="t"/>
              <a:pathLst>
                <a:path extrusionOk="0" h="1643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0"/>
            <p:cNvSpPr/>
            <p:nvPr/>
          </p:nvSpPr>
          <p:spPr>
            <a:xfrm>
              <a:off x="4558275" y="26980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1" name="Google Shape;951;p10"/>
          <p:cNvGrpSpPr/>
          <p:nvPr/>
        </p:nvGrpSpPr>
        <p:grpSpPr>
          <a:xfrm>
            <a:off x="9265711" y="5082505"/>
            <a:ext cx="460598" cy="471597"/>
            <a:chOff x="4164375" y="1677425"/>
            <a:chExt cx="226650" cy="226175"/>
          </a:xfrm>
        </p:grpSpPr>
        <p:sp>
          <p:nvSpPr>
            <p:cNvPr id="952" name="Google Shape;952;p10"/>
            <p:cNvSpPr/>
            <p:nvPr/>
          </p:nvSpPr>
          <p:spPr>
            <a:xfrm>
              <a:off x="4164375" y="1677425"/>
              <a:ext cx="226650" cy="226175"/>
            </a:xfrm>
            <a:custGeom>
              <a:rect b="b" l="l" r="r" t="t"/>
              <a:pathLst>
                <a:path extrusionOk="0" h="9047" w="9066">
                  <a:moveTo>
                    <a:pt x="1" y="0"/>
                  </a:moveTo>
                  <a:lnTo>
                    <a:pt x="1" y="9047"/>
                  </a:lnTo>
                  <a:lnTo>
                    <a:pt x="9065" y="9047"/>
                  </a:lnTo>
                  <a:lnTo>
                    <a:pt x="9065" y="8244"/>
                  </a:lnTo>
                  <a:lnTo>
                    <a:pt x="804" y="824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0"/>
            <p:cNvSpPr/>
            <p:nvPr/>
          </p:nvSpPr>
          <p:spPr>
            <a:xfrm>
              <a:off x="4204525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0"/>
            <p:cNvSpPr/>
            <p:nvPr/>
          </p:nvSpPr>
          <p:spPr>
            <a:xfrm>
              <a:off x="4254500" y="1677425"/>
              <a:ext cx="36600" cy="186475"/>
            </a:xfrm>
            <a:custGeom>
              <a:rect b="b" l="l" r="r" t="t"/>
              <a:pathLst>
                <a:path extrusionOk="0" h="7459" w="1464">
                  <a:moveTo>
                    <a:pt x="0" y="0"/>
                  </a:moveTo>
                  <a:lnTo>
                    <a:pt x="0" y="7459"/>
                  </a:lnTo>
                  <a:lnTo>
                    <a:pt x="1463" y="745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0"/>
            <p:cNvSpPr/>
            <p:nvPr/>
          </p:nvSpPr>
          <p:spPr>
            <a:xfrm>
              <a:off x="4304450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0"/>
            <p:cNvSpPr/>
            <p:nvPr/>
          </p:nvSpPr>
          <p:spPr>
            <a:xfrm>
              <a:off x="4354400" y="1803650"/>
              <a:ext cx="36625" cy="60250"/>
            </a:xfrm>
            <a:custGeom>
              <a:rect b="b" l="l" r="r" t="t"/>
              <a:pathLst>
                <a:path extrusionOk="0" h="2410" w="1465">
                  <a:moveTo>
                    <a:pt x="1" y="1"/>
                  </a:moveTo>
                  <a:lnTo>
                    <a:pt x="1" y="2410"/>
                  </a:lnTo>
                  <a:lnTo>
                    <a:pt x="1464" y="24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7" name="Google Shape;957;p10"/>
          <p:cNvGrpSpPr/>
          <p:nvPr/>
        </p:nvGrpSpPr>
        <p:grpSpPr>
          <a:xfrm>
            <a:off x="10885910" y="5069027"/>
            <a:ext cx="459633" cy="471597"/>
            <a:chOff x="5226025" y="1677425"/>
            <a:chExt cx="226175" cy="226175"/>
          </a:xfrm>
        </p:grpSpPr>
        <p:sp>
          <p:nvSpPr>
            <p:cNvPr id="958" name="Google Shape;958;p10"/>
            <p:cNvSpPr/>
            <p:nvPr/>
          </p:nvSpPr>
          <p:spPr>
            <a:xfrm>
              <a:off x="5226025" y="1677425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0"/>
            <p:cNvSpPr/>
            <p:nvPr/>
          </p:nvSpPr>
          <p:spPr>
            <a:xfrm>
              <a:off x="5259025" y="1733625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54" y="1"/>
                  </a:moveTo>
                  <a:lnTo>
                    <a:pt x="1" y="571"/>
                  </a:lnTo>
                  <a:lnTo>
                    <a:pt x="2410" y="2980"/>
                  </a:lnTo>
                  <a:lnTo>
                    <a:pt x="3213" y="2177"/>
                  </a:lnTo>
                  <a:lnTo>
                    <a:pt x="4533" y="3516"/>
                  </a:lnTo>
                  <a:lnTo>
                    <a:pt x="5336" y="2713"/>
                  </a:lnTo>
                  <a:lnTo>
                    <a:pt x="6389" y="3765"/>
                  </a:lnTo>
                  <a:lnTo>
                    <a:pt x="5603" y="4533"/>
                  </a:lnTo>
                  <a:lnTo>
                    <a:pt x="7727" y="4533"/>
                  </a:lnTo>
                  <a:lnTo>
                    <a:pt x="7727" y="2409"/>
                  </a:lnTo>
                  <a:lnTo>
                    <a:pt x="6942" y="3194"/>
                  </a:lnTo>
                  <a:lnTo>
                    <a:pt x="5336" y="1589"/>
                  </a:lnTo>
                  <a:lnTo>
                    <a:pt x="4533" y="2391"/>
                  </a:lnTo>
                  <a:lnTo>
                    <a:pt x="3213" y="1053"/>
                  </a:lnTo>
                  <a:lnTo>
                    <a:pt x="2410" y="18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0" name="Google Shape;960;p10"/>
          <p:cNvGrpSpPr/>
          <p:nvPr/>
        </p:nvGrpSpPr>
        <p:grpSpPr>
          <a:xfrm>
            <a:off x="10076388" y="5069239"/>
            <a:ext cx="459633" cy="471597"/>
            <a:chOff x="4835275" y="1198350"/>
            <a:chExt cx="226175" cy="226175"/>
          </a:xfrm>
        </p:grpSpPr>
        <p:sp>
          <p:nvSpPr>
            <p:cNvPr id="961" name="Google Shape;961;p10"/>
            <p:cNvSpPr/>
            <p:nvPr/>
          </p:nvSpPr>
          <p:spPr>
            <a:xfrm>
              <a:off x="4835275" y="1198350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10"/>
            <p:cNvSpPr/>
            <p:nvPr/>
          </p:nvSpPr>
          <p:spPr>
            <a:xfrm>
              <a:off x="4868275" y="1255000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3" name="Google Shape;963;p10"/>
          <p:cNvGrpSpPr/>
          <p:nvPr/>
        </p:nvGrpSpPr>
        <p:grpSpPr>
          <a:xfrm>
            <a:off x="12668925" y="5044612"/>
            <a:ext cx="533961" cy="547912"/>
            <a:chOff x="968775" y="1180050"/>
            <a:chExt cx="262750" cy="262775"/>
          </a:xfrm>
        </p:grpSpPr>
        <p:sp>
          <p:nvSpPr>
            <p:cNvPr id="964" name="Google Shape;964;p10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0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10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7" name="Google Shape;967;p10"/>
          <p:cNvGrpSpPr/>
          <p:nvPr/>
        </p:nvGrpSpPr>
        <p:grpSpPr>
          <a:xfrm>
            <a:off x="11692755" y="5147198"/>
            <a:ext cx="593809" cy="342686"/>
            <a:chOff x="1678900" y="1231350"/>
            <a:chExt cx="292200" cy="164350"/>
          </a:xfrm>
        </p:grpSpPr>
        <p:sp>
          <p:nvSpPr>
            <p:cNvPr id="968" name="Google Shape;968;p10"/>
            <p:cNvSpPr/>
            <p:nvPr/>
          </p:nvSpPr>
          <p:spPr>
            <a:xfrm>
              <a:off x="1678900" y="1231350"/>
              <a:ext cx="233775" cy="159725"/>
            </a:xfrm>
            <a:custGeom>
              <a:rect b="b" l="l" r="r" t="t"/>
              <a:pathLst>
                <a:path extrusionOk="0" h="6389" w="9351">
                  <a:moveTo>
                    <a:pt x="5853" y="1"/>
                  </a:moveTo>
                  <a:cubicBezTo>
                    <a:pt x="2624" y="1"/>
                    <a:pt x="1" y="2641"/>
                    <a:pt x="1" y="5871"/>
                  </a:cubicBezTo>
                  <a:lnTo>
                    <a:pt x="1" y="6388"/>
                  </a:lnTo>
                  <a:lnTo>
                    <a:pt x="786" y="6388"/>
                  </a:lnTo>
                  <a:lnTo>
                    <a:pt x="786" y="5871"/>
                  </a:lnTo>
                  <a:cubicBezTo>
                    <a:pt x="786" y="5318"/>
                    <a:pt x="893" y="4783"/>
                    <a:pt x="1053" y="4301"/>
                  </a:cubicBezTo>
                  <a:lnTo>
                    <a:pt x="1535" y="4497"/>
                  </a:lnTo>
                  <a:cubicBezTo>
                    <a:pt x="1589" y="4319"/>
                    <a:pt x="1660" y="4158"/>
                    <a:pt x="1731" y="3997"/>
                  </a:cubicBezTo>
                  <a:lnTo>
                    <a:pt x="1232" y="3801"/>
                  </a:lnTo>
                  <a:cubicBezTo>
                    <a:pt x="1428" y="3355"/>
                    <a:pt x="1714" y="2927"/>
                    <a:pt x="2035" y="2570"/>
                  </a:cubicBezTo>
                  <a:lnTo>
                    <a:pt x="2410" y="2927"/>
                  </a:lnTo>
                  <a:cubicBezTo>
                    <a:pt x="2517" y="2802"/>
                    <a:pt x="2641" y="2677"/>
                    <a:pt x="2784" y="2552"/>
                  </a:cubicBezTo>
                  <a:lnTo>
                    <a:pt x="2410" y="2178"/>
                  </a:lnTo>
                  <a:cubicBezTo>
                    <a:pt x="2766" y="1839"/>
                    <a:pt x="3177" y="1553"/>
                    <a:pt x="3623" y="1321"/>
                  </a:cubicBezTo>
                  <a:lnTo>
                    <a:pt x="3819" y="1821"/>
                  </a:lnTo>
                  <a:cubicBezTo>
                    <a:pt x="3980" y="1731"/>
                    <a:pt x="4158" y="1678"/>
                    <a:pt x="4319" y="1607"/>
                  </a:cubicBezTo>
                  <a:lnTo>
                    <a:pt x="4122" y="1107"/>
                  </a:lnTo>
                  <a:cubicBezTo>
                    <a:pt x="4568" y="946"/>
                    <a:pt x="5068" y="839"/>
                    <a:pt x="5586" y="821"/>
                  </a:cubicBezTo>
                  <a:lnTo>
                    <a:pt x="5586" y="1357"/>
                  </a:lnTo>
                  <a:cubicBezTo>
                    <a:pt x="5675" y="1357"/>
                    <a:pt x="5746" y="1339"/>
                    <a:pt x="5853" y="1339"/>
                  </a:cubicBezTo>
                  <a:cubicBezTo>
                    <a:pt x="5942" y="1339"/>
                    <a:pt x="6014" y="1339"/>
                    <a:pt x="6103" y="1357"/>
                  </a:cubicBezTo>
                  <a:lnTo>
                    <a:pt x="6103" y="821"/>
                  </a:lnTo>
                  <a:cubicBezTo>
                    <a:pt x="6638" y="839"/>
                    <a:pt x="7120" y="964"/>
                    <a:pt x="7566" y="1125"/>
                  </a:cubicBezTo>
                  <a:lnTo>
                    <a:pt x="7370" y="1607"/>
                  </a:lnTo>
                  <a:cubicBezTo>
                    <a:pt x="7548" y="1678"/>
                    <a:pt x="7709" y="1731"/>
                    <a:pt x="7869" y="1821"/>
                  </a:cubicBezTo>
                  <a:lnTo>
                    <a:pt x="8066" y="1321"/>
                  </a:lnTo>
                  <a:cubicBezTo>
                    <a:pt x="8315" y="1446"/>
                    <a:pt x="8547" y="1589"/>
                    <a:pt x="8761" y="1749"/>
                  </a:cubicBezTo>
                  <a:lnTo>
                    <a:pt x="9350" y="1178"/>
                  </a:lnTo>
                  <a:cubicBezTo>
                    <a:pt x="8369" y="447"/>
                    <a:pt x="7173" y="1"/>
                    <a:pt x="58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10"/>
            <p:cNvSpPr/>
            <p:nvPr/>
          </p:nvSpPr>
          <p:spPr>
            <a:xfrm>
              <a:off x="1927800" y="1294250"/>
              <a:ext cx="43300" cy="96825"/>
            </a:xfrm>
            <a:custGeom>
              <a:rect b="b" l="l" r="r" t="t"/>
              <a:pathLst>
                <a:path extrusionOk="0" h="3873" w="1732">
                  <a:moveTo>
                    <a:pt x="697" y="1"/>
                  </a:moveTo>
                  <a:lnTo>
                    <a:pt x="126" y="571"/>
                  </a:lnTo>
                  <a:cubicBezTo>
                    <a:pt x="269" y="786"/>
                    <a:pt x="393" y="1035"/>
                    <a:pt x="501" y="1267"/>
                  </a:cubicBezTo>
                  <a:lnTo>
                    <a:pt x="1" y="1481"/>
                  </a:lnTo>
                  <a:cubicBezTo>
                    <a:pt x="72" y="1642"/>
                    <a:pt x="144" y="1820"/>
                    <a:pt x="197" y="1981"/>
                  </a:cubicBezTo>
                  <a:lnTo>
                    <a:pt x="697" y="1785"/>
                  </a:lnTo>
                  <a:cubicBezTo>
                    <a:pt x="840" y="2267"/>
                    <a:pt x="947" y="2802"/>
                    <a:pt x="947" y="3355"/>
                  </a:cubicBezTo>
                  <a:lnTo>
                    <a:pt x="947" y="3872"/>
                  </a:lnTo>
                  <a:lnTo>
                    <a:pt x="1732" y="3872"/>
                  </a:lnTo>
                  <a:lnTo>
                    <a:pt x="1732" y="3355"/>
                  </a:lnTo>
                  <a:cubicBezTo>
                    <a:pt x="1732" y="2106"/>
                    <a:pt x="1357" y="946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10"/>
            <p:cNvSpPr/>
            <p:nvPr/>
          </p:nvSpPr>
          <p:spPr>
            <a:xfrm>
              <a:off x="1809600" y="1267925"/>
              <a:ext cx="128500" cy="127775"/>
            </a:xfrm>
            <a:custGeom>
              <a:rect b="b" l="l" r="r" t="t"/>
              <a:pathLst>
                <a:path extrusionOk="0" h="5111" w="5140">
                  <a:moveTo>
                    <a:pt x="5139" y="1"/>
                  </a:moveTo>
                  <a:lnTo>
                    <a:pt x="250" y="4158"/>
                  </a:lnTo>
                  <a:cubicBezTo>
                    <a:pt x="215" y="4176"/>
                    <a:pt x="215" y="4194"/>
                    <a:pt x="179" y="4230"/>
                  </a:cubicBezTo>
                  <a:cubicBezTo>
                    <a:pt x="1" y="4461"/>
                    <a:pt x="18" y="4783"/>
                    <a:pt x="250" y="4997"/>
                  </a:cubicBezTo>
                  <a:cubicBezTo>
                    <a:pt x="351" y="5074"/>
                    <a:pt x="468" y="5111"/>
                    <a:pt x="584" y="5111"/>
                  </a:cubicBezTo>
                  <a:cubicBezTo>
                    <a:pt x="737" y="5111"/>
                    <a:pt x="888" y="5047"/>
                    <a:pt x="1000" y="4925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1" name="Google Shape;971;p10"/>
          <p:cNvSpPr/>
          <p:nvPr/>
        </p:nvSpPr>
        <p:spPr>
          <a:xfrm>
            <a:off x="13720061" y="5027902"/>
            <a:ext cx="378091" cy="555314"/>
          </a:xfrm>
          <a:custGeom>
            <a:rect b="b" l="l" r="r" t="t"/>
            <a:pathLst>
              <a:path extrusionOk="0" h="10653" w="7442">
                <a:moveTo>
                  <a:pt x="6299" y="803"/>
                </a:moveTo>
                <a:cubicBezTo>
                  <a:pt x="6156" y="2106"/>
                  <a:pt x="5389" y="3926"/>
                  <a:pt x="4479" y="4622"/>
                </a:cubicBezTo>
                <a:cubicBezTo>
                  <a:pt x="4247" y="4800"/>
                  <a:pt x="4122" y="5050"/>
                  <a:pt x="4122" y="5318"/>
                </a:cubicBezTo>
                <a:cubicBezTo>
                  <a:pt x="4122" y="5603"/>
                  <a:pt x="4247" y="5853"/>
                  <a:pt x="4479" y="6031"/>
                </a:cubicBezTo>
                <a:cubicBezTo>
                  <a:pt x="4925" y="6388"/>
                  <a:pt x="5354" y="7013"/>
                  <a:pt x="5675" y="7726"/>
                </a:cubicBezTo>
                <a:lnTo>
                  <a:pt x="1785" y="7726"/>
                </a:lnTo>
                <a:cubicBezTo>
                  <a:pt x="2124" y="7013"/>
                  <a:pt x="2534" y="6388"/>
                  <a:pt x="2980" y="6031"/>
                </a:cubicBezTo>
                <a:cubicBezTo>
                  <a:pt x="3195" y="5853"/>
                  <a:pt x="3319" y="5603"/>
                  <a:pt x="3319" y="5318"/>
                </a:cubicBezTo>
                <a:cubicBezTo>
                  <a:pt x="3319" y="5050"/>
                  <a:pt x="3195" y="4800"/>
                  <a:pt x="2980" y="4622"/>
                </a:cubicBezTo>
                <a:cubicBezTo>
                  <a:pt x="2071" y="3926"/>
                  <a:pt x="1303" y="2106"/>
                  <a:pt x="1161" y="803"/>
                </a:cubicBezTo>
                <a:close/>
                <a:moveTo>
                  <a:pt x="1" y="0"/>
                </a:moveTo>
                <a:lnTo>
                  <a:pt x="1" y="803"/>
                </a:lnTo>
                <a:lnTo>
                  <a:pt x="358" y="803"/>
                </a:lnTo>
                <a:cubicBezTo>
                  <a:pt x="500" y="2284"/>
                  <a:pt x="1339" y="4425"/>
                  <a:pt x="2588" y="5318"/>
                </a:cubicBezTo>
                <a:cubicBezTo>
                  <a:pt x="1339" y="6228"/>
                  <a:pt x="483" y="8369"/>
                  <a:pt x="358" y="9850"/>
                </a:cubicBezTo>
                <a:lnTo>
                  <a:pt x="1" y="9850"/>
                </a:lnTo>
                <a:lnTo>
                  <a:pt x="1" y="10652"/>
                </a:lnTo>
                <a:lnTo>
                  <a:pt x="7441" y="10652"/>
                </a:lnTo>
                <a:lnTo>
                  <a:pt x="7441" y="9850"/>
                </a:lnTo>
                <a:lnTo>
                  <a:pt x="7084" y="9850"/>
                </a:lnTo>
                <a:cubicBezTo>
                  <a:pt x="6959" y="8369"/>
                  <a:pt x="6085" y="6228"/>
                  <a:pt x="4854" y="5318"/>
                </a:cubicBezTo>
                <a:cubicBezTo>
                  <a:pt x="6085" y="4425"/>
                  <a:pt x="6959" y="2284"/>
                  <a:pt x="7084" y="803"/>
                </a:cubicBezTo>
                <a:lnTo>
                  <a:pt x="7441" y="803"/>
                </a:lnTo>
                <a:lnTo>
                  <a:pt x="74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2" name="Google Shape;972;p10"/>
          <p:cNvGrpSpPr/>
          <p:nvPr/>
        </p:nvGrpSpPr>
        <p:grpSpPr>
          <a:xfrm>
            <a:off x="14403170" y="5034835"/>
            <a:ext cx="494993" cy="540249"/>
            <a:chOff x="2405550" y="1181850"/>
            <a:chExt cx="243575" cy="259100"/>
          </a:xfrm>
        </p:grpSpPr>
        <p:sp>
          <p:nvSpPr>
            <p:cNvPr id="973" name="Google Shape;973;p10"/>
            <p:cNvSpPr/>
            <p:nvPr/>
          </p:nvSpPr>
          <p:spPr>
            <a:xfrm>
              <a:off x="2517500" y="1255000"/>
              <a:ext cx="13425" cy="12950"/>
            </a:xfrm>
            <a:custGeom>
              <a:rect b="b" l="l" r="r" t="t"/>
              <a:pathLst>
                <a:path extrusionOk="0" h="518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10"/>
            <p:cNvSpPr/>
            <p:nvPr/>
          </p:nvSpPr>
          <p:spPr>
            <a:xfrm>
              <a:off x="2517500" y="1387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10"/>
            <p:cNvSpPr/>
            <p:nvPr/>
          </p:nvSpPr>
          <p:spPr>
            <a:xfrm>
              <a:off x="2584425" y="1317900"/>
              <a:ext cx="12950" cy="13400"/>
            </a:xfrm>
            <a:custGeom>
              <a:rect b="b" l="l" r="r" t="t"/>
              <a:pathLst>
                <a:path extrusionOk="0" h="536" w="518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0"/>
            <p:cNvSpPr/>
            <p:nvPr/>
          </p:nvSpPr>
          <p:spPr>
            <a:xfrm>
              <a:off x="2451050" y="131790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0"/>
            <p:cNvSpPr/>
            <p:nvPr/>
          </p:nvSpPr>
          <p:spPr>
            <a:xfrm>
              <a:off x="2517500" y="1278200"/>
              <a:ext cx="44650" cy="84325"/>
            </a:xfrm>
            <a:custGeom>
              <a:rect b="b" l="l" r="r" t="t"/>
              <a:pathLst>
                <a:path extrusionOk="0" h="3373" w="1786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0"/>
            <p:cNvSpPr/>
            <p:nvPr/>
          </p:nvSpPr>
          <p:spPr>
            <a:xfrm>
              <a:off x="2405550" y="1181850"/>
              <a:ext cx="243575" cy="259100"/>
            </a:xfrm>
            <a:custGeom>
              <a:rect b="b" l="l" r="r" t="t"/>
              <a:pathLst>
                <a:path extrusionOk="0" h="10364" w="9743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9" name="Google Shape;979;p10"/>
          <p:cNvSpPr/>
          <p:nvPr/>
        </p:nvSpPr>
        <p:spPr>
          <a:xfrm>
            <a:off x="15337735" y="5070160"/>
            <a:ext cx="459633" cy="471597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0" name="Google Shape;980;p10"/>
          <p:cNvGrpSpPr/>
          <p:nvPr/>
        </p:nvGrpSpPr>
        <p:grpSpPr>
          <a:xfrm>
            <a:off x="15991393" y="5031473"/>
            <a:ext cx="440581" cy="546974"/>
            <a:chOff x="3086700" y="1180050"/>
            <a:chExt cx="216800" cy="262325"/>
          </a:xfrm>
        </p:grpSpPr>
        <p:sp>
          <p:nvSpPr>
            <p:cNvPr id="981" name="Google Shape;981;p10"/>
            <p:cNvSpPr/>
            <p:nvPr/>
          </p:nvSpPr>
          <p:spPr>
            <a:xfrm>
              <a:off x="3161625" y="1180050"/>
              <a:ext cx="141875" cy="141425"/>
            </a:xfrm>
            <a:custGeom>
              <a:rect b="b" l="l" r="r" t="t"/>
              <a:pathLst>
                <a:path extrusionOk="0" h="5657" w="5675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0"/>
            <p:cNvSpPr/>
            <p:nvPr/>
          </p:nvSpPr>
          <p:spPr>
            <a:xfrm>
              <a:off x="3086700" y="1301400"/>
              <a:ext cx="141425" cy="140975"/>
            </a:xfrm>
            <a:custGeom>
              <a:rect b="b" l="l" r="r" t="t"/>
              <a:pathLst>
                <a:path extrusionOk="0" h="5639" w="5657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3" name="Google Shape;983;p10"/>
          <p:cNvGrpSpPr/>
          <p:nvPr/>
        </p:nvGrpSpPr>
        <p:grpSpPr>
          <a:xfrm>
            <a:off x="16770164" y="5013332"/>
            <a:ext cx="350859" cy="583255"/>
            <a:chOff x="3741075" y="1171575"/>
            <a:chExt cx="172650" cy="279725"/>
          </a:xfrm>
        </p:grpSpPr>
        <p:sp>
          <p:nvSpPr>
            <p:cNvPr id="984" name="Google Shape;984;p10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10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10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0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8" name="Google Shape;988;p10"/>
          <p:cNvSpPr/>
          <p:nvPr/>
        </p:nvSpPr>
        <p:spPr>
          <a:xfrm>
            <a:off x="17474437" y="5032464"/>
            <a:ext cx="538533" cy="547860"/>
          </a:xfrm>
          <a:custGeom>
            <a:rect b="b" l="l" r="r" t="t"/>
            <a:pathLst>
              <a:path extrusionOk="0" h="10510" w="1060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10"/>
          <p:cNvSpPr/>
          <p:nvPr/>
        </p:nvSpPr>
        <p:spPr>
          <a:xfrm>
            <a:off x="7620676" y="6024530"/>
            <a:ext cx="378954" cy="554428"/>
          </a:xfrm>
          <a:custGeom>
            <a:rect b="b" l="l" r="r" t="t"/>
            <a:pathLst>
              <a:path extrusionOk="0" h="10636" w="7459">
                <a:moveTo>
                  <a:pt x="6120" y="1321"/>
                </a:moveTo>
                <a:lnTo>
                  <a:pt x="6120" y="3462"/>
                </a:lnTo>
                <a:lnTo>
                  <a:pt x="1339" y="3462"/>
                </a:lnTo>
                <a:lnTo>
                  <a:pt x="1339" y="1321"/>
                </a:lnTo>
                <a:close/>
                <a:moveTo>
                  <a:pt x="2141" y="4515"/>
                </a:moveTo>
                <a:lnTo>
                  <a:pt x="2141" y="5318"/>
                </a:lnTo>
                <a:lnTo>
                  <a:pt x="1339" y="5318"/>
                </a:lnTo>
                <a:lnTo>
                  <a:pt x="1339" y="4515"/>
                </a:lnTo>
                <a:close/>
                <a:moveTo>
                  <a:pt x="3462" y="4515"/>
                </a:moveTo>
                <a:lnTo>
                  <a:pt x="3462" y="5318"/>
                </a:lnTo>
                <a:lnTo>
                  <a:pt x="2659" y="5318"/>
                </a:lnTo>
                <a:lnTo>
                  <a:pt x="2659" y="4515"/>
                </a:lnTo>
                <a:close/>
                <a:moveTo>
                  <a:pt x="4800" y="4515"/>
                </a:moveTo>
                <a:lnTo>
                  <a:pt x="4800" y="5318"/>
                </a:lnTo>
                <a:lnTo>
                  <a:pt x="3997" y="5318"/>
                </a:lnTo>
                <a:lnTo>
                  <a:pt x="3997" y="4515"/>
                </a:lnTo>
                <a:close/>
                <a:moveTo>
                  <a:pt x="6120" y="4515"/>
                </a:moveTo>
                <a:lnTo>
                  <a:pt x="6120" y="5318"/>
                </a:lnTo>
                <a:lnTo>
                  <a:pt x="5317" y="5318"/>
                </a:lnTo>
                <a:lnTo>
                  <a:pt x="5317" y="4515"/>
                </a:lnTo>
                <a:close/>
                <a:moveTo>
                  <a:pt x="2141" y="5853"/>
                </a:moveTo>
                <a:lnTo>
                  <a:pt x="2141" y="6638"/>
                </a:lnTo>
                <a:lnTo>
                  <a:pt x="1339" y="6638"/>
                </a:lnTo>
                <a:lnTo>
                  <a:pt x="1339" y="5853"/>
                </a:lnTo>
                <a:close/>
                <a:moveTo>
                  <a:pt x="3462" y="5853"/>
                </a:moveTo>
                <a:lnTo>
                  <a:pt x="3462" y="6638"/>
                </a:lnTo>
                <a:lnTo>
                  <a:pt x="2659" y="6638"/>
                </a:lnTo>
                <a:lnTo>
                  <a:pt x="2659" y="5853"/>
                </a:lnTo>
                <a:close/>
                <a:moveTo>
                  <a:pt x="4800" y="5853"/>
                </a:moveTo>
                <a:lnTo>
                  <a:pt x="4800" y="6638"/>
                </a:lnTo>
                <a:lnTo>
                  <a:pt x="3997" y="6638"/>
                </a:lnTo>
                <a:lnTo>
                  <a:pt x="3997" y="5853"/>
                </a:lnTo>
                <a:close/>
                <a:moveTo>
                  <a:pt x="6120" y="5853"/>
                </a:moveTo>
                <a:lnTo>
                  <a:pt x="6120" y="6638"/>
                </a:lnTo>
                <a:lnTo>
                  <a:pt x="5317" y="6638"/>
                </a:lnTo>
                <a:lnTo>
                  <a:pt x="5317" y="5853"/>
                </a:lnTo>
                <a:close/>
                <a:moveTo>
                  <a:pt x="2141" y="7174"/>
                </a:moveTo>
                <a:lnTo>
                  <a:pt x="2141" y="7977"/>
                </a:lnTo>
                <a:lnTo>
                  <a:pt x="1339" y="7977"/>
                </a:lnTo>
                <a:lnTo>
                  <a:pt x="1339" y="7174"/>
                </a:lnTo>
                <a:close/>
                <a:moveTo>
                  <a:pt x="3462" y="7174"/>
                </a:moveTo>
                <a:lnTo>
                  <a:pt x="3462" y="7977"/>
                </a:lnTo>
                <a:lnTo>
                  <a:pt x="2659" y="7977"/>
                </a:lnTo>
                <a:lnTo>
                  <a:pt x="2659" y="7174"/>
                </a:lnTo>
                <a:close/>
                <a:moveTo>
                  <a:pt x="4800" y="7174"/>
                </a:moveTo>
                <a:lnTo>
                  <a:pt x="4800" y="7977"/>
                </a:lnTo>
                <a:lnTo>
                  <a:pt x="3997" y="7977"/>
                </a:lnTo>
                <a:lnTo>
                  <a:pt x="3997" y="7174"/>
                </a:lnTo>
                <a:close/>
                <a:moveTo>
                  <a:pt x="6120" y="7174"/>
                </a:moveTo>
                <a:lnTo>
                  <a:pt x="6120" y="7977"/>
                </a:lnTo>
                <a:lnTo>
                  <a:pt x="5317" y="7977"/>
                </a:lnTo>
                <a:lnTo>
                  <a:pt x="5317" y="7174"/>
                </a:lnTo>
                <a:close/>
                <a:moveTo>
                  <a:pt x="3462" y="8512"/>
                </a:moveTo>
                <a:lnTo>
                  <a:pt x="3462" y="9297"/>
                </a:lnTo>
                <a:lnTo>
                  <a:pt x="1339" y="9297"/>
                </a:lnTo>
                <a:lnTo>
                  <a:pt x="1339" y="8512"/>
                </a:lnTo>
                <a:close/>
                <a:moveTo>
                  <a:pt x="4800" y="8512"/>
                </a:moveTo>
                <a:lnTo>
                  <a:pt x="4800" y="9297"/>
                </a:lnTo>
                <a:lnTo>
                  <a:pt x="3997" y="9297"/>
                </a:lnTo>
                <a:lnTo>
                  <a:pt x="3997" y="8512"/>
                </a:lnTo>
                <a:close/>
                <a:moveTo>
                  <a:pt x="6120" y="8512"/>
                </a:moveTo>
                <a:lnTo>
                  <a:pt x="6120" y="9297"/>
                </a:lnTo>
                <a:lnTo>
                  <a:pt x="5317" y="9297"/>
                </a:lnTo>
                <a:lnTo>
                  <a:pt x="5317" y="8512"/>
                </a:lnTo>
                <a:close/>
                <a:moveTo>
                  <a:pt x="536" y="1"/>
                </a:moveTo>
                <a:cubicBezTo>
                  <a:pt x="250" y="1"/>
                  <a:pt x="0" y="233"/>
                  <a:pt x="0" y="536"/>
                </a:cubicBezTo>
                <a:lnTo>
                  <a:pt x="0" y="10100"/>
                </a:lnTo>
                <a:cubicBezTo>
                  <a:pt x="0" y="10403"/>
                  <a:pt x="250" y="10635"/>
                  <a:pt x="536" y="10635"/>
                </a:cubicBezTo>
                <a:lnTo>
                  <a:pt x="6923" y="10635"/>
                </a:lnTo>
                <a:cubicBezTo>
                  <a:pt x="7227" y="10635"/>
                  <a:pt x="7459" y="10403"/>
                  <a:pt x="7459" y="10100"/>
                </a:cubicBezTo>
                <a:lnTo>
                  <a:pt x="7459" y="536"/>
                </a:lnTo>
                <a:cubicBezTo>
                  <a:pt x="7459" y="233"/>
                  <a:pt x="7227" y="1"/>
                  <a:pt x="692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p10"/>
          <p:cNvSpPr/>
          <p:nvPr/>
        </p:nvSpPr>
        <p:spPr>
          <a:xfrm>
            <a:off x="8269137" y="6066450"/>
            <a:ext cx="609203" cy="610726"/>
          </a:xfrm>
          <a:custGeom>
            <a:rect b="b" l="l" r="r" t="t"/>
            <a:pathLst>
              <a:path extrusionOk="0" h="11716" w="11991">
                <a:moveTo>
                  <a:pt x="9819" y="1"/>
                </a:moveTo>
                <a:cubicBezTo>
                  <a:pt x="9326" y="1"/>
                  <a:pt x="8840" y="179"/>
                  <a:pt x="8458" y="525"/>
                </a:cubicBezTo>
                <a:cubicBezTo>
                  <a:pt x="7887" y="1043"/>
                  <a:pt x="7655" y="1828"/>
                  <a:pt x="7851" y="2560"/>
                </a:cubicBezTo>
                <a:lnTo>
                  <a:pt x="2694" y="7716"/>
                </a:lnTo>
                <a:cubicBezTo>
                  <a:pt x="2522" y="7670"/>
                  <a:pt x="2346" y="7647"/>
                  <a:pt x="2172" y="7647"/>
                </a:cubicBezTo>
                <a:cubicBezTo>
                  <a:pt x="1608" y="7647"/>
                  <a:pt x="1060" y="7882"/>
                  <a:pt x="678" y="8305"/>
                </a:cubicBezTo>
                <a:cubicBezTo>
                  <a:pt x="179" y="8876"/>
                  <a:pt x="0" y="9679"/>
                  <a:pt x="268" y="10392"/>
                </a:cubicBezTo>
                <a:lnTo>
                  <a:pt x="1463" y="9197"/>
                </a:lnTo>
                <a:lnTo>
                  <a:pt x="2409" y="9447"/>
                </a:lnTo>
                <a:lnTo>
                  <a:pt x="2659" y="10392"/>
                </a:lnTo>
                <a:lnTo>
                  <a:pt x="1463" y="11588"/>
                </a:lnTo>
                <a:cubicBezTo>
                  <a:pt x="1692" y="11674"/>
                  <a:pt x="1931" y="11716"/>
                  <a:pt x="2168" y="11716"/>
                </a:cubicBezTo>
                <a:cubicBezTo>
                  <a:pt x="2669" y="11716"/>
                  <a:pt x="3163" y="11529"/>
                  <a:pt x="3551" y="11178"/>
                </a:cubicBezTo>
                <a:cubicBezTo>
                  <a:pt x="4104" y="10678"/>
                  <a:pt x="4354" y="9875"/>
                  <a:pt x="4140" y="9143"/>
                </a:cubicBezTo>
                <a:lnTo>
                  <a:pt x="9296" y="3987"/>
                </a:lnTo>
                <a:cubicBezTo>
                  <a:pt x="9469" y="4033"/>
                  <a:pt x="9645" y="4056"/>
                  <a:pt x="9819" y="4056"/>
                </a:cubicBezTo>
                <a:cubicBezTo>
                  <a:pt x="10383" y="4056"/>
                  <a:pt x="10931" y="3821"/>
                  <a:pt x="11312" y="3398"/>
                </a:cubicBezTo>
                <a:cubicBezTo>
                  <a:pt x="11830" y="2845"/>
                  <a:pt x="11990" y="2042"/>
                  <a:pt x="11723" y="1328"/>
                </a:cubicBezTo>
                <a:lnTo>
                  <a:pt x="11723" y="1328"/>
                </a:lnTo>
                <a:lnTo>
                  <a:pt x="10545" y="2524"/>
                </a:lnTo>
                <a:lnTo>
                  <a:pt x="9582" y="2274"/>
                </a:lnTo>
                <a:lnTo>
                  <a:pt x="9332" y="1328"/>
                </a:lnTo>
                <a:lnTo>
                  <a:pt x="10545" y="133"/>
                </a:lnTo>
                <a:cubicBezTo>
                  <a:pt x="10309" y="44"/>
                  <a:pt x="10063" y="1"/>
                  <a:pt x="98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10"/>
          <p:cNvSpPr/>
          <p:nvPr/>
        </p:nvSpPr>
        <p:spPr>
          <a:xfrm>
            <a:off x="9147795" y="6066554"/>
            <a:ext cx="554841" cy="460494"/>
          </a:xfrm>
          <a:custGeom>
            <a:rect b="b" l="l" r="r" t="t"/>
            <a:pathLst>
              <a:path extrusionOk="0" h="8834" w="10921">
                <a:moveTo>
                  <a:pt x="5460" y="804"/>
                </a:moveTo>
                <a:cubicBezTo>
                  <a:pt x="5478" y="804"/>
                  <a:pt x="5532" y="804"/>
                  <a:pt x="5550" y="840"/>
                </a:cubicBezTo>
                <a:lnTo>
                  <a:pt x="7298" y="2570"/>
                </a:lnTo>
                <a:lnTo>
                  <a:pt x="3623" y="2570"/>
                </a:lnTo>
                <a:lnTo>
                  <a:pt x="5371" y="840"/>
                </a:lnTo>
                <a:cubicBezTo>
                  <a:pt x="5407" y="804"/>
                  <a:pt x="5442" y="804"/>
                  <a:pt x="5460" y="804"/>
                </a:cubicBezTo>
                <a:close/>
                <a:moveTo>
                  <a:pt x="2802" y="3373"/>
                </a:moveTo>
                <a:lnTo>
                  <a:pt x="2909" y="4569"/>
                </a:lnTo>
                <a:lnTo>
                  <a:pt x="1142" y="4569"/>
                </a:lnTo>
                <a:lnTo>
                  <a:pt x="946" y="3373"/>
                </a:lnTo>
                <a:close/>
                <a:moveTo>
                  <a:pt x="5193" y="3373"/>
                </a:moveTo>
                <a:lnTo>
                  <a:pt x="5193" y="4569"/>
                </a:lnTo>
                <a:lnTo>
                  <a:pt x="3444" y="4569"/>
                </a:lnTo>
                <a:lnTo>
                  <a:pt x="3319" y="3373"/>
                </a:lnTo>
                <a:close/>
                <a:moveTo>
                  <a:pt x="7584" y="3373"/>
                </a:moveTo>
                <a:lnTo>
                  <a:pt x="7494" y="4569"/>
                </a:lnTo>
                <a:lnTo>
                  <a:pt x="5728" y="4569"/>
                </a:lnTo>
                <a:lnTo>
                  <a:pt x="5728" y="3373"/>
                </a:lnTo>
                <a:close/>
                <a:moveTo>
                  <a:pt x="9975" y="3373"/>
                </a:moveTo>
                <a:lnTo>
                  <a:pt x="9778" y="4569"/>
                </a:lnTo>
                <a:lnTo>
                  <a:pt x="8030" y="4569"/>
                </a:lnTo>
                <a:lnTo>
                  <a:pt x="8137" y="3373"/>
                </a:lnTo>
                <a:close/>
                <a:moveTo>
                  <a:pt x="2945" y="5104"/>
                </a:moveTo>
                <a:lnTo>
                  <a:pt x="3034" y="6299"/>
                </a:lnTo>
                <a:lnTo>
                  <a:pt x="1446" y="6299"/>
                </a:lnTo>
                <a:lnTo>
                  <a:pt x="1232" y="5104"/>
                </a:lnTo>
                <a:close/>
                <a:moveTo>
                  <a:pt x="5193" y="5104"/>
                </a:moveTo>
                <a:lnTo>
                  <a:pt x="5193" y="6299"/>
                </a:lnTo>
                <a:lnTo>
                  <a:pt x="3569" y="6299"/>
                </a:lnTo>
                <a:lnTo>
                  <a:pt x="3480" y="5104"/>
                </a:lnTo>
                <a:close/>
                <a:moveTo>
                  <a:pt x="7441" y="5104"/>
                </a:moveTo>
                <a:lnTo>
                  <a:pt x="7334" y="6299"/>
                </a:lnTo>
                <a:lnTo>
                  <a:pt x="5728" y="6299"/>
                </a:lnTo>
                <a:lnTo>
                  <a:pt x="5728" y="5104"/>
                </a:lnTo>
                <a:close/>
                <a:moveTo>
                  <a:pt x="9689" y="5104"/>
                </a:moveTo>
                <a:lnTo>
                  <a:pt x="9493" y="6299"/>
                </a:lnTo>
                <a:lnTo>
                  <a:pt x="7887" y="6299"/>
                </a:lnTo>
                <a:lnTo>
                  <a:pt x="7976" y="5104"/>
                </a:lnTo>
                <a:close/>
                <a:moveTo>
                  <a:pt x="3069" y="6835"/>
                </a:moveTo>
                <a:lnTo>
                  <a:pt x="3194" y="8030"/>
                </a:lnTo>
                <a:lnTo>
                  <a:pt x="1749" y="8030"/>
                </a:lnTo>
                <a:lnTo>
                  <a:pt x="1535" y="6835"/>
                </a:lnTo>
                <a:close/>
                <a:moveTo>
                  <a:pt x="5193" y="6835"/>
                </a:moveTo>
                <a:lnTo>
                  <a:pt x="5193" y="8030"/>
                </a:lnTo>
                <a:lnTo>
                  <a:pt x="3712" y="8030"/>
                </a:lnTo>
                <a:lnTo>
                  <a:pt x="3605" y="6835"/>
                </a:lnTo>
                <a:close/>
                <a:moveTo>
                  <a:pt x="7298" y="6835"/>
                </a:moveTo>
                <a:lnTo>
                  <a:pt x="7191" y="8030"/>
                </a:lnTo>
                <a:lnTo>
                  <a:pt x="5728" y="8030"/>
                </a:lnTo>
                <a:lnTo>
                  <a:pt x="5728" y="6835"/>
                </a:lnTo>
                <a:close/>
                <a:moveTo>
                  <a:pt x="9386" y="6835"/>
                </a:moveTo>
                <a:lnTo>
                  <a:pt x="9189" y="8030"/>
                </a:lnTo>
                <a:lnTo>
                  <a:pt x="7744" y="8030"/>
                </a:lnTo>
                <a:lnTo>
                  <a:pt x="7851" y="6835"/>
                </a:lnTo>
                <a:close/>
                <a:moveTo>
                  <a:pt x="5460" y="1"/>
                </a:moveTo>
                <a:cubicBezTo>
                  <a:pt x="5211" y="1"/>
                  <a:pt x="4979" y="90"/>
                  <a:pt x="4800" y="286"/>
                </a:cubicBezTo>
                <a:lnTo>
                  <a:pt x="2516" y="2570"/>
                </a:lnTo>
                <a:lnTo>
                  <a:pt x="2498" y="2588"/>
                </a:lnTo>
                <a:lnTo>
                  <a:pt x="0" y="2588"/>
                </a:lnTo>
                <a:lnTo>
                  <a:pt x="982" y="8387"/>
                </a:lnTo>
                <a:cubicBezTo>
                  <a:pt x="1035" y="8637"/>
                  <a:pt x="1249" y="8833"/>
                  <a:pt x="1499" y="8833"/>
                </a:cubicBezTo>
                <a:lnTo>
                  <a:pt x="9386" y="8833"/>
                </a:lnTo>
                <a:cubicBezTo>
                  <a:pt x="9636" y="8833"/>
                  <a:pt x="9867" y="8637"/>
                  <a:pt x="9903" y="8387"/>
                </a:cubicBezTo>
                <a:lnTo>
                  <a:pt x="10920" y="2588"/>
                </a:lnTo>
                <a:lnTo>
                  <a:pt x="8422" y="2588"/>
                </a:lnTo>
                <a:lnTo>
                  <a:pt x="6121" y="286"/>
                </a:lnTo>
                <a:cubicBezTo>
                  <a:pt x="5960" y="108"/>
                  <a:pt x="5710" y="1"/>
                  <a:pt x="546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2" name="Google Shape;992;p10"/>
          <p:cNvSpPr/>
          <p:nvPr/>
        </p:nvSpPr>
        <p:spPr>
          <a:xfrm>
            <a:off x="10084478" y="6124897"/>
            <a:ext cx="478685" cy="515332"/>
          </a:xfrm>
          <a:custGeom>
            <a:rect b="b" l="l" r="r" t="t"/>
            <a:pathLst>
              <a:path extrusionOk="0" h="9886" w="9422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3" name="Google Shape;993;p10"/>
          <p:cNvGrpSpPr/>
          <p:nvPr/>
        </p:nvGrpSpPr>
        <p:grpSpPr>
          <a:xfrm>
            <a:off x="10948825" y="6118843"/>
            <a:ext cx="488642" cy="526488"/>
            <a:chOff x="5583325" y="1073450"/>
            <a:chExt cx="240450" cy="252500"/>
          </a:xfrm>
        </p:grpSpPr>
        <p:sp>
          <p:nvSpPr>
            <p:cNvPr id="994" name="Google Shape;994;p10"/>
            <p:cNvSpPr/>
            <p:nvPr/>
          </p:nvSpPr>
          <p:spPr>
            <a:xfrm>
              <a:off x="5613200" y="1229575"/>
              <a:ext cx="96375" cy="96375"/>
            </a:xfrm>
            <a:custGeom>
              <a:rect b="b" l="l" r="r" t="t"/>
              <a:pathLst>
                <a:path extrusionOk="0" h="3855" w="3855">
                  <a:moveTo>
                    <a:pt x="1928" y="1267"/>
                  </a:moveTo>
                  <a:cubicBezTo>
                    <a:pt x="2303" y="1267"/>
                    <a:pt x="2588" y="1553"/>
                    <a:pt x="2588" y="1927"/>
                  </a:cubicBezTo>
                  <a:cubicBezTo>
                    <a:pt x="2588" y="2302"/>
                    <a:pt x="2285" y="2588"/>
                    <a:pt x="1928" y="2588"/>
                  </a:cubicBezTo>
                  <a:cubicBezTo>
                    <a:pt x="1553" y="2588"/>
                    <a:pt x="1268" y="2302"/>
                    <a:pt x="1268" y="1927"/>
                  </a:cubicBezTo>
                  <a:cubicBezTo>
                    <a:pt x="1268" y="1553"/>
                    <a:pt x="1553" y="1267"/>
                    <a:pt x="1928" y="1267"/>
                  </a:cubicBezTo>
                  <a:close/>
                  <a:moveTo>
                    <a:pt x="1928" y="0"/>
                  </a:moveTo>
                  <a:cubicBezTo>
                    <a:pt x="857" y="0"/>
                    <a:pt x="1" y="857"/>
                    <a:pt x="1" y="1927"/>
                  </a:cubicBezTo>
                  <a:cubicBezTo>
                    <a:pt x="1" y="2998"/>
                    <a:pt x="857" y="3854"/>
                    <a:pt x="1928" y="3854"/>
                  </a:cubicBezTo>
                  <a:cubicBezTo>
                    <a:pt x="2998" y="3854"/>
                    <a:pt x="3855" y="2998"/>
                    <a:pt x="3855" y="1927"/>
                  </a:cubicBezTo>
                  <a:cubicBezTo>
                    <a:pt x="3855" y="857"/>
                    <a:pt x="2998" y="0"/>
                    <a:pt x="1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0"/>
            <p:cNvSpPr/>
            <p:nvPr/>
          </p:nvSpPr>
          <p:spPr>
            <a:xfrm>
              <a:off x="5689050" y="1144825"/>
              <a:ext cx="134725" cy="122250"/>
            </a:xfrm>
            <a:custGeom>
              <a:rect b="b" l="l" r="r" t="t"/>
              <a:pathLst>
                <a:path extrusionOk="0" h="4890" w="5389">
                  <a:moveTo>
                    <a:pt x="4050" y="0"/>
                  </a:moveTo>
                  <a:lnTo>
                    <a:pt x="0" y="1695"/>
                  </a:lnTo>
                  <a:lnTo>
                    <a:pt x="1321" y="4889"/>
                  </a:lnTo>
                  <a:lnTo>
                    <a:pt x="5389" y="3212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0"/>
            <p:cNvSpPr/>
            <p:nvPr/>
          </p:nvSpPr>
          <p:spPr>
            <a:xfrm>
              <a:off x="5583325" y="1073450"/>
              <a:ext cx="106175" cy="150350"/>
            </a:xfrm>
            <a:custGeom>
              <a:rect b="b" l="l" r="r" t="t"/>
              <a:pathLst>
                <a:path extrusionOk="0" h="6014" w="4247">
                  <a:moveTo>
                    <a:pt x="1820" y="0"/>
                  </a:moveTo>
                  <a:lnTo>
                    <a:pt x="1071" y="304"/>
                  </a:lnTo>
                  <a:cubicBezTo>
                    <a:pt x="1071" y="322"/>
                    <a:pt x="1089" y="339"/>
                    <a:pt x="1089" y="357"/>
                  </a:cubicBezTo>
                  <a:lnTo>
                    <a:pt x="1392" y="1107"/>
                  </a:lnTo>
                  <a:lnTo>
                    <a:pt x="304" y="1553"/>
                  </a:lnTo>
                  <a:cubicBezTo>
                    <a:pt x="108" y="1642"/>
                    <a:pt x="0" y="1892"/>
                    <a:pt x="90" y="2088"/>
                  </a:cubicBezTo>
                  <a:cubicBezTo>
                    <a:pt x="143" y="2249"/>
                    <a:pt x="304" y="2338"/>
                    <a:pt x="464" y="2338"/>
                  </a:cubicBezTo>
                  <a:cubicBezTo>
                    <a:pt x="518" y="2338"/>
                    <a:pt x="571" y="2320"/>
                    <a:pt x="607" y="2302"/>
                  </a:cubicBezTo>
                  <a:lnTo>
                    <a:pt x="1696" y="1856"/>
                  </a:lnTo>
                  <a:lnTo>
                    <a:pt x="3284" y="5728"/>
                  </a:lnTo>
                  <a:cubicBezTo>
                    <a:pt x="3623" y="5746"/>
                    <a:pt x="3962" y="5835"/>
                    <a:pt x="4247" y="6013"/>
                  </a:cubicBezTo>
                  <a:lnTo>
                    <a:pt x="1838" y="54"/>
                  </a:lnTo>
                  <a:cubicBezTo>
                    <a:pt x="1838" y="36"/>
                    <a:pt x="1820" y="18"/>
                    <a:pt x="18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0"/>
            <p:cNvSpPr/>
            <p:nvPr/>
          </p:nvSpPr>
          <p:spPr>
            <a:xfrm>
              <a:off x="5716250" y="1252775"/>
              <a:ext cx="88350" cy="53100"/>
            </a:xfrm>
            <a:custGeom>
              <a:rect b="b" l="l" r="r" t="t"/>
              <a:pathLst>
                <a:path extrusionOk="0" h="2124" w="3534">
                  <a:moveTo>
                    <a:pt x="3123" y="0"/>
                  </a:moveTo>
                  <a:cubicBezTo>
                    <a:pt x="3087" y="0"/>
                    <a:pt x="3016" y="0"/>
                    <a:pt x="2962" y="18"/>
                  </a:cubicBezTo>
                  <a:lnTo>
                    <a:pt x="268" y="1124"/>
                  </a:lnTo>
                  <a:cubicBezTo>
                    <a:pt x="250" y="1481"/>
                    <a:pt x="161" y="1820"/>
                    <a:pt x="1" y="2106"/>
                  </a:cubicBezTo>
                  <a:lnTo>
                    <a:pt x="1" y="2123"/>
                  </a:lnTo>
                  <a:lnTo>
                    <a:pt x="3248" y="767"/>
                  </a:lnTo>
                  <a:cubicBezTo>
                    <a:pt x="3409" y="714"/>
                    <a:pt x="3533" y="571"/>
                    <a:pt x="3533" y="393"/>
                  </a:cubicBezTo>
                  <a:cubicBezTo>
                    <a:pt x="3533" y="179"/>
                    <a:pt x="3337" y="0"/>
                    <a:pt x="3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8" name="Google Shape;998;p10"/>
          <p:cNvGrpSpPr/>
          <p:nvPr/>
        </p:nvGrpSpPr>
        <p:grpSpPr>
          <a:xfrm>
            <a:off x="11692203" y="6102797"/>
            <a:ext cx="594673" cy="451164"/>
            <a:chOff x="1502275" y="3638775"/>
            <a:chExt cx="292625" cy="216375"/>
          </a:xfrm>
        </p:grpSpPr>
        <p:sp>
          <p:nvSpPr>
            <p:cNvPr id="999" name="Google Shape;999;p10"/>
            <p:cNvSpPr/>
            <p:nvPr/>
          </p:nvSpPr>
          <p:spPr>
            <a:xfrm>
              <a:off x="1502275" y="3658850"/>
              <a:ext cx="292625" cy="196300"/>
            </a:xfrm>
            <a:custGeom>
              <a:rect b="b" l="l" r="r" t="t"/>
              <a:pathLst>
                <a:path extrusionOk="0" h="7852" w="11705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0"/>
            <p:cNvSpPr/>
            <p:nvPr/>
          </p:nvSpPr>
          <p:spPr>
            <a:xfrm>
              <a:off x="1535275" y="3638775"/>
              <a:ext cx="226625" cy="169525"/>
            </a:xfrm>
            <a:custGeom>
              <a:rect b="b" l="l" r="r" t="t"/>
              <a:pathLst>
                <a:path extrusionOk="0" h="6781" w="9065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0"/>
            <p:cNvSpPr/>
            <p:nvPr/>
          </p:nvSpPr>
          <p:spPr>
            <a:xfrm>
              <a:off x="1675350" y="3691850"/>
              <a:ext cx="46400" cy="10300"/>
            </a:xfrm>
            <a:custGeom>
              <a:rect b="b" l="l" r="r" t="t"/>
              <a:pathLst>
                <a:path extrusionOk="0" h="412" w="1856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0"/>
            <p:cNvSpPr/>
            <p:nvPr/>
          </p:nvSpPr>
          <p:spPr>
            <a:xfrm>
              <a:off x="1675350" y="3711925"/>
              <a:ext cx="46400" cy="9850"/>
            </a:xfrm>
            <a:custGeom>
              <a:rect b="b" l="l" r="r" t="t"/>
              <a:pathLst>
                <a:path extrusionOk="0" h="394" w="1856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0"/>
            <p:cNvSpPr/>
            <p:nvPr/>
          </p:nvSpPr>
          <p:spPr>
            <a:xfrm>
              <a:off x="1675350" y="3732000"/>
              <a:ext cx="32125" cy="9825"/>
            </a:xfrm>
            <a:custGeom>
              <a:rect b="b" l="l" r="r" t="t"/>
              <a:pathLst>
                <a:path extrusionOk="0" h="393" w="1285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4" name="Google Shape;1004;p10"/>
          <p:cNvGrpSpPr/>
          <p:nvPr/>
        </p:nvGrpSpPr>
        <p:grpSpPr>
          <a:xfrm>
            <a:off x="12545535" y="6017824"/>
            <a:ext cx="544833" cy="554376"/>
            <a:chOff x="3171000" y="4021950"/>
            <a:chExt cx="268100" cy="265875"/>
          </a:xfrm>
        </p:grpSpPr>
        <p:sp>
          <p:nvSpPr>
            <p:cNvPr id="1005" name="Google Shape;1005;p10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0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7" name="Google Shape;1007;p10"/>
          <p:cNvSpPr/>
          <p:nvPr/>
        </p:nvSpPr>
        <p:spPr>
          <a:xfrm>
            <a:off x="13345728" y="6070934"/>
            <a:ext cx="606459" cy="623236"/>
          </a:xfrm>
          <a:custGeom>
            <a:rect b="b" l="l" r="r" t="t"/>
            <a:pathLst>
              <a:path extrusionOk="0" h="11956" w="11937">
                <a:moveTo>
                  <a:pt x="9225" y="1125"/>
                </a:moveTo>
                <a:lnTo>
                  <a:pt x="10831" y="2730"/>
                </a:lnTo>
                <a:lnTo>
                  <a:pt x="9814" y="3747"/>
                </a:lnTo>
                <a:lnTo>
                  <a:pt x="8975" y="2927"/>
                </a:lnTo>
                <a:lnTo>
                  <a:pt x="8583" y="3301"/>
                </a:lnTo>
                <a:lnTo>
                  <a:pt x="9421" y="4140"/>
                </a:lnTo>
                <a:lnTo>
                  <a:pt x="8368" y="5175"/>
                </a:lnTo>
                <a:lnTo>
                  <a:pt x="7548" y="4354"/>
                </a:lnTo>
                <a:lnTo>
                  <a:pt x="7173" y="4729"/>
                </a:lnTo>
                <a:lnTo>
                  <a:pt x="8012" y="5550"/>
                </a:lnTo>
                <a:lnTo>
                  <a:pt x="6977" y="6584"/>
                </a:lnTo>
                <a:lnTo>
                  <a:pt x="6138" y="5764"/>
                </a:lnTo>
                <a:lnTo>
                  <a:pt x="5763" y="6138"/>
                </a:lnTo>
                <a:lnTo>
                  <a:pt x="6602" y="6959"/>
                </a:lnTo>
                <a:lnTo>
                  <a:pt x="5549" y="7994"/>
                </a:lnTo>
                <a:lnTo>
                  <a:pt x="4728" y="7173"/>
                </a:lnTo>
                <a:lnTo>
                  <a:pt x="4354" y="7548"/>
                </a:lnTo>
                <a:lnTo>
                  <a:pt x="5175" y="8369"/>
                </a:lnTo>
                <a:lnTo>
                  <a:pt x="4140" y="9404"/>
                </a:lnTo>
                <a:lnTo>
                  <a:pt x="3319" y="8583"/>
                </a:lnTo>
                <a:lnTo>
                  <a:pt x="2944" y="8958"/>
                </a:lnTo>
                <a:lnTo>
                  <a:pt x="3765" y="9778"/>
                </a:lnTo>
                <a:lnTo>
                  <a:pt x="2748" y="10795"/>
                </a:lnTo>
                <a:lnTo>
                  <a:pt x="1160" y="9207"/>
                </a:lnTo>
                <a:lnTo>
                  <a:pt x="9225" y="1125"/>
                </a:lnTo>
                <a:close/>
                <a:moveTo>
                  <a:pt x="9225" y="1"/>
                </a:moveTo>
                <a:lnTo>
                  <a:pt x="0" y="9225"/>
                </a:lnTo>
                <a:lnTo>
                  <a:pt x="2730" y="11955"/>
                </a:lnTo>
                <a:lnTo>
                  <a:pt x="11937" y="2748"/>
                </a:lnTo>
                <a:lnTo>
                  <a:pt x="922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10"/>
          <p:cNvSpPr/>
          <p:nvPr/>
        </p:nvSpPr>
        <p:spPr>
          <a:xfrm>
            <a:off x="14197900" y="6047158"/>
            <a:ext cx="541226" cy="555523"/>
          </a:xfrm>
          <a:custGeom>
            <a:rect b="b" l="l" r="r" t="t"/>
            <a:pathLst>
              <a:path extrusionOk="0" h="10657" w="10653">
                <a:moveTo>
                  <a:pt x="6254" y="823"/>
                </a:moveTo>
                <a:cubicBezTo>
                  <a:pt x="6352" y="823"/>
                  <a:pt x="6452" y="841"/>
                  <a:pt x="6549" y="879"/>
                </a:cubicBezTo>
                <a:cubicBezTo>
                  <a:pt x="6959" y="1040"/>
                  <a:pt x="7155" y="1504"/>
                  <a:pt x="6977" y="1914"/>
                </a:cubicBezTo>
                <a:cubicBezTo>
                  <a:pt x="6867" y="2217"/>
                  <a:pt x="6554" y="2414"/>
                  <a:pt x="6237" y="2414"/>
                </a:cubicBezTo>
                <a:cubicBezTo>
                  <a:pt x="6143" y="2414"/>
                  <a:pt x="6049" y="2397"/>
                  <a:pt x="5960" y="2360"/>
                </a:cubicBezTo>
                <a:cubicBezTo>
                  <a:pt x="5532" y="2200"/>
                  <a:pt x="5353" y="1736"/>
                  <a:pt x="5514" y="1325"/>
                </a:cubicBezTo>
                <a:cubicBezTo>
                  <a:pt x="5636" y="1012"/>
                  <a:pt x="5936" y="823"/>
                  <a:pt x="6254" y="823"/>
                </a:cubicBezTo>
                <a:close/>
                <a:moveTo>
                  <a:pt x="9047" y="3609"/>
                </a:moveTo>
                <a:cubicBezTo>
                  <a:pt x="9493" y="3609"/>
                  <a:pt x="9849" y="3966"/>
                  <a:pt x="9849" y="4394"/>
                </a:cubicBezTo>
                <a:cubicBezTo>
                  <a:pt x="9849" y="4840"/>
                  <a:pt x="9493" y="5197"/>
                  <a:pt x="9047" y="5197"/>
                </a:cubicBezTo>
                <a:cubicBezTo>
                  <a:pt x="8618" y="5197"/>
                  <a:pt x="8244" y="4840"/>
                  <a:pt x="8244" y="4394"/>
                </a:cubicBezTo>
                <a:cubicBezTo>
                  <a:pt x="8244" y="3966"/>
                  <a:pt x="8618" y="3609"/>
                  <a:pt x="9047" y="3609"/>
                </a:cubicBezTo>
                <a:close/>
                <a:moveTo>
                  <a:pt x="5585" y="4662"/>
                </a:moveTo>
                <a:cubicBezTo>
                  <a:pt x="5817" y="4662"/>
                  <a:pt x="5978" y="4840"/>
                  <a:pt x="5978" y="5072"/>
                </a:cubicBezTo>
                <a:cubicBezTo>
                  <a:pt x="5978" y="5304"/>
                  <a:pt x="5817" y="5465"/>
                  <a:pt x="5585" y="5465"/>
                </a:cubicBezTo>
                <a:cubicBezTo>
                  <a:pt x="5371" y="5465"/>
                  <a:pt x="5193" y="5304"/>
                  <a:pt x="5193" y="5072"/>
                </a:cubicBezTo>
                <a:cubicBezTo>
                  <a:pt x="5193" y="4840"/>
                  <a:pt x="5371" y="4662"/>
                  <a:pt x="5585" y="4662"/>
                </a:cubicBezTo>
                <a:close/>
                <a:moveTo>
                  <a:pt x="6272" y="0"/>
                </a:moveTo>
                <a:cubicBezTo>
                  <a:pt x="5644" y="0"/>
                  <a:pt x="5041" y="377"/>
                  <a:pt x="4782" y="1004"/>
                </a:cubicBezTo>
                <a:cubicBezTo>
                  <a:pt x="4443" y="1807"/>
                  <a:pt x="4853" y="2735"/>
                  <a:pt x="5656" y="3074"/>
                </a:cubicBezTo>
                <a:cubicBezTo>
                  <a:pt x="5817" y="3145"/>
                  <a:pt x="5978" y="3163"/>
                  <a:pt x="6138" y="3181"/>
                </a:cubicBezTo>
                <a:lnTo>
                  <a:pt x="4943" y="4376"/>
                </a:lnTo>
                <a:lnTo>
                  <a:pt x="4639" y="5036"/>
                </a:lnTo>
                <a:lnTo>
                  <a:pt x="803" y="7195"/>
                </a:lnTo>
                <a:lnTo>
                  <a:pt x="0" y="8534"/>
                </a:lnTo>
                <a:lnTo>
                  <a:pt x="3854" y="6803"/>
                </a:lnTo>
                <a:lnTo>
                  <a:pt x="2124" y="10657"/>
                </a:lnTo>
                <a:lnTo>
                  <a:pt x="2124" y="10657"/>
                </a:lnTo>
                <a:lnTo>
                  <a:pt x="3462" y="9854"/>
                </a:lnTo>
                <a:lnTo>
                  <a:pt x="5603" y="6036"/>
                </a:lnTo>
                <a:lnTo>
                  <a:pt x="6245" y="5732"/>
                </a:lnTo>
                <a:lnTo>
                  <a:pt x="7459" y="4537"/>
                </a:lnTo>
                <a:cubicBezTo>
                  <a:pt x="7512" y="5376"/>
                  <a:pt x="8208" y="6000"/>
                  <a:pt x="9047" y="6000"/>
                </a:cubicBezTo>
                <a:cubicBezTo>
                  <a:pt x="9939" y="6000"/>
                  <a:pt x="10652" y="5286"/>
                  <a:pt x="10652" y="4394"/>
                </a:cubicBezTo>
                <a:cubicBezTo>
                  <a:pt x="10652" y="3520"/>
                  <a:pt x="9939" y="2806"/>
                  <a:pt x="9047" y="2806"/>
                </a:cubicBezTo>
                <a:cubicBezTo>
                  <a:pt x="8708" y="2806"/>
                  <a:pt x="8386" y="2913"/>
                  <a:pt x="8119" y="3109"/>
                </a:cubicBezTo>
                <a:lnTo>
                  <a:pt x="6834" y="3823"/>
                </a:lnTo>
                <a:lnTo>
                  <a:pt x="7548" y="2539"/>
                </a:lnTo>
                <a:cubicBezTo>
                  <a:pt x="7619" y="2431"/>
                  <a:pt x="7690" y="2307"/>
                  <a:pt x="7726" y="2200"/>
                </a:cubicBezTo>
                <a:cubicBezTo>
                  <a:pt x="8065" y="1379"/>
                  <a:pt x="7673" y="451"/>
                  <a:pt x="6852" y="112"/>
                </a:cubicBezTo>
                <a:cubicBezTo>
                  <a:pt x="6662" y="36"/>
                  <a:pt x="6466" y="0"/>
                  <a:pt x="627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9" name="Google Shape;1009;p10"/>
          <p:cNvGrpSpPr/>
          <p:nvPr/>
        </p:nvGrpSpPr>
        <p:grpSpPr>
          <a:xfrm>
            <a:off x="14988725" y="6096833"/>
            <a:ext cx="514045" cy="527426"/>
            <a:chOff x="5684575" y="4038000"/>
            <a:chExt cx="252950" cy="252950"/>
          </a:xfrm>
        </p:grpSpPr>
        <p:sp>
          <p:nvSpPr>
            <p:cNvPr id="1010" name="Google Shape;1010;p10"/>
            <p:cNvSpPr/>
            <p:nvPr/>
          </p:nvSpPr>
          <p:spPr>
            <a:xfrm>
              <a:off x="5684575" y="40380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803"/>
                  </a:moveTo>
                  <a:cubicBezTo>
                    <a:pt x="7405" y="803"/>
                    <a:pt x="9332" y="2730"/>
                    <a:pt x="9332" y="5068"/>
                  </a:cubicBezTo>
                  <a:cubicBezTo>
                    <a:pt x="9332" y="7405"/>
                    <a:pt x="7405" y="9314"/>
                    <a:pt x="5068" y="9314"/>
                  </a:cubicBezTo>
                  <a:cubicBezTo>
                    <a:pt x="2731" y="9314"/>
                    <a:pt x="804" y="7405"/>
                    <a:pt x="804" y="5068"/>
                  </a:cubicBezTo>
                  <a:cubicBezTo>
                    <a:pt x="804" y="2730"/>
                    <a:pt x="2731" y="803"/>
                    <a:pt x="5068" y="803"/>
                  </a:cubicBezTo>
                  <a:close/>
                  <a:moveTo>
                    <a:pt x="5068" y="1"/>
                  </a:moveTo>
                  <a:cubicBezTo>
                    <a:pt x="2267" y="1"/>
                    <a:pt x="1" y="2267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8" y="7851"/>
                    <a:pt x="10118" y="5068"/>
                  </a:cubicBezTo>
                  <a:cubicBezTo>
                    <a:pt x="10118" y="2267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0"/>
            <p:cNvSpPr/>
            <p:nvPr/>
          </p:nvSpPr>
          <p:spPr>
            <a:xfrm>
              <a:off x="5804575" y="4097775"/>
              <a:ext cx="58000" cy="118225"/>
            </a:xfrm>
            <a:custGeom>
              <a:rect b="b" l="l" r="r" t="t"/>
              <a:pathLst>
                <a:path extrusionOk="0" h="4729" w="2320">
                  <a:moveTo>
                    <a:pt x="0" y="0"/>
                  </a:moveTo>
                  <a:lnTo>
                    <a:pt x="0" y="2677"/>
                  </a:lnTo>
                  <a:cubicBezTo>
                    <a:pt x="0" y="2748"/>
                    <a:pt x="36" y="2820"/>
                    <a:pt x="90" y="2855"/>
                  </a:cubicBezTo>
                  <a:lnTo>
                    <a:pt x="1963" y="4729"/>
                  </a:lnTo>
                  <a:lnTo>
                    <a:pt x="2320" y="4372"/>
                  </a:lnTo>
                  <a:lnTo>
                    <a:pt x="536" y="25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0"/>
            <p:cNvSpPr/>
            <p:nvPr/>
          </p:nvSpPr>
          <p:spPr>
            <a:xfrm>
              <a:off x="5804575" y="40714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36"/>
                    <a:pt x="268" y="536"/>
                  </a:cubicBezTo>
                  <a:cubicBezTo>
                    <a:pt x="411" y="536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0"/>
            <p:cNvSpPr/>
            <p:nvPr/>
          </p:nvSpPr>
          <p:spPr>
            <a:xfrm>
              <a:off x="5804575" y="4244525"/>
              <a:ext cx="13400" cy="12975"/>
            </a:xfrm>
            <a:custGeom>
              <a:rect b="b" l="l" r="r" t="t"/>
              <a:pathLst>
                <a:path extrusionOk="0" h="519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18"/>
                    <a:pt x="268" y="518"/>
                  </a:cubicBezTo>
                  <a:cubicBezTo>
                    <a:pt x="411" y="518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10"/>
            <p:cNvSpPr/>
            <p:nvPr/>
          </p:nvSpPr>
          <p:spPr>
            <a:xfrm>
              <a:off x="5718025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0"/>
            <p:cNvSpPr/>
            <p:nvPr/>
          </p:nvSpPr>
          <p:spPr>
            <a:xfrm>
              <a:off x="5891100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6" name="Google Shape;1016;p10"/>
          <p:cNvGrpSpPr/>
          <p:nvPr/>
        </p:nvGrpSpPr>
        <p:grpSpPr>
          <a:xfrm>
            <a:off x="15900798" y="6033314"/>
            <a:ext cx="379869" cy="611091"/>
            <a:chOff x="1982675" y="3599525"/>
            <a:chExt cx="186925" cy="293075"/>
          </a:xfrm>
        </p:grpSpPr>
        <p:sp>
          <p:nvSpPr>
            <p:cNvPr id="1017" name="Google Shape;1017;p10"/>
            <p:cNvSpPr/>
            <p:nvPr/>
          </p:nvSpPr>
          <p:spPr>
            <a:xfrm>
              <a:off x="2029075" y="36396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0"/>
            <p:cNvSpPr/>
            <p:nvPr/>
          </p:nvSpPr>
          <p:spPr>
            <a:xfrm>
              <a:off x="2029075" y="3599525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10"/>
            <p:cNvSpPr/>
            <p:nvPr/>
          </p:nvSpPr>
          <p:spPr>
            <a:xfrm>
              <a:off x="2085725" y="3659725"/>
              <a:ext cx="20100" cy="19675"/>
            </a:xfrm>
            <a:custGeom>
              <a:rect b="b" l="l" r="r" t="t"/>
              <a:pathLst>
                <a:path extrusionOk="0" h="787" w="80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10"/>
            <p:cNvSpPr/>
            <p:nvPr/>
          </p:nvSpPr>
          <p:spPr>
            <a:xfrm>
              <a:off x="2088850" y="3612900"/>
              <a:ext cx="26775" cy="26800"/>
            </a:xfrm>
            <a:custGeom>
              <a:rect b="b" l="l" r="r" t="t"/>
              <a:pathLst>
                <a:path extrusionOk="0" h="1072" w="1071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10"/>
            <p:cNvSpPr/>
            <p:nvPr/>
          </p:nvSpPr>
          <p:spPr>
            <a:xfrm>
              <a:off x="1982675" y="3689625"/>
              <a:ext cx="186925" cy="202975"/>
            </a:xfrm>
            <a:custGeom>
              <a:rect b="b" l="l" r="r" t="t"/>
              <a:pathLst>
                <a:path extrusionOk="0" h="8119" w="7477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2" name="Google Shape;1022;p10"/>
          <p:cNvGrpSpPr/>
          <p:nvPr/>
        </p:nvGrpSpPr>
        <p:grpSpPr>
          <a:xfrm>
            <a:off x="16678644" y="6033313"/>
            <a:ext cx="273788" cy="610205"/>
            <a:chOff x="2397075" y="3602200"/>
            <a:chExt cx="134725" cy="292650"/>
          </a:xfrm>
        </p:grpSpPr>
        <p:sp>
          <p:nvSpPr>
            <p:cNvPr id="1023" name="Google Shape;1023;p10"/>
            <p:cNvSpPr/>
            <p:nvPr/>
          </p:nvSpPr>
          <p:spPr>
            <a:xfrm>
              <a:off x="2460850" y="3602200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10"/>
            <p:cNvSpPr/>
            <p:nvPr/>
          </p:nvSpPr>
          <p:spPr>
            <a:xfrm>
              <a:off x="2477800" y="3632075"/>
              <a:ext cx="19675" cy="20100"/>
            </a:xfrm>
            <a:custGeom>
              <a:rect b="b" l="l" r="r" t="t"/>
              <a:pathLst>
                <a:path extrusionOk="0" h="804" w="787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10"/>
            <p:cNvSpPr/>
            <p:nvPr/>
          </p:nvSpPr>
          <p:spPr>
            <a:xfrm>
              <a:off x="2441225" y="3625400"/>
              <a:ext cx="19650" cy="20075"/>
            </a:xfrm>
            <a:custGeom>
              <a:rect b="b" l="l" r="r" t="t"/>
              <a:pathLst>
                <a:path extrusionOk="0" h="803" w="786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10"/>
            <p:cNvSpPr/>
            <p:nvPr/>
          </p:nvSpPr>
          <p:spPr>
            <a:xfrm>
              <a:off x="2444350" y="365885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0"/>
            <p:cNvSpPr/>
            <p:nvPr/>
          </p:nvSpPr>
          <p:spPr>
            <a:xfrm>
              <a:off x="2397075" y="3691850"/>
              <a:ext cx="134725" cy="203000"/>
            </a:xfrm>
            <a:custGeom>
              <a:rect b="b" l="l" r="r" t="t"/>
              <a:pathLst>
                <a:path extrusionOk="0" h="8120" w="5389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8" name="Google Shape;1028;p10"/>
          <p:cNvSpPr/>
          <p:nvPr/>
        </p:nvSpPr>
        <p:spPr>
          <a:xfrm>
            <a:off x="17348534" y="6071299"/>
            <a:ext cx="595638" cy="512622"/>
          </a:xfrm>
          <a:custGeom>
            <a:rect b="b" l="l" r="r" t="t"/>
            <a:pathLst>
              <a:path extrusionOk="0" h="9834" w="11724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9" name="Google Shape;1029;p10"/>
          <p:cNvGrpSpPr/>
          <p:nvPr/>
        </p:nvGrpSpPr>
        <p:grpSpPr>
          <a:xfrm>
            <a:off x="7574360" y="7096074"/>
            <a:ext cx="510438" cy="555314"/>
            <a:chOff x="3927075" y="3612900"/>
            <a:chExt cx="251175" cy="266325"/>
          </a:xfrm>
        </p:grpSpPr>
        <p:sp>
          <p:nvSpPr>
            <p:cNvPr id="1030" name="Google Shape;1030;p10"/>
            <p:cNvSpPr/>
            <p:nvPr/>
          </p:nvSpPr>
          <p:spPr>
            <a:xfrm>
              <a:off x="4031450" y="37262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0"/>
            <p:cNvSpPr/>
            <p:nvPr/>
          </p:nvSpPr>
          <p:spPr>
            <a:xfrm>
              <a:off x="3927075" y="3612900"/>
              <a:ext cx="251175" cy="266325"/>
            </a:xfrm>
            <a:custGeom>
              <a:rect b="b" l="l" r="r" t="t"/>
              <a:pathLst>
                <a:path extrusionOk="0" h="10653" w="10047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2" name="Google Shape;1032;p10"/>
          <p:cNvGrpSpPr/>
          <p:nvPr/>
        </p:nvGrpSpPr>
        <p:grpSpPr>
          <a:xfrm>
            <a:off x="8386172" y="7187236"/>
            <a:ext cx="516738" cy="531127"/>
            <a:chOff x="4324975" y="3617800"/>
            <a:chExt cx="254275" cy="254725"/>
          </a:xfrm>
        </p:grpSpPr>
        <p:sp>
          <p:nvSpPr>
            <p:cNvPr id="1033" name="Google Shape;1033;p10"/>
            <p:cNvSpPr/>
            <p:nvPr/>
          </p:nvSpPr>
          <p:spPr>
            <a:xfrm>
              <a:off x="4347275" y="3641900"/>
              <a:ext cx="186025" cy="230625"/>
            </a:xfrm>
            <a:custGeom>
              <a:rect b="b" l="l" r="r" t="t"/>
              <a:pathLst>
                <a:path extrusionOk="0" h="9225" w="7441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0"/>
            <p:cNvSpPr/>
            <p:nvPr/>
          </p:nvSpPr>
          <p:spPr>
            <a:xfrm>
              <a:off x="4324975" y="3727975"/>
              <a:ext cx="18750" cy="17875"/>
            </a:xfrm>
            <a:custGeom>
              <a:rect b="b" l="l" r="r" t="t"/>
              <a:pathLst>
                <a:path extrusionOk="0" h="715" w="75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0"/>
            <p:cNvSpPr/>
            <p:nvPr/>
          </p:nvSpPr>
          <p:spPr>
            <a:xfrm>
              <a:off x="4529725" y="3617800"/>
              <a:ext cx="49525" cy="55800"/>
            </a:xfrm>
            <a:custGeom>
              <a:rect b="b" l="l" r="r" t="t"/>
              <a:pathLst>
                <a:path extrusionOk="0" h="2232" w="1981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6" name="Google Shape;1036;p10"/>
          <p:cNvGrpSpPr/>
          <p:nvPr/>
        </p:nvGrpSpPr>
        <p:grpSpPr>
          <a:xfrm>
            <a:off x="9206521" y="7287686"/>
            <a:ext cx="614690" cy="333043"/>
            <a:chOff x="4728650" y="3665975"/>
            <a:chExt cx="302475" cy="159725"/>
          </a:xfrm>
        </p:grpSpPr>
        <p:sp>
          <p:nvSpPr>
            <p:cNvPr id="1037" name="Google Shape;1037;p10"/>
            <p:cNvSpPr/>
            <p:nvPr/>
          </p:nvSpPr>
          <p:spPr>
            <a:xfrm>
              <a:off x="4728650" y="3665975"/>
              <a:ext cx="302475" cy="147225"/>
            </a:xfrm>
            <a:custGeom>
              <a:rect b="b" l="l" r="r" t="t"/>
              <a:pathLst>
                <a:path extrusionOk="0" h="5889" w="12099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0"/>
            <p:cNvSpPr/>
            <p:nvPr/>
          </p:nvSpPr>
          <p:spPr>
            <a:xfrm>
              <a:off x="4831700" y="3757875"/>
              <a:ext cx="125825" cy="67825"/>
            </a:xfrm>
            <a:custGeom>
              <a:rect b="b" l="l" r="r" t="t"/>
              <a:pathLst>
                <a:path extrusionOk="0" h="2713" w="5033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9" name="Google Shape;1039;p10"/>
          <p:cNvGrpSpPr/>
          <p:nvPr/>
        </p:nvGrpSpPr>
        <p:grpSpPr>
          <a:xfrm>
            <a:off x="10016124" y="7222158"/>
            <a:ext cx="588322" cy="432554"/>
            <a:chOff x="5164925" y="3642775"/>
            <a:chExt cx="289500" cy="207450"/>
          </a:xfrm>
        </p:grpSpPr>
        <p:sp>
          <p:nvSpPr>
            <p:cNvPr id="1040" name="Google Shape;1040;p10"/>
            <p:cNvSpPr/>
            <p:nvPr/>
          </p:nvSpPr>
          <p:spPr>
            <a:xfrm>
              <a:off x="5271975" y="3690075"/>
              <a:ext cx="79875" cy="79875"/>
            </a:xfrm>
            <a:custGeom>
              <a:rect b="b" l="l" r="r" t="t"/>
              <a:pathLst>
                <a:path extrusionOk="0" h="3195" w="3195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0"/>
            <p:cNvSpPr/>
            <p:nvPr/>
          </p:nvSpPr>
          <p:spPr>
            <a:xfrm>
              <a:off x="5368325" y="3670900"/>
              <a:ext cx="26775" cy="26325"/>
            </a:xfrm>
            <a:custGeom>
              <a:rect b="b" l="l" r="r" t="t"/>
              <a:pathLst>
                <a:path extrusionOk="0" h="1053" w="1071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0"/>
            <p:cNvSpPr/>
            <p:nvPr/>
          </p:nvSpPr>
          <p:spPr>
            <a:xfrm>
              <a:off x="5222000" y="382390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0"/>
            <p:cNvSpPr/>
            <p:nvPr/>
          </p:nvSpPr>
          <p:spPr>
            <a:xfrm>
              <a:off x="5164925" y="3642775"/>
              <a:ext cx="289500" cy="202100"/>
            </a:xfrm>
            <a:custGeom>
              <a:rect b="b" l="l" r="r" t="t"/>
              <a:pathLst>
                <a:path extrusionOk="0" h="8084" w="1158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0"/>
            <p:cNvSpPr/>
            <p:nvPr/>
          </p:nvSpPr>
          <p:spPr>
            <a:xfrm>
              <a:off x="5226475" y="3704350"/>
              <a:ext cx="182450" cy="104850"/>
            </a:xfrm>
            <a:custGeom>
              <a:rect b="b" l="l" r="r" t="t"/>
              <a:pathLst>
                <a:path extrusionOk="0" h="4194" w="7298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5" name="Google Shape;1045;p10"/>
          <p:cNvSpPr/>
          <p:nvPr/>
        </p:nvSpPr>
        <p:spPr>
          <a:xfrm>
            <a:off x="10939113" y="7090712"/>
            <a:ext cx="554841" cy="569232"/>
          </a:xfrm>
          <a:custGeom>
            <a:rect b="b" l="l" r="r" t="t"/>
            <a:pathLst>
              <a:path extrusionOk="0" h="10920" w="10921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10"/>
          <p:cNvSpPr/>
          <p:nvPr/>
        </p:nvSpPr>
        <p:spPr>
          <a:xfrm>
            <a:off x="11713554" y="7139539"/>
            <a:ext cx="513994" cy="471597"/>
          </a:xfrm>
          <a:custGeom>
            <a:rect b="b" l="l" r="r" t="t"/>
            <a:pathLst>
              <a:path extrusionOk="0" h="9047" w="10117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10"/>
          <p:cNvSpPr/>
          <p:nvPr/>
        </p:nvSpPr>
        <p:spPr>
          <a:xfrm>
            <a:off x="12447110" y="7123090"/>
            <a:ext cx="489557" cy="504490"/>
          </a:xfrm>
          <a:custGeom>
            <a:rect b="b" l="l" r="r" t="t"/>
            <a:pathLst>
              <a:path extrusionOk="0" h="9678" w="9636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10"/>
          <p:cNvSpPr/>
          <p:nvPr/>
        </p:nvSpPr>
        <p:spPr>
          <a:xfrm>
            <a:off x="13340192" y="7010314"/>
            <a:ext cx="540311" cy="554428"/>
          </a:xfrm>
          <a:custGeom>
            <a:rect b="b" l="l" r="r" t="t"/>
            <a:pathLst>
              <a:path extrusionOk="0" h="10636" w="10635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p10"/>
          <p:cNvSpPr/>
          <p:nvPr/>
        </p:nvSpPr>
        <p:spPr>
          <a:xfrm>
            <a:off x="14123140" y="7009871"/>
            <a:ext cx="540311" cy="555314"/>
          </a:xfrm>
          <a:custGeom>
            <a:rect b="b" l="l" r="r" t="t"/>
            <a:pathLst>
              <a:path extrusionOk="0" h="10653" w="10635">
                <a:moveTo>
                  <a:pt x="5318" y="0"/>
                </a:moveTo>
                <a:lnTo>
                  <a:pt x="3980" y="3997"/>
                </a:lnTo>
                <a:lnTo>
                  <a:pt x="1" y="3997"/>
                </a:lnTo>
                <a:lnTo>
                  <a:pt x="3052" y="6655"/>
                </a:lnTo>
                <a:lnTo>
                  <a:pt x="1856" y="10652"/>
                </a:lnTo>
                <a:lnTo>
                  <a:pt x="5318" y="8261"/>
                </a:lnTo>
                <a:lnTo>
                  <a:pt x="8779" y="10652"/>
                </a:lnTo>
                <a:lnTo>
                  <a:pt x="7584" y="6655"/>
                </a:lnTo>
                <a:lnTo>
                  <a:pt x="10635" y="3997"/>
                </a:lnTo>
                <a:lnTo>
                  <a:pt x="6656" y="3997"/>
                </a:lnTo>
                <a:lnTo>
                  <a:pt x="53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" name="Google Shape;1050;p10"/>
          <p:cNvSpPr/>
          <p:nvPr/>
        </p:nvSpPr>
        <p:spPr>
          <a:xfrm>
            <a:off x="14906088" y="6998322"/>
            <a:ext cx="523088" cy="642732"/>
          </a:xfrm>
          <a:custGeom>
            <a:rect b="b" l="l" r="r" t="t"/>
            <a:pathLst>
              <a:path extrusionOk="0" h="12330" w="10296">
                <a:moveTo>
                  <a:pt x="8993" y="3622"/>
                </a:moveTo>
                <a:cubicBezTo>
                  <a:pt x="7798" y="2320"/>
                  <a:pt x="6513" y="3212"/>
                  <a:pt x="5532" y="3444"/>
                </a:cubicBezTo>
                <a:cubicBezTo>
                  <a:pt x="5514" y="3123"/>
                  <a:pt x="5425" y="2819"/>
                  <a:pt x="5335" y="2552"/>
                </a:cubicBezTo>
                <a:cubicBezTo>
                  <a:pt x="5746" y="2516"/>
                  <a:pt x="6352" y="2373"/>
                  <a:pt x="6781" y="1927"/>
                </a:cubicBezTo>
                <a:cubicBezTo>
                  <a:pt x="7476" y="1249"/>
                  <a:pt x="7405" y="72"/>
                  <a:pt x="7405" y="72"/>
                </a:cubicBezTo>
                <a:cubicBezTo>
                  <a:pt x="7405" y="72"/>
                  <a:pt x="6228" y="0"/>
                  <a:pt x="5549" y="696"/>
                </a:cubicBezTo>
                <a:cubicBezTo>
                  <a:pt x="5228" y="1017"/>
                  <a:pt x="5068" y="1446"/>
                  <a:pt x="4996" y="1820"/>
                </a:cubicBezTo>
                <a:cubicBezTo>
                  <a:pt x="4408" y="821"/>
                  <a:pt x="3551" y="321"/>
                  <a:pt x="3498" y="268"/>
                </a:cubicBezTo>
                <a:lnTo>
                  <a:pt x="3087" y="946"/>
                </a:lnTo>
                <a:cubicBezTo>
                  <a:pt x="3105" y="964"/>
                  <a:pt x="4532" y="1856"/>
                  <a:pt x="4747" y="3426"/>
                </a:cubicBezTo>
                <a:cubicBezTo>
                  <a:pt x="3765" y="3176"/>
                  <a:pt x="2463" y="2320"/>
                  <a:pt x="1285" y="3622"/>
                </a:cubicBezTo>
                <a:cubicBezTo>
                  <a:pt x="0" y="5032"/>
                  <a:pt x="1107" y="12330"/>
                  <a:pt x="5157" y="10313"/>
                </a:cubicBezTo>
                <a:cubicBezTo>
                  <a:pt x="9207" y="12330"/>
                  <a:pt x="10296" y="5050"/>
                  <a:pt x="8993" y="36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p10"/>
          <p:cNvSpPr/>
          <p:nvPr/>
        </p:nvSpPr>
        <p:spPr>
          <a:xfrm>
            <a:off x="15849881" y="7084690"/>
            <a:ext cx="458769" cy="526696"/>
          </a:xfrm>
          <a:custGeom>
            <a:rect b="b" l="l" r="r" t="t"/>
            <a:pathLst>
              <a:path extrusionOk="0" h="10104" w="9030">
                <a:moveTo>
                  <a:pt x="3676" y="0"/>
                </a:moveTo>
                <a:cubicBezTo>
                  <a:pt x="5264" y="1392"/>
                  <a:pt x="5871" y="3693"/>
                  <a:pt x="5032" y="5763"/>
                </a:cubicBezTo>
                <a:cubicBezTo>
                  <a:pt x="4223" y="7720"/>
                  <a:pt x="2328" y="8879"/>
                  <a:pt x="345" y="8879"/>
                </a:cubicBezTo>
                <a:cubicBezTo>
                  <a:pt x="230" y="8879"/>
                  <a:pt x="116" y="8876"/>
                  <a:pt x="1" y="8868"/>
                </a:cubicBezTo>
                <a:lnTo>
                  <a:pt x="1" y="8868"/>
                </a:lnTo>
                <a:cubicBezTo>
                  <a:pt x="393" y="9207"/>
                  <a:pt x="857" y="9510"/>
                  <a:pt x="1357" y="9724"/>
                </a:cubicBezTo>
                <a:cubicBezTo>
                  <a:pt x="1988" y="9981"/>
                  <a:pt x="2642" y="10103"/>
                  <a:pt x="3284" y="10103"/>
                </a:cubicBezTo>
                <a:cubicBezTo>
                  <a:pt x="5276" y="10103"/>
                  <a:pt x="7163" y="8932"/>
                  <a:pt x="7959" y="6977"/>
                </a:cubicBezTo>
                <a:cubicBezTo>
                  <a:pt x="9029" y="4407"/>
                  <a:pt x="7816" y="1463"/>
                  <a:pt x="5229" y="375"/>
                </a:cubicBezTo>
                <a:cubicBezTo>
                  <a:pt x="4711" y="178"/>
                  <a:pt x="4194" y="54"/>
                  <a:pt x="36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2" name="Google Shape;1052;p10"/>
          <p:cNvGrpSpPr/>
          <p:nvPr/>
        </p:nvGrpSpPr>
        <p:grpSpPr>
          <a:xfrm>
            <a:off x="16657590" y="7091165"/>
            <a:ext cx="503122" cy="511840"/>
            <a:chOff x="5717150" y="2098500"/>
            <a:chExt cx="247575" cy="245475"/>
          </a:xfrm>
        </p:grpSpPr>
        <p:sp>
          <p:nvSpPr>
            <p:cNvPr id="1053" name="Google Shape;1053;p10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10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0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6" name="Google Shape;1056;p10"/>
          <p:cNvSpPr/>
          <p:nvPr/>
        </p:nvSpPr>
        <p:spPr>
          <a:xfrm>
            <a:off x="17501863" y="6988937"/>
            <a:ext cx="435196" cy="597173"/>
          </a:xfrm>
          <a:custGeom>
            <a:rect b="b" l="l" r="r" t="t"/>
            <a:pathLst>
              <a:path extrusionOk="0" h="11456" w="8566">
                <a:moveTo>
                  <a:pt x="3819" y="1"/>
                </a:moveTo>
                <a:cubicBezTo>
                  <a:pt x="4800" y="1838"/>
                  <a:pt x="3301" y="3533"/>
                  <a:pt x="2463" y="4229"/>
                </a:cubicBezTo>
                <a:cubicBezTo>
                  <a:pt x="1606" y="4943"/>
                  <a:pt x="1035" y="5675"/>
                  <a:pt x="857" y="6103"/>
                </a:cubicBezTo>
                <a:cubicBezTo>
                  <a:pt x="1" y="8208"/>
                  <a:pt x="1285" y="10224"/>
                  <a:pt x="2160" y="10688"/>
                </a:cubicBezTo>
                <a:cubicBezTo>
                  <a:pt x="1767" y="9778"/>
                  <a:pt x="1392" y="8048"/>
                  <a:pt x="2962" y="6424"/>
                </a:cubicBezTo>
                <a:lnTo>
                  <a:pt x="2962" y="6424"/>
                </a:lnTo>
                <a:cubicBezTo>
                  <a:pt x="2962" y="6424"/>
                  <a:pt x="2516" y="8155"/>
                  <a:pt x="3498" y="9368"/>
                </a:cubicBezTo>
                <a:cubicBezTo>
                  <a:pt x="4479" y="10563"/>
                  <a:pt x="4461" y="11456"/>
                  <a:pt x="4461" y="11456"/>
                </a:cubicBezTo>
                <a:cubicBezTo>
                  <a:pt x="5996" y="11456"/>
                  <a:pt x="7441" y="10528"/>
                  <a:pt x="8065" y="9029"/>
                </a:cubicBezTo>
                <a:cubicBezTo>
                  <a:pt x="8529" y="8137"/>
                  <a:pt x="8565" y="6727"/>
                  <a:pt x="7941" y="5906"/>
                </a:cubicBezTo>
                <a:lnTo>
                  <a:pt x="7941" y="5906"/>
                </a:lnTo>
                <a:cubicBezTo>
                  <a:pt x="8135" y="6713"/>
                  <a:pt x="7478" y="7520"/>
                  <a:pt x="6673" y="7520"/>
                </a:cubicBezTo>
                <a:cubicBezTo>
                  <a:pt x="6516" y="7520"/>
                  <a:pt x="6354" y="7490"/>
                  <a:pt x="6192" y="7423"/>
                </a:cubicBezTo>
                <a:cubicBezTo>
                  <a:pt x="5371" y="7138"/>
                  <a:pt x="5050" y="6192"/>
                  <a:pt x="5621" y="5353"/>
                </a:cubicBezTo>
                <a:cubicBezTo>
                  <a:pt x="6924" y="3640"/>
                  <a:pt x="5960" y="928"/>
                  <a:pt x="38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10"/>
          <p:cNvSpPr/>
          <p:nvPr/>
        </p:nvSpPr>
        <p:spPr>
          <a:xfrm>
            <a:off x="7597059" y="8181398"/>
            <a:ext cx="459684" cy="446524"/>
          </a:xfrm>
          <a:custGeom>
            <a:rect b="b" l="l" r="r" t="t"/>
            <a:pathLst>
              <a:path extrusionOk="0" h="8566" w="9048">
                <a:moveTo>
                  <a:pt x="2265" y="0"/>
                </a:moveTo>
                <a:cubicBezTo>
                  <a:pt x="1059" y="0"/>
                  <a:pt x="1" y="1180"/>
                  <a:pt x="1" y="2321"/>
                </a:cubicBezTo>
                <a:cubicBezTo>
                  <a:pt x="1" y="5104"/>
                  <a:pt x="4533" y="8566"/>
                  <a:pt x="4533" y="8566"/>
                </a:cubicBezTo>
                <a:cubicBezTo>
                  <a:pt x="4533" y="8566"/>
                  <a:pt x="9047" y="5104"/>
                  <a:pt x="9047" y="2321"/>
                </a:cubicBezTo>
                <a:cubicBezTo>
                  <a:pt x="9047" y="1180"/>
                  <a:pt x="7996" y="0"/>
                  <a:pt x="6794" y="0"/>
                </a:cubicBezTo>
                <a:cubicBezTo>
                  <a:pt x="6023" y="0"/>
                  <a:pt x="5189" y="487"/>
                  <a:pt x="4533" y="1786"/>
                </a:cubicBezTo>
                <a:cubicBezTo>
                  <a:pt x="3877" y="487"/>
                  <a:pt x="3040" y="0"/>
                  <a:pt x="226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8" name="Google Shape;1058;p10"/>
          <p:cNvGrpSpPr/>
          <p:nvPr/>
        </p:nvGrpSpPr>
        <p:grpSpPr>
          <a:xfrm>
            <a:off x="8322471" y="8071476"/>
            <a:ext cx="541226" cy="485568"/>
            <a:chOff x="6435300" y="2742175"/>
            <a:chExt cx="266325" cy="232875"/>
          </a:xfrm>
        </p:grpSpPr>
        <p:sp>
          <p:nvSpPr>
            <p:cNvPr id="1059" name="Google Shape;1059;p10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0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1" name="Google Shape;1061;p10"/>
          <p:cNvGrpSpPr/>
          <p:nvPr/>
        </p:nvGrpSpPr>
        <p:grpSpPr>
          <a:xfrm>
            <a:off x="9931227" y="8192597"/>
            <a:ext cx="513130" cy="526488"/>
            <a:chOff x="674800" y="2146225"/>
            <a:chExt cx="252500" cy="252500"/>
          </a:xfrm>
        </p:grpSpPr>
        <p:sp>
          <p:nvSpPr>
            <p:cNvPr id="1062" name="Google Shape;1062;p10"/>
            <p:cNvSpPr/>
            <p:nvPr/>
          </p:nvSpPr>
          <p:spPr>
            <a:xfrm>
              <a:off x="727900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0"/>
            <p:cNvSpPr/>
            <p:nvPr/>
          </p:nvSpPr>
          <p:spPr>
            <a:xfrm>
              <a:off x="8345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10"/>
            <p:cNvSpPr/>
            <p:nvPr/>
          </p:nvSpPr>
          <p:spPr>
            <a:xfrm>
              <a:off x="734150" y="2315750"/>
              <a:ext cx="134275" cy="43275"/>
            </a:xfrm>
            <a:custGeom>
              <a:rect b="b" l="l" r="r" t="t"/>
              <a:pathLst>
                <a:path extrusionOk="0" h="1731" w="5371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0"/>
            <p:cNvSpPr/>
            <p:nvPr/>
          </p:nvSpPr>
          <p:spPr>
            <a:xfrm>
              <a:off x="674800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6" name="Google Shape;1066;p10"/>
          <p:cNvGrpSpPr/>
          <p:nvPr/>
        </p:nvGrpSpPr>
        <p:grpSpPr>
          <a:xfrm>
            <a:off x="10741521" y="8210168"/>
            <a:ext cx="513131" cy="526488"/>
            <a:chOff x="2164225" y="2146225"/>
            <a:chExt cx="252500" cy="252500"/>
          </a:xfrm>
        </p:grpSpPr>
        <p:sp>
          <p:nvSpPr>
            <p:cNvPr id="1067" name="Google Shape;1067;p10"/>
            <p:cNvSpPr/>
            <p:nvPr/>
          </p:nvSpPr>
          <p:spPr>
            <a:xfrm>
              <a:off x="2223100" y="2305925"/>
              <a:ext cx="134750" cy="43300"/>
            </a:xfrm>
            <a:custGeom>
              <a:rect b="b" l="l" r="r" t="t"/>
              <a:pathLst>
                <a:path extrusionOk="0" h="1732" w="539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0"/>
            <p:cNvSpPr/>
            <p:nvPr/>
          </p:nvSpPr>
          <p:spPr>
            <a:xfrm>
              <a:off x="2323475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0"/>
            <p:cNvSpPr/>
            <p:nvPr/>
          </p:nvSpPr>
          <p:spPr>
            <a:xfrm>
              <a:off x="22173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0"/>
            <p:cNvSpPr/>
            <p:nvPr/>
          </p:nvSpPr>
          <p:spPr>
            <a:xfrm>
              <a:off x="2164225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1" name="Google Shape;1071;p10"/>
          <p:cNvGrpSpPr/>
          <p:nvPr/>
        </p:nvGrpSpPr>
        <p:grpSpPr>
          <a:xfrm>
            <a:off x="9121092" y="8209879"/>
            <a:ext cx="514045" cy="527426"/>
            <a:chOff x="689975" y="1737200"/>
            <a:chExt cx="252950" cy="252950"/>
          </a:xfrm>
        </p:grpSpPr>
        <p:sp>
          <p:nvSpPr>
            <p:cNvPr id="1072" name="Google Shape;1072;p10"/>
            <p:cNvSpPr/>
            <p:nvPr/>
          </p:nvSpPr>
          <p:spPr>
            <a:xfrm>
              <a:off x="779200" y="1907050"/>
              <a:ext cx="79850" cy="26875"/>
            </a:xfrm>
            <a:custGeom>
              <a:rect b="b" l="l" r="r" t="t"/>
              <a:pathLst>
                <a:path extrusionOk="0" h="1075" w="3194">
                  <a:moveTo>
                    <a:pt x="2060" y="0"/>
                  </a:moveTo>
                  <a:cubicBezTo>
                    <a:pt x="898" y="0"/>
                    <a:pt x="168" y="564"/>
                    <a:pt x="125" y="593"/>
                  </a:cubicBezTo>
                  <a:cubicBezTo>
                    <a:pt x="0" y="700"/>
                    <a:pt x="0" y="861"/>
                    <a:pt x="72" y="968"/>
                  </a:cubicBezTo>
                  <a:cubicBezTo>
                    <a:pt x="125" y="1039"/>
                    <a:pt x="196" y="1075"/>
                    <a:pt x="286" y="1075"/>
                  </a:cubicBezTo>
                  <a:cubicBezTo>
                    <a:pt x="339" y="1075"/>
                    <a:pt x="393" y="1057"/>
                    <a:pt x="446" y="1021"/>
                  </a:cubicBezTo>
                  <a:cubicBezTo>
                    <a:pt x="461" y="1007"/>
                    <a:pt x="1070" y="538"/>
                    <a:pt x="2057" y="538"/>
                  </a:cubicBezTo>
                  <a:cubicBezTo>
                    <a:pt x="2291" y="538"/>
                    <a:pt x="2546" y="564"/>
                    <a:pt x="2819" y="629"/>
                  </a:cubicBezTo>
                  <a:cubicBezTo>
                    <a:pt x="2843" y="634"/>
                    <a:pt x="2867" y="637"/>
                    <a:pt x="2890" y="637"/>
                  </a:cubicBezTo>
                  <a:cubicBezTo>
                    <a:pt x="3020" y="637"/>
                    <a:pt x="3125" y="554"/>
                    <a:pt x="3140" y="433"/>
                  </a:cubicBezTo>
                  <a:cubicBezTo>
                    <a:pt x="3194" y="272"/>
                    <a:pt x="3105" y="129"/>
                    <a:pt x="2962" y="111"/>
                  </a:cubicBezTo>
                  <a:cubicBezTo>
                    <a:pt x="2639" y="32"/>
                    <a:pt x="2337" y="0"/>
                    <a:pt x="2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0"/>
            <p:cNvSpPr/>
            <p:nvPr/>
          </p:nvSpPr>
          <p:spPr>
            <a:xfrm>
              <a:off x="743050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8" y="0"/>
                    <a:pt x="1" y="357"/>
                    <a:pt x="1" y="785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50" y="1588"/>
                    <a:pt x="1607" y="1232"/>
                    <a:pt x="1607" y="785"/>
                  </a:cubicBezTo>
                  <a:cubicBezTo>
                    <a:pt x="1607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0"/>
            <p:cNvSpPr/>
            <p:nvPr/>
          </p:nvSpPr>
          <p:spPr>
            <a:xfrm>
              <a:off x="739925" y="1799600"/>
              <a:ext cx="46875" cy="16575"/>
            </a:xfrm>
            <a:custGeom>
              <a:rect b="b" l="l" r="r" t="t"/>
              <a:pathLst>
                <a:path extrusionOk="0" h="663" w="1875">
                  <a:moveTo>
                    <a:pt x="1602" y="0"/>
                  </a:moveTo>
                  <a:cubicBezTo>
                    <a:pt x="1592" y="0"/>
                    <a:pt x="1582" y="1"/>
                    <a:pt x="1571" y="2"/>
                  </a:cubicBezTo>
                  <a:lnTo>
                    <a:pt x="233" y="145"/>
                  </a:lnTo>
                  <a:cubicBezTo>
                    <a:pt x="108" y="145"/>
                    <a:pt x="1" y="270"/>
                    <a:pt x="1" y="430"/>
                  </a:cubicBezTo>
                  <a:cubicBezTo>
                    <a:pt x="19" y="555"/>
                    <a:pt x="126" y="662"/>
                    <a:pt x="269" y="662"/>
                  </a:cubicBezTo>
                  <a:lnTo>
                    <a:pt x="304" y="662"/>
                  </a:lnTo>
                  <a:lnTo>
                    <a:pt x="1625" y="537"/>
                  </a:lnTo>
                  <a:cubicBezTo>
                    <a:pt x="1767" y="520"/>
                    <a:pt x="1874" y="377"/>
                    <a:pt x="1857" y="234"/>
                  </a:cubicBezTo>
                  <a:cubicBezTo>
                    <a:pt x="1857" y="102"/>
                    <a:pt x="1734" y="0"/>
                    <a:pt x="1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0"/>
            <p:cNvSpPr/>
            <p:nvPr/>
          </p:nvSpPr>
          <p:spPr>
            <a:xfrm>
              <a:off x="84967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0"/>
            <p:cNvSpPr/>
            <p:nvPr/>
          </p:nvSpPr>
          <p:spPr>
            <a:xfrm>
              <a:off x="846100" y="1799600"/>
              <a:ext cx="47300" cy="16575"/>
            </a:xfrm>
            <a:custGeom>
              <a:rect b="b" l="l" r="r" t="t"/>
              <a:pathLst>
                <a:path extrusionOk="0" h="663" w="1892">
                  <a:moveTo>
                    <a:pt x="273" y="0"/>
                  </a:moveTo>
                  <a:cubicBezTo>
                    <a:pt x="143" y="0"/>
                    <a:pt x="35" y="102"/>
                    <a:pt x="18" y="234"/>
                  </a:cubicBezTo>
                  <a:cubicBezTo>
                    <a:pt x="1" y="377"/>
                    <a:pt x="108" y="520"/>
                    <a:pt x="250" y="537"/>
                  </a:cubicBezTo>
                  <a:lnTo>
                    <a:pt x="1589" y="662"/>
                  </a:lnTo>
                  <a:lnTo>
                    <a:pt x="1606" y="662"/>
                  </a:lnTo>
                  <a:cubicBezTo>
                    <a:pt x="1749" y="662"/>
                    <a:pt x="1874" y="555"/>
                    <a:pt x="1874" y="430"/>
                  </a:cubicBezTo>
                  <a:cubicBezTo>
                    <a:pt x="1892" y="270"/>
                    <a:pt x="1785" y="145"/>
                    <a:pt x="1642" y="145"/>
                  </a:cubicBezTo>
                  <a:lnTo>
                    <a:pt x="304" y="2"/>
                  </a:lnTo>
                  <a:cubicBezTo>
                    <a:pt x="293" y="1"/>
                    <a:pt x="283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0"/>
            <p:cNvSpPr/>
            <p:nvPr/>
          </p:nvSpPr>
          <p:spPr>
            <a:xfrm>
              <a:off x="689975" y="17372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68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68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7" y="0"/>
                    <a:pt x="1" y="2266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8" name="Google Shape;1078;p10"/>
          <p:cNvGrpSpPr/>
          <p:nvPr/>
        </p:nvGrpSpPr>
        <p:grpSpPr>
          <a:xfrm>
            <a:off x="11551319" y="8194393"/>
            <a:ext cx="514045" cy="526488"/>
            <a:chOff x="2961350" y="1740750"/>
            <a:chExt cx="252950" cy="252500"/>
          </a:xfrm>
        </p:grpSpPr>
        <p:sp>
          <p:nvSpPr>
            <p:cNvPr id="1079" name="Google Shape;1079;p10"/>
            <p:cNvSpPr/>
            <p:nvPr/>
          </p:nvSpPr>
          <p:spPr>
            <a:xfrm>
              <a:off x="301442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0"/>
            <p:cNvSpPr/>
            <p:nvPr/>
          </p:nvSpPr>
          <p:spPr>
            <a:xfrm>
              <a:off x="3010850" y="1792950"/>
              <a:ext cx="58025" cy="28125"/>
            </a:xfrm>
            <a:custGeom>
              <a:rect b="b" l="l" r="r" t="t"/>
              <a:pathLst>
                <a:path extrusionOk="0" h="1125" w="2321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0"/>
            <p:cNvSpPr/>
            <p:nvPr/>
          </p:nvSpPr>
          <p:spPr>
            <a:xfrm>
              <a:off x="3034500" y="1908025"/>
              <a:ext cx="106625" cy="32150"/>
            </a:xfrm>
            <a:custGeom>
              <a:rect b="b" l="l" r="r" t="t"/>
              <a:pathLst>
                <a:path extrusionOk="0" h="1286" w="4265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0"/>
            <p:cNvSpPr/>
            <p:nvPr/>
          </p:nvSpPr>
          <p:spPr>
            <a:xfrm>
              <a:off x="3107200" y="1792675"/>
              <a:ext cx="58025" cy="27950"/>
            </a:xfrm>
            <a:custGeom>
              <a:rect b="b" l="l" r="r" t="t"/>
              <a:pathLst>
                <a:path extrusionOk="0" h="1118" w="2321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0"/>
            <p:cNvSpPr/>
            <p:nvPr/>
          </p:nvSpPr>
          <p:spPr>
            <a:xfrm>
              <a:off x="3121050" y="1833100"/>
              <a:ext cx="40150" cy="39725"/>
            </a:xfrm>
            <a:custGeom>
              <a:rect b="b" l="l" r="r" t="t"/>
              <a:pathLst>
                <a:path extrusionOk="0" h="1589" w="1606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0"/>
            <p:cNvSpPr/>
            <p:nvPr/>
          </p:nvSpPr>
          <p:spPr>
            <a:xfrm>
              <a:off x="2961350" y="17407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5" name="Google Shape;1085;p10"/>
          <p:cNvSpPr/>
          <p:nvPr/>
        </p:nvSpPr>
        <p:spPr>
          <a:xfrm>
            <a:off x="12408258" y="8239194"/>
            <a:ext cx="511911" cy="525555"/>
          </a:xfrm>
          <a:custGeom>
            <a:rect b="b" l="l" r="r" t="t"/>
            <a:pathLst>
              <a:path extrusionOk="0" h="4202" w="5728">
                <a:moveTo>
                  <a:pt x="1858" y="1"/>
                </a:moveTo>
                <a:cubicBezTo>
                  <a:pt x="1840" y="1"/>
                  <a:pt x="1821" y="3"/>
                  <a:pt x="1803" y="9"/>
                </a:cubicBezTo>
                <a:cubicBezTo>
                  <a:pt x="1713" y="9"/>
                  <a:pt x="1660" y="80"/>
                  <a:pt x="1606" y="169"/>
                </a:cubicBezTo>
                <a:lnTo>
                  <a:pt x="1035" y="1828"/>
                </a:lnTo>
                <a:lnTo>
                  <a:pt x="0" y="1828"/>
                </a:lnTo>
                <a:lnTo>
                  <a:pt x="0" y="2364"/>
                </a:lnTo>
                <a:lnTo>
                  <a:pt x="1214" y="2364"/>
                </a:lnTo>
                <a:cubicBezTo>
                  <a:pt x="1321" y="2364"/>
                  <a:pt x="1410" y="2275"/>
                  <a:pt x="1446" y="2167"/>
                </a:cubicBezTo>
                <a:lnTo>
                  <a:pt x="1767" y="1168"/>
                </a:lnTo>
                <a:lnTo>
                  <a:pt x="2302" y="4023"/>
                </a:lnTo>
                <a:cubicBezTo>
                  <a:pt x="2320" y="4130"/>
                  <a:pt x="2409" y="4202"/>
                  <a:pt x="2516" y="4202"/>
                </a:cubicBezTo>
                <a:lnTo>
                  <a:pt x="2552" y="4202"/>
                </a:lnTo>
                <a:cubicBezTo>
                  <a:pt x="2641" y="4202"/>
                  <a:pt x="2730" y="4148"/>
                  <a:pt x="2766" y="4059"/>
                </a:cubicBezTo>
                <a:lnTo>
                  <a:pt x="3622" y="1828"/>
                </a:lnTo>
                <a:lnTo>
                  <a:pt x="3962" y="3024"/>
                </a:lnTo>
                <a:cubicBezTo>
                  <a:pt x="3991" y="3127"/>
                  <a:pt x="4081" y="3194"/>
                  <a:pt x="4182" y="3194"/>
                </a:cubicBezTo>
                <a:cubicBezTo>
                  <a:pt x="4203" y="3194"/>
                  <a:pt x="4225" y="3191"/>
                  <a:pt x="4247" y="3184"/>
                </a:cubicBezTo>
                <a:cubicBezTo>
                  <a:pt x="4301" y="3167"/>
                  <a:pt x="4336" y="3149"/>
                  <a:pt x="4372" y="3113"/>
                </a:cubicBezTo>
                <a:lnTo>
                  <a:pt x="5086" y="2364"/>
                </a:lnTo>
                <a:lnTo>
                  <a:pt x="5728" y="2364"/>
                </a:lnTo>
                <a:lnTo>
                  <a:pt x="5728" y="1828"/>
                </a:lnTo>
                <a:lnTo>
                  <a:pt x="4961" y="1828"/>
                </a:lnTo>
                <a:cubicBezTo>
                  <a:pt x="4889" y="1846"/>
                  <a:pt x="4836" y="1900"/>
                  <a:pt x="4782" y="1936"/>
                </a:cubicBezTo>
                <a:lnTo>
                  <a:pt x="4283" y="2489"/>
                </a:lnTo>
                <a:lnTo>
                  <a:pt x="3854" y="1008"/>
                </a:lnTo>
                <a:cubicBezTo>
                  <a:pt x="3824" y="917"/>
                  <a:pt x="3730" y="839"/>
                  <a:pt x="3626" y="839"/>
                </a:cubicBezTo>
                <a:cubicBezTo>
                  <a:pt x="3607" y="839"/>
                  <a:pt x="3588" y="842"/>
                  <a:pt x="3569" y="847"/>
                </a:cubicBezTo>
                <a:cubicBezTo>
                  <a:pt x="3498" y="883"/>
                  <a:pt x="3426" y="918"/>
                  <a:pt x="3408" y="1008"/>
                </a:cubicBezTo>
                <a:lnTo>
                  <a:pt x="2605" y="3113"/>
                </a:lnTo>
                <a:lnTo>
                  <a:pt x="2070" y="187"/>
                </a:lnTo>
                <a:cubicBezTo>
                  <a:pt x="2040" y="81"/>
                  <a:pt x="1958" y="1"/>
                  <a:pt x="185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1086" name="Google Shape;1086;p10"/>
          <p:cNvGrpSpPr/>
          <p:nvPr/>
        </p:nvGrpSpPr>
        <p:grpSpPr>
          <a:xfrm>
            <a:off x="13217737" y="8115136"/>
            <a:ext cx="417973" cy="575800"/>
            <a:chOff x="4026550" y="3640100"/>
            <a:chExt cx="205675" cy="276150"/>
          </a:xfrm>
        </p:grpSpPr>
        <p:sp>
          <p:nvSpPr>
            <p:cNvPr id="1087" name="Google Shape;1087;p10"/>
            <p:cNvSpPr/>
            <p:nvPr/>
          </p:nvSpPr>
          <p:spPr>
            <a:xfrm>
              <a:off x="4119325" y="3640100"/>
              <a:ext cx="20100" cy="29925"/>
            </a:xfrm>
            <a:custGeom>
              <a:rect b="b" l="l" r="r" t="t"/>
              <a:pathLst>
                <a:path extrusionOk="0" h="1197" w="804">
                  <a:moveTo>
                    <a:pt x="411" y="1"/>
                  </a:moveTo>
                  <a:cubicBezTo>
                    <a:pt x="179" y="1"/>
                    <a:pt x="465" y="269"/>
                    <a:pt x="144" y="536"/>
                  </a:cubicBezTo>
                  <a:cubicBezTo>
                    <a:pt x="126" y="554"/>
                    <a:pt x="126" y="554"/>
                    <a:pt x="108" y="572"/>
                  </a:cubicBezTo>
                  <a:cubicBezTo>
                    <a:pt x="54" y="625"/>
                    <a:pt x="1" y="697"/>
                    <a:pt x="1" y="804"/>
                  </a:cubicBezTo>
                  <a:cubicBezTo>
                    <a:pt x="1" y="1036"/>
                    <a:pt x="179" y="1196"/>
                    <a:pt x="411" y="1196"/>
                  </a:cubicBezTo>
                  <a:cubicBezTo>
                    <a:pt x="643" y="1196"/>
                    <a:pt x="804" y="1036"/>
                    <a:pt x="804" y="804"/>
                  </a:cubicBezTo>
                  <a:cubicBezTo>
                    <a:pt x="804" y="572"/>
                    <a:pt x="643" y="1"/>
                    <a:pt x="4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0"/>
            <p:cNvSpPr/>
            <p:nvPr/>
          </p:nvSpPr>
          <p:spPr>
            <a:xfrm>
              <a:off x="4086325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7" y="268"/>
                    <a:pt x="125" y="535"/>
                  </a:cubicBezTo>
                  <a:cubicBezTo>
                    <a:pt x="125" y="553"/>
                    <a:pt x="125" y="553"/>
                    <a:pt x="108" y="571"/>
                  </a:cubicBezTo>
                  <a:cubicBezTo>
                    <a:pt x="54" y="642"/>
                    <a:pt x="1" y="696"/>
                    <a:pt x="1" y="803"/>
                  </a:cubicBezTo>
                  <a:cubicBezTo>
                    <a:pt x="1" y="1035"/>
                    <a:pt x="161" y="1196"/>
                    <a:pt x="393" y="1196"/>
                  </a:cubicBezTo>
                  <a:cubicBezTo>
                    <a:pt x="625" y="1196"/>
                    <a:pt x="786" y="1035"/>
                    <a:pt x="786" y="803"/>
                  </a:cubicBezTo>
                  <a:cubicBezTo>
                    <a:pt x="786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0"/>
            <p:cNvSpPr/>
            <p:nvPr/>
          </p:nvSpPr>
          <p:spPr>
            <a:xfrm>
              <a:off x="4152800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6" y="268"/>
                    <a:pt x="125" y="535"/>
                  </a:cubicBezTo>
                  <a:cubicBezTo>
                    <a:pt x="125" y="553"/>
                    <a:pt x="125" y="553"/>
                    <a:pt x="107" y="571"/>
                  </a:cubicBezTo>
                  <a:cubicBezTo>
                    <a:pt x="54" y="642"/>
                    <a:pt x="0" y="696"/>
                    <a:pt x="0" y="803"/>
                  </a:cubicBezTo>
                  <a:cubicBezTo>
                    <a:pt x="0" y="1035"/>
                    <a:pt x="161" y="1196"/>
                    <a:pt x="393" y="1196"/>
                  </a:cubicBezTo>
                  <a:cubicBezTo>
                    <a:pt x="625" y="1196"/>
                    <a:pt x="785" y="1035"/>
                    <a:pt x="785" y="803"/>
                  </a:cubicBezTo>
                  <a:cubicBezTo>
                    <a:pt x="785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0"/>
            <p:cNvSpPr/>
            <p:nvPr/>
          </p:nvSpPr>
          <p:spPr>
            <a:xfrm>
              <a:off x="4035925" y="3683375"/>
              <a:ext cx="186475" cy="129600"/>
            </a:xfrm>
            <a:custGeom>
              <a:rect b="b" l="l" r="r" t="t"/>
              <a:pathLst>
                <a:path extrusionOk="0" h="5184" w="7459">
                  <a:moveTo>
                    <a:pt x="3729" y="1"/>
                  </a:moveTo>
                  <a:cubicBezTo>
                    <a:pt x="3497" y="1"/>
                    <a:pt x="3337" y="54"/>
                    <a:pt x="3337" y="126"/>
                  </a:cubicBezTo>
                  <a:lnTo>
                    <a:pt x="3337" y="2124"/>
                  </a:lnTo>
                  <a:cubicBezTo>
                    <a:pt x="3141" y="2124"/>
                    <a:pt x="2980" y="2142"/>
                    <a:pt x="2802" y="2160"/>
                  </a:cubicBezTo>
                  <a:lnTo>
                    <a:pt x="2802" y="804"/>
                  </a:lnTo>
                  <a:cubicBezTo>
                    <a:pt x="2802" y="714"/>
                    <a:pt x="2623" y="661"/>
                    <a:pt x="2409" y="661"/>
                  </a:cubicBezTo>
                  <a:cubicBezTo>
                    <a:pt x="2177" y="661"/>
                    <a:pt x="1999" y="714"/>
                    <a:pt x="1999" y="804"/>
                  </a:cubicBezTo>
                  <a:lnTo>
                    <a:pt x="1999" y="2231"/>
                  </a:lnTo>
                  <a:cubicBezTo>
                    <a:pt x="821" y="2392"/>
                    <a:pt x="0" y="2695"/>
                    <a:pt x="0" y="3052"/>
                  </a:cubicBezTo>
                  <a:lnTo>
                    <a:pt x="0" y="4782"/>
                  </a:lnTo>
                  <a:cubicBezTo>
                    <a:pt x="321" y="4782"/>
                    <a:pt x="607" y="4890"/>
                    <a:pt x="839" y="5104"/>
                  </a:cubicBezTo>
                  <a:cubicBezTo>
                    <a:pt x="892" y="5157"/>
                    <a:pt x="995" y="5184"/>
                    <a:pt x="1095" y="5184"/>
                  </a:cubicBezTo>
                  <a:cubicBezTo>
                    <a:pt x="1196" y="5184"/>
                    <a:pt x="1294" y="5157"/>
                    <a:pt x="1339" y="5104"/>
                  </a:cubicBezTo>
                  <a:cubicBezTo>
                    <a:pt x="1553" y="4898"/>
                    <a:pt x="1860" y="4796"/>
                    <a:pt x="2166" y="4796"/>
                  </a:cubicBezTo>
                  <a:cubicBezTo>
                    <a:pt x="2472" y="4796"/>
                    <a:pt x="2775" y="4898"/>
                    <a:pt x="2980" y="5104"/>
                  </a:cubicBezTo>
                  <a:cubicBezTo>
                    <a:pt x="3034" y="5157"/>
                    <a:pt x="3136" y="5184"/>
                    <a:pt x="3239" y="5184"/>
                  </a:cubicBezTo>
                  <a:cubicBezTo>
                    <a:pt x="3341" y="5184"/>
                    <a:pt x="3444" y="5157"/>
                    <a:pt x="3497" y="5104"/>
                  </a:cubicBezTo>
                  <a:cubicBezTo>
                    <a:pt x="3703" y="4898"/>
                    <a:pt x="4006" y="4796"/>
                    <a:pt x="4309" y="4796"/>
                  </a:cubicBezTo>
                  <a:cubicBezTo>
                    <a:pt x="4613" y="4796"/>
                    <a:pt x="4916" y="4898"/>
                    <a:pt x="5121" y="5104"/>
                  </a:cubicBezTo>
                  <a:cubicBezTo>
                    <a:pt x="5175" y="5157"/>
                    <a:pt x="5277" y="5184"/>
                    <a:pt x="5380" y="5184"/>
                  </a:cubicBezTo>
                  <a:cubicBezTo>
                    <a:pt x="5482" y="5184"/>
                    <a:pt x="5585" y="5157"/>
                    <a:pt x="5639" y="5104"/>
                  </a:cubicBezTo>
                  <a:cubicBezTo>
                    <a:pt x="5844" y="4898"/>
                    <a:pt x="6147" y="4796"/>
                    <a:pt x="6450" y="4796"/>
                  </a:cubicBezTo>
                  <a:cubicBezTo>
                    <a:pt x="6754" y="4796"/>
                    <a:pt x="7057" y="4898"/>
                    <a:pt x="7262" y="5104"/>
                  </a:cubicBezTo>
                  <a:cubicBezTo>
                    <a:pt x="7298" y="5139"/>
                    <a:pt x="7369" y="5157"/>
                    <a:pt x="7459" y="5175"/>
                  </a:cubicBezTo>
                  <a:lnTo>
                    <a:pt x="7459" y="3052"/>
                  </a:lnTo>
                  <a:cubicBezTo>
                    <a:pt x="7459" y="2695"/>
                    <a:pt x="6638" y="2392"/>
                    <a:pt x="5460" y="2231"/>
                  </a:cubicBezTo>
                  <a:lnTo>
                    <a:pt x="5460" y="804"/>
                  </a:lnTo>
                  <a:cubicBezTo>
                    <a:pt x="5460" y="714"/>
                    <a:pt x="5282" y="661"/>
                    <a:pt x="5068" y="661"/>
                  </a:cubicBezTo>
                  <a:cubicBezTo>
                    <a:pt x="4836" y="661"/>
                    <a:pt x="4657" y="714"/>
                    <a:pt x="4657" y="804"/>
                  </a:cubicBezTo>
                  <a:lnTo>
                    <a:pt x="4657" y="2160"/>
                  </a:lnTo>
                  <a:cubicBezTo>
                    <a:pt x="4479" y="2142"/>
                    <a:pt x="4318" y="2142"/>
                    <a:pt x="4122" y="2124"/>
                  </a:cubicBezTo>
                  <a:lnTo>
                    <a:pt x="4122" y="126"/>
                  </a:lnTo>
                  <a:cubicBezTo>
                    <a:pt x="4122" y="54"/>
                    <a:pt x="3961" y="1"/>
                    <a:pt x="37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0"/>
            <p:cNvSpPr/>
            <p:nvPr/>
          </p:nvSpPr>
          <p:spPr>
            <a:xfrm>
              <a:off x="4037250" y="3823000"/>
              <a:ext cx="186050" cy="59800"/>
            </a:xfrm>
            <a:custGeom>
              <a:rect b="b" l="l" r="r" t="t"/>
              <a:pathLst>
                <a:path extrusionOk="0" h="2392" w="7442">
                  <a:moveTo>
                    <a:pt x="1" y="0"/>
                  </a:moveTo>
                  <a:lnTo>
                    <a:pt x="1" y="2391"/>
                  </a:lnTo>
                  <a:lnTo>
                    <a:pt x="7441" y="2391"/>
                  </a:lnTo>
                  <a:lnTo>
                    <a:pt x="7441" y="393"/>
                  </a:lnTo>
                  <a:lnTo>
                    <a:pt x="7406" y="393"/>
                  </a:lnTo>
                  <a:cubicBezTo>
                    <a:pt x="7138" y="375"/>
                    <a:pt x="6852" y="268"/>
                    <a:pt x="6674" y="90"/>
                  </a:cubicBezTo>
                  <a:cubicBezTo>
                    <a:pt x="6620" y="36"/>
                    <a:pt x="6518" y="9"/>
                    <a:pt x="6415" y="9"/>
                  </a:cubicBezTo>
                  <a:cubicBezTo>
                    <a:pt x="6313" y="9"/>
                    <a:pt x="6210" y="36"/>
                    <a:pt x="6157" y="90"/>
                  </a:cubicBezTo>
                  <a:cubicBezTo>
                    <a:pt x="5951" y="295"/>
                    <a:pt x="5648" y="397"/>
                    <a:pt x="5345" y="397"/>
                  </a:cubicBezTo>
                  <a:cubicBezTo>
                    <a:pt x="5041" y="397"/>
                    <a:pt x="4738" y="295"/>
                    <a:pt x="4533" y="90"/>
                  </a:cubicBezTo>
                  <a:cubicBezTo>
                    <a:pt x="4479" y="36"/>
                    <a:pt x="4377" y="9"/>
                    <a:pt x="4274" y="9"/>
                  </a:cubicBezTo>
                  <a:cubicBezTo>
                    <a:pt x="4172" y="9"/>
                    <a:pt x="4069" y="36"/>
                    <a:pt x="4015" y="90"/>
                  </a:cubicBezTo>
                  <a:cubicBezTo>
                    <a:pt x="3810" y="295"/>
                    <a:pt x="3507" y="397"/>
                    <a:pt x="3204" y="397"/>
                  </a:cubicBezTo>
                  <a:cubicBezTo>
                    <a:pt x="2900" y="397"/>
                    <a:pt x="2597" y="295"/>
                    <a:pt x="2392" y="90"/>
                  </a:cubicBezTo>
                  <a:cubicBezTo>
                    <a:pt x="2338" y="36"/>
                    <a:pt x="2240" y="9"/>
                    <a:pt x="2140" y="9"/>
                  </a:cubicBezTo>
                  <a:cubicBezTo>
                    <a:pt x="2039" y="9"/>
                    <a:pt x="1937" y="36"/>
                    <a:pt x="1874" y="90"/>
                  </a:cubicBezTo>
                  <a:cubicBezTo>
                    <a:pt x="1669" y="295"/>
                    <a:pt x="1366" y="397"/>
                    <a:pt x="1062" y="397"/>
                  </a:cubicBezTo>
                  <a:cubicBezTo>
                    <a:pt x="759" y="397"/>
                    <a:pt x="456" y="295"/>
                    <a:pt x="251" y="90"/>
                  </a:cubicBezTo>
                  <a:cubicBezTo>
                    <a:pt x="197" y="36"/>
                    <a:pt x="90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0"/>
            <p:cNvSpPr/>
            <p:nvPr/>
          </p:nvSpPr>
          <p:spPr>
            <a:xfrm>
              <a:off x="4026550" y="3896150"/>
              <a:ext cx="205675" cy="20100"/>
            </a:xfrm>
            <a:custGeom>
              <a:rect b="b" l="l" r="r" t="t"/>
              <a:pathLst>
                <a:path extrusionOk="0" h="804" w="8227">
                  <a:moveTo>
                    <a:pt x="393" y="1"/>
                  </a:moveTo>
                  <a:cubicBezTo>
                    <a:pt x="161" y="1"/>
                    <a:pt x="1" y="179"/>
                    <a:pt x="1" y="411"/>
                  </a:cubicBezTo>
                  <a:cubicBezTo>
                    <a:pt x="1" y="643"/>
                    <a:pt x="161" y="803"/>
                    <a:pt x="393" y="803"/>
                  </a:cubicBezTo>
                  <a:lnTo>
                    <a:pt x="7834" y="803"/>
                  </a:lnTo>
                  <a:cubicBezTo>
                    <a:pt x="8065" y="803"/>
                    <a:pt x="8226" y="643"/>
                    <a:pt x="8226" y="411"/>
                  </a:cubicBezTo>
                  <a:cubicBezTo>
                    <a:pt x="8226" y="179"/>
                    <a:pt x="8065" y="1"/>
                    <a:pt x="78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3" name="Google Shape;1093;p10"/>
          <p:cNvSpPr/>
          <p:nvPr/>
        </p:nvSpPr>
        <p:spPr>
          <a:xfrm>
            <a:off x="13976414" y="8216487"/>
            <a:ext cx="490421" cy="555314"/>
          </a:xfrm>
          <a:custGeom>
            <a:rect b="b" l="l" r="r" t="t"/>
            <a:pathLst>
              <a:path extrusionOk="0" h="10653" w="9653">
                <a:moveTo>
                  <a:pt x="4818" y="1"/>
                </a:moveTo>
                <a:cubicBezTo>
                  <a:pt x="4603" y="1"/>
                  <a:pt x="4425" y="179"/>
                  <a:pt x="4425" y="411"/>
                </a:cubicBezTo>
                <a:lnTo>
                  <a:pt x="4425" y="1607"/>
                </a:lnTo>
                <a:lnTo>
                  <a:pt x="1356" y="1607"/>
                </a:lnTo>
                <a:cubicBezTo>
                  <a:pt x="670" y="2310"/>
                  <a:pt x="36" y="2927"/>
                  <a:pt x="1" y="2927"/>
                </a:cubicBezTo>
                <a:cubicBezTo>
                  <a:pt x="1" y="2927"/>
                  <a:pt x="0" y="2927"/>
                  <a:pt x="0" y="2927"/>
                </a:cubicBezTo>
                <a:lnTo>
                  <a:pt x="0" y="2927"/>
                </a:lnTo>
                <a:lnTo>
                  <a:pt x="1338" y="4265"/>
                </a:lnTo>
                <a:lnTo>
                  <a:pt x="4425" y="4265"/>
                </a:lnTo>
                <a:lnTo>
                  <a:pt x="4425" y="10653"/>
                </a:lnTo>
                <a:lnTo>
                  <a:pt x="5228" y="10653"/>
                </a:lnTo>
                <a:lnTo>
                  <a:pt x="5228" y="7459"/>
                </a:lnTo>
                <a:lnTo>
                  <a:pt x="8279" y="7459"/>
                </a:lnTo>
                <a:cubicBezTo>
                  <a:pt x="8993" y="6745"/>
                  <a:pt x="9635" y="6121"/>
                  <a:pt x="9653" y="6121"/>
                </a:cubicBezTo>
                <a:lnTo>
                  <a:pt x="8315" y="4800"/>
                </a:lnTo>
                <a:lnTo>
                  <a:pt x="5228" y="4800"/>
                </a:lnTo>
                <a:lnTo>
                  <a:pt x="5228" y="411"/>
                </a:lnTo>
                <a:cubicBezTo>
                  <a:pt x="5228" y="179"/>
                  <a:pt x="5050" y="1"/>
                  <a:pt x="481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4" name="Google Shape;1094;p10"/>
          <p:cNvGrpSpPr/>
          <p:nvPr/>
        </p:nvGrpSpPr>
        <p:grpSpPr>
          <a:xfrm>
            <a:off x="14810831" y="8266880"/>
            <a:ext cx="540311" cy="450955"/>
            <a:chOff x="853250" y="4006875"/>
            <a:chExt cx="265875" cy="216275"/>
          </a:xfrm>
        </p:grpSpPr>
        <p:sp>
          <p:nvSpPr>
            <p:cNvPr id="1095" name="Google Shape;1095;p10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10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7" name="Google Shape;1097;p10"/>
          <p:cNvGrpSpPr/>
          <p:nvPr/>
        </p:nvGrpSpPr>
        <p:grpSpPr>
          <a:xfrm>
            <a:off x="16621029" y="8214231"/>
            <a:ext cx="378040" cy="556253"/>
            <a:chOff x="1978675" y="3981800"/>
            <a:chExt cx="186025" cy="266775"/>
          </a:xfrm>
        </p:grpSpPr>
        <p:sp>
          <p:nvSpPr>
            <p:cNvPr id="1098" name="Google Shape;1098;p10"/>
            <p:cNvSpPr/>
            <p:nvPr/>
          </p:nvSpPr>
          <p:spPr>
            <a:xfrm>
              <a:off x="1978675" y="3982250"/>
              <a:ext cx="20075" cy="266325"/>
            </a:xfrm>
            <a:custGeom>
              <a:rect b="b" l="l" r="r" t="t"/>
              <a:pathLst>
                <a:path extrusionOk="0" h="10653" w="803">
                  <a:moveTo>
                    <a:pt x="393" y="0"/>
                  </a:moveTo>
                  <a:cubicBezTo>
                    <a:pt x="178" y="0"/>
                    <a:pt x="0" y="179"/>
                    <a:pt x="0" y="411"/>
                  </a:cubicBezTo>
                  <a:lnTo>
                    <a:pt x="0" y="10652"/>
                  </a:lnTo>
                  <a:lnTo>
                    <a:pt x="803" y="10652"/>
                  </a:lnTo>
                  <a:lnTo>
                    <a:pt x="803" y="411"/>
                  </a:lnTo>
                  <a:cubicBezTo>
                    <a:pt x="803" y="179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0"/>
            <p:cNvSpPr/>
            <p:nvPr/>
          </p:nvSpPr>
          <p:spPr>
            <a:xfrm>
              <a:off x="2012125" y="3981800"/>
              <a:ext cx="152575" cy="119575"/>
            </a:xfrm>
            <a:custGeom>
              <a:rect b="b" l="l" r="r" t="t"/>
              <a:pathLst>
                <a:path extrusionOk="0" h="4783" w="6103">
                  <a:moveTo>
                    <a:pt x="1695" y="0"/>
                  </a:moveTo>
                  <a:cubicBezTo>
                    <a:pt x="518" y="0"/>
                    <a:pt x="0" y="375"/>
                    <a:pt x="0" y="375"/>
                  </a:cubicBezTo>
                  <a:lnTo>
                    <a:pt x="0" y="4782"/>
                  </a:lnTo>
                  <a:cubicBezTo>
                    <a:pt x="0" y="4782"/>
                    <a:pt x="500" y="4390"/>
                    <a:pt x="1695" y="4390"/>
                  </a:cubicBezTo>
                  <a:cubicBezTo>
                    <a:pt x="2637" y="4390"/>
                    <a:pt x="3579" y="4749"/>
                    <a:pt x="4593" y="4749"/>
                  </a:cubicBezTo>
                  <a:cubicBezTo>
                    <a:pt x="5077" y="4749"/>
                    <a:pt x="5578" y="4667"/>
                    <a:pt x="6102" y="4425"/>
                  </a:cubicBezTo>
                  <a:lnTo>
                    <a:pt x="6102" y="18"/>
                  </a:lnTo>
                  <a:cubicBezTo>
                    <a:pt x="5431" y="222"/>
                    <a:pt x="4876" y="291"/>
                    <a:pt x="4385" y="291"/>
                  </a:cubicBezTo>
                  <a:cubicBezTo>
                    <a:pt x="3374" y="291"/>
                    <a:pt x="2632" y="0"/>
                    <a:pt x="16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0" name="Google Shape;1100;p10"/>
          <p:cNvSpPr/>
          <p:nvPr/>
        </p:nvSpPr>
        <p:spPr>
          <a:xfrm>
            <a:off x="15693962" y="8247588"/>
            <a:ext cx="488642" cy="493074"/>
          </a:xfrm>
          <a:custGeom>
            <a:rect b="b" l="l" r="r" t="t"/>
            <a:pathLst>
              <a:path extrusionOk="0" h="9459" w="9618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1" name="Google Shape;1101;p10"/>
          <p:cNvGrpSpPr/>
          <p:nvPr/>
        </p:nvGrpSpPr>
        <p:grpSpPr>
          <a:xfrm>
            <a:off x="17435166" y="8228678"/>
            <a:ext cx="513131" cy="527426"/>
            <a:chOff x="480325" y="3970200"/>
            <a:chExt cx="252500" cy="252950"/>
          </a:xfrm>
        </p:grpSpPr>
        <p:sp>
          <p:nvSpPr>
            <p:cNvPr id="1102" name="Google Shape;1102;p10"/>
            <p:cNvSpPr/>
            <p:nvPr/>
          </p:nvSpPr>
          <p:spPr>
            <a:xfrm>
              <a:off x="480325" y="3970200"/>
              <a:ext cx="252500" cy="252950"/>
            </a:xfrm>
            <a:custGeom>
              <a:rect b="b" l="l" r="r" t="t"/>
              <a:pathLst>
                <a:path extrusionOk="0" h="10118" w="10100">
                  <a:moveTo>
                    <a:pt x="5050" y="4265"/>
                  </a:moveTo>
                  <a:cubicBezTo>
                    <a:pt x="5496" y="4265"/>
                    <a:pt x="5853" y="4622"/>
                    <a:pt x="5853" y="5068"/>
                  </a:cubicBezTo>
                  <a:cubicBezTo>
                    <a:pt x="5853" y="5496"/>
                    <a:pt x="5496" y="5853"/>
                    <a:pt x="5050" y="5853"/>
                  </a:cubicBezTo>
                  <a:cubicBezTo>
                    <a:pt x="4622" y="5853"/>
                    <a:pt x="4247" y="5496"/>
                    <a:pt x="4247" y="5068"/>
                  </a:cubicBezTo>
                  <a:cubicBezTo>
                    <a:pt x="4247" y="4622"/>
                    <a:pt x="4622" y="4265"/>
                    <a:pt x="5050" y="4265"/>
                  </a:cubicBezTo>
                  <a:close/>
                  <a:moveTo>
                    <a:pt x="5050" y="0"/>
                  </a:moveTo>
                  <a:lnTo>
                    <a:pt x="4889" y="536"/>
                  </a:lnTo>
                  <a:lnTo>
                    <a:pt x="4622" y="1374"/>
                  </a:lnTo>
                  <a:lnTo>
                    <a:pt x="3997" y="3391"/>
                  </a:lnTo>
                  <a:lnTo>
                    <a:pt x="2748" y="2730"/>
                  </a:lnTo>
                  <a:lnTo>
                    <a:pt x="3391" y="3979"/>
                  </a:lnTo>
                  <a:lnTo>
                    <a:pt x="1374" y="4622"/>
                  </a:lnTo>
                  <a:lnTo>
                    <a:pt x="536" y="4871"/>
                  </a:lnTo>
                  <a:lnTo>
                    <a:pt x="1" y="5050"/>
                  </a:lnTo>
                  <a:lnTo>
                    <a:pt x="536" y="5228"/>
                  </a:lnTo>
                  <a:lnTo>
                    <a:pt x="1339" y="5496"/>
                  </a:lnTo>
                  <a:lnTo>
                    <a:pt x="3373" y="6120"/>
                  </a:lnTo>
                  <a:lnTo>
                    <a:pt x="2730" y="7387"/>
                  </a:lnTo>
                  <a:lnTo>
                    <a:pt x="3979" y="6727"/>
                  </a:lnTo>
                  <a:lnTo>
                    <a:pt x="4622" y="8761"/>
                  </a:lnTo>
                  <a:lnTo>
                    <a:pt x="4872" y="9582"/>
                  </a:lnTo>
                  <a:lnTo>
                    <a:pt x="5032" y="10117"/>
                  </a:lnTo>
                  <a:lnTo>
                    <a:pt x="5211" y="9582"/>
                  </a:lnTo>
                  <a:lnTo>
                    <a:pt x="5478" y="8761"/>
                  </a:lnTo>
                  <a:lnTo>
                    <a:pt x="6121" y="6709"/>
                  </a:lnTo>
                  <a:lnTo>
                    <a:pt x="7370" y="7369"/>
                  </a:lnTo>
                  <a:lnTo>
                    <a:pt x="7370" y="7369"/>
                  </a:lnTo>
                  <a:lnTo>
                    <a:pt x="6709" y="6120"/>
                  </a:lnTo>
                  <a:lnTo>
                    <a:pt x="8743" y="5478"/>
                  </a:lnTo>
                  <a:lnTo>
                    <a:pt x="9564" y="5210"/>
                  </a:lnTo>
                  <a:lnTo>
                    <a:pt x="10099" y="5032"/>
                  </a:lnTo>
                  <a:lnTo>
                    <a:pt x="9564" y="4889"/>
                  </a:lnTo>
                  <a:lnTo>
                    <a:pt x="8743" y="4640"/>
                  </a:lnTo>
                  <a:lnTo>
                    <a:pt x="6727" y="3997"/>
                  </a:lnTo>
                  <a:lnTo>
                    <a:pt x="7370" y="2730"/>
                  </a:lnTo>
                  <a:lnTo>
                    <a:pt x="7370" y="2730"/>
                  </a:lnTo>
                  <a:lnTo>
                    <a:pt x="6121" y="3391"/>
                  </a:lnTo>
                  <a:lnTo>
                    <a:pt x="5478" y="1356"/>
                  </a:lnTo>
                  <a:lnTo>
                    <a:pt x="5211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0"/>
            <p:cNvSpPr/>
            <p:nvPr/>
          </p:nvSpPr>
          <p:spPr>
            <a:xfrm>
              <a:off x="625300" y="41151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3712" y="0"/>
                  </a:moveTo>
                  <a:lnTo>
                    <a:pt x="3105" y="197"/>
                  </a:lnTo>
                  <a:lnTo>
                    <a:pt x="2837" y="268"/>
                  </a:lnTo>
                  <a:cubicBezTo>
                    <a:pt x="2695" y="750"/>
                    <a:pt x="2481" y="1178"/>
                    <a:pt x="2159" y="1570"/>
                  </a:cubicBezTo>
                  <a:cubicBezTo>
                    <a:pt x="1999" y="1785"/>
                    <a:pt x="1785" y="1981"/>
                    <a:pt x="1571" y="2177"/>
                  </a:cubicBezTo>
                  <a:cubicBezTo>
                    <a:pt x="1178" y="2480"/>
                    <a:pt x="750" y="2712"/>
                    <a:pt x="268" y="2837"/>
                  </a:cubicBezTo>
                  <a:lnTo>
                    <a:pt x="179" y="3123"/>
                  </a:lnTo>
                  <a:lnTo>
                    <a:pt x="0" y="3712"/>
                  </a:lnTo>
                  <a:cubicBezTo>
                    <a:pt x="875" y="3587"/>
                    <a:pt x="1678" y="3176"/>
                    <a:pt x="2338" y="2570"/>
                  </a:cubicBezTo>
                  <a:cubicBezTo>
                    <a:pt x="2409" y="2480"/>
                    <a:pt x="2498" y="2409"/>
                    <a:pt x="2570" y="2320"/>
                  </a:cubicBezTo>
                  <a:cubicBezTo>
                    <a:pt x="3176" y="1677"/>
                    <a:pt x="3569" y="857"/>
                    <a:pt x="37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0"/>
            <p:cNvSpPr/>
            <p:nvPr/>
          </p:nvSpPr>
          <p:spPr>
            <a:xfrm>
              <a:off x="625300" y="39853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0" y="0"/>
                  </a:moveTo>
                  <a:lnTo>
                    <a:pt x="179" y="589"/>
                  </a:lnTo>
                  <a:lnTo>
                    <a:pt x="286" y="874"/>
                  </a:lnTo>
                  <a:cubicBezTo>
                    <a:pt x="750" y="1017"/>
                    <a:pt x="1178" y="1231"/>
                    <a:pt x="1553" y="1535"/>
                  </a:cubicBezTo>
                  <a:cubicBezTo>
                    <a:pt x="1785" y="1713"/>
                    <a:pt x="1981" y="1927"/>
                    <a:pt x="2159" y="2159"/>
                  </a:cubicBezTo>
                  <a:cubicBezTo>
                    <a:pt x="2481" y="2534"/>
                    <a:pt x="2695" y="2962"/>
                    <a:pt x="2837" y="3444"/>
                  </a:cubicBezTo>
                  <a:lnTo>
                    <a:pt x="3105" y="3515"/>
                  </a:lnTo>
                  <a:lnTo>
                    <a:pt x="3712" y="3711"/>
                  </a:lnTo>
                  <a:cubicBezTo>
                    <a:pt x="3569" y="2855"/>
                    <a:pt x="3159" y="2034"/>
                    <a:pt x="2570" y="1392"/>
                  </a:cubicBezTo>
                  <a:cubicBezTo>
                    <a:pt x="2481" y="1303"/>
                    <a:pt x="2409" y="1231"/>
                    <a:pt x="2320" y="1142"/>
                  </a:cubicBezTo>
                  <a:cubicBezTo>
                    <a:pt x="1678" y="553"/>
                    <a:pt x="875" y="14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0"/>
            <p:cNvSpPr/>
            <p:nvPr/>
          </p:nvSpPr>
          <p:spPr>
            <a:xfrm>
              <a:off x="495050" y="398537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3729" y="0"/>
                  </a:moveTo>
                  <a:cubicBezTo>
                    <a:pt x="2855" y="143"/>
                    <a:pt x="2034" y="535"/>
                    <a:pt x="1392" y="1124"/>
                  </a:cubicBezTo>
                  <a:cubicBezTo>
                    <a:pt x="1303" y="1213"/>
                    <a:pt x="1232" y="1285"/>
                    <a:pt x="1160" y="1374"/>
                  </a:cubicBezTo>
                  <a:cubicBezTo>
                    <a:pt x="553" y="2034"/>
                    <a:pt x="143" y="2837"/>
                    <a:pt x="0" y="3694"/>
                  </a:cubicBezTo>
                  <a:lnTo>
                    <a:pt x="589" y="3515"/>
                  </a:lnTo>
                  <a:lnTo>
                    <a:pt x="892" y="3426"/>
                  </a:lnTo>
                  <a:cubicBezTo>
                    <a:pt x="1017" y="2962"/>
                    <a:pt x="1249" y="2516"/>
                    <a:pt x="1553" y="2123"/>
                  </a:cubicBezTo>
                  <a:cubicBezTo>
                    <a:pt x="1731" y="1909"/>
                    <a:pt x="1927" y="1695"/>
                    <a:pt x="2159" y="1517"/>
                  </a:cubicBezTo>
                  <a:cubicBezTo>
                    <a:pt x="2552" y="1213"/>
                    <a:pt x="2980" y="999"/>
                    <a:pt x="3444" y="857"/>
                  </a:cubicBezTo>
                  <a:lnTo>
                    <a:pt x="3533" y="5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0"/>
            <p:cNvSpPr/>
            <p:nvPr/>
          </p:nvSpPr>
          <p:spPr>
            <a:xfrm>
              <a:off x="495050" y="411562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0" y="0"/>
                  </a:moveTo>
                  <a:cubicBezTo>
                    <a:pt x="161" y="874"/>
                    <a:pt x="553" y="1677"/>
                    <a:pt x="1160" y="2320"/>
                  </a:cubicBezTo>
                  <a:cubicBezTo>
                    <a:pt x="1232" y="2409"/>
                    <a:pt x="1303" y="2480"/>
                    <a:pt x="1392" y="2569"/>
                  </a:cubicBezTo>
                  <a:cubicBezTo>
                    <a:pt x="2034" y="3158"/>
                    <a:pt x="2855" y="3569"/>
                    <a:pt x="3729" y="3694"/>
                  </a:cubicBezTo>
                  <a:lnTo>
                    <a:pt x="3515" y="3105"/>
                  </a:lnTo>
                  <a:lnTo>
                    <a:pt x="3444" y="2819"/>
                  </a:lnTo>
                  <a:cubicBezTo>
                    <a:pt x="2980" y="2694"/>
                    <a:pt x="2534" y="2462"/>
                    <a:pt x="2159" y="2159"/>
                  </a:cubicBezTo>
                  <a:cubicBezTo>
                    <a:pt x="1927" y="1981"/>
                    <a:pt x="1731" y="1767"/>
                    <a:pt x="1553" y="1570"/>
                  </a:cubicBezTo>
                  <a:cubicBezTo>
                    <a:pt x="1249" y="1178"/>
                    <a:pt x="1017" y="750"/>
                    <a:pt x="892" y="268"/>
                  </a:cubicBezTo>
                  <a:lnTo>
                    <a:pt x="607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7" name="Google Shape;1107;p10"/>
          <p:cNvGrpSpPr/>
          <p:nvPr/>
        </p:nvGrpSpPr>
        <p:grpSpPr>
          <a:xfrm>
            <a:off x="7560664" y="9130521"/>
            <a:ext cx="514045" cy="526488"/>
            <a:chOff x="5745250" y="4378350"/>
            <a:chExt cx="252950" cy="252500"/>
          </a:xfrm>
        </p:grpSpPr>
        <p:sp>
          <p:nvSpPr>
            <p:cNvPr id="1108" name="Google Shape;1108;p10"/>
            <p:cNvSpPr/>
            <p:nvPr/>
          </p:nvSpPr>
          <p:spPr>
            <a:xfrm>
              <a:off x="5745250" y="43783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0"/>
            <p:cNvSpPr/>
            <p:nvPr/>
          </p:nvSpPr>
          <p:spPr>
            <a:xfrm>
              <a:off x="5806350" y="4419725"/>
              <a:ext cx="15650" cy="18425"/>
            </a:xfrm>
            <a:custGeom>
              <a:rect b="b" l="l" r="r" t="t"/>
              <a:pathLst>
                <a:path extrusionOk="0" h="737" w="626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0" name="Google Shape;1110;p10"/>
          <p:cNvGrpSpPr/>
          <p:nvPr/>
        </p:nvGrpSpPr>
        <p:grpSpPr>
          <a:xfrm>
            <a:off x="8343874" y="9137037"/>
            <a:ext cx="514045" cy="527426"/>
            <a:chOff x="6130650" y="4381475"/>
            <a:chExt cx="252950" cy="252950"/>
          </a:xfrm>
        </p:grpSpPr>
        <p:sp>
          <p:nvSpPr>
            <p:cNvPr id="1111" name="Google Shape;1111;p10"/>
            <p:cNvSpPr/>
            <p:nvPr/>
          </p:nvSpPr>
          <p:spPr>
            <a:xfrm>
              <a:off x="6130650" y="43814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0"/>
            <p:cNvSpPr/>
            <p:nvPr/>
          </p:nvSpPr>
          <p:spPr>
            <a:xfrm>
              <a:off x="6266250" y="4488650"/>
              <a:ext cx="34375" cy="11325"/>
            </a:xfrm>
            <a:custGeom>
              <a:rect b="b" l="l" r="r" t="t"/>
              <a:pathLst>
                <a:path extrusionOk="0" h="453" w="1375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3" name="Google Shape;1113;p10"/>
          <p:cNvSpPr/>
          <p:nvPr/>
        </p:nvSpPr>
        <p:spPr>
          <a:xfrm>
            <a:off x="9122655" y="9160456"/>
            <a:ext cx="496822" cy="484473"/>
          </a:xfrm>
          <a:custGeom>
            <a:rect b="b" l="l" r="r" t="t"/>
            <a:pathLst>
              <a:path extrusionOk="0" h="9294" w="9779">
                <a:moveTo>
                  <a:pt x="5890" y="795"/>
                </a:moveTo>
                <a:cubicBezTo>
                  <a:pt x="6526" y="795"/>
                  <a:pt x="7154" y="933"/>
                  <a:pt x="7726" y="1211"/>
                </a:cubicBezTo>
                <a:cubicBezTo>
                  <a:pt x="7708" y="1211"/>
                  <a:pt x="7708" y="1211"/>
                  <a:pt x="7708" y="1229"/>
                </a:cubicBezTo>
                <a:cubicBezTo>
                  <a:pt x="7423" y="1515"/>
                  <a:pt x="7209" y="1818"/>
                  <a:pt x="7084" y="2103"/>
                </a:cubicBezTo>
                <a:cubicBezTo>
                  <a:pt x="6222" y="1599"/>
                  <a:pt x="5310" y="1332"/>
                  <a:pt x="4493" y="1332"/>
                </a:cubicBezTo>
                <a:cubicBezTo>
                  <a:pt x="4126" y="1332"/>
                  <a:pt x="3777" y="1386"/>
                  <a:pt x="3462" y="1497"/>
                </a:cubicBezTo>
                <a:cubicBezTo>
                  <a:pt x="4210" y="1031"/>
                  <a:pt x="5057" y="795"/>
                  <a:pt x="5890" y="795"/>
                </a:cubicBezTo>
                <a:close/>
                <a:moveTo>
                  <a:pt x="2819" y="1996"/>
                </a:moveTo>
                <a:cubicBezTo>
                  <a:pt x="3355" y="2014"/>
                  <a:pt x="4390" y="2639"/>
                  <a:pt x="5585" y="3620"/>
                </a:cubicBezTo>
                <a:cubicBezTo>
                  <a:pt x="5264" y="3763"/>
                  <a:pt x="4961" y="3977"/>
                  <a:pt x="4675" y="4244"/>
                </a:cubicBezTo>
                <a:cubicBezTo>
                  <a:pt x="4407" y="4530"/>
                  <a:pt x="4193" y="4833"/>
                  <a:pt x="4051" y="5137"/>
                </a:cubicBezTo>
                <a:cubicBezTo>
                  <a:pt x="3069" y="3959"/>
                  <a:pt x="2445" y="2924"/>
                  <a:pt x="2427" y="2371"/>
                </a:cubicBezTo>
                <a:cubicBezTo>
                  <a:pt x="2480" y="2300"/>
                  <a:pt x="2552" y="2246"/>
                  <a:pt x="2623" y="2175"/>
                </a:cubicBezTo>
                <a:cubicBezTo>
                  <a:pt x="2677" y="2103"/>
                  <a:pt x="2748" y="2050"/>
                  <a:pt x="2819" y="1996"/>
                </a:cubicBezTo>
                <a:close/>
                <a:moveTo>
                  <a:pt x="1945" y="3013"/>
                </a:moveTo>
                <a:lnTo>
                  <a:pt x="1945" y="3013"/>
                </a:lnTo>
                <a:cubicBezTo>
                  <a:pt x="1588" y="4048"/>
                  <a:pt x="1820" y="5386"/>
                  <a:pt x="2552" y="6635"/>
                </a:cubicBezTo>
                <a:cubicBezTo>
                  <a:pt x="2249" y="6760"/>
                  <a:pt x="1945" y="6974"/>
                  <a:pt x="1678" y="7260"/>
                </a:cubicBezTo>
                <a:cubicBezTo>
                  <a:pt x="1660" y="7278"/>
                  <a:pt x="1660" y="7278"/>
                  <a:pt x="1660" y="7296"/>
                </a:cubicBezTo>
                <a:cubicBezTo>
                  <a:pt x="1017" y="5957"/>
                  <a:pt x="1124" y="4334"/>
                  <a:pt x="1945" y="3013"/>
                </a:cubicBezTo>
                <a:close/>
                <a:moveTo>
                  <a:pt x="5876" y="0"/>
                </a:moveTo>
                <a:cubicBezTo>
                  <a:pt x="4664" y="0"/>
                  <a:pt x="3429" y="424"/>
                  <a:pt x="2409" y="1265"/>
                </a:cubicBezTo>
                <a:cubicBezTo>
                  <a:pt x="2325" y="1204"/>
                  <a:pt x="2228" y="1175"/>
                  <a:pt x="2129" y="1175"/>
                </a:cubicBezTo>
                <a:cubicBezTo>
                  <a:pt x="1997" y="1175"/>
                  <a:pt x="1861" y="1226"/>
                  <a:pt x="1749" y="1318"/>
                </a:cubicBezTo>
                <a:cubicBezTo>
                  <a:pt x="1588" y="1497"/>
                  <a:pt x="1553" y="1782"/>
                  <a:pt x="1678" y="1996"/>
                </a:cubicBezTo>
                <a:cubicBezTo>
                  <a:pt x="18" y="4013"/>
                  <a:pt x="0" y="6903"/>
                  <a:pt x="1678" y="8777"/>
                </a:cubicBezTo>
                <a:cubicBezTo>
                  <a:pt x="1713" y="8509"/>
                  <a:pt x="1910" y="8152"/>
                  <a:pt x="2231" y="7831"/>
                </a:cubicBezTo>
                <a:cubicBezTo>
                  <a:pt x="2570" y="7492"/>
                  <a:pt x="2927" y="7296"/>
                  <a:pt x="3194" y="7296"/>
                </a:cubicBezTo>
                <a:cubicBezTo>
                  <a:pt x="3212" y="7028"/>
                  <a:pt x="3408" y="6671"/>
                  <a:pt x="3747" y="6332"/>
                </a:cubicBezTo>
                <a:cubicBezTo>
                  <a:pt x="4068" y="5993"/>
                  <a:pt x="4425" y="5797"/>
                  <a:pt x="4693" y="5779"/>
                </a:cubicBezTo>
                <a:cubicBezTo>
                  <a:pt x="4711" y="5601"/>
                  <a:pt x="4818" y="5351"/>
                  <a:pt x="4996" y="5101"/>
                </a:cubicBezTo>
                <a:cubicBezTo>
                  <a:pt x="5014" y="5137"/>
                  <a:pt x="5050" y="5154"/>
                  <a:pt x="5068" y="5190"/>
                </a:cubicBezTo>
                <a:lnTo>
                  <a:pt x="9064" y="9169"/>
                </a:lnTo>
                <a:cubicBezTo>
                  <a:pt x="9136" y="9258"/>
                  <a:pt x="9243" y="9294"/>
                  <a:pt x="9332" y="9294"/>
                </a:cubicBezTo>
                <a:cubicBezTo>
                  <a:pt x="9439" y="9294"/>
                  <a:pt x="9546" y="9258"/>
                  <a:pt x="9618" y="9169"/>
                </a:cubicBezTo>
                <a:cubicBezTo>
                  <a:pt x="9778" y="9026"/>
                  <a:pt x="9778" y="8759"/>
                  <a:pt x="9618" y="8616"/>
                </a:cubicBezTo>
                <a:lnTo>
                  <a:pt x="5621" y="4619"/>
                </a:lnTo>
                <a:cubicBezTo>
                  <a:pt x="5603" y="4601"/>
                  <a:pt x="5585" y="4584"/>
                  <a:pt x="5549" y="4566"/>
                </a:cubicBezTo>
                <a:cubicBezTo>
                  <a:pt x="5781" y="4387"/>
                  <a:pt x="6031" y="4280"/>
                  <a:pt x="6210" y="4262"/>
                </a:cubicBezTo>
                <a:cubicBezTo>
                  <a:pt x="6210" y="3995"/>
                  <a:pt x="6424" y="3638"/>
                  <a:pt x="6745" y="3299"/>
                </a:cubicBezTo>
                <a:cubicBezTo>
                  <a:pt x="7084" y="2978"/>
                  <a:pt x="7441" y="2764"/>
                  <a:pt x="7708" y="2764"/>
                </a:cubicBezTo>
                <a:cubicBezTo>
                  <a:pt x="7708" y="2496"/>
                  <a:pt x="7940" y="2139"/>
                  <a:pt x="8244" y="1800"/>
                </a:cubicBezTo>
                <a:cubicBezTo>
                  <a:pt x="8565" y="1479"/>
                  <a:pt x="8940" y="1283"/>
                  <a:pt x="9189" y="1265"/>
                </a:cubicBezTo>
                <a:cubicBezTo>
                  <a:pt x="8264" y="419"/>
                  <a:pt x="7081" y="0"/>
                  <a:pt x="58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4" name="Google Shape;1114;p10"/>
          <p:cNvGrpSpPr/>
          <p:nvPr/>
        </p:nvGrpSpPr>
        <p:grpSpPr>
          <a:xfrm>
            <a:off x="9893089" y="9172765"/>
            <a:ext cx="541226" cy="458566"/>
            <a:chOff x="6919750" y="1464650"/>
            <a:chExt cx="266325" cy="219925"/>
          </a:xfrm>
        </p:grpSpPr>
        <p:sp>
          <p:nvSpPr>
            <p:cNvPr id="1115" name="Google Shape;1115;p10"/>
            <p:cNvSpPr/>
            <p:nvPr/>
          </p:nvSpPr>
          <p:spPr>
            <a:xfrm>
              <a:off x="6919750" y="1464650"/>
              <a:ext cx="266325" cy="219925"/>
            </a:xfrm>
            <a:custGeom>
              <a:rect b="b" l="l" r="r" t="t"/>
              <a:pathLst>
                <a:path extrusionOk="0" h="8797" w="10653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0"/>
            <p:cNvSpPr/>
            <p:nvPr/>
          </p:nvSpPr>
          <p:spPr>
            <a:xfrm>
              <a:off x="7006275" y="1551175"/>
              <a:ext cx="93250" cy="93250"/>
            </a:xfrm>
            <a:custGeom>
              <a:rect b="b" l="l" r="r" t="t"/>
              <a:pathLst>
                <a:path extrusionOk="0" h="3730" w="373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7" name="Google Shape;1117;p10"/>
          <p:cNvGrpSpPr/>
          <p:nvPr/>
        </p:nvGrpSpPr>
        <p:grpSpPr>
          <a:xfrm>
            <a:off x="10701715" y="9135262"/>
            <a:ext cx="563936" cy="519972"/>
            <a:chOff x="4759875" y="1027050"/>
            <a:chExt cx="277500" cy="249375"/>
          </a:xfrm>
        </p:grpSpPr>
        <p:sp>
          <p:nvSpPr>
            <p:cNvPr id="1118" name="Google Shape;1118;p10"/>
            <p:cNvSpPr/>
            <p:nvPr/>
          </p:nvSpPr>
          <p:spPr>
            <a:xfrm>
              <a:off x="4885225" y="1027050"/>
              <a:ext cx="26800" cy="39725"/>
            </a:xfrm>
            <a:custGeom>
              <a:rect b="b" l="l" r="r" t="t"/>
              <a:pathLst>
                <a:path extrusionOk="0" h="1589" w="1072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0"/>
            <p:cNvSpPr/>
            <p:nvPr/>
          </p:nvSpPr>
          <p:spPr>
            <a:xfrm>
              <a:off x="4795575" y="1077025"/>
              <a:ext cx="206100" cy="159250"/>
            </a:xfrm>
            <a:custGeom>
              <a:rect b="b" l="l" r="r" t="t"/>
              <a:pathLst>
                <a:path extrusionOk="0" h="6370" w="8244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0"/>
            <p:cNvSpPr/>
            <p:nvPr/>
          </p:nvSpPr>
          <p:spPr>
            <a:xfrm>
              <a:off x="4815650" y="1249650"/>
              <a:ext cx="165950" cy="26775"/>
            </a:xfrm>
            <a:custGeom>
              <a:rect b="b" l="l" r="r" t="t"/>
              <a:pathLst>
                <a:path extrusionOk="0" h="1071" w="6638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0"/>
            <p:cNvSpPr/>
            <p:nvPr/>
          </p:nvSpPr>
          <p:spPr>
            <a:xfrm>
              <a:off x="4759875" y="1094425"/>
              <a:ext cx="28125" cy="28125"/>
            </a:xfrm>
            <a:custGeom>
              <a:rect b="b" l="l" r="r" t="t"/>
              <a:pathLst>
                <a:path extrusionOk="0" h="1125" w="1125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0"/>
            <p:cNvSpPr/>
            <p:nvPr/>
          </p:nvSpPr>
          <p:spPr>
            <a:xfrm>
              <a:off x="5009225" y="1094425"/>
              <a:ext cx="28150" cy="28125"/>
            </a:xfrm>
            <a:custGeom>
              <a:rect b="b" l="l" r="r" t="t"/>
              <a:pathLst>
                <a:path extrusionOk="0" h="1125" w="1126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3" name="Google Shape;1123;p10"/>
          <p:cNvGrpSpPr/>
          <p:nvPr/>
        </p:nvGrpSpPr>
        <p:grpSpPr>
          <a:xfrm>
            <a:off x="11533609" y="9110743"/>
            <a:ext cx="572979" cy="524924"/>
            <a:chOff x="3357900" y="1057675"/>
            <a:chExt cx="281950" cy="251750"/>
          </a:xfrm>
        </p:grpSpPr>
        <p:sp>
          <p:nvSpPr>
            <p:cNvPr id="1124" name="Google Shape;1124;p10"/>
            <p:cNvSpPr/>
            <p:nvPr/>
          </p:nvSpPr>
          <p:spPr>
            <a:xfrm>
              <a:off x="3357900" y="1064075"/>
              <a:ext cx="226625" cy="245350"/>
            </a:xfrm>
            <a:custGeom>
              <a:rect b="b" l="l" r="r" t="t"/>
              <a:pathLst>
                <a:path extrusionOk="0" h="9814" w="9065">
                  <a:moveTo>
                    <a:pt x="4158" y="1"/>
                  </a:moveTo>
                  <a:cubicBezTo>
                    <a:pt x="5621" y="1464"/>
                    <a:pt x="6067" y="3730"/>
                    <a:pt x="5103" y="5693"/>
                  </a:cubicBezTo>
                  <a:cubicBezTo>
                    <a:pt x="4227" y="7445"/>
                    <a:pt x="2469" y="8430"/>
                    <a:pt x="654" y="8430"/>
                  </a:cubicBezTo>
                  <a:cubicBezTo>
                    <a:pt x="436" y="8430"/>
                    <a:pt x="218" y="8415"/>
                    <a:pt x="0" y="8387"/>
                  </a:cubicBezTo>
                  <a:lnTo>
                    <a:pt x="0" y="8387"/>
                  </a:lnTo>
                  <a:cubicBezTo>
                    <a:pt x="375" y="8744"/>
                    <a:pt x="803" y="9065"/>
                    <a:pt x="1285" y="9297"/>
                  </a:cubicBezTo>
                  <a:cubicBezTo>
                    <a:pt x="1992" y="9647"/>
                    <a:pt x="2740" y="9813"/>
                    <a:pt x="3476" y="9813"/>
                  </a:cubicBezTo>
                  <a:cubicBezTo>
                    <a:pt x="5285" y="9813"/>
                    <a:pt x="7019" y="8810"/>
                    <a:pt x="7869" y="7084"/>
                  </a:cubicBezTo>
                  <a:cubicBezTo>
                    <a:pt x="9065" y="4640"/>
                    <a:pt x="8101" y="1714"/>
                    <a:pt x="5657" y="482"/>
                  </a:cubicBezTo>
                  <a:cubicBezTo>
                    <a:pt x="5175" y="251"/>
                    <a:pt x="4657" y="72"/>
                    <a:pt x="41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0"/>
            <p:cNvSpPr/>
            <p:nvPr/>
          </p:nvSpPr>
          <p:spPr>
            <a:xfrm>
              <a:off x="3593875" y="1188800"/>
              <a:ext cx="45975" cy="48375"/>
            </a:xfrm>
            <a:custGeom>
              <a:rect b="b" l="l" r="r" t="t"/>
              <a:pathLst>
                <a:path extrusionOk="0" h="1935" w="1839">
                  <a:moveTo>
                    <a:pt x="757" y="1"/>
                  </a:moveTo>
                  <a:cubicBezTo>
                    <a:pt x="743" y="1"/>
                    <a:pt x="728" y="3"/>
                    <a:pt x="714" y="8"/>
                  </a:cubicBezTo>
                  <a:cubicBezTo>
                    <a:pt x="660" y="8"/>
                    <a:pt x="607" y="61"/>
                    <a:pt x="607" y="115"/>
                  </a:cubicBezTo>
                  <a:lnTo>
                    <a:pt x="589" y="579"/>
                  </a:lnTo>
                  <a:cubicBezTo>
                    <a:pt x="589" y="632"/>
                    <a:pt x="553" y="668"/>
                    <a:pt x="500" y="686"/>
                  </a:cubicBezTo>
                  <a:lnTo>
                    <a:pt x="89" y="775"/>
                  </a:lnTo>
                  <a:cubicBezTo>
                    <a:pt x="36" y="793"/>
                    <a:pt x="0" y="846"/>
                    <a:pt x="0" y="900"/>
                  </a:cubicBezTo>
                  <a:cubicBezTo>
                    <a:pt x="0" y="953"/>
                    <a:pt x="18" y="1007"/>
                    <a:pt x="72" y="1025"/>
                  </a:cubicBezTo>
                  <a:lnTo>
                    <a:pt x="250" y="1114"/>
                  </a:lnTo>
                  <a:lnTo>
                    <a:pt x="482" y="1239"/>
                  </a:lnTo>
                  <a:cubicBezTo>
                    <a:pt x="482" y="1257"/>
                    <a:pt x="518" y="1274"/>
                    <a:pt x="518" y="1292"/>
                  </a:cubicBezTo>
                  <a:cubicBezTo>
                    <a:pt x="536" y="1310"/>
                    <a:pt x="536" y="1328"/>
                    <a:pt x="536" y="1364"/>
                  </a:cubicBezTo>
                  <a:lnTo>
                    <a:pt x="536" y="1810"/>
                  </a:lnTo>
                  <a:cubicBezTo>
                    <a:pt x="536" y="1863"/>
                    <a:pt x="571" y="1917"/>
                    <a:pt x="607" y="1935"/>
                  </a:cubicBezTo>
                  <a:cubicBezTo>
                    <a:pt x="678" y="1935"/>
                    <a:pt x="732" y="1935"/>
                    <a:pt x="767" y="1881"/>
                  </a:cubicBezTo>
                  <a:lnTo>
                    <a:pt x="1053" y="1524"/>
                  </a:lnTo>
                  <a:cubicBezTo>
                    <a:pt x="1092" y="1498"/>
                    <a:pt x="1122" y="1482"/>
                    <a:pt x="1163" y="1482"/>
                  </a:cubicBezTo>
                  <a:cubicBezTo>
                    <a:pt x="1178" y="1482"/>
                    <a:pt x="1194" y="1484"/>
                    <a:pt x="1214" y="1489"/>
                  </a:cubicBezTo>
                  <a:lnTo>
                    <a:pt x="1642" y="1649"/>
                  </a:lnTo>
                  <a:cubicBezTo>
                    <a:pt x="1656" y="1654"/>
                    <a:pt x="1670" y="1656"/>
                    <a:pt x="1684" y="1656"/>
                  </a:cubicBezTo>
                  <a:cubicBezTo>
                    <a:pt x="1723" y="1656"/>
                    <a:pt x="1758" y="1640"/>
                    <a:pt x="1785" y="1614"/>
                  </a:cubicBezTo>
                  <a:cubicBezTo>
                    <a:pt x="1838" y="1578"/>
                    <a:pt x="1838" y="1506"/>
                    <a:pt x="1802" y="1471"/>
                  </a:cubicBezTo>
                  <a:lnTo>
                    <a:pt x="1535" y="1078"/>
                  </a:lnTo>
                  <a:cubicBezTo>
                    <a:pt x="1517" y="1043"/>
                    <a:pt x="1517" y="989"/>
                    <a:pt x="1535" y="935"/>
                  </a:cubicBezTo>
                  <a:lnTo>
                    <a:pt x="1785" y="579"/>
                  </a:lnTo>
                  <a:cubicBezTo>
                    <a:pt x="1820" y="525"/>
                    <a:pt x="1820" y="472"/>
                    <a:pt x="1785" y="418"/>
                  </a:cubicBezTo>
                  <a:cubicBezTo>
                    <a:pt x="1771" y="392"/>
                    <a:pt x="1730" y="375"/>
                    <a:pt x="1694" y="375"/>
                  </a:cubicBezTo>
                  <a:cubicBezTo>
                    <a:pt x="1681" y="375"/>
                    <a:pt x="1669" y="378"/>
                    <a:pt x="1660" y="382"/>
                  </a:cubicBezTo>
                  <a:lnTo>
                    <a:pt x="1249" y="472"/>
                  </a:lnTo>
                  <a:cubicBezTo>
                    <a:pt x="1236" y="476"/>
                    <a:pt x="1222" y="478"/>
                    <a:pt x="1209" y="478"/>
                  </a:cubicBezTo>
                  <a:cubicBezTo>
                    <a:pt x="1170" y="478"/>
                    <a:pt x="1133" y="458"/>
                    <a:pt x="1106" y="418"/>
                  </a:cubicBezTo>
                  <a:lnTo>
                    <a:pt x="857" y="43"/>
                  </a:lnTo>
                  <a:cubicBezTo>
                    <a:pt x="831" y="17"/>
                    <a:pt x="795" y="1"/>
                    <a:pt x="7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0"/>
            <p:cNvSpPr/>
            <p:nvPr/>
          </p:nvSpPr>
          <p:spPr>
            <a:xfrm>
              <a:off x="3562650" y="1057675"/>
              <a:ext cx="77200" cy="78325"/>
            </a:xfrm>
            <a:custGeom>
              <a:rect b="b" l="l" r="r" t="t"/>
              <a:pathLst>
                <a:path extrusionOk="0" h="3133" w="3088">
                  <a:moveTo>
                    <a:pt x="934" y="0"/>
                  </a:moveTo>
                  <a:cubicBezTo>
                    <a:pt x="912" y="0"/>
                    <a:pt x="892" y="2"/>
                    <a:pt x="875" y="7"/>
                  </a:cubicBezTo>
                  <a:cubicBezTo>
                    <a:pt x="785" y="60"/>
                    <a:pt x="750" y="150"/>
                    <a:pt x="750" y="239"/>
                  </a:cubicBezTo>
                  <a:lnTo>
                    <a:pt x="839" y="935"/>
                  </a:lnTo>
                  <a:cubicBezTo>
                    <a:pt x="857" y="1024"/>
                    <a:pt x="821" y="1113"/>
                    <a:pt x="732" y="1149"/>
                  </a:cubicBezTo>
                  <a:lnTo>
                    <a:pt x="107" y="1452"/>
                  </a:lnTo>
                  <a:cubicBezTo>
                    <a:pt x="36" y="1488"/>
                    <a:pt x="0" y="1577"/>
                    <a:pt x="0" y="1666"/>
                  </a:cubicBezTo>
                  <a:cubicBezTo>
                    <a:pt x="18" y="1738"/>
                    <a:pt x="89" y="1827"/>
                    <a:pt x="161" y="1845"/>
                  </a:cubicBezTo>
                  <a:lnTo>
                    <a:pt x="464" y="1934"/>
                  </a:lnTo>
                  <a:lnTo>
                    <a:pt x="875" y="2059"/>
                  </a:lnTo>
                  <a:cubicBezTo>
                    <a:pt x="910" y="2059"/>
                    <a:pt x="928" y="2095"/>
                    <a:pt x="982" y="2112"/>
                  </a:cubicBezTo>
                  <a:cubicBezTo>
                    <a:pt x="999" y="2148"/>
                    <a:pt x="1017" y="2184"/>
                    <a:pt x="1035" y="2219"/>
                  </a:cubicBezTo>
                  <a:lnTo>
                    <a:pt x="1142" y="2951"/>
                  </a:lnTo>
                  <a:cubicBezTo>
                    <a:pt x="1160" y="3058"/>
                    <a:pt x="1231" y="3112"/>
                    <a:pt x="1321" y="3129"/>
                  </a:cubicBezTo>
                  <a:cubicBezTo>
                    <a:pt x="1332" y="3132"/>
                    <a:pt x="1343" y="3133"/>
                    <a:pt x="1354" y="3133"/>
                  </a:cubicBezTo>
                  <a:cubicBezTo>
                    <a:pt x="1428" y="3133"/>
                    <a:pt x="1486" y="3082"/>
                    <a:pt x="1517" y="3004"/>
                  </a:cubicBezTo>
                  <a:lnTo>
                    <a:pt x="1874" y="2362"/>
                  </a:lnTo>
                  <a:cubicBezTo>
                    <a:pt x="1918" y="2288"/>
                    <a:pt x="1975" y="2251"/>
                    <a:pt x="2055" y="2251"/>
                  </a:cubicBezTo>
                  <a:cubicBezTo>
                    <a:pt x="2071" y="2251"/>
                    <a:pt x="2088" y="2252"/>
                    <a:pt x="2106" y="2255"/>
                  </a:cubicBezTo>
                  <a:lnTo>
                    <a:pt x="2837" y="2362"/>
                  </a:lnTo>
                  <a:cubicBezTo>
                    <a:pt x="2852" y="2365"/>
                    <a:pt x="2866" y="2367"/>
                    <a:pt x="2880" y="2367"/>
                  </a:cubicBezTo>
                  <a:cubicBezTo>
                    <a:pt x="2949" y="2367"/>
                    <a:pt x="3004" y="2329"/>
                    <a:pt x="3034" y="2255"/>
                  </a:cubicBezTo>
                  <a:cubicBezTo>
                    <a:pt x="3087" y="2184"/>
                    <a:pt x="3069" y="2077"/>
                    <a:pt x="3016" y="2023"/>
                  </a:cubicBezTo>
                  <a:lnTo>
                    <a:pt x="2498" y="1488"/>
                  </a:lnTo>
                  <a:cubicBezTo>
                    <a:pt x="2463" y="1434"/>
                    <a:pt x="2445" y="1327"/>
                    <a:pt x="2463" y="1256"/>
                  </a:cubicBezTo>
                  <a:lnTo>
                    <a:pt x="2748" y="578"/>
                  </a:lnTo>
                  <a:cubicBezTo>
                    <a:pt x="2766" y="507"/>
                    <a:pt x="2766" y="399"/>
                    <a:pt x="2712" y="346"/>
                  </a:cubicBezTo>
                  <a:cubicBezTo>
                    <a:pt x="2677" y="311"/>
                    <a:pt x="2620" y="284"/>
                    <a:pt x="2564" y="284"/>
                  </a:cubicBezTo>
                  <a:cubicBezTo>
                    <a:pt x="2534" y="284"/>
                    <a:pt x="2505" y="292"/>
                    <a:pt x="2480" y="310"/>
                  </a:cubicBezTo>
                  <a:lnTo>
                    <a:pt x="1856" y="614"/>
                  </a:lnTo>
                  <a:cubicBezTo>
                    <a:pt x="1824" y="626"/>
                    <a:pt x="1793" y="632"/>
                    <a:pt x="1763" y="632"/>
                  </a:cubicBezTo>
                  <a:cubicBezTo>
                    <a:pt x="1708" y="632"/>
                    <a:pt x="1659" y="612"/>
                    <a:pt x="1624" y="578"/>
                  </a:cubicBezTo>
                  <a:lnTo>
                    <a:pt x="1124" y="60"/>
                  </a:lnTo>
                  <a:cubicBezTo>
                    <a:pt x="1071" y="20"/>
                    <a:pt x="997" y="0"/>
                    <a:pt x="9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7" name="Google Shape;1127;p10"/>
          <p:cNvGrpSpPr/>
          <p:nvPr/>
        </p:nvGrpSpPr>
        <p:grpSpPr>
          <a:xfrm>
            <a:off x="12399326" y="9087807"/>
            <a:ext cx="293755" cy="614844"/>
            <a:chOff x="3783900" y="1046675"/>
            <a:chExt cx="144550" cy="294875"/>
          </a:xfrm>
        </p:grpSpPr>
        <p:sp>
          <p:nvSpPr>
            <p:cNvPr id="1128" name="Google Shape;1128;p10"/>
            <p:cNvSpPr/>
            <p:nvPr/>
          </p:nvSpPr>
          <p:spPr>
            <a:xfrm>
              <a:off x="3783900" y="1046675"/>
              <a:ext cx="144550" cy="294875"/>
            </a:xfrm>
            <a:custGeom>
              <a:rect b="b" l="l" r="r" t="t"/>
              <a:pathLst>
                <a:path extrusionOk="0" h="11795" w="5782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0"/>
            <p:cNvSpPr/>
            <p:nvPr/>
          </p:nvSpPr>
          <p:spPr>
            <a:xfrm>
              <a:off x="3821350" y="1161775"/>
              <a:ext cx="69625" cy="146325"/>
            </a:xfrm>
            <a:custGeom>
              <a:rect b="b" l="l" r="r" t="t"/>
              <a:pathLst>
                <a:path extrusionOk="0" h="5853" w="2785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0" name="Google Shape;1130;p10"/>
          <p:cNvSpPr/>
          <p:nvPr/>
        </p:nvSpPr>
        <p:spPr>
          <a:xfrm>
            <a:off x="13206010" y="9125028"/>
            <a:ext cx="395314" cy="555314"/>
          </a:xfrm>
          <a:custGeom>
            <a:rect b="b" l="l" r="r" t="t"/>
            <a:pathLst>
              <a:path extrusionOk="0" h="10653" w="7781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31" name="Google Shape;1131;p10"/>
          <p:cNvGrpSpPr/>
          <p:nvPr/>
        </p:nvGrpSpPr>
        <p:grpSpPr>
          <a:xfrm>
            <a:off x="13781296" y="8716620"/>
            <a:ext cx="849460" cy="1031551"/>
            <a:chOff x="238550" y="1487175"/>
            <a:chExt cx="418000" cy="494725"/>
          </a:xfrm>
        </p:grpSpPr>
        <p:sp>
          <p:nvSpPr>
            <p:cNvPr id="1132" name="Google Shape;1132;p10"/>
            <p:cNvSpPr/>
            <p:nvPr/>
          </p:nvSpPr>
          <p:spPr>
            <a:xfrm>
              <a:off x="238550" y="1487175"/>
              <a:ext cx="184700" cy="358675"/>
            </a:xfrm>
            <a:custGeom>
              <a:rect b="b" l="l" r="r" t="t"/>
              <a:pathLst>
                <a:path extrusionOk="0" h="14347" w="7388">
                  <a:moveTo>
                    <a:pt x="1" y="1"/>
                  </a:moveTo>
                  <a:close/>
                  <a:moveTo>
                    <a:pt x="4997" y="13543"/>
                  </a:moveTo>
                  <a:lnTo>
                    <a:pt x="4997" y="14346"/>
                  </a:lnTo>
                  <a:lnTo>
                    <a:pt x="7388" y="14346"/>
                  </a:lnTo>
                  <a:lnTo>
                    <a:pt x="7388" y="135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0"/>
            <p:cNvSpPr/>
            <p:nvPr/>
          </p:nvSpPr>
          <p:spPr>
            <a:xfrm>
              <a:off x="596300" y="1825750"/>
              <a:ext cx="60250" cy="20100"/>
            </a:xfrm>
            <a:custGeom>
              <a:rect b="b" l="l" r="r" t="t"/>
              <a:pathLst>
                <a:path extrusionOk="0" h="804" w="2410">
                  <a:moveTo>
                    <a:pt x="1" y="0"/>
                  </a:moveTo>
                  <a:lnTo>
                    <a:pt x="1" y="803"/>
                  </a:lnTo>
                  <a:lnTo>
                    <a:pt x="2409" y="803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0"/>
            <p:cNvSpPr/>
            <p:nvPr/>
          </p:nvSpPr>
          <p:spPr>
            <a:xfrm>
              <a:off x="436600" y="1762400"/>
              <a:ext cx="146800" cy="146350"/>
            </a:xfrm>
            <a:custGeom>
              <a:rect b="b" l="l" r="r" t="t"/>
              <a:pathLst>
                <a:path extrusionOk="0" h="5854" w="5872">
                  <a:moveTo>
                    <a:pt x="2927" y="1"/>
                  </a:moveTo>
                  <a:cubicBezTo>
                    <a:pt x="1321" y="1"/>
                    <a:pt x="1" y="1321"/>
                    <a:pt x="1" y="2927"/>
                  </a:cubicBezTo>
                  <a:cubicBezTo>
                    <a:pt x="1" y="4551"/>
                    <a:pt x="1321" y="5853"/>
                    <a:pt x="2927" y="5853"/>
                  </a:cubicBezTo>
                  <a:cubicBezTo>
                    <a:pt x="4551" y="5853"/>
                    <a:pt x="5871" y="4551"/>
                    <a:pt x="5871" y="2927"/>
                  </a:cubicBezTo>
                  <a:cubicBezTo>
                    <a:pt x="5871" y="1321"/>
                    <a:pt x="4551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0"/>
            <p:cNvSpPr/>
            <p:nvPr/>
          </p:nvSpPr>
          <p:spPr>
            <a:xfrm>
              <a:off x="499950" y="192210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0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0"/>
            <p:cNvSpPr/>
            <p:nvPr/>
          </p:nvSpPr>
          <p:spPr>
            <a:xfrm>
              <a:off x="499950" y="168925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1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0"/>
            <p:cNvSpPr/>
            <p:nvPr/>
          </p:nvSpPr>
          <p:spPr>
            <a:xfrm>
              <a:off x="399150" y="18895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5" y="1"/>
                  </a:moveTo>
                  <a:lnTo>
                    <a:pt x="0" y="1696"/>
                  </a:lnTo>
                  <a:lnTo>
                    <a:pt x="571" y="2267"/>
                  </a:lnTo>
                  <a:lnTo>
                    <a:pt x="2266" y="57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0"/>
            <p:cNvSpPr/>
            <p:nvPr/>
          </p:nvSpPr>
          <p:spPr>
            <a:xfrm>
              <a:off x="564175" y="172537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6" y="1"/>
                  </a:moveTo>
                  <a:lnTo>
                    <a:pt x="1" y="1696"/>
                  </a:lnTo>
                  <a:lnTo>
                    <a:pt x="572" y="2267"/>
                  </a:lnTo>
                  <a:lnTo>
                    <a:pt x="2267" y="572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0"/>
            <p:cNvSpPr/>
            <p:nvPr/>
          </p:nvSpPr>
          <p:spPr>
            <a:xfrm>
              <a:off x="399600" y="17249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571" y="1"/>
                  </a:moveTo>
                  <a:lnTo>
                    <a:pt x="0" y="572"/>
                  </a:lnTo>
                  <a:lnTo>
                    <a:pt x="1695" y="2267"/>
                  </a:lnTo>
                  <a:lnTo>
                    <a:pt x="2266" y="169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0"/>
            <p:cNvSpPr/>
            <p:nvPr/>
          </p:nvSpPr>
          <p:spPr>
            <a:xfrm>
              <a:off x="564175" y="1889975"/>
              <a:ext cx="56250" cy="56675"/>
            </a:xfrm>
            <a:custGeom>
              <a:rect b="b" l="l" r="r" t="t"/>
              <a:pathLst>
                <a:path extrusionOk="0" h="2267" w="2250">
                  <a:moveTo>
                    <a:pt x="554" y="1"/>
                  </a:moveTo>
                  <a:lnTo>
                    <a:pt x="1" y="572"/>
                  </a:lnTo>
                  <a:lnTo>
                    <a:pt x="1696" y="2267"/>
                  </a:lnTo>
                  <a:lnTo>
                    <a:pt x="2249" y="169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1" name="Google Shape;1141;p10"/>
          <p:cNvSpPr/>
          <p:nvPr/>
        </p:nvSpPr>
        <p:spPr>
          <a:xfrm>
            <a:off x="14810226" y="9329828"/>
            <a:ext cx="575671" cy="332521"/>
          </a:xfrm>
          <a:custGeom>
            <a:rect b="b" l="l" r="r" t="t"/>
            <a:pathLst>
              <a:path extrusionOk="0" h="6379" w="11331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2" name="Google Shape;1142;p10"/>
          <p:cNvSpPr/>
          <p:nvPr/>
        </p:nvSpPr>
        <p:spPr>
          <a:xfrm>
            <a:off x="15565672" y="9193329"/>
            <a:ext cx="541226" cy="575800"/>
          </a:xfrm>
          <a:custGeom>
            <a:rect b="b" l="l" r="r" t="t"/>
            <a:pathLst>
              <a:path extrusionOk="0" h="11046" w="10653">
                <a:moveTo>
                  <a:pt x="5336" y="1"/>
                </a:moveTo>
                <a:cubicBezTo>
                  <a:pt x="5193" y="1"/>
                  <a:pt x="5068" y="126"/>
                  <a:pt x="5068" y="268"/>
                </a:cubicBezTo>
                <a:lnTo>
                  <a:pt x="5068" y="607"/>
                </a:lnTo>
                <a:cubicBezTo>
                  <a:pt x="2249" y="732"/>
                  <a:pt x="1" y="2838"/>
                  <a:pt x="1" y="5389"/>
                </a:cubicBezTo>
                <a:cubicBezTo>
                  <a:pt x="1" y="5479"/>
                  <a:pt x="54" y="5532"/>
                  <a:pt x="143" y="5532"/>
                </a:cubicBezTo>
                <a:cubicBezTo>
                  <a:pt x="215" y="5532"/>
                  <a:pt x="268" y="5479"/>
                  <a:pt x="268" y="5389"/>
                </a:cubicBezTo>
                <a:cubicBezTo>
                  <a:pt x="268" y="4604"/>
                  <a:pt x="1000" y="3962"/>
                  <a:pt x="1874" y="3962"/>
                </a:cubicBezTo>
                <a:cubicBezTo>
                  <a:pt x="2748" y="3962"/>
                  <a:pt x="3462" y="4604"/>
                  <a:pt x="3462" y="5389"/>
                </a:cubicBezTo>
                <a:cubicBezTo>
                  <a:pt x="3462" y="5479"/>
                  <a:pt x="3516" y="5532"/>
                  <a:pt x="3605" y="5532"/>
                </a:cubicBezTo>
                <a:cubicBezTo>
                  <a:pt x="3676" y="5532"/>
                  <a:pt x="3730" y="5479"/>
                  <a:pt x="3730" y="5389"/>
                </a:cubicBezTo>
                <a:cubicBezTo>
                  <a:pt x="3730" y="4693"/>
                  <a:pt x="4301" y="4105"/>
                  <a:pt x="5068" y="3998"/>
                </a:cubicBezTo>
                <a:lnTo>
                  <a:pt x="5068" y="9386"/>
                </a:lnTo>
                <a:lnTo>
                  <a:pt x="4925" y="9386"/>
                </a:lnTo>
                <a:lnTo>
                  <a:pt x="4925" y="9993"/>
                </a:lnTo>
                <a:cubicBezTo>
                  <a:pt x="4925" y="10135"/>
                  <a:pt x="4818" y="10260"/>
                  <a:pt x="4658" y="10260"/>
                </a:cubicBezTo>
                <a:cubicBezTo>
                  <a:pt x="4515" y="10260"/>
                  <a:pt x="4390" y="10135"/>
                  <a:pt x="4390" y="9993"/>
                </a:cubicBezTo>
                <a:cubicBezTo>
                  <a:pt x="4390" y="9761"/>
                  <a:pt x="4229" y="9582"/>
                  <a:pt x="3997" y="9582"/>
                </a:cubicBezTo>
                <a:cubicBezTo>
                  <a:pt x="3765" y="9582"/>
                  <a:pt x="3605" y="9761"/>
                  <a:pt x="3605" y="9993"/>
                </a:cubicBezTo>
                <a:cubicBezTo>
                  <a:pt x="3605" y="10581"/>
                  <a:pt x="4087" y="11045"/>
                  <a:pt x="4658" y="11045"/>
                </a:cubicBezTo>
                <a:cubicBezTo>
                  <a:pt x="5246" y="11045"/>
                  <a:pt x="5728" y="10581"/>
                  <a:pt x="5728" y="9993"/>
                </a:cubicBezTo>
                <a:lnTo>
                  <a:pt x="5728" y="9386"/>
                </a:lnTo>
                <a:lnTo>
                  <a:pt x="5585" y="9386"/>
                </a:lnTo>
                <a:lnTo>
                  <a:pt x="5585" y="3998"/>
                </a:lnTo>
                <a:cubicBezTo>
                  <a:pt x="6353" y="4105"/>
                  <a:pt x="6924" y="4693"/>
                  <a:pt x="6924" y="5389"/>
                </a:cubicBezTo>
                <a:cubicBezTo>
                  <a:pt x="6924" y="5479"/>
                  <a:pt x="6977" y="5532"/>
                  <a:pt x="7066" y="5532"/>
                </a:cubicBezTo>
                <a:cubicBezTo>
                  <a:pt x="7138" y="5532"/>
                  <a:pt x="7191" y="5479"/>
                  <a:pt x="7191" y="5389"/>
                </a:cubicBezTo>
                <a:cubicBezTo>
                  <a:pt x="7191" y="4604"/>
                  <a:pt x="7923" y="3962"/>
                  <a:pt x="8797" y="3962"/>
                </a:cubicBezTo>
                <a:cubicBezTo>
                  <a:pt x="9671" y="3962"/>
                  <a:pt x="10385" y="4604"/>
                  <a:pt x="10385" y="5389"/>
                </a:cubicBezTo>
                <a:cubicBezTo>
                  <a:pt x="10385" y="5479"/>
                  <a:pt x="10439" y="5532"/>
                  <a:pt x="10528" y="5532"/>
                </a:cubicBezTo>
                <a:cubicBezTo>
                  <a:pt x="10599" y="5532"/>
                  <a:pt x="10653" y="5479"/>
                  <a:pt x="10653" y="5389"/>
                </a:cubicBezTo>
                <a:cubicBezTo>
                  <a:pt x="10653" y="2838"/>
                  <a:pt x="8422" y="732"/>
                  <a:pt x="5585" y="607"/>
                </a:cubicBezTo>
                <a:lnTo>
                  <a:pt x="5585" y="268"/>
                </a:lnTo>
                <a:cubicBezTo>
                  <a:pt x="5585" y="126"/>
                  <a:pt x="5478" y="1"/>
                  <a:pt x="533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43" name="Google Shape;1143;p10"/>
          <p:cNvGrpSpPr/>
          <p:nvPr/>
        </p:nvGrpSpPr>
        <p:grpSpPr>
          <a:xfrm>
            <a:off x="16475520" y="9216092"/>
            <a:ext cx="560633" cy="556461"/>
            <a:chOff x="6010925" y="3998175"/>
            <a:chExt cx="275875" cy="266875"/>
          </a:xfrm>
        </p:grpSpPr>
        <p:sp>
          <p:nvSpPr>
            <p:cNvPr id="1144" name="Google Shape;1144;p10"/>
            <p:cNvSpPr/>
            <p:nvPr/>
          </p:nvSpPr>
          <p:spPr>
            <a:xfrm>
              <a:off x="6222525" y="3998175"/>
              <a:ext cx="64275" cy="58575"/>
            </a:xfrm>
            <a:custGeom>
              <a:rect b="b" l="l" r="r" t="t"/>
              <a:pathLst>
                <a:path extrusionOk="0" h="2343" w="2571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0"/>
            <p:cNvSpPr/>
            <p:nvPr/>
          </p:nvSpPr>
          <p:spPr>
            <a:xfrm>
              <a:off x="6010925" y="4089600"/>
              <a:ext cx="85400" cy="77650"/>
            </a:xfrm>
            <a:custGeom>
              <a:rect b="b" l="l" r="r" t="t"/>
              <a:pathLst>
                <a:path extrusionOk="0" h="3106" w="3416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0"/>
            <p:cNvSpPr/>
            <p:nvPr/>
          </p:nvSpPr>
          <p:spPr>
            <a:xfrm>
              <a:off x="6111825" y="4181175"/>
              <a:ext cx="80400" cy="83875"/>
            </a:xfrm>
            <a:custGeom>
              <a:rect b="b" l="l" r="r" t="t"/>
              <a:pathLst>
                <a:path extrusionOk="0" h="3355" w="3216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0"/>
            <p:cNvSpPr/>
            <p:nvPr/>
          </p:nvSpPr>
          <p:spPr>
            <a:xfrm>
              <a:off x="6086050" y="4013025"/>
              <a:ext cx="179325" cy="178900"/>
            </a:xfrm>
            <a:custGeom>
              <a:rect b="b" l="l" r="r" t="t"/>
              <a:pathLst>
                <a:path extrusionOk="0" h="7156" w="7173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0"/>
            <p:cNvSpPr/>
            <p:nvPr/>
          </p:nvSpPr>
          <p:spPr>
            <a:xfrm>
              <a:off x="6042775" y="4183750"/>
              <a:ext cx="57575" cy="47550"/>
            </a:xfrm>
            <a:custGeom>
              <a:rect b="b" l="l" r="r" t="t"/>
              <a:pathLst>
                <a:path extrusionOk="0" h="1902" w="2303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9" name="Google Shape;1149;p10"/>
          <p:cNvGrpSpPr/>
          <p:nvPr/>
        </p:nvGrpSpPr>
        <p:grpSpPr>
          <a:xfrm>
            <a:off x="17401264" y="9245008"/>
            <a:ext cx="541226" cy="471597"/>
            <a:chOff x="6866650" y="1038650"/>
            <a:chExt cx="266325" cy="226175"/>
          </a:xfrm>
        </p:grpSpPr>
        <p:sp>
          <p:nvSpPr>
            <p:cNvPr id="1150" name="Google Shape;1150;p10"/>
            <p:cNvSpPr/>
            <p:nvPr/>
          </p:nvSpPr>
          <p:spPr>
            <a:xfrm>
              <a:off x="6866650" y="1078350"/>
              <a:ext cx="39725" cy="186475"/>
            </a:xfrm>
            <a:custGeom>
              <a:rect b="b" l="l" r="r" t="t"/>
              <a:pathLst>
                <a:path extrusionOk="0" h="7459" w="1589">
                  <a:moveTo>
                    <a:pt x="536" y="1"/>
                  </a:moveTo>
                  <a:cubicBezTo>
                    <a:pt x="233" y="1"/>
                    <a:pt x="1" y="250"/>
                    <a:pt x="1" y="536"/>
                  </a:cubicBezTo>
                  <a:lnTo>
                    <a:pt x="1" y="6924"/>
                  </a:lnTo>
                  <a:cubicBezTo>
                    <a:pt x="1" y="7227"/>
                    <a:pt x="233" y="7459"/>
                    <a:pt x="536" y="7459"/>
                  </a:cubicBezTo>
                  <a:lnTo>
                    <a:pt x="1589" y="7459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0"/>
            <p:cNvSpPr/>
            <p:nvPr/>
          </p:nvSpPr>
          <p:spPr>
            <a:xfrm>
              <a:off x="7092800" y="1078350"/>
              <a:ext cx="40175" cy="186475"/>
            </a:xfrm>
            <a:custGeom>
              <a:rect b="b" l="l" r="r" t="t"/>
              <a:pathLst>
                <a:path extrusionOk="0" h="7459" w="1607">
                  <a:moveTo>
                    <a:pt x="1" y="1"/>
                  </a:moveTo>
                  <a:lnTo>
                    <a:pt x="1" y="7459"/>
                  </a:lnTo>
                  <a:lnTo>
                    <a:pt x="1072" y="7459"/>
                  </a:lnTo>
                  <a:cubicBezTo>
                    <a:pt x="1375" y="7459"/>
                    <a:pt x="1607" y="7227"/>
                    <a:pt x="1607" y="6924"/>
                  </a:cubicBezTo>
                  <a:lnTo>
                    <a:pt x="1607" y="536"/>
                  </a:lnTo>
                  <a:cubicBezTo>
                    <a:pt x="1607" y="250"/>
                    <a:pt x="1375" y="1"/>
                    <a:pt x="10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0"/>
            <p:cNvSpPr/>
            <p:nvPr/>
          </p:nvSpPr>
          <p:spPr>
            <a:xfrm>
              <a:off x="6919750" y="1038650"/>
              <a:ext cx="159700" cy="226175"/>
            </a:xfrm>
            <a:custGeom>
              <a:rect b="b" l="l" r="r" t="t"/>
              <a:pathLst>
                <a:path extrusionOk="0" h="9047" w="6388">
                  <a:moveTo>
                    <a:pt x="3997" y="786"/>
                  </a:moveTo>
                  <a:cubicBezTo>
                    <a:pt x="4086" y="786"/>
                    <a:pt x="4140" y="857"/>
                    <a:pt x="4140" y="929"/>
                  </a:cubicBezTo>
                  <a:lnTo>
                    <a:pt x="4140" y="1589"/>
                  </a:lnTo>
                  <a:lnTo>
                    <a:pt x="2266" y="1589"/>
                  </a:lnTo>
                  <a:lnTo>
                    <a:pt x="2266" y="929"/>
                  </a:lnTo>
                  <a:cubicBezTo>
                    <a:pt x="2266" y="857"/>
                    <a:pt x="2320" y="786"/>
                    <a:pt x="2409" y="786"/>
                  </a:cubicBezTo>
                  <a:close/>
                  <a:moveTo>
                    <a:pt x="2409" y="1"/>
                  </a:moveTo>
                  <a:cubicBezTo>
                    <a:pt x="1891" y="1"/>
                    <a:pt x="1463" y="411"/>
                    <a:pt x="1463" y="929"/>
                  </a:cubicBezTo>
                  <a:lnTo>
                    <a:pt x="1463" y="1589"/>
                  </a:lnTo>
                  <a:lnTo>
                    <a:pt x="0" y="1589"/>
                  </a:lnTo>
                  <a:lnTo>
                    <a:pt x="0" y="9047"/>
                  </a:lnTo>
                  <a:lnTo>
                    <a:pt x="6388" y="9047"/>
                  </a:lnTo>
                  <a:lnTo>
                    <a:pt x="6388" y="1589"/>
                  </a:lnTo>
                  <a:lnTo>
                    <a:pt x="4925" y="1589"/>
                  </a:lnTo>
                  <a:lnTo>
                    <a:pt x="4925" y="929"/>
                  </a:lnTo>
                  <a:cubicBezTo>
                    <a:pt x="4925" y="411"/>
                    <a:pt x="4514" y="1"/>
                    <a:pt x="39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3" name="Google Shape;1153;p10"/>
          <p:cNvGrpSpPr/>
          <p:nvPr/>
        </p:nvGrpSpPr>
        <p:grpSpPr>
          <a:xfrm>
            <a:off x="10848772" y="4099160"/>
            <a:ext cx="418887" cy="554376"/>
            <a:chOff x="2033075" y="2942475"/>
            <a:chExt cx="206125" cy="265875"/>
          </a:xfrm>
        </p:grpSpPr>
        <p:sp>
          <p:nvSpPr>
            <p:cNvPr id="1154" name="Google Shape;1154;p10"/>
            <p:cNvSpPr/>
            <p:nvPr/>
          </p:nvSpPr>
          <p:spPr>
            <a:xfrm>
              <a:off x="2033075" y="2942475"/>
              <a:ext cx="206125" cy="265875"/>
            </a:xfrm>
            <a:custGeom>
              <a:rect b="b" l="l" r="r" t="t"/>
              <a:pathLst>
                <a:path extrusionOk="0" h="10635" w="8245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0"/>
            <p:cNvSpPr/>
            <p:nvPr/>
          </p:nvSpPr>
          <p:spPr>
            <a:xfrm>
              <a:off x="2072775" y="306557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0"/>
            <p:cNvSpPr/>
            <p:nvPr/>
          </p:nvSpPr>
          <p:spPr>
            <a:xfrm>
              <a:off x="2072775" y="3038825"/>
              <a:ext cx="43300" cy="13400"/>
            </a:xfrm>
            <a:custGeom>
              <a:rect b="b" l="l" r="r" t="t"/>
              <a:pathLst>
                <a:path extrusionOk="0" h="536" w="1732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0"/>
            <p:cNvSpPr/>
            <p:nvPr/>
          </p:nvSpPr>
          <p:spPr>
            <a:xfrm>
              <a:off x="2072775" y="3091900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10"/>
            <p:cNvSpPr/>
            <p:nvPr/>
          </p:nvSpPr>
          <p:spPr>
            <a:xfrm>
              <a:off x="2072775" y="3118650"/>
              <a:ext cx="126275" cy="13425"/>
            </a:xfrm>
            <a:custGeom>
              <a:rect b="b" l="l" r="r" t="t"/>
              <a:pathLst>
                <a:path extrusionOk="0" h="537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0"/>
            <p:cNvSpPr/>
            <p:nvPr/>
          </p:nvSpPr>
          <p:spPr>
            <a:xfrm>
              <a:off x="2072775" y="314542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0" name="Google Shape;1160;p10"/>
          <p:cNvGrpSpPr/>
          <p:nvPr/>
        </p:nvGrpSpPr>
        <p:grpSpPr>
          <a:xfrm>
            <a:off x="7562028" y="10182006"/>
            <a:ext cx="500480" cy="554376"/>
            <a:chOff x="3081775" y="1061400"/>
            <a:chExt cx="246275" cy="265875"/>
          </a:xfrm>
        </p:grpSpPr>
        <p:sp>
          <p:nvSpPr>
            <p:cNvPr id="1161" name="Google Shape;1161;p10"/>
            <p:cNvSpPr/>
            <p:nvPr/>
          </p:nvSpPr>
          <p:spPr>
            <a:xfrm>
              <a:off x="3081775" y="1061400"/>
              <a:ext cx="246275" cy="225750"/>
            </a:xfrm>
            <a:custGeom>
              <a:rect b="b" l="l" r="r" t="t"/>
              <a:pathLst>
                <a:path extrusionOk="0" h="9030" w="9851">
                  <a:moveTo>
                    <a:pt x="3070" y="2124"/>
                  </a:moveTo>
                  <a:lnTo>
                    <a:pt x="3070" y="3052"/>
                  </a:lnTo>
                  <a:lnTo>
                    <a:pt x="1607" y="3052"/>
                  </a:lnTo>
                  <a:lnTo>
                    <a:pt x="1607" y="2124"/>
                  </a:lnTo>
                  <a:close/>
                  <a:moveTo>
                    <a:pt x="5068" y="2124"/>
                  </a:moveTo>
                  <a:lnTo>
                    <a:pt x="5068" y="3052"/>
                  </a:lnTo>
                  <a:lnTo>
                    <a:pt x="3605" y="3052"/>
                  </a:lnTo>
                  <a:lnTo>
                    <a:pt x="3605" y="2124"/>
                  </a:lnTo>
                  <a:close/>
                  <a:moveTo>
                    <a:pt x="7067" y="2124"/>
                  </a:moveTo>
                  <a:lnTo>
                    <a:pt x="7067" y="3052"/>
                  </a:lnTo>
                  <a:lnTo>
                    <a:pt x="5603" y="3052"/>
                  </a:lnTo>
                  <a:lnTo>
                    <a:pt x="5603" y="2124"/>
                  </a:lnTo>
                  <a:close/>
                  <a:moveTo>
                    <a:pt x="9065" y="2124"/>
                  </a:moveTo>
                  <a:lnTo>
                    <a:pt x="9065" y="3052"/>
                  </a:lnTo>
                  <a:lnTo>
                    <a:pt x="7584" y="3052"/>
                  </a:lnTo>
                  <a:lnTo>
                    <a:pt x="7584" y="2124"/>
                  </a:lnTo>
                  <a:close/>
                  <a:moveTo>
                    <a:pt x="3070" y="3587"/>
                  </a:moveTo>
                  <a:lnTo>
                    <a:pt x="3070" y="4515"/>
                  </a:lnTo>
                  <a:lnTo>
                    <a:pt x="1607" y="4515"/>
                  </a:lnTo>
                  <a:lnTo>
                    <a:pt x="1607" y="3587"/>
                  </a:lnTo>
                  <a:close/>
                  <a:moveTo>
                    <a:pt x="5068" y="3587"/>
                  </a:moveTo>
                  <a:lnTo>
                    <a:pt x="5068" y="4515"/>
                  </a:lnTo>
                  <a:lnTo>
                    <a:pt x="3605" y="4515"/>
                  </a:lnTo>
                  <a:lnTo>
                    <a:pt x="3605" y="3587"/>
                  </a:lnTo>
                  <a:close/>
                  <a:moveTo>
                    <a:pt x="7067" y="3587"/>
                  </a:moveTo>
                  <a:lnTo>
                    <a:pt x="7067" y="4515"/>
                  </a:lnTo>
                  <a:lnTo>
                    <a:pt x="5603" y="4515"/>
                  </a:lnTo>
                  <a:lnTo>
                    <a:pt x="5603" y="3587"/>
                  </a:lnTo>
                  <a:close/>
                  <a:moveTo>
                    <a:pt x="9065" y="3587"/>
                  </a:moveTo>
                  <a:lnTo>
                    <a:pt x="9065" y="4515"/>
                  </a:lnTo>
                  <a:lnTo>
                    <a:pt x="7584" y="4515"/>
                  </a:lnTo>
                  <a:lnTo>
                    <a:pt x="7584" y="3587"/>
                  </a:lnTo>
                  <a:close/>
                  <a:moveTo>
                    <a:pt x="9065" y="5050"/>
                  </a:moveTo>
                  <a:lnTo>
                    <a:pt x="9065" y="5639"/>
                  </a:lnTo>
                  <a:lnTo>
                    <a:pt x="7584" y="5782"/>
                  </a:lnTo>
                  <a:lnTo>
                    <a:pt x="7584" y="5050"/>
                  </a:lnTo>
                  <a:close/>
                  <a:moveTo>
                    <a:pt x="7067" y="5050"/>
                  </a:moveTo>
                  <a:lnTo>
                    <a:pt x="7067" y="5817"/>
                  </a:lnTo>
                  <a:lnTo>
                    <a:pt x="5603" y="5960"/>
                  </a:lnTo>
                  <a:lnTo>
                    <a:pt x="5603" y="5050"/>
                  </a:lnTo>
                  <a:close/>
                  <a:moveTo>
                    <a:pt x="5068" y="5050"/>
                  </a:moveTo>
                  <a:lnTo>
                    <a:pt x="5068" y="6014"/>
                  </a:lnTo>
                  <a:lnTo>
                    <a:pt x="3605" y="6139"/>
                  </a:lnTo>
                  <a:lnTo>
                    <a:pt x="3605" y="5050"/>
                  </a:lnTo>
                  <a:close/>
                  <a:moveTo>
                    <a:pt x="3070" y="5050"/>
                  </a:moveTo>
                  <a:lnTo>
                    <a:pt x="3070" y="6174"/>
                  </a:lnTo>
                  <a:lnTo>
                    <a:pt x="1607" y="6317"/>
                  </a:lnTo>
                  <a:lnTo>
                    <a:pt x="1607" y="5050"/>
                  </a:lnTo>
                  <a:close/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43" y="804"/>
                    <a:pt x="804" y="964"/>
                    <a:pt x="804" y="1196"/>
                  </a:cubicBezTo>
                  <a:lnTo>
                    <a:pt x="804" y="7834"/>
                  </a:lnTo>
                  <a:cubicBezTo>
                    <a:pt x="804" y="8512"/>
                    <a:pt x="1339" y="9029"/>
                    <a:pt x="1999" y="9029"/>
                  </a:cubicBezTo>
                  <a:lnTo>
                    <a:pt x="9457" y="9029"/>
                  </a:lnTo>
                  <a:cubicBezTo>
                    <a:pt x="9689" y="9029"/>
                    <a:pt x="9850" y="8868"/>
                    <a:pt x="9850" y="8637"/>
                  </a:cubicBezTo>
                  <a:cubicBezTo>
                    <a:pt x="9850" y="8405"/>
                    <a:pt x="9689" y="8244"/>
                    <a:pt x="9457" y="8244"/>
                  </a:cubicBezTo>
                  <a:lnTo>
                    <a:pt x="1999" y="8244"/>
                  </a:lnTo>
                  <a:cubicBezTo>
                    <a:pt x="1785" y="8244"/>
                    <a:pt x="1607" y="8066"/>
                    <a:pt x="1607" y="7834"/>
                  </a:cubicBezTo>
                  <a:lnTo>
                    <a:pt x="1607" y="7102"/>
                  </a:lnTo>
                  <a:lnTo>
                    <a:pt x="9850" y="6370"/>
                  </a:lnTo>
                  <a:lnTo>
                    <a:pt x="9850" y="1321"/>
                  </a:lnTo>
                  <a:lnTo>
                    <a:pt x="1607" y="1321"/>
                  </a:lnTo>
                  <a:lnTo>
                    <a:pt x="1607" y="1196"/>
                  </a:lnTo>
                  <a:cubicBezTo>
                    <a:pt x="1607" y="536"/>
                    <a:pt x="1071" y="1"/>
                    <a:pt x="4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0"/>
            <p:cNvSpPr/>
            <p:nvPr/>
          </p:nvSpPr>
          <p:spPr>
            <a:xfrm>
              <a:off x="3121925" y="1287125"/>
              <a:ext cx="39725" cy="40150"/>
            </a:xfrm>
            <a:custGeom>
              <a:rect b="b" l="l" r="r" t="t"/>
              <a:pathLst>
                <a:path extrusionOk="0" h="1606" w="1589">
                  <a:moveTo>
                    <a:pt x="786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49"/>
                    <a:pt x="358" y="1606"/>
                    <a:pt x="786" y="1606"/>
                  </a:cubicBezTo>
                  <a:cubicBezTo>
                    <a:pt x="1232" y="1606"/>
                    <a:pt x="1589" y="1249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0"/>
            <p:cNvSpPr/>
            <p:nvPr/>
          </p:nvSpPr>
          <p:spPr>
            <a:xfrm>
              <a:off x="3268250" y="1287125"/>
              <a:ext cx="40150" cy="40150"/>
            </a:xfrm>
            <a:custGeom>
              <a:rect b="b" l="l" r="r" t="t"/>
              <a:pathLst>
                <a:path extrusionOk="0" h="1606" w="1606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49"/>
                    <a:pt x="357" y="1606"/>
                    <a:pt x="803" y="1606"/>
                  </a:cubicBezTo>
                  <a:cubicBezTo>
                    <a:pt x="1231" y="1606"/>
                    <a:pt x="1606" y="1249"/>
                    <a:pt x="1606" y="803"/>
                  </a:cubicBezTo>
                  <a:cubicBezTo>
                    <a:pt x="1606" y="357"/>
                    <a:pt x="1231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4" name="Google Shape;1164;p10"/>
          <p:cNvGrpSpPr/>
          <p:nvPr/>
        </p:nvGrpSpPr>
        <p:grpSpPr>
          <a:xfrm>
            <a:off x="8391618" y="10246329"/>
            <a:ext cx="567543" cy="498547"/>
            <a:chOff x="2847150" y="1805000"/>
            <a:chExt cx="279275" cy="239100"/>
          </a:xfrm>
        </p:grpSpPr>
        <p:sp>
          <p:nvSpPr>
            <p:cNvPr id="1165" name="Google Shape;1165;p10"/>
            <p:cNvSpPr/>
            <p:nvPr/>
          </p:nvSpPr>
          <p:spPr>
            <a:xfrm>
              <a:off x="2847150" y="1805000"/>
              <a:ext cx="279275" cy="145450"/>
            </a:xfrm>
            <a:custGeom>
              <a:rect b="b" l="l" r="r" t="t"/>
              <a:pathLst>
                <a:path extrusionOk="0" h="5818" w="11171">
                  <a:moveTo>
                    <a:pt x="5585" y="0"/>
                  </a:moveTo>
                  <a:lnTo>
                    <a:pt x="1" y="5317"/>
                  </a:lnTo>
                  <a:lnTo>
                    <a:pt x="607" y="5817"/>
                  </a:lnTo>
                  <a:lnTo>
                    <a:pt x="5585" y="1089"/>
                  </a:lnTo>
                  <a:lnTo>
                    <a:pt x="10563" y="5817"/>
                  </a:lnTo>
                  <a:lnTo>
                    <a:pt x="11170" y="531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0"/>
            <p:cNvSpPr/>
            <p:nvPr/>
          </p:nvSpPr>
          <p:spPr>
            <a:xfrm>
              <a:off x="2887300" y="1850950"/>
              <a:ext cx="199425" cy="193150"/>
            </a:xfrm>
            <a:custGeom>
              <a:rect b="b" l="l" r="r" t="t"/>
              <a:pathLst>
                <a:path extrusionOk="0" h="7726" w="7977">
                  <a:moveTo>
                    <a:pt x="3979" y="0"/>
                  </a:moveTo>
                  <a:lnTo>
                    <a:pt x="0" y="3783"/>
                  </a:lnTo>
                  <a:lnTo>
                    <a:pt x="0" y="7726"/>
                  </a:lnTo>
                  <a:lnTo>
                    <a:pt x="3176" y="7726"/>
                  </a:lnTo>
                  <a:lnTo>
                    <a:pt x="3176" y="4407"/>
                  </a:lnTo>
                  <a:lnTo>
                    <a:pt x="4782" y="4407"/>
                  </a:lnTo>
                  <a:lnTo>
                    <a:pt x="4782" y="7726"/>
                  </a:lnTo>
                  <a:lnTo>
                    <a:pt x="7976" y="7726"/>
                  </a:lnTo>
                  <a:lnTo>
                    <a:pt x="7976" y="378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7" name="Google Shape;1167;p10"/>
          <p:cNvSpPr/>
          <p:nvPr/>
        </p:nvSpPr>
        <p:spPr>
          <a:xfrm>
            <a:off x="9286446" y="10322729"/>
            <a:ext cx="594673" cy="291184"/>
          </a:xfrm>
          <a:custGeom>
            <a:rect b="b" l="l" r="r" t="t"/>
            <a:pathLst>
              <a:path extrusionOk="0" h="5586" w="11705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8" name="Google Shape;1168;p10"/>
          <p:cNvGrpSpPr/>
          <p:nvPr/>
        </p:nvGrpSpPr>
        <p:grpSpPr>
          <a:xfrm>
            <a:off x="10214705" y="10161162"/>
            <a:ext cx="541226" cy="555314"/>
            <a:chOff x="6435300" y="1095300"/>
            <a:chExt cx="266325" cy="266325"/>
          </a:xfrm>
        </p:grpSpPr>
        <p:sp>
          <p:nvSpPr>
            <p:cNvPr id="1169" name="Google Shape;1169;p10"/>
            <p:cNvSpPr/>
            <p:nvPr/>
          </p:nvSpPr>
          <p:spPr>
            <a:xfrm>
              <a:off x="6444225" y="1095300"/>
              <a:ext cx="247150" cy="266325"/>
            </a:xfrm>
            <a:custGeom>
              <a:rect b="b" l="l" r="r" t="t"/>
              <a:pathLst>
                <a:path extrusionOk="0" h="10653" w="9886">
                  <a:moveTo>
                    <a:pt x="4961" y="1607"/>
                  </a:moveTo>
                  <a:cubicBezTo>
                    <a:pt x="5122" y="1607"/>
                    <a:pt x="5229" y="1731"/>
                    <a:pt x="5229" y="1856"/>
                  </a:cubicBezTo>
                  <a:cubicBezTo>
                    <a:pt x="5229" y="2017"/>
                    <a:pt x="5122" y="2124"/>
                    <a:pt x="4961" y="2124"/>
                  </a:cubicBezTo>
                  <a:cubicBezTo>
                    <a:pt x="4818" y="2124"/>
                    <a:pt x="4693" y="2017"/>
                    <a:pt x="4693" y="1856"/>
                  </a:cubicBezTo>
                  <a:cubicBezTo>
                    <a:pt x="4693" y="1731"/>
                    <a:pt x="4818" y="1607"/>
                    <a:pt x="4961" y="1607"/>
                  </a:cubicBezTo>
                  <a:close/>
                  <a:moveTo>
                    <a:pt x="4961" y="1"/>
                  </a:moveTo>
                  <a:cubicBezTo>
                    <a:pt x="4747" y="1"/>
                    <a:pt x="4568" y="179"/>
                    <a:pt x="4568" y="393"/>
                  </a:cubicBezTo>
                  <a:lnTo>
                    <a:pt x="4568" y="1178"/>
                  </a:lnTo>
                  <a:cubicBezTo>
                    <a:pt x="4444" y="1232"/>
                    <a:pt x="4337" y="1357"/>
                    <a:pt x="4265" y="1464"/>
                  </a:cubicBezTo>
                  <a:lnTo>
                    <a:pt x="839" y="1464"/>
                  </a:lnTo>
                  <a:cubicBezTo>
                    <a:pt x="607" y="1464"/>
                    <a:pt x="429" y="1642"/>
                    <a:pt x="429" y="1856"/>
                  </a:cubicBezTo>
                  <a:cubicBezTo>
                    <a:pt x="429" y="2053"/>
                    <a:pt x="572" y="2231"/>
                    <a:pt x="768" y="2249"/>
                  </a:cubicBezTo>
                  <a:lnTo>
                    <a:pt x="1" y="6121"/>
                  </a:lnTo>
                  <a:lnTo>
                    <a:pt x="554" y="6121"/>
                  </a:lnTo>
                  <a:lnTo>
                    <a:pt x="1143" y="3087"/>
                  </a:lnTo>
                  <a:lnTo>
                    <a:pt x="1892" y="6121"/>
                  </a:lnTo>
                  <a:lnTo>
                    <a:pt x="2427" y="6121"/>
                  </a:lnTo>
                  <a:lnTo>
                    <a:pt x="1464" y="2267"/>
                  </a:lnTo>
                  <a:lnTo>
                    <a:pt x="4265" y="2267"/>
                  </a:lnTo>
                  <a:cubicBezTo>
                    <a:pt x="4337" y="2392"/>
                    <a:pt x="4426" y="2499"/>
                    <a:pt x="4551" y="2570"/>
                  </a:cubicBezTo>
                  <a:lnTo>
                    <a:pt x="4551" y="9315"/>
                  </a:lnTo>
                  <a:lnTo>
                    <a:pt x="3623" y="9315"/>
                  </a:lnTo>
                  <a:cubicBezTo>
                    <a:pt x="3480" y="9315"/>
                    <a:pt x="3355" y="9439"/>
                    <a:pt x="3355" y="9582"/>
                  </a:cubicBezTo>
                  <a:lnTo>
                    <a:pt x="3355" y="9850"/>
                  </a:lnTo>
                  <a:lnTo>
                    <a:pt x="1767" y="9850"/>
                  </a:lnTo>
                  <a:lnTo>
                    <a:pt x="1767" y="10653"/>
                  </a:lnTo>
                  <a:lnTo>
                    <a:pt x="8155" y="10653"/>
                  </a:lnTo>
                  <a:lnTo>
                    <a:pt x="8155" y="9850"/>
                  </a:lnTo>
                  <a:lnTo>
                    <a:pt x="6567" y="9850"/>
                  </a:lnTo>
                  <a:lnTo>
                    <a:pt x="6567" y="9582"/>
                  </a:lnTo>
                  <a:cubicBezTo>
                    <a:pt x="6567" y="9439"/>
                    <a:pt x="6442" y="9315"/>
                    <a:pt x="6299" y="9315"/>
                  </a:cubicBezTo>
                  <a:lnTo>
                    <a:pt x="5354" y="9315"/>
                  </a:lnTo>
                  <a:lnTo>
                    <a:pt x="5354" y="2570"/>
                  </a:lnTo>
                  <a:cubicBezTo>
                    <a:pt x="5478" y="2499"/>
                    <a:pt x="5603" y="2392"/>
                    <a:pt x="5657" y="2267"/>
                  </a:cubicBezTo>
                  <a:lnTo>
                    <a:pt x="8208" y="2267"/>
                  </a:lnTo>
                  <a:lnTo>
                    <a:pt x="7459" y="6121"/>
                  </a:lnTo>
                  <a:lnTo>
                    <a:pt x="8012" y="6121"/>
                  </a:lnTo>
                  <a:lnTo>
                    <a:pt x="8601" y="3087"/>
                  </a:lnTo>
                  <a:lnTo>
                    <a:pt x="9350" y="6121"/>
                  </a:lnTo>
                  <a:lnTo>
                    <a:pt x="9886" y="6121"/>
                  </a:lnTo>
                  <a:lnTo>
                    <a:pt x="8922" y="2267"/>
                  </a:lnTo>
                  <a:lnTo>
                    <a:pt x="9083" y="2267"/>
                  </a:lnTo>
                  <a:cubicBezTo>
                    <a:pt x="9315" y="2267"/>
                    <a:pt x="9493" y="2088"/>
                    <a:pt x="9493" y="1856"/>
                  </a:cubicBezTo>
                  <a:cubicBezTo>
                    <a:pt x="9493" y="1642"/>
                    <a:pt x="9315" y="1464"/>
                    <a:pt x="9083" y="1464"/>
                  </a:cubicBezTo>
                  <a:lnTo>
                    <a:pt x="5657" y="1464"/>
                  </a:lnTo>
                  <a:cubicBezTo>
                    <a:pt x="5603" y="1357"/>
                    <a:pt x="5478" y="1232"/>
                    <a:pt x="5354" y="1178"/>
                  </a:cubicBezTo>
                  <a:lnTo>
                    <a:pt x="5354" y="393"/>
                  </a:lnTo>
                  <a:cubicBezTo>
                    <a:pt x="5354" y="179"/>
                    <a:pt x="5193" y="1"/>
                    <a:pt x="4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0"/>
            <p:cNvSpPr/>
            <p:nvPr/>
          </p:nvSpPr>
          <p:spPr>
            <a:xfrm>
              <a:off x="6435300" y="1258125"/>
              <a:ext cx="79875" cy="20100"/>
            </a:xfrm>
            <a:custGeom>
              <a:rect b="b" l="l" r="r" t="t"/>
              <a:pathLst>
                <a:path extrusionOk="0" h="804" w="3195">
                  <a:moveTo>
                    <a:pt x="1" y="0"/>
                  </a:moveTo>
                  <a:cubicBezTo>
                    <a:pt x="1" y="446"/>
                    <a:pt x="715" y="803"/>
                    <a:pt x="1589" y="803"/>
                  </a:cubicBezTo>
                  <a:cubicBezTo>
                    <a:pt x="2481" y="803"/>
                    <a:pt x="3195" y="446"/>
                    <a:pt x="3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10"/>
            <p:cNvSpPr/>
            <p:nvPr/>
          </p:nvSpPr>
          <p:spPr>
            <a:xfrm>
              <a:off x="6621325" y="1258125"/>
              <a:ext cx="80300" cy="20100"/>
            </a:xfrm>
            <a:custGeom>
              <a:rect b="b" l="l" r="r" t="t"/>
              <a:pathLst>
                <a:path extrusionOk="0" h="804" w="3212">
                  <a:moveTo>
                    <a:pt x="0" y="0"/>
                  </a:moveTo>
                  <a:cubicBezTo>
                    <a:pt x="0" y="446"/>
                    <a:pt x="732" y="803"/>
                    <a:pt x="1606" y="803"/>
                  </a:cubicBezTo>
                  <a:cubicBezTo>
                    <a:pt x="2480" y="803"/>
                    <a:pt x="3212" y="446"/>
                    <a:pt x="3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2" name="Google Shape;1172;p10"/>
          <p:cNvSpPr/>
          <p:nvPr/>
        </p:nvSpPr>
        <p:spPr>
          <a:xfrm>
            <a:off x="11080786" y="10183023"/>
            <a:ext cx="378954" cy="506940"/>
          </a:xfrm>
          <a:custGeom>
            <a:rect b="b" l="l" r="r" t="t"/>
            <a:pathLst>
              <a:path extrusionOk="0" h="9725" w="7459">
                <a:moveTo>
                  <a:pt x="3729" y="804"/>
                </a:moveTo>
                <a:cubicBezTo>
                  <a:pt x="4835" y="804"/>
                  <a:pt x="5728" y="1696"/>
                  <a:pt x="5728" y="2802"/>
                </a:cubicBezTo>
                <a:lnTo>
                  <a:pt x="5728" y="4283"/>
                </a:lnTo>
                <a:lnTo>
                  <a:pt x="3729" y="4122"/>
                </a:lnTo>
                <a:lnTo>
                  <a:pt x="1731" y="4283"/>
                </a:lnTo>
                <a:lnTo>
                  <a:pt x="1731" y="2802"/>
                </a:lnTo>
                <a:cubicBezTo>
                  <a:pt x="1731" y="1696"/>
                  <a:pt x="2641" y="804"/>
                  <a:pt x="3729" y="804"/>
                </a:cubicBezTo>
                <a:close/>
                <a:moveTo>
                  <a:pt x="3729" y="6121"/>
                </a:moveTo>
                <a:cubicBezTo>
                  <a:pt x="4175" y="6121"/>
                  <a:pt x="4532" y="6495"/>
                  <a:pt x="4532" y="6924"/>
                </a:cubicBezTo>
                <a:cubicBezTo>
                  <a:pt x="4532" y="7263"/>
                  <a:pt x="4300" y="7566"/>
                  <a:pt x="3997" y="7691"/>
                </a:cubicBezTo>
                <a:lnTo>
                  <a:pt x="3997" y="8387"/>
                </a:lnTo>
                <a:lnTo>
                  <a:pt x="3462" y="8387"/>
                </a:lnTo>
                <a:lnTo>
                  <a:pt x="3462" y="7691"/>
                </a:lnTo>
                <a:cubicBezTo>
                  <a:pt x="3158" y="7584"/>
                  <a:pt x="2926" y="7280"/>
                  <a:pt x="2926" y="6924"/>
                </a:cubicBezTo>
                <a:cubicBezTo>
                  <a:pt x="2926" y="6495"/>
                  <a:pt x="3301" y="6121"/>
                  <a:pt x="3729" y="6121"/>
                </a:cubicBezTo>
                <a:close/>
                <a:moveTo>
                  <a:pt x="3729" y="1"/>
                </a:moveTo>
                <a:cubicBezTo>
                  <a:pt x="2195" y="1"/>
                  <a:pt x="928" y="1267"/>
                  <a:pt x="928" y="2802"/>
                </a:cubicBezTo>
                <a:lnTo>
                  <a:pt x="928" y="4336"/>
                </a:lnTo>
                <a:lnTo>
                  <a:pt x="0" y="4390"/>
                </a:lnTo>
                <a:lnTo>
                  <a:pt x="0" y="9457"/>
                </a:lnTo>
                <a:lnTo>
                  <a:pt x="3729" y="9725"/>
                </a:lnTo>
                <a:lnTo>
                  <a:pt x="7458" y="9457"/>
                </a:lnTo>
                <a:lnTo>
                  <a:pt x="7458" y="4390"/>
                </a:lnTo>
                <a:lnTo>
                  <a:pt x="6530" y="4336"/>
                </a:lnTo>
                <a:lnTo>
                  <a:pt x="6530" y="2802"/>
                </a:lnTo>
                <a:cubicBezTo>
                  <a:pt x="6530" y="1267"/>
                  <a:pt x="5281" y="1"/>
                  <a:pt x="372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10"/>
          <p:cNvSpPr/>
          <p:nvPr/>
        </p:nvSpPr>
        <p:spPr>
          <a:xfrm>
            <a:off x="11789025" y="10139722"/>
            <a:ext cx="480463" cy="472536"/>
          </a:xfrm>
          <a:custGeom>
            <a:rect b="b" l="l" r="r" t="t"/>
            <a:pathLst>
              <a:path extrusionOk="0" h="9065" w="9457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4" name="Google Shape;1174;p10"/>
          <p:cNvGrpSpPr/>
          <p:nvPr/>
        </p:nvGrpSpPr>
        <p:grpSpPr>
          <a:xfrm>
            <a:off x="12601802" y="10153617"/>
            <a:ext cx="463240" cy="555314"/>
            <a:chOff x="4506525" y="1060950"/>
            <a:chExt cx="227950" cy="266325"/>
          </a:xfrm>
        </p:grpSpPr>
        <p:sp>
          <p:nvSpPr>
            <p:cNvPr id="1175" name="Google Shape;1175;p10"/>
            <p:cNvSpPr/>
            <p:nvPr/>
          </p:nvSpPr>
          <p:spPr>
            <a:xfrm>
              <a:off x="4603750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0"/>
            <p:cNvSpPr/>
            <p:nvPr/>
          </p:nvSpPr>
          <p:spPr>
            <a:xfrm>
              <a:off x="4623825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0"/>
            <p:cNvSpPr/>
            <p:nvPr/>
          </p:nvSpPr>
          <p:spPr>
            <a:xfrm>
              <a:off x="4613575" y="12206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0"/>
            <p:cNvSpPr/>
            <p:nvPr/>
          </p:nvSpPr>
          <p:spPr>
            <a:xfrm>
              <a:off x="4613575" y="1247425"/>
              <a:ext cx="13400" cy="12950"/>
            </a:xfrm>
            <a:custGeom>
              <a:rect b="b" l="l" r="r" t="t"/>
              <a:pathLst>
                <a:path extrusionOk="0" h="518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0"/>
                    <a:pt x="125" y="517"/>
                    <a:pt x="268" y="517"/>
                  </a:cubicBezTo>
                  <a:cubicBezTo>
                    <a:pt x="429" y="517"/>
                    <a:pt x="536" y="410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0"/>
            <p:cNvSpPr/>
            <p:nvPr/>
          </p:nvSpPr>
          <p:spPr>
            <a:xfrm>
              <a:off x="4613575" y="1270600"/>
              <a:ext cx="13400" cy="13425"/>
            </a:xfrm>
            <a:custGeom>
              <a:rect b="b" l="l" r="r" t="t"/>
              <a:pathLst>
                <a:path extrusionOk="0" h="537" w="536">
                  <a:moveTo>
                    <a:pt x="268" y="1"/>
                  </a:moveTo>
                  <a:cubicBezTo>
                    <a:pt x="125" y="1"/>
                    <a:pt x="1" y="126"/>
                    <a:pt x="1" y="269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9"/>
                  </a:cubicBezTo>
                  <a:cubicBezTo>
                    <a:pt x="536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0"/>
            <p:cNvSpPr/>
            <p:nvPr/>
          </p:nvSpPr>
          <p:spPr>
            <a:xfrm>
              <a:off x="4506525" y="1060950"/>
              <a:ext cx="227950" cy="266325"/>
            </a:xfrm>
            <a:custGeom>
              <a:rect b="b" l="l" r="r" t="t"/>
              <a:pathLst>
                <a:path extrusionOk="0" h="10653" w="9118">
                  <a:moveTo>
                    <a:pt x="5300" y="2927"/>
                  </a:moveTo>
                  <a:cubicBezTo>
                    <a:pt x="5567" y="3159"/>
                    <a:pt x="5746" y="3498"/>
                    <a:pt x="5746" y="3855"/>
                  </a:cubicBezTo>
                  <a:cubicBezTo>
                    <a:pt x="5746" y="4533"/>
                    <a:pt x="5228" y="5050"/>
                    <a:pt x="4550" y="5050"/>
                  </a:cubicBezTo>
                  <a:cubicBezTo>
                    <a:pt x="3890" y="5050"/>
                    <a:pt x="3355" y="4533"/>
                    <a:pt x="3355" y="3855"/>
                  </a:cubicBezTo>
                  <a:cubicBezTo>
                    <a:pt x="3355" y="3498"/>
                    <a:pt x="3533" y="3159"/>
                    <a:pt x="3819" y="2927"/>
                  </a:cubicBezTo>
                  <a:close/>
                  <a:moveTo>
                    <a:pt x="5585" y="5586"/>
                  </a:moveTo>
                  <a:cubicBezTo>
                    <a:pt x="6317" y="5960"/>
                    <a:pt x="6816" y="6710"/>
                    <a:pt x="6816" y="7584"/>
                  </a:cubicBezTo>
                  <a:cubicBezTo>
                    <a:pt x="6816" y="8833"/>
                    <a:pt x="5817" y="9850"/>
                    <a:pt x="4550" y="9850"/>
                  </a:cubicBezTo>
                  <a:cubicBezTo>
                    <a:pt x="3301" y="9850"/>
                    <a:pt x="2284" y="8833"/>
                    <a:pt x="2284" y="7584"/>
                  </a:cubicBezTo>
                  <a:cubicBezTo>
                    <a:pt x="2284" y="6710"/>
                    <a:pt x="2802" y="5960"/>
                    <a:pt x="3533" y="5586"/>
                  </a:cubicBezTo>
                  <a:cubicBezTo>
                    <a:pt x="3836" y="5764"/>
                    <a:pt x="4193" y="5853"/>
                    <a:pt x="4550" y="5853"/>
                  </a:cubicBezTo>
                  <a:cubicBezTo>
                    <a:pt x="4925" y="5853"/>
                    <a:pt x="5282" y="5764"/>
                    <a:pt x="5585" y="5586"/>
                  </a:cubicBezTo>
                  <a:close/>
                  <a:moveTo>
                    <a:pt x="3497" y="1"/>
                  </a:moveTo>
                  <a:cubicBezTo>
                    <a:pt x="3355" y="1"/>
                    <a:pt x="3230" y="126"/>
                    <a:pt x="3230" y="268"/>
                  </a:cubicBezTo>
                  <a:lnTo>
                    <a:pt x="3230" y="2124"/>
                  </a:lnTo>
                  <a:lnTo>
                    <a:pt x="2695" y="2124"/>
                  </a:lnTo>
                  <a:cubicBezTo>
                    <a:pt x="2463" y="2124"/>
                    <a:pt x="2284" y="2303"/>
                    <a:pt x="2284" y="2534"/>
                  </a:cubicBezTo>
                  <a:cubicBezTo>
                    <a:pt x="2284" y="2766"/>
                    <a:pt x="2463" y="2927"/>
                    <a:pt x="2695" y="2927"/>
                  </a:cubicBezTo>
                  <a:lnTo>
                    <a:pt x="2784" y="2927"/>
                  </a:lnTo>
                  <a:cubicBezTo>
                    <a:pt x="2641" y="3213"/>
                    <a:pt x="2552" y="3534"/>
                    <a:pt x="2552" y="3855"/>
                  </a:cubicBezTo>
                  <a:cubicBezTo>
                    <a:pt x="2552" y="4301"/>
                    <a:pt x="2695" y="4676"/>
                    <a:pt x="2926" y="5015"/>
                  </a:cubicBezTo>
                  <a:cubicBezTo>
                    <a:pt x="2677" y="5157"/>
                    <a:pt x="2463" y="5354"/>
                    <a:pt x="2266" y="5568"/>
                  </a:cubicBezTo>
                  <a:lnTo>
                    <a:pt x="1267" y="4872"/>
                  </a:lnTo>
                  <a:lnTo>
                    <a:pt x="500" y="3962"/>
                  </a:lnTo>
                  <a:cubicBezTo>
                    <a:pt x="453" y="3906"/>
                    <a:pt x="382" y="3879"/>
                    <a:pt x="310" y="3879"/>
                  </a:cubicBezTo>
                  <a:cubicBezTo>
                    <a:pt x="244" y="3879"/>
                    <a:pt x="176" y="3901"/>
                    <a:pt x="125" y="3944"/>
                  </a:cubicBezTo>
                  <a:cubicBezTo>
                    <a:pt x="18" y="4033"/>
                    <a:pt x="0" y="4212"/>
                    <a:pt x="90" y="4319"/>
                  </a:cubicBezTo>
                  <a:lnTo>
                    <a:pt x="696" y="5015"/>
                  </a:lnTo>
                  <a:lnTo>
                    <a:pt x="304" y="5247"/>
                  </a:lnTo>
                  <a:cubicBezTo>
                    <a:pt x="179" y="5318"/>
                    <a:pt x="125" y="5496"/>
                    <a:pt x="197" y="5603"/>
                  </a:cubicBezTo>
                  <a:cubicBezTo>
                    <a:pt x="268" y="5693"/>
                    <a:pt x="339" y="5746"/>
                    <a:pt x="429" y="5746"/>
                  </a:cubicBezTo>
                  <a:cubicBezTo>
                    <a:pt x="482" y="5746"/>
                    <a:pt x="536" y="5728"/>
                    <a:pt x="553" y="5693"/>
                  </a:cubicBezTo>
                  <a:lnTo>
                    <a:pt x="1089" y="5389"/>
                  </a:lnTo>
                  <a:lnTo>
                    <a:pt x="1945" y="6014"/>
                  </a:lnTo>
                  <a:cubicBezTo>
                    <a:pt x="1660" y="6460"/>
                    <a:pt x="1499" y="6995"/>
                    <a:pt x="1499" y="7584"/>
                  </a:cubicBezTo>
                  <a:cubicBezTo>
                    <a:pt x="1499" y="9279"/>
                    <a:pt x="2873" y="10653"/>
                    <a:pt x="4550" y="10653"/>
                  </a:cubicBezTo>
                  <a:cubicBezTo>
                    <a:pt x="6245" y="10653"/>
                    <a:pt x="7619" y="9279"/>
                    <a:pt x="7619" y="7584"/>
                  </a:cubicBezTo>
                  <a:cubicBezTo>
                    <a:pt x="7619" y="6995"/>
                    <a:pt x="7459" y="6460"/>
                    <a:pt x="7173" y="5978"/>
                  </a:cubicBezTo>
                  <a:lnTo>
                    <a:pt x="8029" y="5371"/>
                  </a:lnTo>
                  <a:lnTo>
                    <a:pt x="8547" y="5675"/>
                  </a:lnTo>
                  <a:cubicBezTo>
                    <a:pt x="8583" y="5693"/>
                    <a:pt x="8654" y="5710"/>
                    <a:pt x="8690" y="5710"/>
                  </a:cubicBezTo>
                  <a:cubicBezTo>
                    <a:pt x="8779" y="5710"/>
                    <a:pt x="8850" y="5675"/>
                    <a:pt x="8922" y="5586"/>
                  </a:cubicBezTo>
                  <a:cubicBezTo>
                    <a:pt x="8993" y="5461"/>
                    <a:pt x="8939" y="5282"/>
                    <a:pt x="8815" y="5229"/>
                  </a:cubicBezTo>
                  <a:lnTo>
                    <a:pt x="8422" y="4979"/>
                  </a:lnTo>
                  <a:lnTo>
                    <a:pt x="9011" y="4301"/>
                  </a:lnTo>
                  <a:cubicBezTo>
                    <a:pt x="9118" y="4194"/>
                    <a:pt x="9100" y="4033"/>
                    <a:pt x="8993" y="3926"/>
                  </a:cubicBezTo>
                  <a:cubicBezTo>
                    <a:pt x="8947" y="3888"/>
                    <a:pt x="8887" y="3869"/>
                    <a:pt x="8827" y="3869"/>
                  </a:cubicBezTo>
                  <a:cubicBezTo>
                    <a:pt x="8748" y="3869"/>
                    <a:pt x="8669" y="3901"/>
                    <a:pt x="8618" y="3962"/>
                  </a:cubicBezTo>
                  <a:lnTo>
                    <a:pt x="7851" y="4854"/>
                  </a:lnTo>
                  <a:lnTo>
                    <a:pt x="6852" y="5550"/>
                  </a:lnTo>
                  <a:cubicBezTo>
                    <a:pt x="6656" y="5336"/>
                    <a:pt x="6441" y="5157"/>
                    <a:pt x="6192" y="4997"/>
                  </a:cubicBezTo>
                  <a:cubicBezTo>
                    <a:pt x="6424" y="4676"/>
                    <a:pt x="6549" y="4301"/>
                    <a:pt x="6549" y="3855"/>
                  </a:cubicBezTo>
                  <a:cubicBezTo>
                    <a:pt x="6549" y="3534"/>
                    <a:pt x="6477" y="3213"/>
                    <a:pt x="6334" y="2927"/>
                  </a:cubicBezTo>
                  <a:lnTo>
                    <a:pt x="6424" y="2927"/>
                  </a:lnTo>
                  <a:cubicBezTo>
                    <a:pt x="6656" y="2927"/>
                    <a:pt x="6816" y="2766"/>
                    <a:pt x="6816" y="2534"/>
                  </a:cubicBezTo>
                  <a:cubicBezTo>
                    <a:pt x="6816" y="2303"/>
                    <a:pt x="6656" y="2124"/>
                    <a:pt x="6424" y="2124"/>
                  </a:cubicBezTo>
                  <a:lnTo>
                    <a:pt x="5888" y="2124"/>
                  </a:lnTo>
                  <a:lnTo>
                    <a:pt x="5888" y="268"/>
                  </a:lnTo>
                  <a:cubicBezTo>
                    <a:pt x="5888" y="126"/>
                    <a:pt x="5763" y="1"/>
                    <a:pt x="56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0"/>
            <p:cNvSpPr/>
            <p:nvPr/>
          </p:nvSpPr>
          <p:spPr>
            <a:xfrm>
              <a:off x="4613575" y="1160875"/>
              <a:ext cx="20100" cy="13400"/>
            </a:xfrm>
            <a:custGeom>
              <a:rect b="b" l="l" r="r" t="t"/>
              <a:pathLst>
                <a:path extrusionOk="0" h="536" w="804">
                  <a:moveTo>
                    <a:pt x="268" y="1"/>
                  </a:moveTo>
                  <a:cubicBezTo>
                    <a:pt x="125" y="1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340" y="536"/>
                    <a:pt x="375" y="518"/>
                    <a:pt x="411" y="500"/>
                  </a:cubicBezTo>
                  <a:lnTo>
                    <a:pt x="803" y="268"/>
                  </a:lnTo>
                  <a:lnTo>
                    <a:pt x="411" y="36"/>
                  </a:lnTo>
                  <a:cubicBezTo>
                    <a:pt x="375" y="18"/>
                    <a:pt x="340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2" name="Google Shape;1182;p10"/>
          <p:cNvSpPr/>
          <p:nvPr/>
        </p:nvSpPr>
        <p:spPr>
          <a:xfrm>
            <a:off x="13306977" y="10342359"/>
            <a:ext cx="594723" cy="194019"/>
          </a:xfrm>
          <a:custGeom>
            <a:rect b="b" l="l" r="r" t="t"/>
            <a:pathLst>
              <a:path extrusionOk="0" h="3722" w="11706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3" name="Google Shape;1183;p10"/>
          <p:cNvSpPr/>
          <p:nvPr/>
        </p:nvSpPr>
        <p:spPr>
          <a:xfrm>
            <a:off x="14839073" y="10272545"/>
            <a:ext cx="472334" cy="547860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4" name="Google Shape;1184;p10"/>
          <p:cNvGrpSpPr/>
          <p:nvPr/>
        </p:nvGrpSpPr>
        <p:grpSpPr>
          <a:xfrm>
            <a:off x="14147245" y="10272340"/>
            <a:ext cx="386220" cy="545045"/>
            <a:chOff x="867500" y="3647700"/>
            <a:chExt cx="190050" cy="261400"/>
          </a:xfrm>
        </p:grpSpPr>
        <p:sp>
          <p:nvSpPr>
            <p:cNvPr id="1185" name="Google Shape;1185;p10"/>
            <p:cNvSpPr/>
            <p:nvPr/>
          </p:nvSpPr>
          <p:spPr>
            <a:xfrm>
              <a:off x="923275" y="3796225"/>
              <a:ext cx="78525" cy="78975"/>
            </a:xfrm>
            <a:custGeom>
              <a:rect b="b" l="l" r="r" t="t"/>
              <a:pathLst>
                <a:path extrusionOk="0" h="3159" w="3141">
                  <a:moveTo>
                    <a:pt x="1570" y="1"/>
                  </a:moveTo>
                  <a:cubicBezTo>
                    <a:pt x="696" y="1"/>
                    <a:pt x="0" y="715"/>
                    <a:pt x="0" y="1571"/>
                  </a:cubicBezTo>
                  <a:cubicBezTo>
                    <a:pt x="0" y="2445"/>
                    <a:pt x="696" y="3159"/>
                    <a:pt x="1570" y="3159"/>
                  </a:cubicBezTo>
                  <a:cubicBezTo>
                    <a:pt x="2427" y="3159"/>
                    <a:pt x="3141" y="2445"/>
                    <a:pt x="3141" y="1589"/>
                  </a:cubicBezTo>
                  <a:cubicBezTo>
                    <a:pt x="3141" y="715"/>
                    <a:pt x="2427" y="1"/>
                    <a:pt x="1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0"/>
            <p:cNvSpPr/>
            <p:nvPr/>
          </p:nvSpPr>
          <p:spPr>
            <a:xfrm>
              <a:off x="888925" y="3762775"/>
              <a:ext cx="146775" cy="146325"/>
            </a:xfrm>
            <a:custGeom>
              <a:rect b="b" l="l" r="r" t="t"/>
              <a:pathLst>
                <a:path extrusionOk="0" h="5853" w="5871">
                  <a:moveTo>
                    <a:pt x="2944" y="786"/>
                  </a:moveTo>
                  <a:cubicBezTo>
                    <a:pt x="4104" y="786"/>
                    <a:pt x="5068" y="1749"/>
                    <a:pt x="5068" y="2927"/>
                  </a:cubicBezTo>
                  <a:cubicBezTo>
                    <a:pt x="5068" y="4087"/>
                    <a:pt x="4104" y="5050"/>
                    <a:pt x="2944" y="5050"/>
                  </a:cubicBezTo>
                  <a:cubicBezTo>
                    <a:pt x="1767" y="5050"/>
                    <a:pt x="803" y="4087"/>
                    <a:pt x="803" y="2927"/>
                  </a:cubicBezTo>
                  <a:cubicBezTo>
                    <a:pt x="803" y="1749"/>
                    <a:pt x="1767" y="786"/>
                    <a:pt x="2944" y="786"/>
                  </a:cubicBezTo>
                  <a:close/>
                  <a:moveTo>
                    <a:pt x="2944" y="1"/>
                  </a:moveTo>
                  <a:cubicBezTo>
                    <a:pt x="1339" y="1"/>
                    <a:pt x="0" y="1321"/>
                    <a:pt x="0" y="2927"/>
                  </a:cubicBezTo>
                  <a:cubicBezTo>
                    <a:pt x="0" y="4533"/>
                    <a:pt x="1339" y="5853"/>
                    <a:pt x="2944" y="5853"/>
                  </a:cubicBezTo>
                  <a:cubicBezTo>
                    <a:pt x="4550" y="5853"/>
                    <a:pt x="5871" y="4533"/>
                    <a:pt x="5871" y="2927"/>
                  </a:cubicBezTo>
                  <a:cubicBezTo>
                    <a:pt x="5871" y="1321"/>
                    <a:pt x="4550" y="1"/>
                    <a:pt x="29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0"/>
            <p:cNvSpPr/>
            <p:nvPr/>
          </p:nvSpPr>
          <p:spPr>
            <a:xfrm>
              <a:off x="980375" y="3647700"/>
              <a:ext cx="77175" cy="120450"/>
            </a:xfrm>
            <a:custGeom>
              <a:rect b="b" l="l" r="r" t="t"/>
              <a:pathLst>
                <a:path extrusionOk="0" h="4818" w="3087">
                  <a:moveTo>
                    <a:pt x="1874" y="0"/>
                  </a:moveTo>
                  <a:lnTo>
                    <a:pt x="821" y="2266"/>
                  </a:lnTo>
                  <a:lnTo>
                    <a:pt x="0" y="4122"/>
                  </a:lnTo>
                  <a:cubicBezTo>
                    <a:pt x="535" y="4247"/>
                    <a:pt x="1035" y="4479"/>
                    <a:pt x="1445" y="4818"/>
                  </a:cubicBezTo>
                  <a:lnTo>
                    <a:pt x="3087" y="110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0"/>
            <p:cNvSpPr/>
            <p:nvPr/>
          </p:nvSpPr>
          <p:spPr>
            <a:xfrm>
              <a:off x="867500" y="3647700"/>
              <a:ext cx="77200" cy="120450"/>
            </a:xfrm>
            <a:custGeom>
              <a:rect b="b" l="l" r="r" t="t"/>
              <a:pathLst>
                <a:path extrusionOk="0" h="4818" w="3088">
                  <a:moveTo>
                    <a:pt x="733" y="0"/>
                  </a:moveTo>
                  <a:lnTo>
                    <a:pt x="1" y="1106"/>
                  </a:lnTo>
                  <a:lnTo>
                    <a:pt x="1643" y="4818"/>
                  </a:lnTo>
                  <a:cubicBezTo>
                    <a:pt x="2053" y="4479"/>
                    <a:pt x="2552" y="4247"/>
                    <a:pt x="3088" y="4122"/>
                  </a:cubicBezTo>
                  <a:lnTo>
                    <a:pt x="2249" y="226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0"/>
            <p:cNvSpPr/>
            <p:nvPr/>
          </p:nvSpPr>
          <p:spPr>
            <a:xfrm>
              <a:off x="912575" y="3647700"/>
              <a:ext cx="99925" cy="40175"/>
            </a:xfrm>
            <a:custGeom>
              <a:rect b="b" l="l" r="r" t="t"/>
              <a:pathLst>
                <a:path extrusionOk="0" h="1607" w="3997">
                  <a:moveTo>
                    <a:pt x="0" y="0"/>
                  </a:moveTo>
                  <a:lnTo>
                    <a:pt x="732" y="1606"/>
                  </a:lnTo>
                  <a:lnTo>
                    <a:pt x="3247" y="1606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0" name="Google Shape;1190;p10"/>
          <p:cNvSpPr/>
          <p:nvPr/>
        </p:nvSpPr>
        <p:spPr>
          <a:xfrm>
            <a:off x="15617552" y="10221840"/>
            <a:ext cx="548440" cy="471650"/>
          </a:xfrm>
          <a:custGeom>
            <a:rect b="b" l="l" r="r" t="t"/>
            <a:pathLst>
              <a:path extrusionOk="0" h="9048" w="10795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1" name="Google Shape;1191;p10"/>
          <p:cNvSpPr/>
          <p:nvPr/>
        </p:nvSpPr>
        <p:spPr>
          <a:xfrm>
            <a:off x="16542613" y="10219911"/>
            <a:ext cx="471420" cy="553907"/>
          </a:xfrm>
          <a:custGeom>
            <a:rect b="b" l="l" r="r" t="t"/>
            <a:pathLst>
              <a:path extrusionOk="0" h="10626" w="9279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2" name="Google Shape;1192;p10"/>
          <p:cNvGrpSpPr/>
          <p:nvPr/>
        </p:nvGrpSpPr>
        <p:grpSpPr>
          <a:xfrm>
            <a:off x="17440509" y="10204102"/>
            <a:ext cx="460547" cy="609266"/>
            <a:chOff x="3707175" y="1322350"/>
            <a:chExt cx="226625" cy="292200"/>
          </a:xfrm>
        </p:grpSpPr>
        <p:sp>
          <p:nvSpPr>
            <p:cNvPr id="1193" name="Google Shape;1193;p10"/>
            <p:cNvSpPr/>
            <p:nvPr/>
          </p:nvSpPr>
          <p:spPr>
            <a:xfrm>
              <a:off x="3707175" y="1322350"/>
              <a:ext cx="226625" cy="292200"/>
            </a:xfrm>
            <a:custGeom>
              <a:rect b="b" l="l" r="r" t="t"/>
              <a:pathLst>
                <a:path extrusionOk="0" h="11688" w="9065">
                  <a:moveTo>
                    <a:pt x="7584" y="3462"/>
                  </a:moveTo>
                  <a:cubicBezTo>
                    <a:pt x="8119" y="3462"/>
                    <a:pt x="8529" y="3872"/>
                    <a:pt x="8529" y="4390"/>
                  </a:cubicBezTo>
                  <a:cubicBezTo>
                    <a:pt x="8529" y="4907"/>
                    <a:pt x="8119" y="5318"/>
                    <a:pt x="7584" y="5318"/>
                  </a:cubicBezTo>
                  <a:cubicBezTo>
                    <a:pt x="7084" y="5318"/>
                    <a:pt x="6656" y="4907"/>
                    <a:pt x="6656" y="4390"/>
                  </a:cubicBezTo>
                  <a:cubicBezTo>
                    <a:pt x="6656" y="3872"/>
                    <a:pt x="7084" y="3462"/>
                    <a:pt x="7584" y="3462"/>
                  </a:cubicBezTo>
                  <a:close/>
                  <a:moveTo>
                    <a:pt x="1339" y="1"/>
                  </a:moveTo>
                  <a:cubicBezTo>
                    <a:pt x="1178" y="1"/>
                    <a:pt x="1018" y="126"/>
                    <a:pt x="964" y="286"/>
                  </a:cubicBezTo>
                  <a:cubicBezTo>
                    <a:pt x="572" y="340"/>
                    <a:pt x="268" y="661"/>
                    <a:pt x="268" y="1071"/>
                  </a:cubicBezTo>
                  <a:lnTo>
                    <a:pt x="268" y="4336"/>
                  </a:lnTo>
                  <a:cubicBezTo>
                    <a:pt x="108" y="4426"/>
                    <a:pt x="1" y="4604"/>
                    <a:pt x="1" y="4782"/>
                  </a:cubicBezTo>
                  <a:cubicBezTo>
                    <a:pt x="1" y="6192"/>
                    <a:pt x="1053" y="7352"/>
                    <a:pt x="2409" y="7548"/>
                  </a:cubicBezTo>
                  <a:lnTo>
                    <a:pt x="2409" y="8904"/>
                  </a:lnTo>
                  <a:cubicBezTo>
                    <a:pt x="2409" y="10456"/>
                    <a:pt x="3658" y="11688"/>
                    <a:pt x="5193" y="11688"/>
                  </a:cubicBezTo>
                  <a:cubicBezTo>
                    <a:pt x="6745" y="11688"/>
                    <a:pt x="7994" y="10456"/>
                    <a:pt x="7994" y="8904"/>
                  </a:cubicBezTo>
                  <a:lnTo>
                    <a:pt x="7994" y="5799"/>
                  </a:lnTo>
                  <a:cubicBezTo>
                    <a:pt x="8601" y="5621"/>
                    <a:pt x="9065" y="5050"/>
                    <a:pt x="9065" y="4390"/>
                  </a:cubicBezTo>
                  <a:cubicBezTo>
                    <a:pt x="9065" y="3587"/>
                    <a:pt x="8405" y="2927"/>
                    <a:pt x="7584" y="2927"/>
                  </a:cubicBezTo>
                  <a:cubicBezTo>
                    <a:pt x="6781" y="2927"/>
                    <a:pt x="6121" y="3587"/>
                    <a:pt x="6121" y="4390"/>
                  </a:cubicBezTo>
                  <a:cubicBezTo>
                    <a:pt x="6121" y="5050"/>
                    <a:pt x="6585" y="5621"/>
                    <a:pt x="7191" y="5799"/>
                  </a:cubicBezTo>
                  <a:lnTo>
                    <a:pt x="7191" y="8904"/>
                  </a:lnTo>
                  <a:cubicBezTo>
                    <a:pt x="7191" y="10010"/>
                    <a:pt x="6299" y="10902"/>
                    <a:pt x="5193" y="10902"/>
                  </a:cubicBezTo>
                  <a:cubicBezTo>
                    <a:pt x="4105" y="10902"/>
                    <a:pt x="3195" y="10010"/>
                    <a:pt x="3195" y="8904"/>
                  </a:cubicBezTo>
                  <a:lnTo>
                    <a:pt x="3195" y="7548"/>
                  </a:lnTo>
                  <a:cubicBezTo>
                    <a:pt x="4568" y="7352"/>
                    <a:pt x="5603" y="6192"/>
                    <a:pt x="5603" y="4782"/>
                  </a:cubicBezTo>
                  <a:cubicBezTo>
                    <a:pt x="5603" y="4586"/>
                    <a:pt x="5496" y="4426"/>
                    <a:pt x="5336" y="4336"/>
                  </a:cubicBezTo>
                  <a:lnTo>
                    <a:pt x="5336" y="1071"/>
                  </a:lnTo>
                  <a:cubicBezTo>
                    <a:pt x="5336" y="661"/>
                    <a:pt x="5032" y="340"/>
                    <a:pt x="4640" y="286"/>
                  </a:cubicBezTo>
                  <a:cubicBezTo>
                    <a:pt x="4586" y="126"/>
                    <a:pt x="4444" y="1"/>
                    <a:pt x="4265" y="1"/>
                  </a:cubicBezTo>
                  <a:lnTo>
                    <a:pt x="4140" y="1"/>
                  </a:lnTo>
                  <a:cubicBezTo>
                    <a:pt x="3837" y="1"/>
                    <a:pt x="3605" y="250"/>
                    <a:pt x="3605" y="536"/>
                  </a:cubicBezTo>
                  <a:cubicBezTo>
                    <a:pt x="3605" y="839"/>
                    <a:pt x="3837" y="1071"/>
                    <a:pt x="4140" y="1071"/>
                  </a:cubicBezTo>
                  <a:lnTo>
                    <a:pt x="4265" y="1071"/>
                  </a:lnTo>
                  <a:cubicBezTo>
                    <a:pt x="4426" y="1071"/>
                    <a:pt x="4568" y="964"/>
                    <a:pt x="4640" y="839"/>
                  </a:cubicBezTo>
                  <a:cubicBezTo>
                    <a:pt x="4729" y="875"/>
                    <a:pt x="4800" y="964"/>
                    <a:pt x="4800" y="1071"/>
                  </a:cubicBezTo>
                  <a:lnTo>
                    <a:pt x="4800" y="4336"/>
                  </a:lnTo>
                  <a:cubicBezTo>
                    <a:pt x="4640" y="4426"/>
                    <a:pt x="4533" y="4604"/>
                    <a:pt x="4533" y="4782"/>
                  </a:cubicBezTo>
                  <a:cubicBezTo>
                    <a:pt x="4533" y="5746"/>
                    <a:pt x="3765" y="6513"/>
                    <a:pt x="2802" y="6513"/>
                  </a:cubicBezTo>
                  <a:cubicBezTo>
                    <a:pt x="1838" y="6513"/>
                    <a:pt x="1071" y="5746"/>
                    <a:pt x="1071" y="4782"/>
                  </a:cubicBezTo>
                  <a:cubicBezTo>
                    <a:pt x="1071" y="4586"/>
                    <a:pt x="964" y="4426"/>
                    <a:pt x="804" y="4336"/>
                  </a:cubicBezTo>
                  <a:lnTo>
                    <a:pt x="804" y="1071"/>
                  </a:lnTo>
                  <a:cubicBezTo>
                    <a:pt x="804" y="964"/>
                    <a:pt x="875" y="875"/>
                    <a:pt x="964" y="839"/>
                  </a:cubicBezTo>
                  <a:cubicBezTo>
                    <a:pt x="1036" y="982"/>
                    <a:pt x="1178" y="1071"/>
                    <a:pt x="1339" y="1071"/>
                  </a:cubicBezTo>
                  <a:lnTo>
                    <a:pt x="1464" y="1071"/>
                  </a:lnTo>
                  <a:cubicBezTo>
                    <a:pt x="1767" y="1071"/>
                    <a:pt x="1999" y="839"/>
                    <a:pt x="1999" y="536"/>
                  </a:cubicBezTo>
                  <a:cubicBezTo>
                    <a:pt x="1999" y="250"/>
                    <a:pt x="1767" y="1"/>
                    <a:pt x="1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0"/>
            <p:cNvSpPr/>
            <p:nvPr/>
          </p:nvSpPr>
          <p:spPr>
            <a:xfrm>
              <a:off x="3880250" y="1415575"/>
              <a:ext cx="33475" cy="33050"/>
            </a:xfrm>
            <a:custGeom>
              <a:rect b="b" l="l" r="r" t="t"/>
              <a:pathLst>
                <a:path extrusionOk="0" h="1322" w="1339">
                  <a:moveTo>
                    <a:pt x="661" y="1"/>
                  </a:moveTo>
                  <a:cubicBezTo>
                    <a:pt x="304" y="1"/>
                    <a:pt x="1" y="286"/>
                    <a:pt x="1" y="661"/>
                  </a:cubicBezTo>
                  <a:cubicBezTo>
                    <a:pt x="1" y="1036"/>
                    <a:pt x="304" y="1321"/>
                    <a:pt x="661" y="1321"/>
                  </a:cubicBezTo>
                  <a:cubicBezTo>
                    <a:pt x="1036" y="1321"/>
                    <a:pt x="1339" y="1036"/>
                    <a:pt x="1339" y="661"/>
                  </a:cubicBezTo>
                  <a:cubicBezTo>
                    <a:pt x="1339" y="286"/>
                    <a:pt x="1036" y="1"/>
                    <a:pt x="6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5" name="Google Shape;1195;p10"/>
          <p:cNvSpPr txBox="1"/>
          <p:nvPr/>
        </p:nvSpPr>
        <p:spPr>
          <a:xfrm>
            <a:off x="6737700" y="0"/>
            <a:ext cx="11121000" cy="3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Blinker"/>
                <a:ea typeface="Blinker"/>
                <a:cs typeface="Blinker"/>
                <a:sym typeface="Blinker"/>
              </a:rPr>
              <a:t>All icons can be edited.</a:t>
            </a:r>
            <a:endParaRPr sz="5000">
              <a:latin typeface="Blinker"/>
              <a:ea typeface="Blinker"/>
              <a:cs typeface="Blinker"/>
              <a:sym typeface="Blinker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Blinker"/>
              <a:buChar char="●"/>
            </a:pPr>
            <a:r>
              <a:rPr lang="en" sz="3600">
                <a:latin typeface="Blinker"/>
                <a:ea typeface="Blinker"/>
                <a:cs typeface="Blinker"/>
                <a:sym typeface="Blinker"/>
              </a:rPr>
              <a:t>Drag each icon at the corner to increase or decrease size. </a:t>
            </a:r>
            <a:endParaRPr sz="3600">
              <a:latin typeface="Blinker"/>
              <a:ea typeface="Blinker"/>
              <a:cs typeface="Blinker"/>
              <a:sym typeface="Blinker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Blinker"/>
              <a:buChar char="●"/>
            </a:pPr>
            <a:r>
              <a:rPr lang="en" sz="3600">
                <a:latin typeface="Blinker"/>
                <a:ea typeface="Blinker"/>
                <a:cs typeface="Blinker"/>
                <a:sym typeface="Blinker"/>
              </a:rPr>
              <a:t>Use the                  fill bucket to change the color of the icons .</a:t>
            </a:r>
            <a:endParaRPr sz="3600">
              <a:latin typeface="Blinker"/>
              <a:ea typeface="Blinker"/>
              <a:cs typeface="Blinker"/>
              <a:sym typeface="Blinker"/>
            </a:endParaRPr>
          </a:p>
        </p:txBody>
      </p:sp>
      <p:pic>
        <p:nvPicPr>
          <p:cNvPr id="1196" name="Google Shape;1196;p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40232" y="1740625"/>
            <a:ext cx="1075759" cy="10315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97" name="Google Shape;1197;p10"/>
          <p:cNvSpPr txBox="1"/>
          <p:nvPr/>
        </p:nvSpPr>
        <p:spPr>
          <a:xfrm>
            <a:off x="-8419975" y="900650"/>
            <a:ext cx="80550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Blinker"/>
                <a:ea typeface="Blinker"/>
                <a:cs typeface="Blinker"/>
                <a:sym typeface="Blinker"/>
              </a:rPr>
              <a:t>Use  any of these these tags or create your own to personalize your snippet story.</a:t>
            </a:r>
            <a:endParaRPr b="1" sz="3000">
              <a:latin typeface="Blinker"/>
              <a:ea typeface="Blinker"/>
              <a:cs typeface="Blinker"/>
              <a:sym typeface="Blink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11"/>
          <p:cNvSpPr txBox="1"/>
          <p:nvPr>
            <p:ph idx="1" type="subTitle"/>
          </p:nvPr>
        </p:nvSpPr>
        <p:spPr>
          <a:xfrm>
            <a:off x="1626750" y="900650"/>
            <a:ext cx="3297900" cy="4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03" name="Google Shape;1203;p11"/>
          <p:cNvGrpSpPr/>
          <p:nvPr/>
        </p:nvGrpSpPr>
        <p:grpSpPr>
          <a:xfrm>
            <a:off x="-8060500" y="0"/>
            <a:ext cx="3592325" cy="1431775"/>
            <a:chOff x="-6440375" y="693300"/>
            <a:chExt cx="3592325" cy="1431775"/>
          </a:xfrm>
        </p:grpSpPr>
        <p:sp>
          <p:nvSpPr>
            <p:cNvPr id="1204" name="Google Shape;1204;p11"/>
            <p:cNvSpPr/>
            <p:nvPr/>
          </p:nvSpPr>
          <p:spPr>
            <a:xfrm>
              <a:off x="-6289350" y="834075"/>
              <a:ext cx="3441300" cy="9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05" name="Google Shape;1205;p11"/>
            <p:cNvPicPr preferRelativeResize="0"/>
            <p:nvPr/>
          </p:nvPicPr>
          <p:blipFill rotWithShape="1">
            <a:blip r:embed="rId3">
              <a:alphaModFix/>
            </a:blip>
            <a:srcRect b="0" l="11445" r="42664" t="0"/>
            <a:stretch/>
          </p:blipFill>
          <p:spPr>
            <a:xfrm>
              <a:off x="-6440375" y="693300"/>
              <a:ext cx="1004375" cy="14317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1206" name="Google Shape;1206;p11"/>
            <p:cNvSpPr/>
            <p:nvPr/>
          </p:nvSpPr>
          <p:spPr>
            <a:xfrm>
              <a:off x="-5458863" y="927850"/>
              <a:ext cx="1629300" cy="78175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1077D2"/>
                      </a:gs>
                      <a:gs pos="100000">
                        <a:srgbClr val="093153"/>
                      </a:gs>
                    </a:gsLst>
                    <a:lin ang="5400012" scaled="0"/>
                  </a:gradFill>
                  <a:latin typeface="Londrina Solid"/>
                </a:rPr>
                <a:t>Sound</a:t>
              </a:r>
            </a:p>
          </p:txBody>
        </p:sp>
        <p:sp>
          <p:nvSpPr>
            <p:cNvPr id="1207" name="Google Shape;1207;p11"/>
            <p:cNvSpPr/>
            <p:nvPr/>
          </p:nvSpPr>
          <p:spPr>
            <a:xfrm>
              <a:off x="-3686173" y="962174"/>
              <a:ext cx="712375" cy="71310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FFF6DB"/>
                      </a:gs>
                      <a:gs pos="100000">
                        <a:srgbClr val="FAD25C"/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atin typeface="Londrina Solid"/>
                </a:rPr>
                <a:t>On</a:t>
              </a:r>
            </a:p>
          </p:txBody>
        </p:sp>
      </p:grpSp>
      <p:grpSp>
        <p:nvGrpSpPr>
          <p:cNvPr id="1208" name="Google Shape;1208;p11"/>
          <p:cNvGrpSpPr/>
          <p:nvPr/>
        </p:nvGrpSpPr>
        <p:grpSpPr>
          <a:xfrm>
            <a:off x="-7743162" y="2582801"/>
            <a:ext cx="3438300" cy="993900"/>
            <a:chOff x="-5753100" y="2695575"/>
            <a:chExt cx="3438300" cy="993900"/>
          </a:xfrm>
        </p:grpSpPr>
        <p:sp>
          <p:nvSpPr>
            <p:cNvPr id="1209" name="Google Shape;1209;p11"/>
            <p:cNvSpPr/>
            <p:nvPr/>
          </p:nvSpPr>
          <p:spPr>
            <a:xfrm>
              <a:off x="-5753100" y="2695575"/>
              <a:ext cx="3438300" cy="9939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11"/>
            <p:cNvSpPr/>
            <p:nvPr/>
          </p:nvSpPr>
          <p:spPr>
            <a:xfrm>
              <a:off x="-5648325" y="2801887"/>
              <a:ext cx="2116327" cy="7812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gradFill>
                    <a:gsLst>
                      <a:gs pos="0">
                        <a:srgbClr val="FDECDB"/>
                      </a:gs>
                      <a:gs pos="100000">
                        <a:srgbClr val="F0A963"/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atin typeface="Blinker"/>
                </a:rPr>
                <a:t>Thank</a:t>
              </a:r>
            </a:p>
          </p:txBody>
        </p:sp>
        <p:sp>
          <p:nvSpPr>
            <p:cNvPr id="1211" name="Google Shape;1211;p11"/>
            <p:cNvSpPr/>
            <p:nvPr/>
          </p:nvSpPr>
          <p:spPr>
            <a:xfrm>
              <a:off x="-3449978" y="2744850"/>
              <a:ext cx="235625" cy="38434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00D2E9"/>
                      </a:gs>
                      <a:gs pos="100000">
                        <a:srgbClr val="045962"/>
                      </a:gs>
                    </a:gsLst>
                    <a:lin ang="5400012" scaled="0"/>
                  </a:gradFill>
                  <a:latin typeface="Amatic SC"/>
                </a:rPr>
                <a:t>Y</a:t>
              </a: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-3095076" y="2931400"/>
              <a:ext cx="235625" cy="3948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00D2E9"/>
                      </a:gs>
                      <a:gs pos="100000">
                        <a:srgbClr val="045962"/>
                      </a:gs>
                    </a:gsLst>
                    <a:lin ang="5400012" scaled="0"/>
                  </a:gradFill>
                  <a:latin typeface="Amatic SC"/>
                </a:rPr>
                <a:t>O</a:t>
              </a:r>
            </a:p>
          </p:txBody>
        </p:sp>
        <p:sp>
          <p:nvSpPr>
            <p:cNvPr id="1213" name="Google Shape;1213;p11"/>
            <p:cNvSpPr/>
            <p:nvPr/>
          </p:nvSpPr>
          <p:spPr>
            <a:xfrm>
              <a:off x="-2743202" y="3211625"/>
              <a:ext cx="279950" cy="3898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00D2E9"/>
                      </a:gs>
                      <a:gs pos="100000">
                        <a:srgbClr val="045962"/>
                      </a:gs>
                    </a:gsLst>
                    <a:lin ang="5400012" scaled="0"/>
                  </a:gradFill>
                  <a:latin typeface="Amatic SC"/>
                </a:rPr>
                <a:t>U</a:t>
              </a:r>
            </a:p>
          </p:txBody>
        </p:sp>
        <p:pic>
          <p:nvPicPr>
            <p:cNvPr id="1214" name="Google Shape;1214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-3424974" y="3244098"/>
              <a:ext cx="321074" cy="321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5" name="Google Shape;1215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-2740212" y="2759698"/>
              <a:ext cx="321074" cy="3210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6" name="Google Shape;1216;p11"/>
          <p:cNvGrpSpPr/>
          <p:nvPr/>
        </p:nvGrpSpPr>
        <p:grpSpPr>
          <a:xfrm>
            <a:off x="-3929437" y="63625"/>
            <a:ext cx="3441300" cy="969300"/>
            <a:chOff x="-6289350" y="834075"/>
            <a:chExt cx="3441300" cy="969300"/>
          </a:xfrm>
        </p:grpSpPr>
        <p:sp>
          <p:nvSpPr>
            <p:cNvPr id="1217" name="Google Shape;1217;p11"/>
            <p:cNvSpPr/>
            <p:nvPr/>
          </p:nvSpPr>
          <p:spPr>
            <a:xfrm>
              <a:off x="-6289350" y="834075"/>
              <a:ext cx="3441300" cy="9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-5552837" y="981075"/>
              <a:ext cx="2647946" cy="66802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F5D0D0"/>
                      </a:gs>
                      <a:gs pos="100000">
                        <a:srgbClr val="D96868"/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atin typeface="Fontdiner Swanky"/>
                </a:rPr>
                <a:t>Add location</a:t>
              </a:r>
            </a:p>
          </p:txBody>
        </p:sp>
      </p:grpSp>
      <p:pic>
        <p:nvPicPr>
          <p:cNvPr id="1219" name="Google Shape;1219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734059" y="140776"/>
            <a:ext cx="522318" cy="8150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1220" name="Google Shape;1220;p11"/>
          <p:cNvGrpSpPr/>
          <p:nvPr/>
        </p:nvGrpSpPr>
        <p:grpSpPr>
          <a:xfrm>
            <a:off x="-3806275" y="2547084"/>
            <a:ext cx="3441300" cy="1031529"/>
            <a:chOff x="-3856912" y="2099275"/>
            <a:chExt cx="3441300" cy="969300"/>
          </a:xfrm>
        </p:grpSpPr>
        <p:grpSp>
          <p:nvGrpSpPr>
            <p:cNvPr id="1221" name="Google Shape;1221;p11"/>
            <p:cNvGrpSpPr/>
            <p:nvPr/>
          </p:nvGrpSpPr>
          <p:grpSpPr>
            <a:xfrm>
              <a:off x="-3856912" y="2099275"/>
              <a:ext cx="3441300" cy="969300"/>
              <a:chOff x="-6289350" y="834075"/>
              <a:chExt cx="3441300" cy="969300"/>
            </a:xfrm>
          </p:grpSpPr>
          <p:sp>
            <p:nvSpPr>
              <p:cNvPr id="1222" name="Google Shape;1222;p11"/>
              <p:cNvSpPr/>
              <p:nvPr/>
            </p:nvSpPr>
            <p:spPr>
              <a:xfrm>
                <a:off x="-6289350" y="834075"/>
                <a:ext cx="3441300" cy="9693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11"/>
              <p:cNvSpPr/>
              <p:nvPr/>
            </p:nvSpPr>
            <p:spPr>
              <a:xfrm>
                <a:off x="-5543312" y="911212"/>
                <a:ext cx="2583194" cy="81502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 cap="flat" cmpd="sng" w="19050">
                      <a:solidFill>
                        <a:srgbClr val="FFE599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  <a:solidFill>
                      <a:srgbClr val="FFE599"/>
                    </a:solidFill>
                    <a:latin typeface="Emilys Candy"/>
                  </a:rPr>
                  <a:t>Add hashtag</a:t>
                </a:r>
              </a:p>
            </p:txBody>
          </p:sp>
        </p:grpSp>
        <p:pic>
          <p:nvPicPr>
            <p:cNvPr id="1224" name="Google Shape;1224;p1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3784675" y="2275474"/>
              <a:ext cx="616899" cy="6168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25" name="Google Shape;1225;p11"/>
          <p:cNvGrpSpPr/>
          <p:nvPr/>
        </p:nvGrpSpPr>
        <p:grpSpPr>
          <a:xfrm>
            <a:off x="-7581349" y="4727727"/>
            <a:ext cx="3114674" cy="1196821"/>
            <a:chOff x="-7872299" y="3413350"/>
            <a:chExt cx="3114674" cy="1196821"/>
          </a:xfrm>
        </p:grpSpPr>
        <p:grpSp>
          <p:nvGrpSpPr>
            <p:cNvPr id="1226" name="Google Shape;1226;p11"/>
            <p:cNvGrpSpPr/>
            <p:nvPr/>
          </p:nvGrpSpPr>
          <p:grpSpPr>
            <a:xfrm>
              <a:off x="-7872299" y="3413350"/>
              <a:ext cx="3114674" cy="1196821"/>
              <a:chOff x="-7957100" y="3457738"/>
              <a:chExt cx="4303225" cy="1431775"/>
            </a:xfrm>
          </p:grpSpPr>
          <p:sp>
            <p:nvSpPr>
              <p:cNvPr id="1227" name="Google Shape;1227;p11"/>
              <p:cNvSpPr/>
              <p:nvPr/>
            </p:nvSpPr>
            <p:spPr>
              <a:xfrm>
                <a:off x="-7957100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11"/>
              <p:cNvSpPr/>
              <p:nvPr/>
            </p:nvSpPr>
            <p:spPr>
              <a:xfrm rot="10800000">
                <a:off x="-7957061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11"/>
              <p:cNvSpPr/>
              <p:nvPr/>
            </p:nvSpPr>
            <p:spPr>
              <a:xfrm>
                <a:off x="-6911089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11"/>
              <p:cNvSpPr/>
              <p:nvPr/>
            </p:nvSpPr>
            <p:spPr>
              <a:xfrm rot="10800000">
                <a:off x="-6911050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11"/>
              <p:cNvSpPr/>
              <p:nvPr/>
            </p:nvSpPr>
            <p:spPr>
              <a:xfrm>
                <a:off x="-5680625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11"/>
              <p:cNvSpPr/>
              <p:nvPr/>
            </p:nvSpPr>
            <p:spPr>
              <a:xfrm rot="10800000">
                <a:off x="-5680586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11"/>
              <p:cNvSpPr/>
              <p:nvPr/>
            </p:nvSpPr>
            <p:spPr>
              <a:xfrm>
                <a:off x="-4634614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p11"/>
              <p:cNvSpPr/>
              <p:nvPr/>
            </p:nvSpPr>
            <p:spPr>
              <a:xfrm rot="10800000">
                <a:off x="-4634575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35" name="Google Shape;1235;p11"/>
            <p:cNvSpPr/>
            <p:nvPr/>
          </p:nvSpPr>
          <p:spPr>
            <a:xfrm>
              <a:off x="-7591271" y="3501965"/>
              <a:ext cx="324130" cy="1019467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1</a:t>
              </a: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-7017550" y="3510482"/>
              <a:ext cx="568455" cy="100245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7</a:t>
              </a:r>
            </a:p>
          </p:txBody>
        </p:sp>
        <p:sp>
          <p:nvSpPr>
            <p:cNvPr id="1237" name="Google Shape;1237;p11"/>
            <p:cNvSpPr/>
            <p:nvPr/>
          </p:nvSpPr>
          <p:spPr>
            <a:xfrm>
              <a:off x="-6131725" y="3510482"/>
              <a:ext cx="568455" cy="100245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7</a:t>
              </a:r>
            </a:p>
          </p:txBody>
        </p:sp>
        <p:sp>
          <p:nvSpPr>
            <p:cNvPr id="1238" name="Google Shape;1238;p11"/>
            <p:cNvSpPr/>
            <p:nvPr/>
          </p:nvSpPr>
          <p:spPr>
            <a:xfrm>
              <a:off x="-5398300" y="3510545"/>
              <a:ext cx="580733" cy="103648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6</a:t>
              </a: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-7816226" y="4086225"/>
              <a:ext cx="362924" cy="17144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Year</a:t>
              </a:r>
            </a:p>
          </p:txBody>
        </p:sp>
      </p:grpSp>
      <p:grpSp>
        <p:nvGrpSpPr>
          <p:cNvPr id="1240" name="Google Shape;1240;p11"/>
          <p:cNvGrpSpPr/>
          <p:nvPr/>
        </p:nvGrpSpPr>
        <p:grpSpPr>
          <a:xfrm>
            <a:off x="-3765361" y="4678290"/>
            <a:ext cx="3114674" cy="1196821"/>
            <a:chOff x="-7872299" y="3413350"/>
            <a:chExt cx="3114674" cy="1196821"/>
          </a:xfrm>
        </p:grpSpPr>
        <p:grpSp>
          <p:nvGrpSpPr>
            <p:cNvPr id="1241" name="Google Shape;1241;p11"/>
            <p:cNvGrpSpPr/>
            <p:nvPr/>
          </p:nvGrpSpPr>
          <p:grpSpPr>
            <a:xfrm>
              <a:off x="-7872299" y="3413350"/>
              <a:ext cx="3114674" cy="1196821"/>
              <a:chOff x="-7957100" y="3457738"/>
              <a:chExt cx="4303225" cy="1431775"/>
            </a:xfrm>
          </p:grpSpPr>
          <p:sp>
            <p:nvSpPr>
              <p:cNvPr id="1242" name="Google Shape;1242;p11"/>
              <p:cNvSpPr/>
              <p:nvPr/>
            </p:nvSpPr>
            <p:spPr>
              <a:xfrm>
                <a:off x="-7957100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11"/>
              <p:cNvSpPr/>
              <p:nvPr/>
            </p:nvSpPr>
            <p:spPr>
              <a:xfrm rot="10800000">
                <a:off x="-7957061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11"/>
              <p:cNvSpPr/>
              <p:nvPr/>
            </p:nvSpPr>
            <p:spPr>
              <a:xfrm>
                <a:off x="-6911089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11"/>
              <p:cNvSpPr/>
              <p:nvPr/>
            </p:nvSpPr>
            <p:spPr>
              <a:xfrm rot="10800000">
                <a:off x="-6911050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11"/>
              <p:cNvSpPr/>
              <p:nvPr/>
            </p:nvSpPr>
            <p:spPr>
              <a:xfrm>
                <a:off x="-5680625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11"/>
              <p:cNvSpPr/>
              <p:nvPr/>
            </p:nvSpPr>
            <p:spPr>
              <a:xfrm rot="10800000">
                <a:off x="-5680586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11"/>
              <p:cNvSpPr/>
              <p:nvPr/>
            </p:nvSpPr>
            <p:spPr>
              <a:xfrm>
                <a:off x="-4634614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Google Shape;1249;p11"/>
              <p:cNvSpPr/>
              <p:nvPr/>
            </p:nvSpPr>
            <p:spPr>
              <a:xfrm rot="10800000">
                <a:off x="-4634575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50" name="Google Shape;1250;p11"/>
            <p:cNvSpPr/>
            <p:nvPr/>
          </p:nvSpPr>
          <p:spPr>
            <a:xfrm>
              <a:off x="-7591271" y="3501965"/>
              <a:ext cx="324130" cy="1019467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1</a:t>
              </a: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-7017550" y="3510482"/>
              <a:ext cx="573366" cy="103648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0</a:t>
              </a: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-6131725" y="3510482"/>
              <a:ext cx="607744" cy="1015213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4</a:t>
              </a: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-5398300" y="3510545"/>
              <a:ext cx="583188" cy="101804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5</a:t>
              </a: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-7782891" y="4095750"/>
              <a:ext cx="324125" cy="19175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PM</a:t>
              </a:r>
            </a:p>
          </p:txBody>
        </p:sp>
      </p:grpSp>
      <p:grpSp>
        <p:nvGrpSpPr>
          <p:cNvPr id="1255" name="Google Shape;1255;p11"/>
          <p:cNvGrpSpPr/>
          <p:nvPr/>
        </p:nvGrpSpPr>
        <p:grpSpPr>
          <a:xfrm>
            <a:off x="-3847025" y="7050849"/>
            <a:ext cx="3441300" cy="969300"/>
            <a:chOff x="-3856912" y="4933400"/>
            <a:chExt cx="3441300" cy="969300"/>
          </a:xfrm>
        </p:grpSpPr>
        <p:sp>
          <p:nvSpPr>
            <p:cNvPr id="1256" name="Google Shape;1256;p11"/>
            <p:cNvSpPr/>
            <p:nvPr/>
          </p:nvSpPr>
          <p:spPr>
            <a:xfrm>
              <a:off x="-3856912" y="4933400"/>
              <a:ext cx="3441300" cy="9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11"/>
            <p:cNvSpPr/>
            <p:nvPr/>
          </p:nvSpPr>
          <p:spPr>
            <a:xfrm>
              <a:off x="-3649900" y="5272050"/>
              <a:ext cx="3027300" cy="276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58" name="Google Shape;1258;p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1317825" y="5010538"/>
              <a:ext cx="815025" cy="8150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259" name="Google Shape;1259;p11"/>
          <p:cNvGrpSpPr/>
          <p:nvPr/>
        </p:nvGrpSpPr>
        <p:grpSpPr>
          <a:xfrm>
            <a:off x="-7744662" y="7075574"/>
            <a:ext cx="3441300" cy="969300"/>
            <a:chOff x="-8035612" y="4921100"/>
            <a:chExt cx="3441300" cy="969300"/>
          </a:xfrm>
        </p:grpSpPr>
        <p:sp>
          <p:nvSpPr>
            <p:cNvPr id="1260" name="Google Shape;1260;p11"/>
            <p:cNvSpPr/>
            <p:nvPr/>
          </p:nvSpPr>
          <p:spPr>
            <a:xfrm>
              <a:off x="-8035612" y="4921100"/>
              <a:ext cx="3441300" cy="9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11"/>
            <p:cNvSpPr/>
            <p:nvPr/>
          </p:nvSpPr>
          <p:spPr>
            <a:xfrm>
              <a:off x="-7828600" y="5259750"/>
              <a:ext cx="1608900" cy="276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11"/>
            <p:cNvSpPr/>
            <p:nvPr/>
          </p:nvSpPr>
          <p:spPr>
            <a:xfrm>
              <a:off x="-6203200" y="5267600"/>
              <a:ext cx="1412100" cy="276300"/>
            </a:xfrm>
            <a:prstGeom prst="roundRect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63" name="Google Shape;1263;p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6722475" y="5010538"/>
              <a:ext cx="815025" cy="8150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264" name="Google Shape;1264;p11"/>
          <p:cNvGrpSpPr/>
          <p:nvPr/>
        </p:nvGrpSpPr>
        <p:grpSpPr>
          <a:xfrm>
            <a:off x="-7744650" y="9195900"/>
            <a:ext cx="3441300" cy="969300"/>
            <a:chOff x="-8035612" y="4921100"/>
            <a:chExt cx="3441300" cy="969300"/>
          </a:xfrm>
        </p:grpSpPr>
        <p:sp>
          <p:nvSpPr>
            <p:cNvPr id="1265" name="Google Shape;1265;p11"/>
            <p:cNvSpPr/>
            <p:nvPr/>
          </p:nvSpPr>
          <p:spPr>
            <a:xfrm>
              <a:off x="-8035612" y="4921100"/>
              <a:ext cx="3441300" cy="9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11"/>
            <p:cNvSpPr/>
            <p:nvPr/>
          </p:nvSpPr>
          <p:spPr>
            <a:xfrm>
              <a:off x="-7795273" y="5267600"/>
              <a:ext cx="3004200" cy="276300"/>
            </a:xfrm>
            <a:prstGeom prst="roundRect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67" name="Google Shape;1267;p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7795300" y="4998238"/>
              <a:ext cx="815025" cy="8150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268" name="Google Shape;1268;p11"/>
          <p:cNvGrpSpPr/>
          <p:nvPr/>
        </p:nvGrpSpPr>
        <p:grpSpPr>
          <a:xfrm>
            <a:off x="-3405862" y="9195900"/>
            <a:ext cx="2559000" cy="2200575"/>
            <a:chOff x="-3629025" y="6390975"/>
            <a:chExt cx="2559000" cy="2200575"/>
          </a:xfrm>
        </p:grpSpPr>
        <p:sp>
          <p:nvSpPr>
            <p:cNvPr id="1269" name="Google Shape;1269;p11"/>
            <p:cNvSpPr/>
            <p:nvPr/>
          </p:nvSpPr>
          <p:spPr>
            <a:xfrm rot="10800000">
              <a:off x="-2994296" y="7622550"/>
              <a:ext cx="1275600" cy="969000"/>
            </a:xfrm>
            <a:prstGeom prst="triangle">
              <a:avLst>
                <a:gd fmla="val 50000" name="adj"/>
              </a:avLst>
            </a:prstGeom>
            <a:solidFill>
              <a:srgbClr val="E0666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11"/>
            <p:cNvSpPr/>
            <p:nvPr/>
          </p:nvSpPr>
          <p:spPr>
            <a:xfrm>
              <a:off x="-3629025" y="6390975"/>
              <a:ext cx="2559000" cy="1517400"/>
            </a:xfrm>
            <a:prstGeom prst="roundRect">
              <a:avLst>
                <a:gd fmla="val 16667" name="adj"/>
              </a:avLst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11"/>
            <p:cNvSpPr/>
            <p:nvPr/>
          </p:nvSpPr>
          <p:spPr>
            <a:xfrm>
              <a:off x="-3139097" y="6790835"/>
              <a:ext cx="844800" cy="708900"/>
            </a:xfrm>
            <a:prstGeom prst="heart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11"/>
            <p:cNvSpPr/>
            <p:nvPr/>
          </p:nvSpPr>
          <p:spPr>
            <a:xfrm>
              <a:off x="-2166375" y="6684699"/>
              <a:ext cx="447675" cy="815024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1</a:t>
              </a:r>
            </a:p>
          </p:txBody>
        </p:sp>
      </p:grpSp>
      <p:grpSp>
        <p:nvGrpSpPr>
          <p:cNvPr id="1273" name="Google Shape;1273;p11"/>
          <p:cNvGrpSpPr/>
          <p:nvPr/>
        </p:nvGrpSpPr>
        <p:grpSpPr>
          <a:xfrm>
            <a:off x="8413716" y="4117254"/>
            <a:ext cx="622818" cy="387881"/>
            <a:chOff x="4797800" y="1994125"/>
            <a:chExt cx="306475" cy="186025"/>
          </a:xfrm>
        </p:grpSpPr>
        <p:sp>
          <p:nvSpPr>
            <p:cNvPr id="1274" name="Google Shape;1274;p11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11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6" name="Google Shape;1276;p11"/>
          <p:cNvSpPr/>
          <p:nvPr/>
        </p:nvSpPr>
        <p:spPr>
          <a:xfrm>
            <a:off x="7556759" y="4141859"/>
            <a:ext cx="540311" cy="471597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7" name="Google Shape;1277;p11"/>
          <p:cNvSpPr/>
          <p:nvPr/>
        </p:nvSpPr>
        <p:spPr>
          <a:xfrm>
            <a:off x="6918709" y="4014276"/>
            <a:ext cx="324593" cy="609266"/>
          </a:xfrm>
          <a:custGeom>
            <a:rect b="b" l="l" r="r" t="t"/>
            <a:pathLst>
              <a:path extrusionOk="0" h="11688" w="6389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8" name="Google Shape;1278;p11"/>
          <p:cNvSpPr/>
          <p:nvPr/>
        </p:nvSpPr>
        <p:spPr>
          <a:xfrm>
            <a:off x="9265978" y="4118110"/>
            <a:ext cx="541226" cy="387881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9" name="Google Shape;1279;p11"/>
          <p:cNvSpPr/>
          <p:nvPr/>
        </p:nvSpPr>
        <p:spPr>
          <a:xfrm>
            <a:off x="10039937" y="4052546"/>
            <a:ext cx="513130" cy="519034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0" name="Google Shape;1280;p11"/>
          <p:cNvSpPr/>
          <p:nvPr/>
        </p:nvSpPr>
        <p:spPr>
          <a:xfrm>
            <a:off x="11560657" y="4104059"/>
            <a:ext cx="459633" cy="429739"/>
          </a:xfrm>
          <a:custGeom>
            <a:rect b="b" l="l" r="r" t="t"/>
            <a:pathLst>
              <a:path extrusionOk="0" h="8244" w="9047">
                <a:moveTo>
                  <a:pt x="464" y="1"/>
                </a:moveTo>
                <a:cubicBezTo>
                  <a:pt x="196" y="1"/>
                  <a:pt x="0" y="215"/>
                  <a:pt x="0" y="464"/>
                </a:cubicBezTo>
                <a:lnTo>
                  <a:pt x="0" y="5960"/>
                </a:lnTo>
                <a:cubicBezTo>
                  <a:pt x="0" y="6210"/>
                  <a:pt x="196" y="6406"/>
                  <a:pt x="464" y="6406"/>
                </a:cubicBezTo>
                <a:lnTo>
                  <a:pt x="5424" y="6406"/>
                </a:lnTo>
                <a:lnTo>
                  <a:pt x="7244" y="8244"/>
                </a:lnTo>
                <a:lnTo>
                  <a:pt x="7244" y="6424"/>
                </a:lnTo>
                <a:lnTo>
                  <a:pt x="8600" y="6424"/>
                </a:lnTo>
                <a:cubicBezTo>
                  <a:pt x="8850" y="6424"/>
                  <a:pt x="9046" y="6210"/>
                  <a:pt x="9046" y="5960"/>
                </a:cubicBezTo>
                <a:lnTo>
                  <a:pt x="9046" y="464"/>
                </a:lnTo>
                <a:cubicBezTo>
                  <a:pt x="9046" y="215"/>
                  <a:pt x="8850" y="1"/>
                  <a:pt x="860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81" name="Google Shape;1281;p11"/>
          <p:cNvGrpSpPr/>
          <p:nvPr/>
        </p:nvGrpSpPr>
        <p:grpSpPr>
          <a:xfrm>
            <a:off x="12399923" y="4123289"/>
            <a:ext cx="541226" cy="388819"/>
            <a:chOff x="4250025" y="2848800"/>
            <a:chExt cx="266325" cy="186475"/>
          </a:xfrm>
        </p:grpSpPr>
        <p:sp>
          <p:nvSpPr>
            <p:cNvPr id="1282" name="Google Shape;1282;p11"/>
            <p:cNvSpPr/>
            <p:nvPr/>
          </p:nvSpPr>
          <p:spPr>
            <a:xfrm>
              <a:off x="4250025" y="2848800"/>
              <a:ext cx="166425" cy="149900"/>
            </a:xfrm>
            <a:custGeom>
              <a:rect b="b" l="l" r="r" t="t"/>
              <a:pathLst>
                <a:path extrusionOk="0" h="5996" w="6657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11"/>
            <p:cNvSpPr/>
            <p:nvPr/>
          </p:nvSpPr>
          <p:spPr>
            <a:xfrm>
              <a:off x="4349950" y="2885375"/>
              <a:ext cx="166400" cy="149900"/>
            </a:xfrm>
            <a:custGeom>
              <a:rect b="b" l="l" r="r" t="t"/>
              <a:pathLst>
                <a:path extrusionOk="0" h="5996" w="6656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4" name="Google Shape;1284;p11"/>
          <p:cNvGrpSpPr/>
          <p:nvPr/>
        </p:nvGrpSpPr>
        <p:grpSpPr>
          <a:xfrm>
            <a:off x="13318176" y="4068399"/>
            <a:ext cx="527610" cy="499486"/>
            <a:chOff x="4707700" y="2822475"/>
            <a:chExt cx="259625" cy="239550"/>
          </a:xfrm>
        </p:grpSpPr>
        <p:sp>
          <p:nvSpPr>
            <p:cNvPr id="1285" name="Google Shape;1285;p11"/>
            <p:cNvSpPr/>
            <p:nvPr/>
          </p:nvSpPr>
          <p:spPr>
            <a:xfrm>
              <a:off x="4707700" y="2822475"/>
              <a:ext cx="259625" cy="176225"/>
            </a:xfrm>
            <a:custGeom>
              <a:rect b="b" l="l" r="r" t="t"/>
              <a:pathLst>
                <a:path extrusionOk="0" h="7049" w="10385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11"/>
            <p:cNvSpPr/>
            <p:nvPr/>
          </p:nvSpPr>
          <p:spPr>
            <a:xfrm>
              <a:off x="4754525" y="29919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11"/>
            <p:cNvSpPr/>
            <p:nvPr/>
          </p:nvSpPr>
          <p:spPr>
            <a:xfrm>
              <a:off x="4719750" y="3031675"/>
              <a:ext cx="29900" cy="30350"/>
            </a:xfrm>
            <a:custGeom>
              <a:rect b="b" l="l" r="r" t="t"/>
              <a:pathLst>
                <a:path extrusionOk="0" h="1214" w="1196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8" name="Google Shape;1288;p11"/>
          <p:cNvSpPr/>
          <p:nvPr/>
        </p:nvSpPr>
        <p:spPr>
          <a:xfrm>
            <a:off x="14046272" y="4074288"/>
            <a:ext cx="524003" cy="489529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9" name="Google Shape;1289;p11"/>
          <p:cNvSpPr/>
          <p:nvPr/>
        </p:nvSpPr>
        <p:spPr>
          <a:xfrm>
            <a:off x="14850958" y="4124549"/>
            <a:ext cx="541226" cy="388819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90" name="Google Shape;1290;p11"/>
          <p:cNvGrpSpPr/>
          <p:nvPr/>
        </p:nvGrpSpPr>
        <p:grpSpPr>
          <a:xfrm>
            <a:off x="15831827" y="4012570"/>
            <a:ext cx="540311" cy="610205"/>
            <a:chOff x="6425500" y="2795700"/>
            <a:chExt cx="265875" cy="292650"/>
          </a:xfrm>
        </p:grpSpPr>
        <p:sp>
          <p:nvSpPr>
            <p:cNvPr id="1291" name="Google Shape;1291;p11"/>
            <p:cNvSpPr/>
            <p:nvPr/>
          </p:nvSpPr>
          <p:spPr>
            <a:xfrm>
              <a:off x="6425500" y="2795700"/>
              <a:ext cx="265875" cy="292650"/>
            </a:xfrm>
            <a:custGeom>
              <a:rect b="b" l="l" r="r" t="t"/>
              <a:pathLst>
                <a:path extrusionOk="0" h="11706" w="10635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11"/>
            <p:cNvSpPr/>
            <p:nvPr/>
          </p:nvSpPr>
          <p:spPr>
            <a:xfrm>
              <a:off x="6515150" y="2868425"/>
              <a:ext cx="86575" cy="87000"/>
            </a:xfrm>
            <a:custGeom>
              <a:rect b="b" l="l" r="r" t="t"/>
              <a:pathLst>
                <a:path extrusionOk="0" h="3480" w="3463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3" name="Google Shape;1293;p11"/>
          <p:cNvSpPr/>
          <p:nvPr/>
        </p:nvSpPr>
        <p:spPr>
          <a:xfrm>
            <a:off x="16596237" y="4062687"/>
            <a:ext cx="542140" cy="513404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94" name="Google Shape;1294;p11"/>
          <p:cNvGrpSpPr/>
          <p:nvPr/>
        </p:nvGrpSpPr>
        <p:grpSpPr>
          <a:xfrm>
            <a:off x="17488850" y="4096211"/>
            <a:ext cx="538482" cy="444283"/>
            <a:chOff x="5549875" y="2418425"/>
            <a:chExt cx="264975" cy="213075"/>
          </a:xfrm>
        </p:grpSpPr>
        <p:sp>
          <p:nvSpPr>
            <p:cNvPr id="1295" name="Google Shape;1295;p11"/>
            <p:cNvSpPr/>
            <p:nvPr/>
          </p:nvSpPr>
          <p:spPr>
            <a:xfrm>
              <a:off x="5549875" y="2576925"/>
              <a:ext cx="42400" cy="54575"/>
            </a:xfrm>
            <a:custGeom>
              <a:rect b="b" l="l" r="r" t="t"/>
              <a:pathLst>
                <a:path extrusionOk="0" h="2183" w="1696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11"/>
            <p:cNvSpPr/>
            <p:nvPr/>
          </p:nvSpPr>
          <p:spPr>
            <a:xfrm>
              <a:off x="5576175" y="2418425"/>
              <a:ext cx="238675" cy="211200"/>
            </a:xfrm>
            <a:custGeom>
              <a:rect b="b" l="l" r="r" t="t"/>
              <a:pathLst>
                <a:path extrusionOk="0" h="8448" w="9547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7" name="Google Shape;1297;p11"/>
          <p:cNvSpPr/>
          <p:nvPr/>
        </p:nvSpPr>
        <p:spPr>
          <a:xfrm>
            <a:off x="6952686" y="5027876"/>
            <a:ext cx="256616" cy="582264"/>
          </a:xfrm>
          <a:custGeom>
            <a:rect b="b" l="l" r="r" t="t"/>
            <a:pathLst>
              <a:path extrusionOk="0" h="11170" w="5051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98" name="Google Shape;1298;p11"/>
          <p:cNvGrpSpPr/>
          <p:nvPr/>
        </p:nvGrpSpPr>
        <p:grpSpPr>
          <a:xfrm>
            <a:off x="8413504" y="5082078"/>
            <a:ext cx="460547" cy="471597"/>
            <a:chOff x="3739275" y="2525850"/>
            <a:chExt cx="226625" cy="226175"/>
          </a:xfrm>
        </p:grpSpPr>
        <p:sp>
          <p:nvSpPr>
            <p:cNvPr id="1299" name="Google Shape;1299;p11"/>
            <p:cNvSpPr/>
            <p:nvPr/>
          </p:nvSpPr>
          <p:spPr>
            <a:xfrm>
              <a:off x="377942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393" y="0"/>
                  </a:moveTo>
                  <a:cubicBezTo>
                    <a:pt x="179" y="0"/>
                    <a:pt x="1" y="178"/>
                    <a:pt x="1" y="410"/>
                  </a:cubicBezTo>
                  <a:lnTo>
                    <a:pt x="1" y="1195"/>
                  </a:lnTo>
                  <a:cubicBezTo>
                    <a:pt x="1" y="1427"/>
                    <a:pt x="179" y="1606"/>
                    <a:pt x="393" y="1606"/>
                  </a:cubicBezTo>
                  <a:cubicBezTo>
                    <a:pt x="625" y="1606"/>
                    <a:pt x="804" y="1427"/>
                    <a:pt x="804" y="1195"/>
                  </a:cubicBezTo>
                  <a:lnTo>
                    <a:pt x="804" y="410"/>
                  </a:lnTo>
                  <a:cubicBezTo>
                    <a:pt x="804" y="178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11"/>
            <p:cNvSpPr/>
            <p:nvPr/>
          </p:nvSpPr>
          <p:spPr>
            <a:xfrm>
              <a:off x="3739275" y="2605675"/>
              <a:ext cx="226625" cy="146350"/>
            </a:xfrm>
            <a:custGeom>
              <a:rect b="b" l="l" r="r" t="t"/>
              <a:pathLst>
                <a:path extrusionOk="0" h="5854" w="9065">
                  <a:moveTo>
                    <a:pt x="2927" y="804"/>
                  </a:moveTo>
                  <a:lnTo>
                    <a:pt x="2927" y="1856"/>
                  </a:lnTo>
                  <a:lnTo>
                    <a:pt x="804" y="1856"/>
                  </a:lnTo>
                  <a:lnTo>
                    <a:pt x="804" y="804"/>
                  </a:lnTo>
                  <a:close/>
                  <a:moveTo>
                    <a:pt x="5604" y="804"/>
                  </a:moveTo>
                  <a:lnTo>
                    <a:pt x="5604" y="1856"/>
                  </a:lnTo>
                  <a:lnTo>
                    <a:pt x="3462" y="1856"/>
                  </a:lnTo>
                  <a:lnTo>
                    <a:pt x="3462" y="804"/>
                  </a:lnTo>
                  <a:close/>
                  <a:moveTo>
                    <a:pt x="8262" y="804"/>
                  </a:moveTo>
                  <a:lnTo>
                    <a:pt x="8262" y="1856"/>
                  </a:lnTo>
                  <a:lnTo>
                    <a:pt x="6121" y="1856"/>
                  </a:lnTo>
                  <a:lnTo>
                    <a:pt x="6121" y="804"/>
                  </a:lnTo>
                  <a:close/>
                  <a:moveTo>
                    <a:pt x="2927" y="2392"/>
                  </a:moveTo>
                  <a:lnTo>
                    <a:pt x="2927" y="3462"/>
                  </a:lnTo>
                  <a:lnTo>
                    <a:pt x="804" y="3462"/>
                  </a:lnTo>
                  <a:lnTo>
                    <a:pt x="804" y="2392"/>
                  </a:lnTo>
                  <a:close/>
                  <a:moveTo>
                    <a:pt x="5604" y="2392"/>
                  </a:moveTo>
                  <a:lnTo>
                    <a:pt x="5604" y="3462"/>
                  </a:lnTo>
                  <a:lnTo>
                    <a:pt x="3462" y="3462"/>
                  </a:lnTo>
                  <a:lnTo>
                    <a:pt x="3462" y="2392"/>
                  </a:lnTo>
                  <a:close/>
                  <a:moveTo>
                    <a:pt x="8262" y="2392"/>
                  </a:moveTo>
                  <a:lnTo>
                    <a:pt x="8262" y="3462"/>
                  </a:lnTo>
                  <a:lnTo>
                    <a:pt x="6121" y="3462"/>
                  </a:lnTo>
                  <a:lnTo>
                    <a:pt x="6121" y="2392"/>
                  </a:lnTo>
                  <a:close/>
                  <a:moveTo>
                    <a:pt x="2927" y="3980"/>
                  </a:moveTo>
                  <a:lnTo>
                    <a:pt x="2927" y="5050"/>
                  </a:lnTo>
                  <a:lnTo>
                    <a:pt x="804" y="5050"/>
                  </a:lnTo>
                  <a:lnTo>
                    <a:pt x="804" y="3980"/>
                  </a:lnTo>
                  <a:close/>
                  <a:moveTo>
                    <a:pt x="5604" y="3980"/>
                  </a:moveTo>
                  <a:lnTo>
                    <a:pt x="5604" y="5050"/>
                  </a:lnTo>
                  <a:lnTo>
                    <a:pt x="3462" y="5050"/>
                  </a:lnTo>
                  <a:lnTo>
                    <a:pt x="3462" y="3980"/>
                  </a:lnTo>
                  <a:close/>
                  <a:moveTo>
                    <a:pt x="8262" y="3980"/>
                  </a:moveTo>
                  <a:lnTo>
                    <a:pt x="8262" y="5050"/>
                  </a:lnTo>
                  <a:lnTo>
                    <a:pt x="6121" y="5050"/>
                  </a:lnTo>
                  <a:lnTo>
                    <a:pt x="6121" y="3980"/>
                  </a:lnTo>
                  <a:close/>
                  <a:moveTo>
                    <a:pt x="1" y="1"/>
                  </a:moveTo>
                  <a:lnTo>
                    <a:pt x="1" y="5853"/>
                  </a:lnTo>
                  <a:lnTo>
                    <a:pt x="9065" y="5853"/>
                  </a:lnTo>
                  <a:lnTo>
                    <a:pt x="90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11"/>
            <p:cNvSpPr/>
            <p:nvPr/>
          </p:nvSpPr>
          <p:spPr>
            <a:xfrm>
              <a:off x="390567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411" y="0"/>
                  </a:moveTo>
                  <a:cubicBezTo>
                    <a:pt x="179" y="0"/>
                    <a:pt x="0" y="178"/>
                    <a:pt x="0" y="410"/>
                  </a:cubicBezTo>
                  <a:lnTo>
                    <a:pt x="0" y="1195"/>
                  </a:lnTo>
                  <a:cubicBezTo>
                    <a:pt x="0" y="1427"/>
                    <a:pt x="179" y="1606"/>
                    <a:pt x="411" y="1606"/>
                  </a:cubicBezTo>
                  <a:cubicBezTo>
                    <a:pt x="643" y="1606"/>
                    <a:pt x="803" y="1427"/>
                    <a:pt x="803" y="1195"/>
                  </a:cubicBezTo>
                  <a:lnTo>
                    <a:pt x="803" y="410"/>
                  </a:lnTo>
                  <a:cubicBezTo>
                    <a:pt x="803" y="178"/>
                    <a:pt x="643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11"/>
            <p:cNvSpPr/>
            <p:nvPr/>
          </p:nvSpPr>
          <p:spPr>
            <a:xfrm>
              <a:off x="3739275" y="2545900"/>
              <a:ext cx="226625" cy="46425"/>
            </a:xfrm>
            <a:custGeom>
              <a:rect b="b" l="l" r="r" t="t"/>
              <a:pathLst>
                <a:path extrusionOk="0" h="1857" w="9065">
                  <a:moveTo>
                    <a:pt x="1" y="1"/>
                  </a:moveTo>
                  <a:lnTo>
                    <a:pt x="1" y="1857"/>
                  </a:lnTo>
                  <a:lnTo>
                    <a:pt x="9065" y="1857"/>
                  </a:lnTo>
                  <a:lnTo>
                    <a:pt x="9065" y="1"/>
                  </a:lnTo>
                  <a:lnTo>
                    <a:pt x="7994" y="1"/>
                  </a:lnTo>
                  <a:lnTo>
                    <a:pt x="7994" y="393"/>
                  </a:lnTo>
                  <a:cubicBezTo>
                    <a:pt x="7994" y="929"/>
                    <a:pt x="7584" y="1321"/>
                    <a:pt x="7067" y="1321"/>
                  </a:cubicBezTo>
                  <a:cubicBezTo>
                    <a:pt x="6549" y="1321"/>
                    <a:pt x="6121" y="929"/>
                    <a:pt x="6121" y="393"/>
                  </a:cubicBezTo>
                  <a:lnTo>
                    <a:pt x="6121" y="1"/>
                  </a:lnTo>
                  <a:lnTo>
                    <a:pt x="2927" y="1"/>
                  </a:lnTo>
                  <a:lnTo>
                    <a:pt x="2927" y="393"/>
                  </a:lnTo>
                  <a:cubicBezTo>
                    <a:pt x="2927" y="929"/>
                    <a:pt x="2535" y="1321"/>
                    <a:pt x="1999" y="1321"/>
                  </a:cubicBezTo>
                  <a:cubicBezTo>
                    <a:pt x="1482" y="1321"/>
                    <a:pt x="1072" y="929"/>
                    <a:pt x="1072" y="39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3" name="Google Shape;1303;p11"/>
          <p:cNvGrpSpPr/>
          <p:nvPr/>
        </p:nvGrpSpPr>
        <p:grpSpPr>
          <a:xfrm>
            <a:off x="7603788" y="5041131"/>
            <a:ext cx="418836" cy="553490"/>
            <a:chOff x="4518575" y="2506200"/>
            <a:chExt cx="206100" cy="265450"/>
          </a:xfrm>
        </p:grpSpPr>
        <p:sp>
          <p:nvSpPr>
            <p:cNvPr id="1304" name="Google Shape;1304;p11"/>
            <p:cNvSpPr/>
            <p:nvPr/>
          </p:nvSpPr>
          <p:spPr>
            <a:xfrm>
              <a:off x="4518575" y="2506200"/>
              <a:ext cx="206100" cy="265450"/>
            </a:xfrm>
            <a:custGeom>
              <a:rect b="b" l="l" r="r" t="t"/>
              <a:pathLst>
                <a:path extrusionOk="0" h="10618" w="8244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11"/>
            <p:cNvSpPr/>
            <p:nvPr/>
          </p:nvSpPr>
          <p:spPr>
            <a:xfrm>
              <a:off x="4628300" y="25557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11"/>
            <p:cNvSpPr/>
            <p:nvPr/>
          </p:nvSpPr>
          <p:spPr>
            <a:xfrm>
              <a:off x="4628300" y="2608800"/>
              <a:ext cx="56225" cy="13425"/>
            </a:xfrm>
            <a:custGeom>
              <a:rect b="b" l="l" r="r" t="t"/>
              <a:pathLst>
                <a:path extrusionOk="0" h="537" w="2249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11"/>
            <p:cNvSpPr/>
            <p:nvPr/>
          </p:nvSpPr>
          <p:spPr>
            <a:xfrm>
              <a:off x="4628300" y="27154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11"/>
            <p:cNvSpPr/>
            <p:nvPr/>
          </p:nvSpPr>
          <p:spPr>
            <a:xfrm>
              <a:off x="4628300" y="2662325"/>
              <a:ext cx="56225" cy="12975"/>
            </a:xfrm>
            <a:custGeom>
              <a:rect b="b" l="l" r="r" t="t"/>
              <a:pathLst>
                <a:path extrusionOk="0" h="519" w="2249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11"/>
            <p:cNvSpPr/>
            <p:nvPr/>
          </p:nvSpPr>
          <p:spPr>
            <a:xfrm>
              <a:off x="4558275" y="25392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11"/>
            <p:cNvSpPr/>
            <p:nvPr/>
          </p:nvSpPr>
          <p:spPr>
            <a:xfrm>
              <a:off x="4558275" y="2592300"/>
              <a:ext cx="49525" cy="40625"/>
            </a:xfrm>
            <a:custGeom>
              <a:rect b="b" l="l" r="r" t="t"/>
              <a:pathLst>
                <a:path extrusionOk="0" h="1625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11"/>
            <p:cNvSpPr/>
            <p:nvPr/>
          </p:nvSpPr>
          <p:spPr>
            <a:xfrm>
              <a:off x="4558275" y="2645375"/>
              <a:ext cx="49525" cy="41075"/>
            </a:xfrm>
            <a:custGeom>
              <a:rect b="b" l="l" r="r" t="t"/>
              <a:pathLst>
                <a:path extrusionOk="0" h="1643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11"/>
            <p:cNvSpPr/>
            <p:nvPr/>
          </p:nvSpPr>
          <p:spPr>
            <a:xfrm>
              <a:off x="4558275" y="26980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3" name="Google Shape;1313;p11"/>
          <p:cNvGrpSpPr/>
          <p:nvPr/>
        </p:nvGrpSpPr>
        <p:grpSpPr>
          <a:xfrm>
            <a:off x="9265711" y="5082505"/>
            <a:ext cx="460598" cy="471597"/>
            <a:chOff x="4164375" y="1677425"/>
            <a:chExt cx="226650" cy="226175"/>
          </a:xfrm>
        </p:grpSpPr>
        <p:sp>
          <p:nvSpPr>
            <p:cNvPr id="1314" name="Google Shape;1314;p11"/>
            <p:cNvSpPr/>
            <p:nvPr/>
          </p:nvSpPr>
          <p:spPr>
            <a:xfrm>
              <a:off x="4164375" y="1677425"/>
              <a:ext cx="226650" cy="226175"/>
            </a:xfrm>
            <a:custGeom>
              <a:rect b="b" l="l" r="r" t="t"/>
              <a:pathLst>
                <a:path extrusionOk="0" h="9047" w="9066">
                  <a:moveTo>
                    <a:pt x="1" y="0"/>
                  </a:moveTo>
                  <a:lnTo>
                    <a:pt x="1" y="9047"/>
                  </a:lnTo>
                  <a:lnTo>
                    <a:pt x="9065" y="9047"/>
                  </a:lnTo>
                  <a:lnTo>
                    <a:pt x="9065" y="8244"/>
                  </a:lnTo>
                  <a:lnTo>
                    <a:pt x="804" y="824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11"/>
            <p:cNvSpPr/>
            <p:nvPr/>
          </p:nvSpPr>
          <p:spPr>
            <a:xfrm>
              <a:off x="4204525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1"/>
            <p:cNvSpPr/>
            <p:nvPr/>
          </p:nvSpPr>
          <p:spPr>
            <a:xfrm>
              <a:off x="4254500" y="1677425"/>
              <a:ext cx="36600" cy="186475"/>
            </a:xfrm>
            <a:custGeom>
              <a:rect b="b" l="l" r="r" t="t"/>
              <a:pathLst>
                <a:path extrusionOk="0" h="7459" w="1464">
                  <a:moveTo>
                    <a:pt x="0" y="0"/>
                  </a:moveTo>
                  <a:lnTo>
                    <a:pt x="0" y="7459"/>
                  </a:lnTo>
                  <a:lnTo>
                    <a:pt x="1463" y="745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11"/>
            <p:cNvSpPr/>
            <p:nvPr/>
          </p:nvSpPr>
          <p:spPr>
            <a:xfrm>
              <a:off x="4304450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11"/>
            <p:cNvSpPr/>
            <p:nvPr/>
          </p:nvSpPr>
          <p:spPr>
            <a:xfrm>
              <a:off x="4354400" y="1803650"/>
              <a:ext cx="36625" cy="60250"/>
            </a:xfrm>
            <a:custGeom>
              <a:rect b="b" l="l" r="r" t="t"/>
              <a:pathLst>
                <a:path extrusionOk="0" h="2410" w="1465">
                  <a:moveTo>
                    <a:pt x="1" y="1"/>
                  </a:moveTo>
                  <a:lnTo>
                    <a:pt x="1" y="2410"/>
                  </a:lnTo>
                  <a:lnTo>
                    <a:pt x="1464" y="24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9" name="Google Shape;1319;p11"/>
          <p:cNvGrpSpPr/>
          <p:nvPr/>
        </p:nvGrpSpPr>
        <p:grpSpPr>
          <a:xfrm>
            <a:off x="10885910" y="5069027"/>
            <a:ext cx="459633" cy="471597"/>
            <a:chOff x="5226025" y="1677425"/>
            <a:chExt cx="226175" cy="226175"/>
          </a:xfrm>
        </p:grpSpPr>
        <p:sp>
          <p:nvSpPr>
            <p:cNvPr id="1320" name="Google Shape;1320;p11"/>
            <p:cNvSpPr/>
            <p:nvPr/>
          </p:nvSpPr>
          <p:spPr>
            <a:xfrm>
              <a:off x="5226025" y="1677425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11"/>
            <p:cNvSpPr/>
            <p:nvPr/>
          </p:nvSpPr>
          <p:spPr>
            <a:xfrm>
              <a:off x="5259025" y="1733625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54" y="1"/>
                  </a:moveTo>
                  <a:lnTo>
                    <a:pt x="1" y="571"/>
                  </a:lnTo>
                  <a:lnTo>
                    <a:pt x="2410" y="2980"/>
                  </a:lnTo>
                  <a:lnTo>
                    <a:pt x="3213" y="2177"/>
                  </a:lnTo>
                  <a:lnTo>
                    <a:pt x="4533" y="3516"/>
                  </a:lnTo>
                  <a:lnTo>
                    <a:pt x="5336" y="2713"/>
                  </a:lnTo>
                  <a:lnTo>
                    <a:pt x="6389" y="3765"/>
                  </a:lnTo>
                  <a:lnTo>
                    <a:pt x="5603" y="4533"/>
                  </a:lnTo>
                  <a:lnTo>
                    <a:pt x="7727" y="4533"/>
                  </a:lnTo>
                  <a:lnTo>
                    <a:pt x="7727" y="2409"/>
                  </a:lnTo>
                  <a:lnTo>
                    <a:pt x="6942" y="3194"/>
                  </a:lnTo>
                  <a:lnTo>
                    <a:pt x="5336" y="1589"/>
                  </a:lnTo>
                  <a:lnTo>
                    <a:pt x="4533" y="2391"/>
                  </a:lnTo>
                  <a:lnTo>
                    <a:pt x="3213" y="1053"/>
                  </a:lnTo>
                  <a:lnTo>
                    <a:pt x="2410" y="18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2" name="Google Shape;1322;p11"/>
          <p:cNvGrpSpPr/>
          <p:nvPr/>
        </p:nvGrpSpPr>
        <p:grpSpPr>
          <a:xfrm>
            <a:off x="10076388" y="5069239"/>
            <a:ext cx="459633" cy="471597"/>
            <a:chOff x="4835275" y="1198350"/>
            <a:chExt cx="226175" cy="226175"/>
          </a:xfrm>
        </p:grpSpPr>
        <p:sp>
          <p:nvSpPr>
            <p:cNvPr id="1323" name="Google Shape;1323;p11"/>
            <p:cNvSpPr/>
            <p:nvPr/>
          </p:nvSpPr>
          <p:spPr>
            <a:xfrm>
              <a:off x="4835275" y="1198350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11"/>
            <p:cNvSpPr/>
            <p:nvPr/>
          </p:nvSpPr>
          <p:spPr>
            <a:xfrm>
              <a:off x="4868275" y="1255000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5" name="Google Shape;1325;p11"/>
          <p:cNvGrpSpPr/>
          <p:nvPr/>
        </p:nvGrpSpPr>
        <p:grpSpPr>
          <a:xfrm>
            <a:off x="12668925" y="5044612"/>
            <a:ext cx="533961" cy="547912"/>
            <a:chOff x="968775" y="1180050"/>
            <a:chExt cx="262750" cy="262775"/>
          </a:xfrm>
        </p:grpSpPr>
        <p:sp>
          <p:nvSpPr>
            <p:cNvPr id="1326" name="Google Shape;1326;p11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11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1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9" name="Google Shape;1329;p11"/>
          <p:cNvGrpSpPr/>
          <p:nvPr/>
        </p:nvGrpSpPr>
        <p:grpSpPr>
          <a:xfrm>
            <a:off x="11692755" y="5147198"/>
            <a:ext cx="593809" cy="342686"/>
            <a:chOff x="1678900" y="1231350"/>
            <a:chExt cx="292200" cy="164350"/>
          </a:xfrm>
        </p:grpSpPr>
        <p:sp>
          <p:nvSpPr>
            <p:cNvPr id="1330" name="Google Shape;1330;p11"/>
            <p:cNvSpPr/>
            <p:nvPr/>
          </p:nvSpPr>
          <p:spPr>
            <a:xfrm>
              <a:off x="1678900" y="1231350"/>
              <a:ext cx="233775" cy="159725"/>
            </a:xfrm>
            <a:custGeom>
              <a:rect b="b" l="l" r="r" t="t"/>
              <a:pathLst>
                <a:path extrusionOk="0" h="6389" w="9351">
                  <a:moveTo>
                    <a:pt x="5853" y="1"/>
                  </a:moveTo>
                  <a:cubicBezTo>
                    <a:pt x="2624" y="1"/>
                    <a:pt x="1" y="2641"/>
                    <a:pt x="1" y="5871"/>
                  </a:cubicBezTo>
                  <a:lnTo>
                    <a:pt x="1" y="6388"/>
                  </a:lnTo>
                  <a:lnTo>
                    <a:pt x="786" y="6388"/>
                  </a:lnTo>
                  <a:lnTo>
                    <a:pt x="786" y="5871"/>
                  </a:lnTo>
                  <a:cubicBezTo>
                    <a:pt x="786" y="5318"/>
                    <a:pt x="893" y="4783"/>
                    <a:pt x="1053" y="4301"/>
                  </a:cubicBezTo>
                  <a:lnTo>
                    <a:pt x="1535" y="4497"/>
                  </a:lnTo>
                  <a:cubicBezTo>
                    <a:pt x="1589" y="4319"/>
                    <a:pt x="1660" y="4158"/>
                    <a:pt x="1731" y="3997"/>
                  </a:cubicBezTo>
                  <a:lnTo>
                    <a:pt x="1232" y="3801"/>
                  </a:lnTo>
                  <a:cubicBezTo>
                    <a:pt x="1428" y="3355"/>
                    <a:pt x="1714" y="2927"/>
                    <a:pt x="2035" y="2570"/>
                  </a:cubicBezTo>
                  <a:lnTo>
                    <a:pt x="2410" y="2927"/>
                  </a:lnTo>
                  <a:cubicBezTo>
                    <a:pt x="2517" y="2802"/>
                    <a:pt x="2641" y="2677"/>
                    <a:pt x="2784" y="2552"/>
                  </a:cubicBezTo>
                  <a:lnTo>
                    <a:pt x="2410" y="2178"/>
                  </a:lnTo>
                  <a:cubicBezTo>
                    <a:pt x="2766" y="1839"/>
                    <a:pt x="3177" y="1553"/>
                    <a:pt x="3623" y="1321"/>
                  </a:cubicBezTo>
                  <a:lnTo>
                    <a:pt x="3819" y="1821"/>
                  </a:lnTo>
                  <a:cubicBezTo>
                    <a:pt x="3980" y="1731"/>
                    <a:pt x="4158" y="1678"/>
                    <a:pt x="4319" y="1607"/>
                  </a:cubicBezTo>
                  <a:lnTo>
                    <a:pt x="4122" y="1107"/>
                  </a:lnTo>
                  <a:cubicBezTo>
                    <a:pt x="4568" y="946"/>
                    <a:pt x="5068" y="839"/>
                    <a:pt x="5586" y="821"/>
                  </a:cubicBezTo>
                  <a:lnTo>
                    <a:pt x="5586" y="1357"/>
                  </a:lnTo>
                  <a:cubicBezTo>
                    <a:pt x="5675" y="1357"/>
                    <a:pt x="5746" y="1339"/>
                    <a:pt x="5853" y="1339"/>
                  </a:cubicBezTo>
                  <a:cubicBezTo>
                    <a:pt x="5942" y="1339"/>
                    <a:pt x="6014" y="1339"/>
                    <a:pt x="6103" y="1357"/>
                  </a:cubicBezTo>
                  <a:lnTo>
                    <a:pt x="6103" y="821"/>
                  </a:lnTo>
                  <a:cubicBezTo>
                    <a:pt x="6638" y="839"/>
                    <a:pt x="7120" y="964"/>
                    <a:pt x="7566" y="1125"/>
                  </a:cubicBezTo>
                  <a:lnTo>
                    <a:pt x="7370" y="1607"/>
                  </a:lnTo>
                  <a:cubicBezTo>
                    <a:pt x="7548" y="1678"/>
                    <a:pt x="7709" y="1731"/>
                    <a:pt x="7869" y="1821"/>
                  </a:cubicBezTo>
                  <a:lnTo>
                    <a:pt x="8066" y="1321"/>
                  </a:lnTo>
                  <a:cubicBezTo>
                    <a:pt x="8315" y="1446"/>
                    <a:pt x="8547" y="1589"/>
                    <a:pt x="8761" y="1749"/>
                  </a:cubicBezTo>
                  <a:lnTo>
                    <a:pt x="9350" y="1178"/>
                  </a:lnTo>
                  <a:cubicBezTo>
                    <a:pt x="8369" y="447"/>
                    <a:pt x="7173" y="1"/>
                    <a:pt x="58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1"/>
            <p:cNvSpPr/>
            <p:nvPr/>
          </p:nvSpPr>
          <p:spPr>
            <a:xfrm>
              <a:off x="1927800" y="1294250"/>
              <a:ext cx="43300" cy="96825"/>
            </a:xfrm>
            <a:custGeom>
              <a:rect b="b" l="l" r="r" t="t"/>
              <a:pathLst>
                <a:path extrusionOk="0" h="3873" w="1732">
                  <a:moveTo>
                    <a:pt x="697" y="1"/>
                  </a:moveTo>
                  <a:lnTo>
                    <a:pt x="126" y="571"/>
                  </a:lnTo>
                  <a:cubicBezTo>
                    <a:pt x="269" y="786"/>
                    <a:pt x="393" y="1035"/>
                    <a:pt x="501" y="1267"/>
                  </a:cubicBezTo>
                  <a:lnTo>
                    <a:pt x="1" y="1481"/>
                  </a:lnTo>
                  <a:cubicBezTo>
                    <a:pt x="72" y="1642"/>
                    <a:pt x="144" y="1820"/>
                    <a:pt x="197" y="1981"/>
                  </a:cubicBezTo>
                  <a:lnTo>
                    <a:pt x="697" y="1785"/>
                  </a:lnTo>
                  <a:cubicBezTo>
                    <a:pt x="840" y="2267"/>
                    <a:pt x="947" y="2802"/>
                    <a:pt x="947" y="3355"/>
                  </a:cubicBezTo>
                  <a:lnTo>
                    <a:pt x="947" y="3872"/>
                  </a:lnTo>
                  <a:lnTo>
                    <a:pt x="1732" y="3872"/>
                  </a:lnTo>
                  <a:lnTo>
                    <a:pt x="1732" y="3355"/>
                  </a:lnTo>
                  <a:cubicBezTo>
                    <a:pt x="1732" y="2106"/>
                    <a:pt x="1357" y="946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11"/>
            <p:cNvSpPr/>
            <p:nvPr/>
          </p:nvSpPr>
          <p:spPr>
            <a:xfrm>
              <a:off x="1809600" y="1267925"/>
              <a:ext cx="128500" cy="127775"/>
            </a:xfrm>
            <a:custGeom>
              <a:rect b="b" l="l" r="r" t="t"/>
              <a:pathLst>
                <a:path extrusionOk="0" h="5111" w="5140">
                  <a:moveTo>
                    <a:pt x="5139" y="1"/>
                  </a:moveTo>
                  <a:lnTo>
                    <a:pt x="250" y="4158"/>
                  </a:lnTo>
                  <a:cubicBezTo>
                    <a:pt x="215" y="4176"/>
                    <a:pt x="215" y="4194"/>
                    <a:pt x="179" y="4230"/>
                  </a:cubicBezTo>
                  <a:cubicBezTo>
                    <a:pt x="1" y="4461"/>
                    <a:pt x="18" y="4783"/>
                    <a:pt x="250" y="4997"/>
                  </a:cubicBezTo>
                  <a:cubicBezTo>
                    <a:pt x="351" y="5074"/>
                    <a:pt x="468" y="5111"/>
                    <a:pt x="584" y="5111"/>
                  </a:cubicBezTo>
                  <a:cubicBezTo>
                    <a:pt x="737" y="5111"/>
                    <a:pt x="888" y="5047"/>
                    <a:pt x="1000" y="4925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3" name="Google Shape;1333;p11"/>
          <p:cNvSpPr/>
          <p:nvPr/>
        </p:nvSpPr>
        <p:spPr>
          <a:xfrm>
            <a:off x="13720061" y="5027902"/>
            <a:ext cx="378091" cy="555314"/>
          </a:xfrm>
          <a:custGeom>
            <a:rect b="b" l="l" r="r" t="t"/>
            <a:pathLst>
              <a:path extrusionOk="0" h="10653" w="7442">
                <a:moveTo>
                  <a:pt x="6299" y="803"/>
                </a:moveTo>
                <a:cubicBezTo>
                  <a:pt x="6156" y="2106"/>
                  <a:pt x="5389" y="3926"/>
                  <a:pt x="4479" y="4622"/>
                </a:cubicBezTo>
                <a:cubicBezTo>
                  <a:pt x="4247" y="4800"/>
                  <a:pt x="4122" y="5050"/>
                  <a:pt x="4122" y="5318"/>
                </a:cubicBezTo>
                <a:cubicBezTo>
                  <a:pt x="4122" y="5603"/>
                  <a:pt x="4247" y="5853"/>
                  <a:pt x="4479" y="6031"/>
                </a:cubicBezTo>
                <a:cubicBezTo>
                  <a:pt x="4925" y="6388"/>
                  <a:pt x="5354" y="7013"/>
                  <a:pt x="5675" y="7726"/>
                </a:cubicBezTo>
                <a:lnTo>
                  <a:pt x="1785" y="7726"/>
                </a:lnTo>
                <a:cubicBezTo>
                  <a:pt x="2124" y="7013"/>
                  <a:pt x="2534" y="6388"/>
                  <a:pt x="2980" y="6031"/>
                </a:cubicBezTo>
                <a:cubicBezTo>
                  <a:pt x="3195" y="5853"/>
                  <a:pt x="3319" y="5603"/>
                  <a:pt x="3319" y="5318"/>
                </a:cubicBezTo>
                <a:cubicBezTo>
                  <a:pt x="3319" y="5050"/>
                  <a:pt x="3195" y="4800"/>
                  <a:pt x="2980" y="4622"/>
                </a:cubicBezTo>
                <a:cubicBezTo>
                  <a:pt x="2071" y="3926"/>
                  <a:pt x="1303" y="2106"/>
                  <a:pt x="1161" y="803"/>
                </a:cubicBezTo>
                <a:close/>
                <a:moveTo>
                  <a:pt x="1" y="0"/>
                </a:moveTo>
                <a:lnTo>
                  <a:pt x="1" y="803"/>
                </a:lnTo>
                <a:lnTo>
                  <a:pt x="358" y="803"/>
                </a:lnTo>
                <a:cubicBezTo>
                  <a:pt x="500" y="2284"/>
                  <a:pt x="1339" y="4425"/>
                  <a:pt x="2588" y="5318"/>
                </a:cubicBezTo>
                <a:cubicBezTo>
                  <a:pt x="1339" y="6228"/>
                  <a:pt x="483" y="8369"/>
                  <a:pt x="358" y="9850"/>
                </a:cubicBezTo>
                <a:lnTo>
                  <a:pt x="1" y="9850"/>
                </a:lnTo>
                <a:lnTo>
                  <a:pt x="1" y="10652"/>
                </a:lnTo>
                <a:lnTo>
                  <a:pt x="7441" y="10652"/>
                </a:lnTo>
                <a:lnTo>
                  <a:pt x="7441" y="9850"/>
                </a:lnTo>
                <a:lnTo>
                  <a:pt x="7084" y="9850"/>
                </a:lnTo>
                <a:cubicBezTo>
                  <a:pt x="6959" y="8369"/>
                  <a:pt x="6085" y="6228"/>
                  <a:pt x="4854" y="5318"/>
                </a:cubicBezTo>
                <a:cubicBezTo>
                  <a:pt x="6085" y="4425"/>
                  <a:pt x="6959" y="2284"/>
                  <a:pt x="7084" y="803"/>
                </a:cubicBezTo>
                <a:lnTo>
                  <a:pt x="7441" y="803"/>
                </a:lnTo>
                <a:lnTo>
                  <a:pt x="74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4" name="Google Shape;1334;p11"/>
          <p:cNvGrpSpPr/>
          <p:nvPr/>
        </p:nvGrpSpPr>
        <p:grpSpPr>
          <a:xfrm>
            <a:off x="14403170" y="5034835"/>
            <a:ext cx="494993" cy="540249"/>
            <a:chOff x="2405550" y="1181850"/>
            <a:chExt cx="243575" cy="259100"/>
          </a:xfrm>
        </p:grpSpPr>
        <p:sp>
          <p:nvSpPr>
            <p:cNvPr id="1335" name="Google Shape;1335;p11"/>
            <p:cNvSpPr/>
            <p:nvPr/>
          </p:nvSpPr>
          <p:spPr>
            <a:xfrm>
              <a:off x="2517500" y="1255000"/>
              <a:ext cx="13425" cy="12950"/>
            </a:xfrm>
            <a:custGeom>
              <a:rect b="b" l="l" r="r" t="t"/>
              <a:pathLst>
                <a:path extrusionOk="0" h="518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11"/>
            <p:cNvSpPr/>
            <p:nvPr/>
          </p:nvSpPr>
          <p:spPr>
            <a:xfrm>
              <a:off x="2517500" y="1387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11"/>
            <p:cNvSpPr/>
            <p:nvPr/>
          </p:nvSpPr>
          <p:spPr>
            <a:xfrm>
              <a:off x="2584425" y="1317900"/>
              <a:ext cx="12950" cy="13400"/>
            </a:xfrm>
            <a:custGeom>
              <a:rect b="b" l="l" r="r" t="t"/>
              <a:pathLst>
                <a:path extrusionOk="0" h="536" w="518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11"/>
            <p:cNvSpPr/>
            <p:nvPr/>
          </p:nvSpPr>
          <p:spPr>
            <a:xfrm>
              <a:off x="2451050" y="131790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11"/>
            <p:cNvSpPr/>
            <p:nvPr/>
          </p:nvSpPr>
          <p:spPr>
            <a:xfrm>
              <a:off x="2517500" y="1278200"/>
              <a:ext cx="44650" cy="84325"/>
            </a:xfrm>
            <a:custGeom>
              <a:rect b="b" l="l" r="r" t="t"/>
              <a:pathLst>
                <a:path extrusionOk="0" h="3373" w="1786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11"/>
            <p:cNvSpPr/>
            <p:nvPr/>
          </p:nvSpPr>
          <p:spPr>
            <a:xfrm>
              <a:off x="2405550" y="1181850"/>
              <a:ext cx="243575" cy="259100"/>
            </a:xfrm>
            <a:custGeom>
              <a:rect b="b" l="l" r="r" t="t"/>
              <a:pathLst>
                <a:path extrusionOk="0" h="10364" w="9743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1" name="Google Shape;1341;p11"/>
          <p:cNvSpPr/>
          <p:nvPr/>
        </p:nvSpPr>
        <p:spPr>
          <a:xfrm>
            <a:off x="15337735" y="5070160"/>
            <a:ext cx="459633" cy="471597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42" name="Google Shape;1342;p11"/>
          <p:cNvGrpSpPr/>
          <p:nvPr/>
        </p:nvGrpSpPr>
        <p:grpSpPr>
          <a:xfrm>
            <a:off x="15991393" y="5031473"/>
            <a:ext cx="440581" cy="546974"/>
            <a:chOff x="3086700" y="1180050"/>
            <a:chExt cx="216800" cy="262325"/>
          </a:xfrm>
        </p:grpSpPr>
        <p:sp>
          <p:nvSpPr>
            <p:cNvPr id="1343" name="Google Shape;1343;p11"/>
            <p:cNvSpPr/>
            <p:nvPr/>
          </p:nvSpPr>
          <p:spPr>
            <a:xfrm>
              <a:off x="3161625" y="1180050"/>
              <a:ext cx="141875" cy="141425"/>
            </a:xfrm>
            <a:custGeom>
              <a:rect b="b" l="l" r="r" t="t"/>
              <a:pathLst>
                <a:path extrusionOk="0" h="5657" w="5675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11"/>
            <p:cNvSpPr/>
            <p:nvPr/>
          </p:nvSpPr>
          <p:spPr>
            <a:xfrm>
              <a:off x="3086700" y="1301400"/>
              <a:ext cx="141425" cy="140975"/>
            </a:xfrm>
            <a:custGeom>
              <a:rect b="b" l="l" r="r" t="t"/>
              <a:pathLst>
                <a:path extrusionOk="0" h="5639" w="5657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5" name="Google Shape;1345;p11"/>
          <p:cNvGrpSpPr/>
          <p:nvPr/>
        </p:nvGrpSpPr>
        <p:grpSpPr>
          <a:xfrm>
            <a:off x="16770164" y="5013332"/>
            <a:ext cx="350859" cy="583255"/>
            <a:chOff x="3741075" y="1171575"/>
            <a:chExt cx="172650" cy="279725"/>
          </a:xfrm>
        </p:grpSpPr>
        <p:sp>
          <p:nvSpPr>
            <p:cNvPr id="1346" name="Google Shape;1346;p11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11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11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11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0" name="Google Shape;1350;p11"/>
          <p:cNvSpPr/>
          <p:nvPr/>
        </p:nvSpPr>
        <p:spPr>
          <a:xfrm>
            <a:off x="17474437" y="5032464"/>
            <a:ext cx="538533" cy="547860"/>
          </a:xfrm>
          <a:custGeom>
            <a:rect b="b" l="l" r="r" t="t"/>
            <a:pathLst>
              <a:path extrusionOk="0" h="10510" w="1060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51" name="Google Shape;1351;p11"/>
          <p:cNvGrpSpPr/>
          <p:nvPr/>
        </p:nvGrpSpPr>
        <p:grpSpPr>
          <a:xfrm>
            <a:off x="6811508" y="6151574"/>
            <a:ext cx="540362" cy="387933"/>
            <a:chOff x="952700" y="1101100"/>
            <a:chExt cx="265900" cy="186050"/>
          </a:xfrm>
        </p:grpSpPr>
        <p:sp>
          <p:nvSpPr>
            <p:cNvPr id="1352" name="Google Shape;1352;p11"/>
            <p:cNvSpPr/>
            <p:nvPr/>
          </p:nvSpPr>
          <p:spPr>
            <a:xfrm>
              <a:off x="952700" y="1101100"/>
              <a:ext cx="265900" cy="186050"/>
            </a:xfrm>
            <a:custGeom>
              <a:rect b="b" l="l" r="r" t="t"/>
              <a:pathLst>
                <a:path extrusionOk="0" h="7442" w="10636">
                  <a:moveTo>
                    <a:pt x="9832" y="786"/>
                  </a:moveTo>
                  <a:lnTo>
                    <a:pt x="9832" y="2927"/>
                  </a:lnTo>
                  <a:lnTo>
                    <a:pt x="804" y="2927"/>
                  </a:lnTo>
                  <a:lnTo>
                    <a:pt x="804" y="786"/>
                  </a:lnTo>
                  <a:close/>
                  <a:moveTo>
                    <a:pt x="9832" y="4515"/>
                  </a:moveTo>
                  <a:lnTo>
                    <a:pt x="9832" y="6638"/>
                  </a:lnTo>
                  <a:lnTo>
                    <a:pt x="804" y="6638"/>
                  </a:lnTo>
                  <a:lnTo>
                    <a:pt x="804" y="4515"/>
                  </a:lnTo>
                  <a:close/>
                  <a:moveTo>
                    <a:pt x="536" y="1"/>
                  </a:moveTo>
                  <a:cubicBezTo>
                    <a:pt x="251" y="1"/>
                    <a:pt x="1" y="233"/>
                    <a:pt x="1" y="518"/>
                  </a:cubicBezTo>
                  <a:lnTo>
                    <a:pt x="1" y="6906"/>
                  </a:lnTo>
                  <a:cubicBezTo>
                    <a:pt x="1" y="7209"/>
                    <a:pt x="251" y="7441"/>
                    <a:pt x="536" y="7441"/>
                  </a:cubicBezTo>
                  <a:lnTo>
                    <a:pt x="10100" y="7441"/>
                  </a:lnTo>
                  <a:cubicBezTo>
                    <a:pt x="10403" y="7441"/>
                    <a:pt x="10635" y="7209"/>
                    <a:pt x="10635" y="6906"/>
                  </a:cubicBezTo>
                  <a:lnTo>
                    <a:pt x="10635" y="518"/>
                  </a:lnTo>
                  <a:cubicBezTo>
                    <a:pt x="10635" y="233"/>
                    <a:pt x="10403" y="1"/>
                    <a:pt x="10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1"/>
            <p:cNvSpPr/>
            <p:nvPr/>
          </p:nvSpPr>
          <p:spPr>
            <a:xfrm>
              <a:off x="992850" y="1234025"/>
              <a:ext cx="53125" cy="13425"/>
            </a:xfrm>
            <a:custGeom>
              <a:rect b="b" l="l" r="r" t="t"/>
              <a:pathLst>
                <a:path extrusionOk="0" h="537" w="2125">
                  <a:moveTo>
                    <a:pt x="1" y="1"/>
                  </a:moveTo>
                  <a:lnTo>
                    <a:pt x="1" y="536"/>
                  </a:lnTo>
                  <a:lnTo>
                    <a:pt x="2124" y="536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11"/>
            <p:cNvSpPr/>
            <p:nvPr/>
          </p:nvSpPr>
          <p:spPr>
            <a:xfrm>
              <a:off x="1059325" y="1234025"/>
              <a:ext cx="26350" cy="13425"/>
            </a:xfrm>
            <a:custGeom>
              <a:rect b="b" l="l" r="r" t="t"/>
              <a:pathLst>
                <a:path extrusionOk="0" h="537" w="1054">
                  <a:moveTo>
                    <a:pt x="0" y="1"/>
                  </a:moveTo>
                  <a:lnTo>
                    <a:pt x="0" y="536"/>
                  </a:lnTo>
                  <a:lnTo>
                    <a:pt x="1053" y="536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5" name="Google Shape;1355;p11"/>
          <p:cNvSpPr/>
          <p:nvPr/>
        </p:nvSpPr>
        <p:spPr>
          <a:xfrm>
            <a:off x="7620676" y="6024530"/>
            <a:ext cx="378954" cy="554428"/>
          </a:xfrm>
          <a:custGeom>
            <a:rect b="b" l="l" r="r" t="t"/>
            <a:pathLst>
              <a:path extrusionOk="0" h="10636" w="7459">
                <a:moveTo>
                  <a:pt x="6120" y="1321"/>
                </a:moveTo>
                <a:lnTo>
                  <a:pt x="6120" y="3462"/>
                </a:lnTo>
                <a:lnTo>
                  <a:pt x="1339" y="3462"/>
                </a:lnTo>
                <a:lnTo>
                  <a:pt x="1339" y="1321"/>
                </a:lnTo>
                <a:close/>
                <a:moveTo>
                  <a:pt x="2141" y="4515"/>
                </a:moveTo>
                <a:lnTo>
                  <a:pt x="2141" y="5318"/>
                </a:lnTo>
                <a:lnTo>
                  <a:pt x="1339" y="5318"/>
                </a:lnTo>
                <a:lnTo>
                  <a:pt x="1339" y="4515"/>
                </a:lnTo>
                <a:close/>
                <a:moveTo>
                  <a:pt x="3462" y="4515"/>
                </a:moveTo>
                <a:lnTo>
                  <a:pt x="3462" y="5318"/>
                </a:lnTo>
                <a:lnTo>
                  <a:pt x="2659" y="5318"/>
                </a:lnTo>
                <a:lnTo>
                  <a:pt x="2659" y="4515"/>
                </a:lnTo>
                <a:close/>
                <a:moveTo>
                  <a:pt x="4800" y="4515"/>
                </a:moveTo>
                <a:lnTo>
                  <a:pt x="4800" y="5318"/>
                </a:lnTo>
                <a:lnTo>
                  <a:pt x="3997" y="5318"/>
                </a:lnTo>
                <a:lnTo>
                  <a:pt x="3997" y="4515"/>
                </a:lnTo>
                <a:close/>
                <a:moveTo>
                  <a:pt x="6120" y="4515"/>
                </a:moveTo>
                <a:lnTo>
                  <a:pt x="6120" y="5318"/>
                </a:lnTo>
                <a:lnTo>
                  <a:pt x="5317" y="5318"/>
                </a:lnTo>
                <a:lnTo>
                  <a:pt x="5317" y="4515"/>
                </a:lnTo>
                <a:close/>
                <a:moveTo>
                  <a:pt x="2141" y="5853"/>
                </a:moveTo>
                <a:lnTo>
                  <a:pt x="2141" y="6638"/>
                </a:lnTo>
                <a:lnTo>
                  <a:pt x="1339" y="6638"/>
                </a:lnTo>
                <a:lnTo>
                  <a:pt x="1339" y="5853"/>
                </a:lnTo>
                <a:close/>
                <a:moveTo>
                  <a:pt x="3462" y="5853"/>
                </a:moveTo>
                <a:lnTo>
                  <a:pt x="3462" y="6638"/>
                </a:lnTo>
                <a:lnTo>
                  <a:pt x="2659" y="6638"/>
                </a:lnTo>
                <a:lnTo>
                  <a:pt x="2659" y="5853"/>
                </a:lnTo>
                <a:close/>
                <a:moveTo>
                  <a:pt x="4800" y="5853"/>
                </a:moveTo>
                <a:lnTo>
                  <a:pt x="4800" y="6638"/>
                </a:lnTo>
                <a:lnTo>
                  <a:pt x="3997" y="6638"/>
                </a:lnTo>
                <a:lnTo>
                  <a:pt x="3997" y="5853"/>
                </a:lnTo>
                <a:close/>
                <a:moveTo>
                  <a:pt x="6120" y="5853"/>
                </a:moveTo>
                <a:lnTo>
                  <a:pt x="6120" y="6638"/>
                </a:lnTo>
                <a:lnTo>
                  <a:pt x="5317" y="6638"/>
                </a:lnTo>
                <a:lnTo>
                  <a:pt x="5317" y="5853"/>
                </a:lnTo>
                <a:close/>
                <a:moveTo>
                  <a:pt x="2141" y="7174"/>
                </a:moveTo>
                <a:lnTo>
                  <a:pt x="2141" y="7977"/>
                </a:lnTo>
                <a:lnTo>
                  <a:pt x="1339" y="7977"/>
                </a:lnTo>
                <a:lnTo>
                  <a:pt x="1339" y="7174"/>
                </a:lnTo>
                <a:close/>
                <a:moveTo>
                  <a:pt x="3462" y="7174"/>
                </a:moveTo>
                <a:lnTo>
                  <a:pt x="3462" y="7977"/>
                </a:lnTo>
                <a:lnTo>
                  <a:pt x="2659" y="7977"/>
                </a:lnTo>
                <a:lnTo>
                  <a:pt x="2659" y="7174"/>
                </a:lnTo>
                <a:close/>
                <a:moveTo>
                  <a:pt x="4800" y="7174"/>
                </a:moveTo>
                <a:lnTo>
                  <a:pt x="4800" y="7977"/>
                </a:lnTo>
                <a:lnTo>
                  <a:pt x="3997" y="7977"/>
                </a:lnTo>
                <a:lnTo>
                  <a:pt x="3997" y="7174"/>
                </a:lnTo>
                <a:close/>
                <a:moveTo>
                  <a:pt x="6120" y="7174"/>
                </a:moveTo>
                <a:lnTo>
                  <a:pt x="6120" y="7977"/>
                </a:lnTo>
                <a:lnTo>
                  <a:pt x="5317" y="7977"/>
                </a:lnTo>
                <a:lnTo>
                  <a:pt x="5317" y="7174"/>
                </a:lnTo>
                <a:close/>
                <a:moveTo>
                  <a:pt x="3462" y="8512"/>
                </a:moveTo>
                <a:lnTo>
                  <a:pt x="3462" y="9297"/>
                </a:lnTo>
                <a:lnTo>
                  <a:pt x="1339" y="9297"/>
                </a:lnTo>
                <a:lnTo>
                  <a:pt x="1339" y="8512"/>
                </a:lnTo>
                <a:close/>
                <a:moveTo>
                  <a:pt x="4800" y="8512"/>
                </a:moveTo>
                <a:lnTo>
                  <a:pt x="4800" y="9297"/>
                </a:lnTo>
                <a:lnTo>
                  <a:pt x="3997" y="9297"/>
                </a:lnTo>
                <a:lnTo>
                  <a:pt x="3997" y="8512"/>
                </a:lnTo>
                <a:close/>
                <a:moveTo>
                  <a:pt x="6120" y="8512"/>
                </a:moveTo>
                <a:lnTo>
                  <a:pt x="6120" y="9297"/>
                </a:lnTo>
                <a:lnTo>
                  <a:pt x="5317" y="9297"/>
                </a:lnTo>
                <a:lnTo>
                  <a:pt x="5317" y="8512"/>
                </a:lnTo>
                <a:close/>
                <a:moveTo>
                  <a:pt x="536" y="1"/>
                </a:moveTo>
                <a:cubicBezTo>
                  <a:pt x="250" y="1"/>
                  <a:pt x="0" y="233"/>
                  <a:pt x="0" y="536"/>
                </a:cubicBezTo>
                <a:lnTo>
                  <a:pt x="0" y="10100"/>
                </a:lnTo>
                <a:cubicBezTo>
                  <a:pt x="0" y="10403"/>
                  <a:pt x="250" y="10635"/>
                  <a:pt x="536" y="10635"/>
                </a:cubicBezTo>
                <a:lnTo>
                  <a:pt x="6923" y="10635"/>
                </a:lnTo>
                <a:cubicBezTo>
                  <a:pt x="7227" y="10635"/>
                  <a:pt x="7459" y="10403"/>
                  <a:pt x="7459" y="10100"/>
                </a:cubicBezTo>
                <a:lnTo>
                  <a:pt x="7459" y="536"/>
                </a:lnTo>
                <a:cubicBezTo>
                  <a:pt x="7459" y="233"/>
                  <a:pt x="7227" y="1"/>
                  <a:pt x="692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6" name="Google Shape;1356;p11"/>
          <p:cNvSpPr/>
          <p:nvPr/>
        </p:nvSpPr>
        <p:spPr>
          <a:xfrm>
            <a:off x="8269137" y="6066450"/>
            <a:ext cx="609203" cy="610726"/>
          </a:xfrm>
          <a:custGeom>
            <a:rect b="b" l="l" r="r" t="t"/>
            <a:pathLst>
              <a:path extrusionOk="0" h="11716" w="11991">
                <a:moveTo>
                  <a:pt x="9819" y="1"/>
                </a:moveTo>
                <a:cubicBezTo>
                  <a:pt x="9326" y="1"/>
                  <a:pt x="8840" y="179"/>
                  <a:pt x="8458" y="525"/>
                </a:cubicBezTo>
                <a:cubicBezTo>
                  <a:pt x="7887" y="1043"/>
                  <a:pt x="7655" y="1828"/>
                  <a:pt x="7851" y="2560"/>
                </a:cubicBezTo>
                <a:lnTo>
                  <a:pt x="2694" y="7716"/>
                </a:lnTo>
                <a:cubicBezTo>
                  <a:pt x="2522" y="7670"/>
                  <a:pt x="2346" y="7647"/>
                  <a:pt x="2172" y="7647"/>
                </a:cubicBezTo>
                <a:cubicBezTo>
                  <a:pt x="1608" y="7647"/>
                  <a:pt x="1060" y="7882"/>
                  <a:pt x="678" y="8305"/>
                </a:cubicBezTo>
                <a:cubicBezTo>
                  <a:pt x="179" y="8876"/>
                  <a:pt x="0" y="9679"/>
                  <a:pt x="268" y="10392"/>
                </a:cubicBezTo>
                <a:lnTo>
                  <a:pt x="1463" y="9197"/>
                </a:lnTo>
                <a:lnTo>
                  <a:pt x="2409" y="9447"/>
                </a:lnTo>
                <a:lnTo>
                  <a:pt x="2659" y="10392"/>
                </a:lnTo>
                <a:lnTo>
                  <a:pt x="1463" y="11588"/>
                </a:lnTo>
                <a:cubicBezTo>
                  <a:pt x="1692" y="11674"/>
                  <a:pt x="1931" y="11716"/>
                  <a:pt x="2168" y="11716"/>
                </a:cubicBezTo>
                <a:cubicBezTo>
                  <a:pt x="2669" y="11716"/>
                  <a:pt x="3163" y="11529"/>
                  <a:pt x="3551" y="11178"/>
                </a:cubicBezTo>
                <a:cubicBezTo>
                  <a:pt x="4104" y="10678"/>
                  <a:pt x="4354" y="9875"/>
                  <a:pt x="4140" y="9143"/>
                </a:cubicBezTo>
                <a:lnTo>
                  <a:pt x="9296" y="3987"/>
                </a:lnTo>
                <a:cubicBezTo>
                  <a:pt x="9469" y="4033"/>
                  <a:pt x="9645" y="4056"/>
                  <a:pt x="9819" y="4056"/>
                </a:cubicBezTo>
                <a:cubicBezTo>
                  <a:pt x="10383" y="4056"/>
                  <a:pt x="10931" y="3821"/>
                  <a:pt x="11312" y="3398"/>
                </a:cubicBezTo>
                <a:cubicBezTo>
                  <a:pt x="11830" y="2845"/>
                  <a:pt x="11990" y="2042"/>
                  <a:pt x="11723" y="1328"/>
                </a:cubicBezTo>
                <a:lnTo>
                  <a:pt x="11723" y="1328"/>
                </a:lnTo>
                <a:lnTo>
                  <a:pt x="10545" y="2524"/>
                </a:lnTo>
                <a:lnTo>
                  <a:pt x="9582" y="2274"/>
                </a:lnTo>
                <a:lnTo>
                  <a:pt x="9332" y="1328"/>
                </a:lnTo>
                <a:lnTo>
                  <a:pt x="10545" y="133"/>
                </a:lnTo>
                <a:cubicBezTo>
                  <a:pt x="10309" y="44"/>
                  <a:pt x="10063" y="1"/>
                  <a:pt x="98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7" name="Google Shape;1357;p11"/>
          <p:cNvSpPr/>
          <p:nvPr/>
        </p:nvSpPr>
        <p:spPr>
          <a:xfrm>
            <a:off x="9147795" y="6066554"/>
            <a:ext cx="554841" cy="460494"/>
          </a:xfrm>
          <a:custGeom>
            <a:rect b="b" l="l" r="r" t="t"/>
            <a:pathLst>
              <a:path extrusionOk="0" h="8834" w="10921">
                <a:moveTo>
                  <a:pt x="5460" y="804"/>
                </a:moveTo>
                <a:cubicBezTo>
                  <a:pt x="5478" y="804"/>
                  <a:pt x="5532" y="804"/>
                  <a:pt x="5550" y="840"/>
                </a:cubicBezTo>
                <a:lnTo>
                  <a:pt x="7298" y="2570"/>
                </a:lnTo>
                <a:lnTo>
                  <a:pt x="3623" y="2570"/>
                </a:lnTo>
                <a:lnTo>
                  <a:pt x="5371" y="840"/>
                </a:lnTo>
                <a:cubicBezTo>
                  <a:pt x="5407" y="804"/>
                  <a:pt x="5442" y="804"/>
                  <a:pt x="5460" y="804"/>
                </a:cubicBezTo>
                <a:close/>
                <a:moveTo>
                  <a:pt x="2802" y="3373"/>
                </a:moveTo>
                <a:lnTo>
                  <a:pt x="2909" y="4569"/>
                </a:lnTo>
                <a:lnTo>
                  <a:pt x="1142" y="4569"/>
                </a:lnTo>
                <a:lnTo>
                  <a:pt x="946" y="3373"/>
                </a:lnTo>
                <a:close/>
                <a:moveTo>
                  <a:pt x="5193" y="3373"/>
                </a:moveTo>
                <a:lnTo>
                  <a:pt x="5193" y="4569"/>
                </a:lnTo>
                <a:lnTo>
                  <a:pt x="3444" y="4569"/>
                </a:lnTo>
                <a:lnTo>
                  <a:pt x="3319" y="3373"/>
                </a:lnTo>
                <a:close/>
                <a:moveTo>
                  <a:pt x="7584" y="3373"/>
                </a:moveTo>
                <a:lnTo>
                  <a:pt x="7494" y="4569"/>
                </a:lnTo>
                <a:lnTo>
                  <a:pt x="5728" y="4569"/>
                </a:lnTo>
                <a:lnTo>
                  <a:pt x="5728" y="3373"/>
                </a:lnTo>
                <a:close/>
                <a:moveTo>
                  <a:pt x="9975" y="3373"/>
                </a:moveTo>
                <a:lnTo>
                  <a:pt x="9778" y="4569"/>
                </a:lnTo>
                <a:lnTo>
                  <a:pt x="8030" y="4569"/>
                </a:lnTo>
                <a:lnTo>
                  <a:pt x="8137" y="3373"/>
                </a:lnTo>
                <a:close/>
                <a:moveTo>
                  <a:pt x="2945" y="5104"/>
                </a:moveTo>
                <a:lnTo>
                  <a:pt x="3034" y="6299"/>
                </a:lnTo>
                <a:lnTo>
                  <a:pt x="1446" y="6299"/>
                </a:lnTo>
                <a:lnTo>
                  <a:pt x="1232" y="5104"/>
                </a:lnTo>
                <a:close/>
                <a:moveTo>
                  <a:pt x="5193" y="5104"/>
                </a:moveTo>
                <a:lnTo>
                  <a:pt x="5193" y="6299"/>
                </a:lnTo>
                <a:lnTo>
                  <a:pt x="3569" y="6299"/>
                </a:lnTo>
                <a:lnTo>
                  <a:pt x="3480" y="5104"/>
                </a:lnTo>
                <a:close/>
                <a:moveTo>
                  <a:pt x="7441" y="5104"/>
                </a:moveTo>
                <a:lnTo>
                  <a:pt x="7334" y="6299"/>
                </a:lnTo>
                <a:lnTo>
                  <a:pt x="5728" y="6299"/>
                </a:lnTo>
                <a:lnTo>
                  <a:pt x="5728" y="5104"/>
                </a:lnTo>
                <a:close/>
                <a:moveTo>
                  <a:pt x="9689" y="5104"/>
                </a:moveTo>
                <a:lnTo>
                  <a:pt x="9493" y="6299"/>
                </a:lnTo>
                <a:lnTo>
                  <a:pt x="7887" y="6299"/>
                </a:lnTo>
                <a:lnTo>
                  <a:pt x="7976" y="5104"/>
                </a:lnTo>
                <a:close/>
                <a:moveTo>
                  <a:pt x="3069" y="6835"/>
                </a:moveTo>
                <a:lnTo>
                  <a:pt x="3194" y="8030"/>
                </a:lnTo>
                <a:lnTo>
                  <a:pt x="1749" y="8030"/>
                </a:lnTo>
                <a:lnTo>
                  <a:pt x="1535" y="6835"/>
                </a:lnTo>
                <a:close/>
                <a:moveTo>
                  <a:pt x="5193" y="6835"/>
                </a:moveTo>
                <a:lnTo>
                  <a:pt x="5193" y="8030"/>
                </a:lnTo>
                <a:lnTo>
                  <a:pt x="3712" y="8030"/>
                </a:lnTo>
                <a:lnTo>
                  <a:pt x="3605" y="6835"/>
                </a:lnTo>
                <a:close/>
                <a:moveTo>
                  <a:pt x="7298" y="6835"/>
                </a:moveTo>
                <a:lnTo>
                  <a:pt x="7191" y="8030"/>
                </a:lnTo>
                <a:lnTo>
                  <a:pt x="5728" y="8030"/>
                </a:lnTo>
                <a:lnTo>
                  <a:pt x="5728" y="6835"/>
                </a:lnTo>
                <a:close/>
                <a:moveTo>
                  <a:pt x="9386" y="6835"/>
                </a:moveTo>
                <a:lnTo>
                  <a:pt x="9189" y="8030"/>
                </a:lnTo>
                <a:lnTo>
                  <a:pt x="7744" y="8030"/>
                </a:lnTo>
                <a:lnTo>
                  <a:pt x="7851" y="6835"/>
                </a:lnTo>
                <a:close/>
                <a:moveTo>
                  <a:pt x="5460" y="1"/>
                </a:moveTo>
                <a:cubicBezTo>
                  <a:pt x="5211" y="1"/>
                  <a:pt x="4979" y="90"/>
                  <a:pt x="4800" y="286"/>
                </a:cubicBezTo>
                <a:lnTo>
                  <a:pt x="2516" y="2570"/>
                </a:lnTo>
                <a:lnTo>
                  <a:pt x="2498" y="2588"/>
                </a:lnTo>
                <a:lnTo>
                  <a:pt x="0" y="2588"/>
                </a:lnTo>
                <a:lnTo>
                  <a:pt x="982" y="8387"/>
                </a:lnTo>
                <a:cubicBezTo>
                  <a:pt x="1035" y="8637"/>
                  <a:pt x="1249" y="8833"/>
                  <a:pt x="1499" y="8833"/>
                </a:cubicBezTo>
                <a:lnTo>
                  <a:pt x="9386" y="8833"/>
                </a:lnTo>
                <a:cubicBezTo>
                  <a:pt x="9636" y="8833"/>
                  <a:pt x="9867" y="8637"/>
                  <a:pt x="9903" y="8387"/>
                </a:cubicBezTo>
                <a:lnTo>
                  <a:pt x="10920" y="2588"/>
                </a:lnTo>
                <a:lnTo>
                  <a:pt x="8422" y="2588"/>
                </a:lnTo>
                <a:lnTo>
                  <a:pt x="6121" y="286"/>
                </a:lnTo>
                <a:cubicBezTo>
                  <a:pt x="5960" y="108"/>
                  <a:pt x="5710" y="1"/>
                  <a:pt x="546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8" name="Google Shape;1358;p11"/>
          <p:cNvSpPr/>
          <p:nvPr/>
        </p:nvSpPr>
        <p:spPr>
          <a:xfrm>
            <a:off x="10084478" y="6124897"/>
            <a:ext cx="478685" cy="515332"/>
          </a:xfrm>
          <a:custGeom>
            <a:rect b="b" l="l" r="r" t="t"/>
            <a:pathLst>
              <a:path extrusionOk="0" h="9886" w="9422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59" name="Google Shape;1359;p11"/>
          <p:cNvGrpSpPr/>
          <p:nvPr/>
        </p:nvGrpSpPr>
        <p:grpSpPr>
          <a:xfrm>
            <a:off x="10948825" y="6118843"/>
            <a:ext cx="488642" cy="526488"/>
            <a:chOff x="5583325" y="1073450"/>
            <a:chExt cx="240450" cy="252500"/>
          </a:xfrm>
        </p:grpSpPr>
        <p:sp>
          <p:nvSpPr>
            <p:cNvPr id="1360" name="Google Shape;1360;p11"/>
            <p:cNvSpPr/>
            <p:nvPr/>
          </p:nvSpPr>
          <p:spPr>
            <a:xfrm>
              <a:off x="5613200" y="1229575"/>
              <a:ext cx="96375" cy="96375"/>
            </a:xfrm>
            <a:custGeom>
              <a:rect b="b" l="l" r="r" t="t"/>
              <a:pathLst>
                <a:path extrusionOk="0" h="3855" w="3855">
                  <a:moveTo>
                    <a:pt x="1928" y="1267"/>
                  </a:moveTo>
                  <a:cubicBezTo>
                    <a:pt x="2303" y="1267"/>
                    <a:pt x="2588" y="1553"/>
                    <a:pt x="2588" y="1927"/>
                  </a:cubicBezTo>
                  <a:cubicBezTo>
                    <a:pt x="2588" y="2302"/>
                    <a:pt x="2285" y="2588"/>
                    <a:pt x="1928" y="2588"/>
                  </a:cubicBezTo>
                  <a:cubicBezTo>
                    <a:pt x="1553" y="2588"/>
                    <a:pt x="1268" y="2302"/>
                    <a:pt x="1268" y="1927"/>
                  </a:cubicBezTo>
                  <a:cubicBezTo>
                    <a:pt x="1268" y="1553"/>
                    <a:pt x="1553" y="1267"/>
                    <a:pt x="1928" y="1267"/>
                  </a:cubicBezTo>
                  <a:close/>
                  <a:moveTo>
                    <a:pt x="1928" y="0"/>
                  </a:moveTo>
                  <a:cubicBezTo>
                    <a:pt x="857" y="0"/>
                    <a:pt x="1" y="857"/>
                    <a:pt x="1" y="1927"/>
                  </a:cubicBezTo>
                  <a:cubicBezTo>
                    <a:pt x="1" y="2998"/>
                    <a:pt x="857" y="3854"/>
                    <a:pt x="1928" y="3854"/>
                  </a:cubicBezTo>
                  <a:cubicBezTo>
                    <a:pt x="2998" y="3854"/>
                    <a:pt x="3855" y="2998"/>
                    <a:pt x="3855" y="1927"/>
                  </a:cubicBezTo>
                  <a:cubicBezTo>
                    <a:pt x="3855" y="857"/>
                    <a:pt x="2998" y="0"/>
                    <a:pt x="1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11"/>
            <p:cNvSpPr/>
            <p:nvPr/>
          </p:nvSpPr>
          <p:spPr>
            <a:xfrm>
              <a:off x="5689050" y="1144825"/>
              <a:ext cx="134725" cy="122250"/>
            </a:xfrm>
            <a:custGeom>
              <a:rect b="b" l="l" r="r" t="t"/>
              <a:pathLst>
                <a:path extrusionOk="0" h="4890" w="5389">
                  <a:moveTo>
                    <a:pt x="4050" y="0"/>
                  </a:moveTo>
                  <a:lnTo>
                    <a:pt x="0" y="1695"/>
                  </a:lnTo>
                  <a:lnTo>
                    <a:pt x="1321" y="4889"/>
                  </a:lnTo>
                  <a:lnTo>
                    <a:pt x="5389" y="3212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11"/>
            <p:cNvSpPr/>
            <p:nvPr/>
          </p:nvSpPr>
          <p:spPr>
            <a:xfrm>
              <a:off x="5583325" y="1073450"/>
              <a:ext cx="106175" cy="150350"/>
            </a:xfrm>
            <a:custGeom>
              <a:rect b="b" l="l" r="r" t="t"/>
              <a:pathLst>
                <a:path extrusionOk="0" h="6014" w="4247">
                  <a:moveTo>
                    <a:pt x="1820" y="0"/>
                  </a:moveTo>
                  <a:lnTo>
                    <a:pt x="1071" y="304"/>
                  </a:lnTo>
                  <a:cubicBezTo>
                    <a:pt x="1071" y="322"/>
                    <a:pt x="1089" y="339"/>
                    <a:pt x="1089" y="357"/>
                  </a:cubicBezTo>
                  <a:lnTo>
                    <a:pt x="1392" y="1107"/>
                  </a:lnTo>
                  <a:lnTo>
                    <a:pt x="304" y="1553"/>
                  </a:lnTo>
                  <a:cubicBezTo>
                    <a:pt x="108" y="1642"/>
                    <a:pt x="0" y="1892"/>
                    <a:pt x="90" y="2088"/>
                  </a:cubicBezTo>
                  <a:cubicBezTo>
                    <a:pt x="143" y="2249"/>
                    <a:pt x="304" y="2338"/>
                    <a:pt x="464" y="2338"/>
                  </a:cubicBezTo>
                  <a:cubicBezTo>
                    <a:pt x="518" y="2338"/>
                    <a:pt x="571" y="2320"/>
                    <a:pt x="607" y="2302"/>
                  </a:cubicBezTo>
                  <a:lnTo>
                    <a:pt x="1696" y="1856"/>
                  </a:lnTo>
                  <a:lnTo>
                    <a:pt x="3284" y="5728"/>
                  </a:lnTo>
                  <a:cubicBezTo>
                    <a:pt x="3623" y="5746"/>
                    <a:pt x="3962" y="5835"/>
                    <a:pt x="4247" y="6013"/>
                  </a:cubicBezTo>
                  <a:lnTo>
                    <a:pt x="1838" y="54"/>
                  </a:lnTo>
                  <a:cubicBezTo>
                    <a:pt x="1838" y="36"/>
                    <a:pt x="1820" y="18"/>
                    <a:pt x="18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5716250" y="1252775"/>
              <a:ext cx="88350" cy="53100"/>
            </a:xfrm>
            <a:custGeom>
              <a:rect b="b" l="l" r="r" t="t"/>
              <a:pathLst>
                <a:path extrusionOk="0" h="2124" w="3534">
                  <a:moveTo>
                    <a:pt x="3123" y="0"/>
                  </a:moveTo>
                  <a:cubicBezTo>
                    <a:pt x="3087" y="0"/>
                    <a:pt x="3016" y="0"/>
                    <a:pt x="2962" y="18"/>
                  </a:cubicBezTo>
                  <a:lnTo>
                    <a:pt x="268" y="1124"/>
                  </a:lnTo>
                  <a:cubicBezTo>
                    <a:pt x="250" y="1481"/>
                    <a:pt x="161" y="1820"/>
                    <a:pt x="1" y="2106"/>
                  </a:cubicBezTo>
                  <a:lnTo>
                    <a:pt x="1" y="2123"/>
                  </a:lnTo>
                  <a:lnTo>
                    <a:pt x="3248" y="767"/>
                  </a:lnTo>
                  <a:cubicBezTo>
                    <a:pt x="3409" y="714"/>
                    <a:pt x="3533" y="571"/>
                    <a:pt x="3533" y="393"/>
                  </a:cubicBezTo>
                  <a:cubicBezTo>
                    <a:pt x="3533" y="179"/>
                    <a:pt x="3337" y="0"/>
                    <a:pt x="3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4" name="Google Shape;1364;p11"/>
          <p:cNvGrpSpPr/>
          <p:nvPr/>
        </p:nvGrpSpPr>
        <p:grpSpPr>
          <a:xfrm>
            <a:off x="11692203" y="6102797"/>
            <a:ext cx="594673" cy="451164"/>
            <a:chOff x="1502275" y="3638775"/>
            <a:chExt cx="292625" cy="216375"/>
          </a:xfrm>
        </p:grpSpPr>
        <p:sp>
          <p:nvSpPr>
            <p:cNvPr id="1365" name="Google Shape;1365;p11"/>
            <p:cNvSpPr/>
            <p:nvPr/>
          </p:nvSpPr>
          <p:spPr>
            <a:xfrm>
              <a:off x="1502275" y="3658850"/>
              <a:ext cx="292625" cy="196300"/>
            </a:xfrm>
            <a:custGeom>
              <a:rect b="b" l="l" r="r" t="t"/>
              <a:pathLst>
                <a:path extrusionOk="0" h="7852" w="11705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1535275" y="3638775"/>
              <a:ext cx="226625" cy="169525"/>
            </a:xfrm>
            <a:custGeom>
              <a:rect b="b" l="l" r="r" t="t"/>
              <a:pathLst>
                <a:path extrusionOk="0" h="6781" w="9065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11"/>
            <p:cNvSpPr/>
            <p:nvPr/>
          </p:nvSpPr>
          <p:spPr>
            <a:xfrm>
              <a:off x="1675350" y="3691850"/>
              <a:ext cx="46400" cy="10300"/>
            </a:xfrm>
            <a:custGeom>
              <a:rect b="b" l="l" r="r" t="t"/>
              <a:pathLst>
                <a:path extrusionOk="0" h="412" w="1856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1"/>
            <p:cNvSpPr/>
            <p:nvPr/>
          </p:nvSpPr>
          <p:spPr>
            <a:xfrm>
              <a:off x="1675350" y="3711925"/>
              <a:ext cx="46400" cy="9850"/>
            </a:xfrm>
            <a:custGeom>
              <a:rect b="b" l="l" r="r" t="t"/>
              <a:pathLst>
                <a:path extrusionOk="0" h="394" w="1856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1675350" y="3732000"/>
              <a:ext cx="32125" cy="9825"/>
            </a:xfrm>
            <a:custGeom>
              <a:rect b="b" l="l" r="r" t="t"/>
              <a:pathLst>
                <a:path extrusionOk="0" h="393" w="1285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0" name="Google Shape;1370;p11"/>
          <p:cNvGrpSpPr/>
          <p:nvPr/>
        </p:nvGrpSpPr>
        <p:grpSpPr>
          <a:xfrm>
            <a:off x="12545535" y="6017824"/>
            <a:ext cx="544833" cy="554376"/>
            <a:chOff x="3171000" y="4021950"/>
            <a:chExt cx="268100" cy="265875"/>
          </a:xfrm>
        </p:grpSpPr>
        <p:sp>
          <p:nvSpPr>
            <p:cNvPr id="1371" name="Google Shape;1371;p11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3" name="Google Shape;1373;p11"/>
          <p:cNvSpPr/>
          <p:nvPr/>
        </p:nvSpPr>
        <p:spPr>
          <a:xfrm>
            <a:off x="13345728" y="6070934"/>
            <a:ext cx="606459" cy="623236"/>
          </a:xfrm>
          <a:custGeom>
            <a:rect b="b" l="l" r="r" t="t"/>
            <a:pathLst>
              <a:path extrusionOk="0" h="11956" w="11937">
                <a:moveTo>
                  <a:pt x="9225" y="1125"/>
                </a:moveTo>
                <a:lnTo>
                  <a:pt x="10831" y="2730"/>
                </a:lnTo>
                <a:lnTo>
                  <a:pt x="9814" y="3747"/>
                </a:lnTo>
                <a:lnTo>
                  <a:pt x="8975" y="2927"/>
                </a:lnTo>
                <a:lnTo>
                  <a:pt x="8583" y="3301"/>
                </a:lnTo>
                <a:lnTo>
                  <a:pt x="9421" y="4140"/>
                </a:lnTo>
                <a:lnTo>
                  <a:pt x="8368" y="5175"/>
                </a:lnTo>
                <a:lnTo>
                  <a:pt x="7548" y="4354"/>
                </a:lnTo>
                <a:lnTo>
                  <a:pt x="7173" y="4729"/>
                </a:lnTo>
                <a:lnTo>
                  <a:pt x="8012" y="5550"/>
                </a:lnTo>
                <a:lnTo>
                  <a:pt x="6977" y="6584"/>
                </a:lnTo>
                <a:lnTo>
                  <a:pt x="6138" y="5764"/>
                </a:lnTo>
                <a:lnTo>
                  <a:pt x="5763" y="6138"/>
                </a:lnTo>
                <a:lnTo>
                  <a:pt x="6602" y="6959"/>
                </a:lnTo>
                <a:lnTo>
                  <a:pt x="5549" y="7994"/>
                </a:lnTo>
                <a:lnTo>
                  <a:pt x="4728" y="7173"/>
                </a:lnTo>
                <a:lnTo>
                  <a:pt x="4354" y="7548"/>
                </a:lnTo>
                <a:lnTo>
                  <a:pt x="5175" y="8369"/>
                </a:lnTo>
                <a:lnTo>
                  <a:pt x="4140" y="9404"/>
                </a:lnTo>
                <a:lnTo>
                  <a:pt x="3319" y="8583"/>
                </a:lnTo>
                <a:lnTo>
                  <a:pt x="2944" y="8958"/>
                </a:lnTo>
                <a:lnTo>
                  <a:pt x="3765" y="9778"/>
                </a:lnTo>
                <a:lnTo>
                  <a:pt x="2748" y="10795"/>
                </a:lnTo>
                <a:lnTo>
                  <a:pt x="1160" y="9207"/>
                </a:lnTo>
                <a:lnTo>
                  <a:pt x="9225" y="1125"/>
                </a:lnTo>
                <a:close/>
                <a:moveTo>
                  <a:pt x="9225" y="1"/>
                </a:moveTo>
                <a:lnTo>
                  <a:pt x="0" y="9225"/>
                </a:lnTo>
                <a:lnTo>
                  <a:pt x="2730" y="11955"/>
                </a:lnTo>
                <a:lnTo>
                  <a:pt x="11937" y="2748"/>
                </a:lnTo>
                <a:lnTo>
                  <a:pt x="922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4" name="Google Shape;1374;p11"/>
          <p:cNvSpPr/>
          <p:nvPr/>
        </p:nvSpPr>
        <p:spPr>
          <a:xfrm>
            <a:off x="14197900" y="6047158"/>
            <a:ext cx="541226" cy="555523"/>
          </a:xfrm>
          <a:custGeom>
            <a:rect b="b" l="l" r="r" t="t"/>
            <a:pathLst>
              <a:path extrusionOk="0" h="10657" w="10653">
                <a:moveTo>
                  <a:pt x="6254" y="823"/>
                </a:moveTo>
                <a:cubicBezTo>
                  <a:pt x="6352" y="823"/>
                  <a:pt x="6452" y="841"/>
                  <a:pt x="6549" y="879"/>
                </a:cubicBezTo>
                <a:cubicBezTo>
                  <a:pt x="6959" y="1040"/>
                  <a:pt x="7155" y="1504"/>
                  <a:pt x="6977" y="1914"/>
                </a:cubicBezTo>
                <a:cubicBezTo>
                  <a:pt x="6867" y="2217"/>
                  <a:pt x="6554" y="2414"/>
                  <a:pt x="6237" y="2414"/>
                </a:cubicBezTo>
                <a:cubicBezTo>
                  <a:pt x="6143" y="2414"/>
                  <a:pt x="6049" y="2397"/>
                  <a:pt x="5960" y="2360"/>
                </a:cubicBezTo>
                <a:cubicBezTo>
                  <a:pt x="5532" y="2200"/>
                  <a:pt x="5353" y="1736"/>
                  <a:pt x="5514" y="1325"/>
                </a:cubicBezTo>
                <a:cubicBezTo>
                  <a:pt x="5636" y="1012"/>
                  <a:pt x="5936" y="823"/>
                  <a:pt x="6254" y="823"/>
                </a:cubicBezTo>
                <a:close/>
                <a:moveTo>
                  <a:pt x="9047" y="3609"/>
                </a:moveTo>
                <a:cubicBezTo>
                  <a:pt x="9493" y="3609"/>
                  <a:pt x="9849" y="3966"/>
                  <a:pt x="9849" y="4394"/>
                </a:cubicBezTo>
                <a:cubicBezTo>
                  <a:pt x="9849" y="4840"/>
                  <a:pt x="9493" y="5197"/>
                  <a:pt x="9047" y="5197"/>
                </a:cubicBezTo>
                <a:cubicBezTo>
                  <a:pt x="8618" y="5197"/>
                  <a:pt x="8244" y="4840"/>
                  <a:pt x="8244" y="4394"/>
                </a:cubicBezTo>
                <a:cubicBezTo>
                  <a:pt x="8244" y="3966"/>
                  <a:pt x="8618" y="3609"/>
                  <a:pt x="9047" y="3609"/>
                </a:cubicBezTo>
                <a:close/>
                <a:moveTo>
                  <a:pt x="5585" y="4662"/>
                </a:moveTo>
                <a:cubicBezTo>
                  <a:pt x="5817" y="4662"/>
                  <a:pt x="5978" y="4840"/>
                  <a:pt x="5978" y="5072"/>
                </a:cubicBezTo>
                <a:cubicBezTo>
                  <a:pt x="5978" y="5304"/>
                  <a:pt x="5817" y="5465"/>
                  <a:pt x="5585" y="5465"/>
                </a:cubicBezTo>
                <a:cubicBezTo>
                  <a:pt x="5371" y="5465"/>
                  <a:pt x="5193" y="5304"/>
                  <a:pt x="5193" y="5072"/>
                </a:cubicBezTo>
                <a:cubicBezTo>
                  <a:pt x="5193" y="4840"/>
                  <a:pt x="5371" y="4662"/>
                  <a:pt x="5585" y="4662"/>
                </a:cubicBezTo>
                <a:close/>
                <a:moveTo>
                  <a:pt x="6272" y="0"/>
                </a:moveTo>
                <a:cubicBezTo>
                  <a:pt x="5644" y="0"/>
                  <a:pt x="5041" y="377"/>
                  <a:pt x="4782" y="1004"/>
                </a:cubicBezTo>
                <a:cubicBezTo>
                  <a:pt x="4443" y="1807"/>
                  <a:pt x="4853" y="2735"/>
                  <a:pt x="5656" y="3074"/>
                </a:cubicBezTo>
                <a:cubicBezTo>
                  <a:pt x="5817" y="3145"/>
                  <a:pt x="5978" y="3163"/>
                  <a:pt x="6138" y="3181"/>
                </a:cubicBezTo>
                <a:lnTo>
                  <a:pt x="4943" y="4376"/>
                </a:lnTo>
                <a:lnTo>
                  <a:pt x="4639" y="5036"/>
                </a:lnTo>
                <a:lnTo>
                  <a:pt x="803" y="7195"/>
                </a:lnTo>
                <a:lnTo>
                  <a:pt x="0" y="8534"/>
                </a:lnTo>
                <a:lnTo>
                  <a:pt x="3854" y="6803"/>
                </a:lnTo>
                <a:lnTo>
                  <a:pt x="2124" y="10657"/>
                </a:lnTo>
                <a:lnTo>
                  <a:pt x="2124" y="10657"/>
                </a:lnTo>
                <a:lnTo>
                  <a:pt x="3462" y="9854"/>
                </a:lnTo>
                <a:lnTo>
                  <a:pt x="5603" y="6036"/>
                </a:lnTo>
                <a:lnTo>
                  <a:pt x="6245" y="5732"/>
                </a:lnTo>
                <a:lnTo>
                  <a:pt x="7459" y="4537"/>
                </a:lnTo>
                <a:cubicBezTo>
                  <a:pt x="7512" y="5376"/>
                  <a:pt x="8208" y="6000"/>
                  <a:pt x="9047" y="6000"/>
                </a:cubicBezTo>
                <a:cubicBezTo>
                  <a:pt x="9939" y="6000"/>
                  <a:pt x="10652" y="5286"/>
                  <a:pt x="10652" y="4394"/>
                </a:cubicBezTo>
                <a:cubicBezTo>
                  <a:pt x="10652" y="3520"/>
                  <a:pt x="9939" y="2806"/>
                  <a:pt x="9047" y="2806"/>
                </a:cubicBezTo>
                <a:cubicBezTo>
                  <a:pt x="8708" y="2806"/>
                  <a:pt x="8386" y="2913"/>
                  <a:pt x="8119" y="3109"/>
                </a:cubicBezTo>
                <a:lnTo>
                  <a:pt x="6834" y="3823"/>
                </a:lnTo>
                <a:lnTo>
                  <a:pt x="7548" y="2539"/>
                </a:lnTo>
                <a:cubicBezTo>
                  <a:pt x="7619" y="2431"/>
                  <a:pt x="7690" y="2307"/>
                  <a:pt x="7726" y="2200"/>
                </a:cubicBezTo>
                <a:cubicBezTo>
                  <a:pt x="8065" y="1379"/>
                  <a:pt x="7673" y="451"/>
                  <a:pt x="6852" y="112"/>
                </a:cubicBezTo>
                <a:cubicBezTo>
                  <a:pt x="6662" y="36"/>
                  <a:pt x="6466" y="0"/>
                  <a:pt x="627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5" name="Google Shape;1375;p11"/>
          <p:cNvGrpSpPr/>
          <p:nvPr/>
        </p:nvGrpSpPr>
        <p:grpSpPr>
          <a:xfrm>
            <a:off x="14988725" y="6096833"/>
            <a:ext cx="514045" cy="527426"/>
            <a:chOff x="5684575" y="4038000"/>
            <a:chExt cx="252950" cy="252950"/>
          </a:xfrm>
        </p:grpSpPr>
        <p:sp>
          <p:nvSpPr>
            <p:cNvPr id="1376" name="Google Shape;1376;p11"/>
            <p:cNvSpPr/>
            <p:nvPr/>
          </p:nvSpPr>
          <p:spPr>
            <a:xfrm>
              <a:off x="5684575" y="40380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803"/>
                  </a:moveTo>
                  <a:cubicBezTo>
                    <a:pt x="7405" y="803"/>
                    <a:pt x="9332" y="2730"/>
                    <a:pt x="9332" y="5068"/>
                  </a:cubicBezTo>
                  <a:cubicBezTo>
                    <a:pt x="9332" y="7405"/>
                    <a:pt x="7405" y="9314"/>
                    <a:pt x="5068" y="9314"/>
                  </a:cubicBezTo>
                  <a:cubicBezTo>
                    <a:pt x="2731" y="9314"/>
                    <a:pt x="804" y="7405"/>
                    <a:pt x="804" y="5068"/>
                  </a:cubicBezTo>
                  <a:cubicBezTo>
                    <a:pt x="804" y="2730"/>
                    <a:pt x="2731" y="803"/>
                    <a:pt x="5068" y="803"/>
                  </a:cubicBezTo>
                  <a:close/>
                  <a:moveTo>
                    <a:pt x="5068" y="1"/>
                  </a:moveTo>
                  <a:cubicBezTo>
                    <a:pt x="2267" y="1"/>
                    <a:pt x="1" y="2267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8" y="7851"/>
                    <a:pt x="10118" y="5068"/>
                  </a:cubicBezTo>
                  <a:cubicBezTo>
                    <a:pt x="10118" y="2267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11"/>
            <p:cNvSpPr/>
            <p:nvPr/>
          </p:nvSpPr>
          <p:spPr>
            <a:xfrm>
              <a:off x="5804575" y="4097775"/>
              <a:ext cx="58000" cy="118225"/>
            </a:xfrm>
            <a:custGeom>
              <a:rect b="b" l="l" r="r" t="t"/>
              <a:pathLst>
                <a:path extrusionOk="0" h="4729" w="2320">
                  <a:moveTo>
                    <a:pt x="0" y="0"/>
                  </a:moveTo>
                  <a:lnTo>
                    <a:pt x="0" y="2677"/>
                  </a:lnTo>
                  <a:cubicBezTo>
                    <a:pt x="0" y="2748"/>
                    <a:pt x="36" y="2820"/>
                    <a:pt x="90" y="2855"/>
                  </a:cubicBezTo>
                  <a:lnTo>
                    <a:pt x="1963" y="4729"/>
                  </a:lnTo>
                  <a:lnTo>
                    <a:pt x="2320" y="4372"/>
                  </a:lnTo>
                  <a:lnTo>
                    <a:pt x="536" y="25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1"/>
            <p:cNvSpPr/>
            <p:nvPr/>
          </p:nvSpPr>
          <p:spPr>
            <a:xfrm>
              <a:off x="5804575" y="40714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36"/>
                    <a:pt x="268" y="536"/>
                  </a:cubicBezTo>
                  <a:cubicBezTo>
                    <a:pt x="411" y="536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5804575" y="4244525"/>
              <a:ext cx="13400" cy="12975"/>
            </a:xfrm>
            <a:custGeom>
              <a:rect b="b" l="l" r="r" t="t"/>
              <a:pathLst>
                <a:path extrusionOk="0" h="519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18"/>
                    <a:pt x="268" y="518"/>
                  </a:cubicBezTo>
                  <a:cubicBezTo>
                    <a:pt x="411" y="518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5718025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5891100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2" name="Google Shape;1382;p11"/>
          <p:cNvGrpSpPr/>
          <p:nvPr/>
        </p:nvGrpSpPr>
        <p:grpSpPr>
          <a:xfrm>
            <a:off x="15900798" y="6033314"/>
            <a:ext cx="379869" cy="611091"/>
            <a:chOff x="1982675" y="3599525"/>
            <a:chExt cx="186925" cy="293075"/>
          </a:xfrm>
        </p:grpSpPr>
        <p:sp>
          <p:nvSpPr>
            <p:cNvPr id="1383" name="Google Shape;1383;p11"/>
            <p:cNvSpPr/>
            <p:nvPr/>
          </p:nvSpPr>
          <p:spPr>
            <a:xfrm>
              <a:off x="2029075" y="36396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2029075" y="3599525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2085725" y="3659725"/>
              <a:ext cx="20100" cy="19675"/>
            </a:xfrm>
            <a:custGeom>
              <a:rect b="b" l="l" r="r" t="t"/>
              <a:pathLst>
                <a:path extrusionOk="0" h="787" w="80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2088850" y="3612900"/>
              <a:ext cx="26775" cy="26800"/>
            </a:xfrm>
            <a:custGeom>
              <a:rect b="b" l="l" r="r" t="t"/>
              <a:pathLst>
                <a:path extrusionOk="0" h="1072" w="1071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1"/>
            <p:cNvSpPr/>
            <p:nvPr/>
          </p:nvSpPr>
          <p:spPr>
            <a:xfrm>
              <a:off x="1982675" y="3689625"/>
              <a:ext cx="186925" cy="202975"/>
            </a:xfrm>
            <a:custGeom>
              <a:rect b="b" l="l" r="r" t="t"/>
              <a:pathLst>
                <a:path extrusionOk="0" h="8119" w="7477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8" name="Google Shape;1388;p11"/>
          <p:cNvGrpSpPr/>
          <p:nvPr/>
        </p:nvGrpSpPr>
        <p:grpSpPr>
          <a:xfrm>
            <a:off x="16678644" y="6033313"/>
            <a:ext cx="273788" cy="610205"/>
            <a:chOff x="2397075" y="3602200"/>
            <a:chExt cx="134725" cy="292650"/>
          </a:xfrm>
        </p:grpSpPr>
        <p:sp>
          <p:nvSpPr>
            <p:cNvPr id="1389" name="Google Shape;1389;p11"/>
            <p:cNvSpPr/>
            <p:nvPr/>
          </p:nvSpPr>
          <p:spPr>
            <a:xfrm>
              <a:off x="2460850" y="3602200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2477800" y="3632075"/>
              <a:ext cx="19675" cy="20100"/>
            </a:xfrm>
            <a:custGeom>
              <a:rect b="b" l="l" r="r" t="t"/>
              <a:pathLst>
                <a:path extrusionOk="0" h="804" w="787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2441225" y="3625400"/>
              <a:ext cx="19650" cy="20075"/>
            </a:xfrm>
            <a:custGeom>
              <a:rect b="b" l="l" r="r" t="t"/>
              <a:pathLst>
                <a:path extrusionOk="0" h="803" w="786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2444350" y="365885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2397075" y="3691850"/>
              <a:ext cx="134725" cy="203000"/>
            </a:xfrm>
            <a:custGeom>
              <a:rect b="b" l="l" r="r" t="t"/>
              <a:pathLst>
                <a:path extrusionOk="0" h="8120" w="5389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4" name="Google Shape;1394;p11"/>
          <p:cNvGrpSpPr/>
          <p:nvPr/>
        </p:nvGrpSpPr>
        <p:grpSpPr>
          <a:xfrm>
            <a:off x="6893410" y="7080254"/>
            <a:ext cx="378954" cy="586956"/>
            <a:chOff x="2717350" y="3603525"/>
            <a:chExt cx="186475" cy="281500"/>
          </a:xfrm>
        </p:grpSpPr>
        <p:sp>
          <p:nvSpPr>
            <p:cNvPr id="1395" name="Google Shape;1395;p11"/>
            <p:cNvSpPr/>
            <p:nvPr/>
          </p:nvSpPr>
          <p:spPr>
            <a:xfrm>
              <a:off x="2741875" y="3786425"/>
              <a:ext cx="60250" cy="35250"/>
            </a:xfrm>
            <a:custGeom>
              <a:rect b="b" l="l" r="r" t="t"/>
              <a:pathLst>
                <a:path extrusionOk="0" h="1410" w="2410">
                  <a:moveTo>
                    <a:pt x="197" y="0"/>
                  </a:moveTo>
                  <a:lnTo>
                    <a:pt x="1" y="500"/>
                  </a:lnTo>
                  <a:lnTo>
                    <a:pt x="2213" y="1410"/>
                  </a:lnTo>
                  <a:lnTo>
                    <a:pt x="2410" y="9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2717350" y="3603525"/>
              <a:ext cx="186475" cy="281500"/>
            </a:xfrm>
            <a:custGeom>
              <a:rect b="b" l="l" r="r" t="t"/>
              <a:pathLst>
                <a:path extrusionOk="0" h="11260" w="7459">
                  <a:moveTo>
                    <a:pt x="4657" y="4337"/>
                  </a:moveTo>
                  <a:cubicBezTo>
                    <a:pt x="5103" y="4337"/>
                    <a:pt x="5460" y="4711"/>
                    <a:pt x="5460" y="5139"/>
                  </a:cubicBezTo>
                  <a:cubicBezTo>
                    <a:pt x="5460" y="5586"/>
                    <a:pt x="5103" y="5942"/>
                    <a:pt x="4657" y="5942"/>
                  </a:cubicBezTo>
                  <a:cubicBezTo>
                    <a:pt x="4229" y="5942"/>
                    <a:pt x="3854" y="5586"/>
                    <a:pt x="3854" y="5139"/>
                  </a:cubicBezTo>
                  <a:cubicBezTo>
                    <a:pt x="3854" y="4711"/>
                    <a:pt x="4229" y="4337"/>
                    <a:pt x="4657" y="4337"/>
                  </a:cubicBezTo>
                  <a:close/>
                  <a:moveTo>
                    <a:pt x="5086" y="1"/>
                  </a:moveTo>
                  <a:lnTo>
                    <a:pt x="4800" y="715"/>
                  </a:lnTo>
                  <a:lnTo>
                    <a:pt x="4425" y="554"/>
                  </a:lnTo>
                  <a:lnTo>
                    <a:pt x="2177" y="5978"/>
                  </a:lnTo>
                  <a:cubicBezTo>
                    <a:pt x="2070" y="6246"/>
                    <a:pt x="2106" y="6531"/>
                    <a:pt x="2284" y="6745"/>
                  </a:cubicBezTo>
                  <a:lnTo>
                    <a:pt x="2142" y="7102"/>
                  </a:lnTo>
                  <a:lnTo>
                    <a:pt x="2873" y="7405"/>
                  </a:lnTo>
                  <a:lnTo>
                    <a:pt x="3016" y="7066"/>
                  </a:lnTo>
                  <a:cubicBezTo>
                    <a:pt x="3301" y="7013"/>
                    <a:pt x="3533" y="6852"/>
                    <a:pt x="3658" y="6585"/>
                  </a:cubicBezTo>
                  <a:lnTo>
                    <a:pt x="3801" y="6210"/>
                  </a:lnTo>
                  <a:lnTo>
                    <a:pt x="5621" y="6210"/>
                  </a:lnTo>
                  <a:cubicBezTo>
                    <a:pt x="5692" y="6460"/>
                    <a:pt x="5728" y="6727"/>
                    <a:pt x="5728" y="6995"/>
                  </a:cubicBezTo>
                  <a:cubicBezTo>
                    <a:pt x="5728" y="8762"/>
                    <a:pt x="4301" y="10189"/>
                    <a:pt x="2534" y="10189"/>
                  </a:cubicBezTo>
                  <a:lnTo>
                    <a:pt x="0" y="10189"/>
                  </a:lnTo>
                  <a:lnTo>
                    <a:pt x="0" y="10992"/>
                  </a:lnTo>
                  <a:lnTo>
                    <a:pt x="0" y="11259"/>
                  </a:lnTo>
                  <a:lnTo>
                    <a:pt x="7459" y="11259"/>
                  </a:lnTo>
                  <a:lnTo>
                    <a:pt x="7459" y="10992"/>
                  </a:lnTo>
                  <a:lnTo>
                    <a:pt x="7459" y="10189"/>
                  </a:lnTo>
                  <a:lnTo>
                    <a:pt x="4925" y="10189"/>
                  </a:lnTo>
                  <a:cubicBezTo>
                    <a:pt x="5889" y="9457"/>
                    <a:pt x="6513" y="8298"/>
                    <a:pt x="6513" y="6995"/>
                  </a:cubicBezTo>
                  <a:cubicBezTo>
                    <a:pt x="6513" y="5657"/>
                    <a:pt x="5853" y="4461"/>
                    <a:pt x="4818" y="3748"/>
                  </a:cubicBezTo>
                  <a:lnTo>
                    <a:pt x="5889" y="1161"/>
                  </a:lnTo>
                  <a:lnTo>
                    <a:pt x="5532" y="1018"/>
                  </a:lnTo>
                  <a:lnTo>
                    <a:pt x="5817" y="286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9" name="Google Shape;1399;p11"/>
          <p:cNvSpPr/>
          <p:nvPr/>
        </p:nvSpPr>
        <p:spPr>
          <a:xfrm>
            <a:off x="17348534" y="6071299"/>
            <a:ext cx="595638" cy="512622"/>
          </a:xfrm>
          <a:custGeom>
            <a:rect b="b" l="l" r="r" t="t"/>
            <a:pathLst>
              <a:path extrusionOk="0" h="9834" w="11724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00" name="Google Shape;1400;p11"/>
          <p:cNvGrpSpPr/>
          <p:nvPr/>
        </p:nvGrpSpPr>
        <p:grpSpPr>
          <a:xfrm>
            <a:off x="7574360" y="7096074"/>
            <a:ext cx="510438" cy="555314"/>
            <a:chOff x="3927075" y="3612900"/>
            <a:chExt cx="251175" cy="266325"/>
          </a:xfrm>
        </p:grpSpPr>
        <p:sp>
          <p:nvSpPr>
            <p:cNvPr id="1401" name="Google Shape;1401;p11"/>
            <p:cNvSpPr/>
            <p:nvPr/>
          </p:nvSpPr>
          <p:spPr>
            <a:xfrm>
              <a:off x="4031450" y="37262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1"/>
            <p:cNvSpPr/>
            <p:nvPr/>
          </p:nvSpPr>
          <p:spPr>
            <a:xfrm>
              <a:off x="3927075" y="3612900"/>
              <a:ext cx="251175" cy="266325"/>
            </a:xfrm>
            <a:custGeom>
              <a:rect b="b" l="l" r="r" t="t"/>
              <a:pathLst>
                <a:path extrusionOk="0" h="10653" w="10047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3" name="Google Shape;1403;p11"/>
          <p:cNvGrpSpPr/>
          <p:nvPr/>
        </p:nvGrpSpPr>
        <p:grpSpPr>
          <a:xfrm>
            <a:off x="8386172" y="7187236"/>
            <a:ext cx="516738" cy="531127"/>
            <a:chOff x="4324975" y="3617800"/>
            <a:chExt cx="254275" cy="254725"/>
          </a:xfrm>
        </p:grpSpPr>
        <p:sp>
          <p:nvSpPr>
            <p:cNvPr id="1404" name="Google Shape;1404;p11"/>
            <p:cNvSpPr/>
            <p:nvPr/>
          </p:nvSpPr>
          <p:spPr>
            <a:xfrm>
              <a:off x="4347275" y="3641900"/>
              <a:ext cx="186025" cy="230625"/>
            </a:xfrm>
            <a:custGeom>
              <a:rect b="b" l="l" r="r" t="t"/>
              <a:pathLst>
                <a:path extrusionOk="0" h="9225" w="7441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1"/>
            <p:cNvSpPr/>
            <p:nvPr/>
          </p:nvSpPr>
          <p:spPr>
            <a:xfrm>
              <a:off x="4324975" y="3727975"/>
              <a:ext cx="18750" cy="17875"/>
            </a:xfrm>
            <a:custGeom>
              <a:rect b="b" l="l" r="r" t="t"/>
              <a:pathLst>
                <a:path extrusionOk="0" h="715" w="75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11"/>
            <p:cNvSpPr/>
            <p:nvPr/>
          </p:nvSpPr>
          <p:spPr>
            <a:xfrm>
              <a:off x="4529725" y="3617800"/>
              <a:ext cx="49525" cy="55800"/>
            </a:xfrm>
            <a:custGeom>
              <a:rect b="b" l="l" r="r" t="t"/>
              <a:pathLst>
                <a:path extrusionOk="0" h="2232" w="1981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7" name="Google Shape;1407;p11"/>
          <p:cNvGrpSpPr/>
          <p:nvPr/>
        </p:nvGrpSpPr>
        <p:grpSpPr>
          <a:xfrm>
            <a:off x="9206521" y="7287686"/>
            <a:ext cx="614690" cy="333043"/>
            <a:chOff x="4728650" y="3665975"/>
            <a:chExt cx="302475" cy="159725"/>
          </a:xfrm>
        </p:grpSpPr>
        <p:sp>
          <p:nvSpPr>
            <p:cNvPr id="1408" name="Google Shape;1408;p11"/>
            <p:cNvSpPr/>
            <p:nvPr/>
          </p:nvSpPr>
          <p:spPr>
            <a:xfrm>
              <a:off x="4728650" y="3665975"/>
              <a:ext cx="302475" cy="147225"/>
            </a:xfrm>
            <a:custGeom>
              <a:rect b="b" l="l" r="r" t="t"/>
              <a:pathLst>
                <a:path extrusionOk="0" h="5889" w="12099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11"/>
            <p:cNvSpPr/>
            <p:nvPr/>
          </p:nvSpPr>
          <p:spPr>
            <a:xfrm>
              <a:off x="4831700" y="3757875"/>
              <a:ext cx="125825" cy="67825"/>
            </a:xfrm>
            <a:custGeom>
              <a:rect b="b" l="l" r="r" t="t"/>
              <a:pathLst>
                <a:path extrusionOk="0" h="2713" w="5033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0" name="Google Shape;1410;p11"/>
          <p:cNvGrpSpPr/>
          <p:nvPr/>
        </p:nvGrpSpPr>
        <p:grpSpPr>
          <a:xfrm>
            <a:off x="10016124" y="7222158"/>
            <a:ext cx="588322" cy="432554"/>
            <a:chOff x="5164925" y="3642775"/>
            <a:chExt cx="289500" cy="207450"/>
          </a:xfrm>
        </p:grpSpPr>
        <p:sp>
          <p:nvSpPr>
            <p:cNvPr id="1411" name="Google Shape;1411;p11"/>
            <p:cNvSpPr/>
            <p:nvPr/>
          </p:nvSpPr>
          <p:spPr>
            <a:xfrm>
              <a:off x="5271975" y="3690075"/>
              <a:ext cx="79875" cy="79875"/>
            </a:xfrm>
            <a:custGeom>
              <a:rect b="b" l="l" r="r" t="t"/>
              <a:pathLst>
                <a:path extrusionOk="0" h="3195" w="3195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11"/>
            <p:cNvSpPr/>
            <p:nvPr/>
          </p:nvSpPr>
          <p:spPr>
            <a:xfrm>
              <a:off x="5368325" y="3670900"/>
              <a:ext cx="26775" cy="26325"/>
            </a:xfrm>
            <a:custGeom>
              <a:rect b="b" l="l" r="r" t="t"/>
              <a:pathLst>
                <a:path extrusionOk="0" h="1053" w="1071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11"/>
            <p:cNvSpPr/>
            <p:nvPr/>
          </p:nvSpPr>
          <p:spPr>
            <a:xfrm>
              <a:off x="5222000" y="382390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11"/>
            <p:cNvSpPr/>
            <p:nvPr/>
          </p:nvSpPr>
          <p:spPr>
            <a:xfrm>
              <a:off x="5164925" y="3642775"/>
              <a:ext cx="289500" cy="202100"/>
            </a:xfrm>
            <a:custGeom>
              <a:rect b="b" l="l" r="r" t="t"/>
              <a:pathLst>
                <a:path extrusionOk="0" h="8084" w="1158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11"/>
            <p:cNvSpPr/>
            <p:nvPr/>
          </p:nvSpPr>
          <p:spPr>
            <a:xfrm>
              <a:off x="5226475" y="3704350"/>
              <a:ext cx="182450" cy="104850"/>
            </a:xfrm>
            <a:custGeom>
              <a:rect b="b" l="l" r="r" t="t"/>
              <a:pathLst>
                <a:path extrusionOk="0" h="4194" w="7298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6" name="Google Shape;1416;p11"/>
          <p:cNvSpPr/>
          <p:nvPr/>
        </p:nvSpPr>
        <p:spPr>
          <a:xfrm>
            <a:off x="10939113" y="7090712"/>
            <a:ext cx="554841" cy="569232"/>
          </a:xfrm>
          <a:custGeom>
            <a:rect b="b" l="l" r="r" t="t"/>
            <a:pathLst>
              <a:path extrusionOk="0" h="10920" w="10921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7" name="Google Shape;1417;p11"/>
          <p:cNvSpPr/>
          <p:nvPr/>
        </p:nvSpPr>
        <p:spPr>
          <a:xfrm>
            <a:off x="11713554" y="7139539"/>
            <a:ext cx="513994" cy="471597"/>
          </a:xfrm>
          <a:custGeom>
            <a:rect b="b" l="l" r="r" t="t"/>
            <a:pathLst>
              <a:path extrusionOk="0" h="9047" w="10117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8" name="Google Shape;1418;p11"/>
          <p:cNvSpPr/>
          <p:nvPr/>
        </p:nvSpPr>
        <p:spPr>
          <a:xfrm>
            <a:off x="12447110" y="7123090"/>
            <a:ext cx="489557" cy="504490"/>
          </a:xfrm>
          <a:custGeom>
            <a:rect b="b" l="l" r="r" t="t"/>
            <a:pathLst>
              <a:path extrusionOk="0" h="9678" w="9636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9" name="Google Shape;1419;p11"/>
          <p:cNvSpPr/>
          <p:nvPr/>
        </p:nvSpPr>
        <p:spPr>
          <a:xfrm>
            <a:off x="13340192" y="7010314"/>
            <a:ext cx="540311" cy="554428"/>
          </a:xfrm>
          <a:custGeom>
            <a:rect b="b" l="l" r="r" t="t"/>
            <a:pathLst>
              <a:path extrusionOk="0" h="10636" w="10635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0" name="Google Shape;1420;p11"/>
          <p:cNvSpPr/>
          <p:nvPr/>
        </p:nvSpPr>
        <p:spPr>
          <a:xfrm>
            <a:off x="14123140" y="7009871"/>
            <a:ext cx="540311" cy="555314"/>
          </a:xfrm>
          <a:custGeom>
            <a:rect b="b" l="l" r="r" t="t"/>
            <a:pathLst>
              <a:path extrusionOk="0" h="10653" w="10635">
                <a:moveTo>
                  <a:pt x="5318" y="0"/>
                </a:moveTo>
                <a:lnTo>
                  <a:pt x="3980" y="3997"/>
                </a:lnTo>
                <a:lnTo>
                  <a:pt x="1" y="3997"/>
                </a:lnTo>
                <a:lnTo>
                  <a:pt x="3052" y="6655"/>
                </a:lnTo>
                <a:lnTo>
                  <a:pt x="1856" y="10652"/>
                </a:lnTo>
                <a:lnTo>
                  <a:pt x="5318" y="8261"/>
                </a:lnTo>
                <a:lnTo>
                  <a:pt x="8779" y="10652"/>
                </a:lnTo>
                <a:lnTo>
                  <a:pt x="7584" y="6655"/>
                </a:lnTo>
                <a:lnTo>
                  <a:pt x="10635" y="3997"/>
                </a:lnTo>
                <a:lnTo>
                  <a:pt x="6656" y="3997"/>
                </a:lnTo>
                <a:lnTo>
                  <a:pt x="53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1" name="Google Shape;1421;p11"/>
          <p:cNvSpPr/>
          <p:nvPr/>
        </p:nvSpPr>
        <p:spPr>
          <a:xfrm>
            <a:off x="14906088" y="6998322"/>
            <a:ext cx="523088" cy="642732"/>
          </a:xfrm>
          <a:custGeom>
            <a:rect b="b" l="l" r="r" t="t"/>
            <a:pathLst>
              <a:path extrusionOk="0" h="12330" w="10296">
                <a:moveTo>
                  <a:pt x="8993" y="3622"/>
                </a:moveTo>
                <a:cubicBezTo>
                  <a:pt x="7798" y="2320"/>
                  <a:pt x="6513" y="3212"/>
                  <a:pt x="5532" y="3444"/>
                </a:cubicBezTo>
                <a:cubicBezTo>
                  <a:pt x="5514" y="3123"/>
                  <a:pt x="5425" y="2819"/>
                  <a:pt x="5335" y="2552"/>
                </a:cubicBezTo>
                <a:cubicBezTo>
                  <a:pt x="5746" y="2516"/>
                  <a:pt x="6352" y="2373"/>
                  <a:pt x="6781" y="1927"/>
                </a:cubicBezTo>
                <a:cubicBezTo>
                  <a:pt x="7476" y="1249"/>
                  <a:pt x="7405" y="72"/>
                  <a:pt x="7405" y="72"/>
                </a:cubicBezTo>
                <a:cubicBezTo>
                  <a:pt x="7405" y="72"/>
                  <a:pt x="6228" y="0"/>
                  <a:pt x="5549" y="696"/>
                </a:cubicBezTo>
                <a:cubicBezTo>
                  <a:pt x="5228" y="1017"/>
                  <a:pt x="5068" y="1446"/>
                  <a:pt x="4996" y="1820"/>
                </a:cubicBezTo>
                <a:cubicBezTo>
                  <a:pt x="4408" y="821"/>
                  <a:pt x="3551" y="321"/>
                  <a:pt x="3498" y="268"/>
                </a:cubicBezTo>
                <a:lnTo>
                  <a:pt x="3087" y="946"/>
                </a:lnTo>
                <a:cubicBezTo>
                  <a:pt x="3105" y="964"/>
                  <a:pt x="4532" y="1856"/>
                  <a:pt x="4747" y="3426"/>
                </a:cubicBezTo>
                <a:cubicBezTo>
                  <a:pt x="3765" y="3176"/>
                  <a:pt x="2463" y="2320"/>
                  <a:pt x="1285" y="3622"/>
                </a:cubicBezTo>
                <a:cubicBezTo>
                  <a:pt x="0" y="5032"/>
                  <a:pt x="1107" y="12330"/>
                  <a:pt x="5157" y="10313"/>
                </a:cubicBezTo>
                <a:cubicBezTo>
                  <a:pt x="9207" y="12330"/>
                  <a:pt x="10296" y="5050"/>
                  <a:pt x="8993" y="36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2" name="Google Shape;1422;p11"/>
          <p:cNvSpPr/>
          <p:nvPr/>
        </p:nvSpPr>
        <p:spPr>
          <a:xfrm>
            <a:off x="15849881" y="7084690"/>
            <a:ext cx="458769" cy="526696"/>
          </a:xfrm>
          <a:custGeom>
            <a:rect b="b" l="l" r="r" t="t"/>
            <a:pathLst>
              <a:path extrusionOk="0" h="10104" w="9030">
                <a:moveTo>
                  <a:pt x="3676" y="0"/>
                </a:moveTo>
                <a:cubicBezTo>
                  <a:pt x="5264" y="1392"/>
                  <a:pt x="5871" y="3693"/>
                  <a:pt x="5032" y="5763"/>
                </a:cubicBezTo>
                <a:cubicBezTo>
                  <a:pt x="4223" y="7720"/>
                  <a:pt x="2328" y="8879"/>
                  <a:pt x="345" y="8879"/>
                </a:cubicBezTo>
                <a:cubicBezTo>
                  <a:pt x="230" y="8879"/>
                  <a:pt x="116" y="8876"/>
                  <a:pt x="1" y="8868"/>
                </a:cubicBezTo>
                <a:lnTo>
                  <a:pt x="1" y="8868"/>
                </a:lnTo>
                <a:cubicBezTo>
                  <a:pt x="393" y="9207"/>
                  <a:pt x="857" y="9510"/>
                  <a:pt x="1357" y="9724"/>
                </a:cubicBezTo>
                <a:cubicBezTo>
                  <a:pt x="1988" y="9981"/>
                  <a:pt x="2642" y="10103"/>
                  <a:pt x="3284" y="10103"/>
                </a:cubicBezTo>
                <a:cubicBezTo>
                  <a:pt x="5276" y="10103"/>
                  <a:pt x="7163" y="8932"/>
                  <a:pt x="7959" y="6977"/>
                </a:cubicBezTo>
                <a:cubicBezTo>
                  <a:pt x="9029" y="4407"/>
                  <a:pt x="7816" y="1463"/>
                  <a:pt x="5229" y="375"/>
                </a:cubicBezTo>
                <a:cubicBezTo>
                  <a:pt x="4711" y="178"/>
                  <a:pt x="4194" y="54"/>
                  <a:pt x="36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3" name="Google Shape;1423;p11"/>
          <p:cNvGrpSpPr/>
          <p:nvPr/>
        </p:nvGrpSpPr>
        <p:grpSpPr>
          <a:xfrm>
            <a:off x="16657590" y="7091165"/>
            <a:ext cx="503122" cy="511840"/>
            <a:chOff x="5717150" y="2098500"/>
            <a:chExt cx="247575" cy="245475"/>
          </a:xfrm>
        </p:grpSpPr>
        <p:sp>
          <p:nvSpPr>
            <p:cNvPr id="1424" name="Google Shape;1424;p11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1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1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7" name="Google Shape;1427;p11"/>
          <p:cNvSpPr/>
          <p:nvPr/>
        </p:nvSpPr>
        <p:spPr>
          <a:xfrm>
            <a:off x="17501863" y="6988937"/>
            <a:ext cx="435196" cy="597173"/>
          </a:xfrm>
          <a:custGeom>
            <a:rect b="b" l="l" r="r" t="t"/>
            <a:pathLst>
              <a:path extrusionOk="0" h="11456" w="8566">
                <a:moveTo>
                  <a:pt x="3819" y="1"/>
                </a:moveTo>
                <a:cubicBezTo>
                  <a:pt x="4800" y="1838"/>
                  <a:pt x="3301" y="3533"/>
                  <a:pt x="2463" y="4229"/>
                </a:cubicBezTo>
                <a:cubicBezTo>
                  <a:pt x="1606" y="4943"/>
                  <a:pt x="1035" y="5675"/>
                  <a:pt x="857" y="6103"/>
                </a:cubicBezTo>
                <a:cubicBezTo>
                  <a:pt x="1" y="8208"/>
                  <a:pt x="1285" y="10224"/>
                  <a:pt x="2160" y="10688"/>
                </a:cubicBezTo>
                <a:cubicBezTo>
                  <a:pt x="1767" y="9778"/>
                  <a:pt x="1392" y="8048"/>
                  <a:pt x="2962" y="6424"/>
                </a:cubicBezTo>
                <a:lnTo>
                  <a:pt x="2962" y="6424"/>
                </a:lnTo>
                <a:cubicBezTo>
                  <a:pt x="2962" y="6424"/>
                  <a:pt x="2516" y="8155"/>
                  <a:pt x="3498" y="9368"/>
                </a:cubicBezTo>
                <a:cubicBezTo>
                  <a:pt x="4479" y="10563"/>
                  <a:pt x="4461" y="11456"/>
                  <a:pt x="4461" y="11456"/>
                </a:cubicBezTo>
                <a:cubicBezTo>
                  <a:pt x="5996" y="11456"/>
                  <a:pt x="7441" y="10528"/>
                  <a:pt x="8065" y="9029"/>
                </a:cubicBezTo>
                <a:cubicBezTo>
                  <a:pt x="8529" y="8137"/>
                  <a:pt x="8565" y="6727"/>
                  <a:pt x="7941" y="5906"/>
                </a:cubicBezTo>
                <a:lnTo>
                  <a:pt x="7941" y="5906"/>
                </a:lnTo>
                <a:cubicBezTo>
                  <a:pt x="8135" y="6713"/>
                  <a:pt x="7478" y="7520"/>
                  <a:pt x="6673" y="7520"/>
                </a:cubicBezTo>
                <a:cubicBezTo>
                  <a:pt x="6516" y="7520"/>
                  <a:pt x="6354" y="7490"/>
                  <a:pt x="6192" y="7423"/>
                </a:cubicBezTo>
                <a:cubicBezTo>
                  <a:pt x="5371" y="7138"/>
                  <a:pt x="5050" y="6192"/>
                  <a:pt x="5621" y="5353"/>
                </a:cubicBezTo>
                <a:cubicBezTo>
                  <a:pt x="6924" y="3640"/>
                  <a:pt x="5960" y="928"/>
                  <a:pt x="38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8" name="Google Shape;1428;p11"/>
          <p:cNvSpPr/>
          <p:nvPr/>
        </p:nvSpPr>
        <p:spPr>
          <a:xfrm>
            <a:off x="6797300" y="8210700"/>
            <a:ext cx="567492" cy="387933"/>
          </a:xfrm>
          <a:custGeom>
            <a:rect b="b" l="l" r="r" t="t"/>
            <a:pathLst>
              <a:path extrusionOk="0" h="7442" w="1117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9" name="Google Shape;1429;p11"/>
          <p:cNvSpPr/>
          <p:nvPr/>
        </p:nvSpPr>
        <p:spPr>
          <a:xfrm>
            <a:off x="7597059" y="8181398"/>
            <a:ext cx="459684" cy="446524"/>
          </a:xfrm>
          <a:custGeom>
            <a:rect b="b" l="l" r="r" t="t"/>
            <a:pathLst>
              <a:path extrusionOk="0" h="8566" w="9048">
                <a:moveTo>
                  <a:pt x="2265" y="0"/>
                </a:moveTo>
                <a:cubicBezTo>
                  <a:pt x="1059" y="0"/>
                  <a:pt x="1" y="1180"/>
                  <a:pt x="1" y="2321"/>
                </a:cubicBezTo>
                <a:cubicBezTo>
                  <a:pt x="1" y="5104"/>
                  <a:pt x="4533" y="8566"/>
                  <a:pt x="4533" y="8566"/>
                </a:cubicBezTo>
                <a:cubicBezTo>
                  <a:pt x="4533" y="8566"/>
                  <a:pt x="9047" y="5104"/>
                  <a:pt x="9047" y="2321"/>
                </a:cubicBezTo>
                <a:cubicBezTo>
                  <a:pt x="9047" y="1180"/>
                  <a:pt x="7996" y="0"/>
                  <a:pt x="6794" y="0"/>
                </a:cubicBezTo>
                <a:cubicBezTo>
                  <a:pt x="6023" y="0"/>
                  <a:pt x="5189" y="487"/>
                  <a:pt x="4533" y="1786"/>
                </a:cubicBezTo>
                <a:cubicBezTo>
                  <a:pt x="3877" y="487"/>
                  <a:pt x="3040" y="0"/>
                  <a:pt x="226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30" name="Google Shape;1430;p11"/>
          <p:cNvGrpSpPr/>
          <p:nvPr/>
        </p:nvGrpSpPr>
        <p:grpSpPr>
          <a:xfrm>
            <a:off x="8322471" y="8071476"/>
            <a:ext cx="541226" cy="485568"/>
            <a:chOff x="6435300" y="2742175"/>
            <a:chExt cx="266325" cy="232875"/>
          </a:xfrm>
        </p:grpSpPr>
        <p:sp>
          <p:nvSpPr>
            <p:cNvPr id="1431" name="Google Shape;1431;p11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1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3" name="Google Shape;1433;p11"/>
          <p:cNvGrpSpPr/>
          <p:nvPr/>
        </p:nvGrpSpPr>
        <p:grpSpPr>
          <a:xfrm>
            <a:off x="9931227" y="8192597"/>
            <a:ext cx="513130" cy="526488"/>
            <a:chOff x="674800" y="2146225"/>
            <a:chExt cx="252500" cy="252500"/>
          </a:xfrm>
        </p:grpSpPr>
        <p:sp>
          <p:nvSpPr>
            <p:cNvPr id="1434" name="Google Shape;1434;p11"/>
            <p:cNvSpPr/>
            <p:nvPr/>
          </p:nvSpPr>
          <p:spPr>
            <a:xfrm>
              <a:off x="727900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1"/>
            <p:cNvSpPr/>
            <p:nvPr/>
          </p:nvSpPr>
          <p:spPr>
            <a:xfrm>
              <a:off x="8345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1"/>
            <p:cNvSpPr/>
            <p:nvPr/>
          </p:nvSpPr>
          <p:spPr>
            <a:xfrm>
              <a:off x="734150" y="2315750"/>
              <a:ext cx="134275" cy="43275"/>
            </a:xfrm>
            <a:custGeom>
              <a:rect b="b" l="l" r="r" t="t"/>
              <a:pathLst>
                <a:path extrusionOk="0" h="1731" w="5371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1"/>
            <p:cNvSpPr/>
            <p:nvPr/>
          </p:nvSpPr>
          <p:spPr>
            <a:xfrm>
              <a:off x="674800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8" name="Google Shape;1438;p11"/>
          <p:cNvGrpSpPr/>
          <p:nvPr/>
        </p:nvGrpSpPr>
        <p:grpSpPr>
          <a:xfrm>
            <a:off x="10741521" y="8210168"/>
            <a:ext cx="513131" cy="526488"/>
            <a:chOff x="2164225" y="2146225"/>
            <a:chExt cx="252500" cy="252500"/>
          </a:xfrm>
        </p:grpSpPr>
        <p:sp>
          <p:nvSpPr>
            <p:cNvPr id="1439" name="Google Shape;1439;p11"/>
            <p:cNvSpPr/>
            <p:nvPr/>
          </p:nvSpPr>
          <p:spPr>
            <a:xfrm>
              <a:off x="2223100" y="2305925"/>
              <a:ext cx="134750" cy="43300"/>
            </a:xfrm>
            <a:custGeom>
              <a:rect b="b" l="l" r="r" t="t"/>
              <a:pathLst>
                <a:path extrusionOk="0" h="1732" w="539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1"/>
            <p:cNvSpPr/>
            <p:nvPr/>
          </p:nvSpPr>
          <p:spPr>
            <a:xfrm>
              <a:off x="2323475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1"/>
            <p:cNvSpPr/>
            <p:nvPr/>
          </p:nvSpPr>
          <p:spPr>
            <a:xfrm>
              <a:off x="22173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1"/>
            <p:cNvSpPr/>
            <p:nvPr/>
          </p:nvSpPr>
          <p:spPr>
            <a:xfrm>
              <a:off x="2164225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3" name="Google Shape;1443;p11"/>
          <p:cNvGrpSpPr/>
          <p:nvPr/>
        </p:nvGrpSpPr>
        <p:grpSpPr>
          <a:xfrm>
            <a:off x="9121092" y="8209879"/>
            <a:ext cx="514045" cy="527426"/>
            <a:chOff x="689975" y="1737200"/>
            <a:chExt cx="252950" cy="252950"/>
          </a:xfrm>
        </p:grpSpPr>
        <p:sp>
          <p:nvSpPr>
            <p:cNvPr id="1444" name="Google Shape;1444;p11"/>
            <p:cNvSpPr/>
            <p:nvPr/>
          </p:nvSpPr>
          <p:spPr>
            <a:xfrm>
              <a:off x="779200" y="1907050"/>
              <a:ext cx="79850" cy="26875"/>
            </a:xfrm>
            <a:custGeom>
              <a:rect b="b" l="l" r="r" t="t"/>
              <a:pathLst>
                <a:path extrusionOk="0" h="1075" w="3194">
                  <a:moveTo>
                    <a:pt x="2060" y="0"/>
                  </a:moveTo>
                  <a:cubicBezTo>
                    <a:pt x="898" y="0"/>
                    <a:pt x="168" y="564"/>
                    <a:pt x="125" y="593"/>
                  </a:cubicBezTo>
                  <a:cubicBezTo>
                    <a:pt x="0" y="700"/>
                    <a:pt x="0" y="861"/>
                    <a:pt x="72" y="968"/>
                  </a:cubicBezTo>
                  <a:cubicBezTo>
                    <a:pt x="125" y="1039"/>
                    <a:pt x="196" y="1075"/>
                    <a:pt x="286" y="1075"/>
                  </a:cubicBezTo>
                  <a:cubicBezTo>
                    <a:pt x="339" y="1075"/>
                    <a:pt x="393" y="1057"/>
                    <a:pt x="446" y="1021"/>
                  </a:cubicBezTo>
                  <a:cubicBezTo>
                    <a:pt x="461" y="1007"/>
                    <a:pt x="1070" y="538"/>
                    <a:pt x="2057" y="538"/>
                  </a:cubicBezTo>
                  <a:cubicBezTo>
                    <a:pt x="2291" y="538"/>
                    <a:pt x="2546" y="564"/>
                    <a:pt x="2819" y="629"/>
                  </a:cubicBezTo>
                  <a:cubicBezTo>
                    <a:pt x="2843" y="634"/>
                    <a:pt x="2867" y="637"/>
                    <a:pt x="2890" y="637"/>
                  </a:cubicBezTo>
                  <a:cubicBezTo>
                    <a:pt x="3020" y="637"/>
                    <a:pt x="3125" y="554"/>
                    <a:pt x="3140" y="433"/>
                  </a:cubicBezTo>
                  <a:cubicBezTo>
                    <a:pt x="3194" y="272"/>
                    <a:pt x="3105" y="129"/>
                    <a:pt x="2962" y="111"/>
                  </a:cubicBezTo>
                  <a:cubicBezTo>
                    <a:pt x="2639" y="32"/>
                    <a:pt x="2337" y="0"/>
                    <a:pt x="2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11"/>
            <p:cNvSpPr/>
            <p:nvPr/>
          </p:nvSpPr>
          <p:spPr>
            <a:xfrm>
              <a:off x="743050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8" y="0"/>
                    <a:pt x="1" y="357"/>
                    <a:pt x="1" y="785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50" y="1588"/>
                    <a:pt x="1607" y="1232"/>
                    <a:pt x="1607" y="785"/>
                  </a:cubicBezTo>
                  <a:cubicBezTo>
                    <a:pt x="1607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1"/>
            <p:cNvSpPr/>
            <p:nvPr/>
          </p:nvSpPr>
          <p:spPr>
            <a:xfrm>
              <a:off x="739925" y="1799600"/>
              <a:ext cx="46875" cy="16575"/>
            </a:xfrm>
            <a:custGeom>
              <a:rect b="b" l="l" r="r" t="t"/>
              <a:pathLst>
                <a:path extrusionOk="0" h="663" w="1875">
                  <a:moveTo>
                    <a:pt x="1602" y="0"/>
                  </a:moveTo>
                  <a:cubicBezTo>
                    <a:pt x="1592" y="0"/>
                    <a:pt x="1582" y="1"/>
                    <a:pt x="1571" y="2"/>
                  </a:cubicBezTo>
                  <a:lnTo>
                    <a:pt x="233" y="145"/>
                  </a:lnTo>
                  <a:cubicBezTo>
                    <a:pt x="108" y="145"/>
                    <a:pt x="1" y="270"/>
                    <a:pt x="1" y="430"/>
                  </a:cubicBezTo>
                  <a:cubicBezTo>
                    <a:pt x="19" y="555"/>
                    <a:pt x="126" y="662"/>
                    <a:pt x="269" y="662"/>
                  </a:cubicBezTo>
                  <a:lnTo>
                    <a:pt x="304" y="662"/>
                  </a:lnTo>
                  <a:lnTo>
                    <a:pt x="1625" y="537"/>
                  </a:lnTo>
                  <a:cubicBezTo>
                    <a:pt x="1767" y="520"/>
                    <a:pt x="1874" y="377"/>
                    <a:pt x="1857" y="234"/>
                  </a:cubicBezTo>
                  <a:cubicBezTo>
                    <a:pt x="1857" y="102"/>
                    <a:pt x="1734" y="0"/>
                    <a:pt x="1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84967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846100" y="1799600"/>
              <a:ext cx="47300" cy="16575"/>
            </a:xfrm>
            <a:custGeom>
              <a:rect b="b" l="l" r="r" t="t"/>
              <a:pathLst>
                <a:path extrusionOk="0" h="663" w="1892">
                  <a:moveTo>
                    <a:pt x="273" y="0"/>
                  </a:moveTo>
                  <a:cubicBezTo>
                    <a:pt x="143" y="0"/>
                    <a:pt x="35" y="102"/>
                    <a:pt x="18" y="234"/>
                  </a:cubicBezTo>
                  <a:cubicBezTo>
                    <a:pt x="1" y="377"/>
                    <a:pt x="108" y="520"/>
                    <a:pt x="250" y="537"/>
                  </a:cubicBezTo>
                  <a:lnTo>
                    <a:pt x="1589" y="662"/>
                  </a:lnTo>
                  <a:lnTo>
                    <a:pt x="1606" y="662"/>
                  </a:lnTo>
                  <a:cubicBezTo>
                    <a:pt x="1749" y="662"/>
                    <a:pt x="1874" y="555"/>
                    <a:pt x="1874" y="430"/>
                  </a:cubicBezTo>
                  <a:cubicBezTo>
                    <a:pt x="1892" y="270"/>
                    <a:pt x="1785" y="145"/>
                    <a:pt x="1642" y="145"/>
                  </a:cubicBezTo>
                  <a:lnTo>
                    <a:pt x="304" y="2"/>
                  </a:lnTo>
                  <a:cubicBezTo>
                    <a:pt x="293" y="1"/>
                    <a:pt x="283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1"/>
            <p:cNvSpPr/>
            <p:nvPr/>
          </p:nvSpPr>
          <p:spPr>
            <a:xfrm>
              <a:off x="689975" y="17372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68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68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7" y="0"/>
                    <a:pt x="1" y="2266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0" name="Google Shape;1450;p11"/>
          <p:cNvGrpSpPr/>
          <p:nvPr/>
        </p:nvGrpSpPr>
        <p:grpSpPr>
          <a:xfrm>
            <a:off x="11551319" y="8194393"/>
            <a:ext cx="514045" cy="526488"/>
            <a:chOff x="2961350" y="1740750"/>
            <a:chExt cx="252950" cy="252500"/>
          </a:xfrm>
        </p:grpSpPr>
        <p:sp>
          <p:nvSpPr>
            <p:cNvPr id="1451" name="Google Shape;1451;p11"/>
            <p:cNvSpPr/>
            <p:nvPr/>
          </p:nvSpPr>
          <p:spPr>
            <a:xfrm>
              <a:off x="301442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3010850" y="1792950"/>
              <a:ext cx="58025" cy="28125"/>
            </a:xfrm>
            <a:custGeom>
              <a:rect b="b" l="l" r="r" t="t"/>
              <a:pathLst>
                <a:path extrusionOk="0" h="1125" w="2321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3034500" y="1908025"/>
              <a:ext cx="106625" cy="32150"/>
            </a:xfrm>
            <a:custGeom>
              <a:rect b="b" l="l" r="r" t="t"/>
              <a:pathLst>
                <a:path extrusionOk="0" h="1286" w="4265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11"/>
            <p:cNvSpPr/>
            <p:nvPr/>
          </p:nvSpPr>
          <p:spPr>
            <a:xfrm>
              <a:off x="3107200" y="1792675"/>
              <a:ext cx="58025" cy="27950"/>
            </a:xfrm>
            <a:custGeom>
              <a:rect b="b" l="l" r="r" t="t"/>
              <a:pathLst>
                <a:path extrusionOk="0" h="1118" w="2321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11"/>
            <p:cNvSpPr/>
            <p:nvPr/>
          </p:nvSpPr>
          <p:spPr>
            <a:xfrm>
              <a:off x="3121050" y="1833100"/>
              <a:ext cx="40150" cy="39725"/>
            </a:xfrm>
            <a:custGeom>
              <a:rect b="b" l="l" r="r" t="t"/>
              <a:pathLst>
                <a:path extrusionOk="0" h="1589" w="1606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11"/>
            <p:cNvSpPr/>
            <p:nvPr/>
          </p:nvSpPr>
          <p:spPr>
            <a:xfrm>
              <a:off x="2961350" y="17407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7" name="Google Shape;1457;p11"/>
          <p:cNvSpPr/>
          <p:nvPr/>
        </p:nvSpPr>
        <p:spPr>
          <a:xfrm>
            <a:off x="12408258" y="8239194"/>
            <a:ext cx="511911" cy="525555"/>
          </a:xfrm>
          <a:custGeom>
            <a:rect b="b" l="l" r="r" t="t"/>
            <a:pathLst>
              <a:path extrusionOk="0" h="4202" w="5728">
                <a:moveTo>
                  <a:pt x="1858" y="1"/>
                </a:moveTo>
                <a:cubicBezTo>
                  <a:pt x="1840" y="1"/>
                  <a:pt x="1821" y="3"/>
                  <a:pt x="1803" y="9"/>
                </a:cubicBezTo>
                <a:cubicBezTo>
                  <a:pt x="1713" y="9"/>
                  <a:pt x="1660" y="80"/>
                  <a:pt x="1606" y="169"/>
                </a:cubicBezTo>
                <a:lnTo>
                  <a:pt x="1035" y="1828"/>
                </a:lnTo>
                <a:lnTo>
                  <a:pt x="0" y="1828"/>
                </a:lnTo>
                <a:lnTo>
                  <a:pt x="0" y="2364"/>
                </a:lnTo>
                <a:lnTo>
                  <a:pt x="1214" y="2364"/>
                </a:lnTo>
                <a:cubicBezTo>
                  <a:pt x="1321" y="2364"/>
                  <a:pt x="1410" y="2275"/>
                  <a:pt x="1446" y="2167"/>
                </a:cubicBezTo>
                <a:lnTo>
                  <a:pt x="1767" y="1168"/>
                </a:lnTo>
                <a:lnTo>
                  <a:pt x="2302" y="4023"/>
                </a:lnTo>
                <a:cubicBezTo>
                  <a:pt x="2320" y="4130"/>
                  <a:pt x="2409" y="4202"/>
                  <a:pt x="2516" y="4202"/>
                </a:cubicBezTo>
                <a:lnTo>
                  <a:pt x="2552" y="4202"/>
                </a:lnTo>
                <a:cubicBezTo>
                  <a:pt x="2641" y="4202"/>
                  <a:pt x="2730" y="4148"/>
                  <a:pt x="2766" y="4059"/>
                </a:cubicBezTo>
                <a:lnTo>
                  <a:pt x="3622" y="1828"/>
                </a:lnTo>
                <a:lnTo>
                  <a:pt x="3962" y="3024"/>
                </a:lnTo>
                <a:cubicBezTo>
                  <a:pt x="3991" y="3127"/>
                  <a:pt x="4081" y="3194"/>
                  <a:pt x="4182" y="3194"/>
                </a:cubicBezTo>
                <a:cubicBezTo>
                  <a:pt x="4203" y="3194"/>
                  <a:pt x="4225" y="3191"/>
                  <a:pt x="4247" y="3184"/>
                </a:cubicBezTo>
                <a:cubicBezTo>
                  <a:pt x="4301" y="3167"/>
                  <a:pt x="4336" y="3149"/>
                  <a:pt x="4372" y="3113"/>
                </a:cubicBezTo>
                <a:lnTo>
                  <a:pt x="5086" y="2364"/>
                </a:lnTo>
                <a:lnTo>
                  <a:pt x="5728" y="2364"/>
                </a:lnTo>
                <a:lnTo>
                  <a:pt x="5728" y="1828"/>
                </a:lnTo>
                <a:lnTo>
                  <a:pt x="4961" y="1828"/>
                </a:lnTo>
                <a:cubicBezTo>
                  <a:pt x="4889" y="1846"/>
                  <a:pt x="4836" y="1900"/>
                  <a:pt x="4782" y="1936"/>
                </a:cubicBezTo>
                <a:lnTo>
                  <a:pt x="4283" y="2489"/>
                </a:lnTo>
                <a:lnTo>
                  <a:pt x="3854" y="1008"/>
                </a:lnTo>
                <a:cubicBezTo>
                  <a:pt x="3824" y="917"/>
                  <a:pt x="3730" y="839"/>
                  <a:pt x="3626" y="839"/>
                </a:cubicBezTo>
                <a:cubicBezTo>
                  <a:pt x="3607" y="839"/>
                  <a:pt x="3588" y="842"/>
                  <a:pt x="3569" y="847"/>
                </a:cubicBezTo>
                <a:cubicBezTo>
                  <a:pt x="3498" y="883"/>
                  <a:pt x="3426" y="918"/>
                  <a:pt x="3408" y="1008"/>
                </a:cubicBezTo>
                <a:lnTo>
                  <a:pt x="2605" y="3113"/>
                </a:lnTo>
                <a:lnTo>
                  <a:pt x="2070" y="187"/>
                </a:lnTo>
                <a:cubicBezTo>
                  <a:pt x="2040" y="81"/>
                  <a:pt x="1958" y="1"/>
                  <a:pt x="185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1458" name="Google Shape;1458;p11"/>
          <p:cNvGrpSpPr/>
          <p:nvPr/>
        </p:nvGrpSpPr>
        <p:grpSpPr>
          <a:xfrm>
            <a:off x="13217737" y="8115136"/>
            <a:ext cx="417973" cy="575800"/>
            <a:chOff x="4026550" y="3640100"/>
            <a:chExt cx="205675" cy="276150"/>
          </a:xfrm>
        </p:grpSpPr>
        <p:sp>
          <p:nvSpPr>
            <p:cNvPr id="1459" name="Google Shape;1459;p11"/>
            <p:cNvSpPr/>
            <p:nvPr/>
          </p:nvSpPr>
          <p:spPr>
            <a:xfrm>
              <a:off x="4119325" y="3640100"/>
              <a:ext cx="20100" cy="29925"/>
            </a:xfrm>
            <a:custGeom>
              <a:rect b="b" l="l" r="r" t="t"/>
              <a:pathLst>
                <a:path extrusionOk="0" h="1197" w="804">
                  <a:moveTo>
                    <a:pt x="411" y="1"/>
                  </a:moveTo>
                  <a:cubicBezTo>
                    <a:pt x="179" y="1"/>
                    <a:pt x="465" y="269"/>
                    <a:pt x="144" y="536"/>
                  </a:cubicBezTo>
                  <a:cubicBezTo>
                    <a:pt x="126" y="554"/>
                    <a:pt x="126" y="554"/>
                    <a:pt x="108" y="572"/>
                  </a:cubicBezTo>
                  <a:cubicBezTo>
                    <a:pt x="54" y="625"/>
                    <a:pt x="1" y="697"/>
                    <a:pt x="1" y="804"/>
                  </a:cubicBezTo>
                  <a:cubicBezTo>
                    <a:pt x="1" y="1036"/>
                    <a:pt x="179" y="1196"/>
                    <a:pt x="411" y="1196"/>
                  </a:cubicBezTo>
                  <a:cubicBezTo>
                    <a:pt x="643" y="1196"/>
                    <a:pt x="804" y="1036"/>
                    <a:pt x="804" y="804"/>
                  </a:cubicBezTo>
                  <a:cubicBezTo>
                    <a:pt x="804" y="572"/>
                    <a:pt x="643" y="1"/>
                    <a:pt x="4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4086325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7" y="268"/>
                    <a:pt x="125" y="535"/>
                  </a:cubicBezTo>
                  <a:cubicBezTo>
                    <a:pt x="125" y="553"/>
                    <a:pt x="125" y="553"/>
                    <a:pt x="108" y="571"/>
                  </a:cubicBezTo>
                  <a:cubicBezTo>
                    <a:pt x="54" y="642"/>
                    <a:pt x="1" y="696"/>
                    <a:pt x="1" y="803"/>
                  </a:cubicBezTo>
                  <a:cubicBezTo>
                    <a:pt x="1" y="1035"/>
                    <a:pt x="161" y="1196"/>
                    <a:pt x="393" y="1196"/>
                  </a:cubicBezTo>
                  <a:cubicBezTo>
                    <a:pt x="625" y="1196"/>
                    <a:pt x="786" y="1035"/>
                    <a:pt x="786" y="803"/>
                  </a:cubicBezTo>
                  <a:cubicBezTo>
                    <a:pt x="786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1"/>
            <p:cNvSpPr/>
            <p:nvPr/>
          </p:nvSpPr>
          <p:spPr>
            <a:xfrm>
              <a:off x="4152800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6" y="268"/>
                    <a:pt x="125" y="535"/>
                  </a:cubicBezTo>
                  <a:cubicBezTo>
                    <a:pt x="125" y="553"/>
                    <a:pt x="125" y="553"/>
                    <a:pt x="107" y="571"/>
                  </a:cubicBezTo>
                  <a:cubicBezTo>
                    <a:pt x="54" y="642"/>
                    <a:pt x="0" y="696"/>
                    <a:pt x="0" y="803"/>
                  </a:cubicBezTo>
                  <a:cubicBezTo>
                    <a:pt x="0" y="1035"/>
                    <a:pt x="161" y="1196"/>
                    <a:pt x="393" y="1196"/>
                  </a:cubicBezTo>
                  <a:cubicBezTo>
                    <a:pt x="625" y="1196"/>
                    <a:pt x="785" y="1035"/>
                    <a:pt x="785" y="803"/>
                  </a:cubicBezTo>
                  <a:cubicBezTo>
                    <a:pt x="785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11"/>
            <p:cNvSpPr/>
            <p:nvPr/>
          </p:nvSpPr>
          <p:spPr>
            <a:xfrm>
              <a:off x="4035925" y="3683375"/>
              <a:ext cx="186475" cy="129600"/>
            </a:xfrm>
            <a:custGeom>
              <a:rect b="b" l="l" r="r" t="t"/>
              <a:pathLst>
                <a:path extrusionOk="0" h="5184" w="7459">
                  <a:moveTo>
                    <a:pt x="3729" y="1"/>
                  </a:moveTo>
                  <a:cubicBezTo>
                    <a:pt x="3497" y="1"/>
                    <a:pt x="3337" y="54"/>
                    <a:pt x="3337" y="126"/>
                  </a:cubicBezTo>
                  <a:lnTo>
                    <a:pt x="3337" y="2124"/>
                  </a:lnTo>
                  <a:cubicBezTo>
                    <a:pt x="3141" y="2124"/>
                    <a:pt x="2980" y="2142"/>
                    <a:pt x="2802" y="2160"/>
                  </a:cubicBezTo>
                  <a:lnTo>
                    <a:pt x="2802" y="804"/>
                  </a:lnTo>
                  <a:cubicBezTo>
                    <a:pt x="2802" y="714"/>
                    <a:pt x="2623" y="661"/>
                    <a:pt x="2409" y="661"/>
                  </a:cubicBezTo>
                  <a:cubicBezTo>
                    <a:pt x="2177" y="661"/>
                    <a:pt x="1999" y="714"/>
                    <a:pt x="1999" y="804"/>
                  </a:cubicBezTo>
                  <a:lnTo>
                    <a:pt x="1999" y="2231"/>
                  </a:lnTo>
                  <a:cubicBezTo>
                    <a:pt x="821" y="2392"/>
                    <a:pt x="0" y="2695"/>
                    <a:pt x="0" y="3052"/>
                  </a:cubicBezTo>
                  <a:lnTo>
                    <a:pt x="0" y="4782"/>
                  </a:lnTo>
                  <a:cubicBezTo>
                    <a:pt x="321" y="4782"/>
                    <a:pt x="607" y="4890"/>
                    <a:pt x="839" y="5104"/>
                  </a:cubicBezTo>
                  <a:cubicBezTo>
                    <a:pt x="892" y="5157"/>
                    <a:pt x="995" y="5184"/>
                    <a:pt x="1095" y="5184"/>
                  </a:cubicBezTo>
                  <a:cubicBezTo>
                    <a:pt x="1196" y="5184"/>
                    <a:pt x="1294" y="5157"/>
                    <a:pt x="1339" y="5104"/>
                  </a:cubicBezTo>
                  <a:cubicBezTo>
                    <a:pt x="1553" y="4898"/>
                    <a:pt x="1860" y="4796"/>
                    <a:pt x="2166" y="4796"/>
                  </a:cubicBezTo>
                  <a:cubicBezTo>
                    <a:pt x="2472" y="4796"/>
                    <a:pt x="2775" y="4898"/>
                    <a:pt x="2980" y="5104"/>
                  </a:cubicBezTo>
                  <a:cubicBezTo>
                    <a:pt x="3034" y="5157"/>
                    <a:pt x="3136" y="5184"/>
                    <a:pt x="3239" y="5184"/>
                  </a:cubicBezTo>
                  <a:cubicBezTo>
                    <a:pt x="3341" y="5184"/>
                    <a:pt x="3444" y="5157"/>
                    <a:pt x="3497" y="5104"/>
                  </a:cubicBezTo>
                  <a:cubicBezTo>
                    <a:pt x="3703" y="4898"/>
                    <a:pt x="4006" y="4796"/>
                    <a:pt x="4309" y="4796"/>
                  </a:cubicBezTo>
                  <a:cubicBezTo>
                    <a:pt x="4613" y="4796"/>
                    <a:pt x="4916" y="4898"/>
                    <a:pt x="5121" y="5104"/>
                  </a:cubicBezTo>
                  <a:cubicBezTo>
                    <a:pt x="5175" y="5157"/>
                    <a:pt x="5277" y="5184"/>
                    <a:pt x="5380" y="5184"/>
                  </a:cubicBezTo>
                  <a:cubicBezTo>
                    <a:pt x="5482" y="5184"/>
                    <a:pt x="5585" y="5157"/>
                    <a:pt x="5639" y="5104"/>
                  </a:cubicBezTo>
                  <a:cubicBezTo>
                    <a:pt x="5844" y="4898"/>
                    <a:pt x="6147" y="4796"/>
                    <a:pt x="6450" y="4796"/>
                  </a:cubicBezTo>
                  <a:cubicBezTo>
                    <a:pt x="6754" y="4796"/>
                    <a:pt x="7057" y="4898"/>
                    <a:pt x="7262" y="5104"/>
                  </a:cubicBezTo>
                  <a:cubicBezTo>
                    <a:pt x="7298" y="5139"/>
                    <a:pt x="7369" y="5157"/>
                    <a:pt x="7459" y="5175"/>
                  </a:cubicBezTo>
                  <a:lnTo>
                    <a:pt x="7459" y="3052"/>
                  </a:lnTo>
                  <a:cubicBezTo>
                    <a:pt x="7459" y="2695"/>
                    <a:pt x="6638" y="2392"/>
                    <a:pt x="5460" y="2231"/>
                  </a:cubicBezTo>
                  <a:lnTo>
                    <a:pt x="5460" y="804"/>
                  </a:lnTo>
                  <a:cubicBezTo>
                    <a:pt x="5460" y="714"/>
                    <a:pt x="5282" y="661"/>
                    <a:pt x="5068" y="661"/>
                  </a:cubicBezTo>
                  <a:cubicBezTo>
                    <a:pt x="4836" y="661"/>
                    <a:pt x="4657" y="714"/>
                    <a:pt x="4657" y="804"/>
                  </a:cubicBezTo>
                  <a:lnTo>
                    <a:pt x="4657" y="2160"/>
                  </a:lnTo>
                  <a:cubicBezTo>
                    <a:pt x="4479" y="2142"/>
                    <a:pt x="4318" y="2142"/>
                    <a:pt x="4122" y="2124"/>
                  </a:cubicBezTo>
                  <a:lnTo>
                    <a:pt x="4122" y="126"/>
                  </a:lnTo>
                  <a:cubicBezTo>
                    <a:pt x="4122" y="54"/>
                    <a:pt x="3961" y="1"/>
                    <a:pt x="37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11"/>
            <p:cNvSpPr/>
            <p:nvPr/>
          </p:nvSpPr>
          <p:spPr>
            <a:xfrm>
              <a:off x="4037250" y="3823000"/>
              <a:ext cx="186050" cy="59800"/>
            </a:xfrm>
            <a:custGeom>
              <a:rect b="b" l="l" r="r" t="t"/>
              <a:pathLst>
                <a:path extrusionOk="0" h="2392" w="7442">
                  <a:moveTo>
                    <a:pt x="1" y="0"/>
                  </a:moveTo>
                  <a:lnTo>
                    <a:pt x="1" y="2391"/>
                  </a:lnTo>
                  <a:lnTo>
                    <a:pt x="7441" y="2391"/>
                  </a:lnTo>
                  <a:lnTo>
                    <a:pt x="7441" y="393"/>
                  </a:lnTo>
                  <a:lnTo>
                    <a:pt x="7406" y="393"/>
                  </a:lnTo>
                  <a:cubicBezTo>
                    <a:pt x="7138" y="375"/>
                    <a:pt x="6852" y="268"/>
                    <a:pt x="6674" y="90"/>
                  </a:cubicBezTo>
                  <a:cubicBezTo>
                    <a:pt x="6620" y="36"/>
                    <a:pt x="6518" y="9"/>
                    <a:pt x="6415" y="9"/>
                  </a:cubicBezTo>
                  <a:cubicBezTo>
                    <a:pt x="6313" y="9"/>
                    <a:pt x="6210" y="36"/>
                    <a:pt x="6157" y="90"/>
                  </a:cubicBezTo>
                  <a:cubicBezTo>
                    <a:pt x="5951" y="295"/>
                    <a:pt x="5648" y="397"/>
                    <a:pt x="5345" y="397"/>
                  </a:cubicBezTo>
                  <a:cubicBezTo>
                    <a:pt x="5041" y="397"/>
                    <a:pt x="4738" y="295"/>
                    <a:pt x="4533" y="90"/>
                  </a:cubicBezTo>
                  <a:cubicBezTo>
                    <a:pt x="4479" y="36"/>
                    <a:pt x="4377" y="9"/>
                    <a:pt x="4274" y="9"/>
                  </a:cubicBezTo>
                  <a:cubicBezTo>
                    <a:pt x="4172" y="9"/>
                    <a:pt x="4069" y="36"/>
                    <a:pt x="4015" y="90"/>
                  </a:cubicBezTo>
                  <a:cubicBezTo>
                    <a:pt x="3810" y="295"/>
                    <a:pt x="3507" y="397"/>
                    <a:pt x="3204" y="397"/>
                  </a:cubicBezTo>
                  <a:cubicBezTo>
                    <a:pt x="2900" y="397"/>
                    <a:pt x="2597" y="295"/>
                    <a:pt x="2392" y="90"/>
                  </a:cubicBezTo>
                  <a:cubicBezTo>
                    <a:pt x="2338" y="36"/>
                    <a:pt x="2240" y="9"/>
                    <a:pt x="2140" y="9"/>
                  </a:cubicBezTo>
                  <a:cubicBezTo>
                    <a:pt x="2039" y="9"/>
                    <a:pt x="1937" y="36"/>
                    <a:pt x="1874" y="90"/>
                  </a:cubicBezTo>
                  <a:cubicBezTo>
                    <a:pt x="1669" y="295"/>
                    <a:pt x="1366" y="397"/>
                    <a:pt x="1062" y="397"/>
                  </a:cubicBezTo>
                  <a:cubicBezTo>
                    <a:pt x="759" y="397"/>
                    <a:pt x="456" y="295"/>
                    <a:pt x="251" y="90"/>
                  </a:cubicBezTo>
                  <a:cubicBezTo>
                    <a:pt x="197" y="36"/>
                    <a:pt x="90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11"/>
            <p:cNvSpPr/>
            <p:nvPr/>
          </p:nvSpPr>
          <p:spPr>
            <a:xfrm>
              <a:off x="4026550" y="3896150"/>
              <a:ext cx="205675" cy="20100"/>
            </a:xfrm>
            <a:custGeom>
              <a:rect b="b" l="l" r="r" t="t"/>
              <a:pathLst>
                <a:path extrusionOk="0" h="804" w="8227">
                  <a:moveTo>
                    <a:pt x="393" y="1"/>
                  </a:moveTo>
                  <a:cubicBezTo>
                    <a:pt x="161" y="1"/>
                    <a:pt x="1" y="179"/>
                    <a:pt x="1" y="411"/>
                  </a:cubicBezTo>
                  <a:cubicBezTo>
                    <a:pt x="1" y="643"/>
                    <a:pt x="161" y="803"/>
                    <a:pt x="393" y="803"/>
                  </a:cubicBezTo>
                  <a:lnTo>
                    <a:pt x="7834" y="803"/>
                  </a:lnTo>
                  <a:cubicBezTo>
                    <a:pt x="8065" y="803"/>
                    <a:pt x="8226" y="643"/>
                    <a:pt x="8226" y="411"/>
                  </a:cubicBezTo>
                  <a:cubicBezTo>
                    <a:pt x="8226" y="179"/>
                    <a:pt x="8065" y="1"/>
                    <a:pt x="78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5" name="Google Shape;1465;p11"/>
          <p:cNvSpPr/>
          <p:nvPr/>
        </p:nvSpPr>
        <p:spPr>
          <a:xfrm>
            <a:off x="13976414" y="8216487"/>
            <a:ext cx="490421" cy="555314"/>
          </a:xfrm>
          <a:custGeom>
            <a:rect b="b" l="l" r="r" t="t"/>
            <a:pathLst>
              <a:path extrusionOk="0" h="10653" w="9653">
                <a:moveTo>
                  <a:pt x="4818" y="1"/>
                </a:moveTo>
                <a:cubicBezTo>
                  <a:pt x="4603" y="1"/>
                  <a:pt x="4425" y="179"/>
                  <a:pt x="4425" y="411"/>
                </a:cubicBezTo>
                <a:lnTo>
                  <a:pt x="4425" y="1607"/>
                </a:lnTo>
                <a:lnTo>
                  <a:pt x="1356" y="1607"/>
                </a:lnTo>
                <a:cubicBezTo>
                  <a:pt x="670" y="2310"/>
                  <a:pt x="36" y="2927"/>
                  <a:pt x="1" y="2927"/>
                </a:cubicBezTo>
                <a:cubicBezTo>
                  <a:pt x="1" y="2927"/>
                  <a:pt x="0" y="2927"/>
                  <a:pt x="0" y="2927"/>
                </a:cubicBezTo>
                <a:lnTo>
                  <a:pt x="0" y="2927"/>
                </a:lnTo>
                <a:lnTo>
                  <a:pt x="1338" y="4265"/>
                </a:lnTo>
                <a:lnTo>
                  <a:pt x="4425" y="4265"/>
                </a:lnTo>
                <a:lnTo>
                  <a:pt x="4425" y="10653"/>
                </a:lnTo>
                <a:lnTo>
                  <a:pt x="5228" y="10653"/>
                </a:lnTo>
                <a:lnTo>
                  <a:pt x="5228" y="7459"/>
                </a:lnTo>
                <a:lnTo>
                  <a:pt x="8279" y="7459"/>
                </a:lnTo>
                <a:cubicBezTo>
                  <a:pt x="8993" y="6745"/>
                  <a:pt x="9635" y="6121"/>
                  <a:pt x="9653" y="6121"/>
                </a:cubicBezTo>
                <a:lnTo>
                  <a:pt x="8315" y="4800"/>
                </a:lnTo>
                <a:lnTo>
                  <a:pt x="5228" y="4800"/>
                </a:lnTo>
                <a:lnTo>
                  <a:pt x="5228" y="411"/>
                </a:lnTo>
                <a:cubicBezTo>
                  <a:pt x="5228" y="179"/>
                  <a:pt x="5050" y="1"/>
                  <a:pt x="481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66" name="Google Shape;1466;p11"/>
          <p:cNvGrpSpPr/>
          <p:nvPr/>
        </p:nvGrpSpPr>
        <p:grpSpPr>
          <a:xfrm>
            <a:off x="14810831" y="8266880"/>
            <a:ext cx="540311" cy="450955"/>
            <a:chOff x="853250" y="4006875"/>
            <a:chExt cx="265875" cy="216275"/>
          </a:xfrm>
        </p:grpSpPr>
        <p:sp>
          <p:nvSpPr>
            <p:cNvPr id="1467" name="Google Shape;1467;p11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11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9" name="Google Shape;1469;p11"/>
          <p:cNvGrpSpPr/>
          <p:nvPr/>
        </p:nvGrpSpPr>
        <p:grpSpPr>
          <a:xfrm>
            <a:off x="16621029" y="8214231"/>
            <a:ext cx="378040" cy="556253"/>
            <a:chOff x="1978675" y="3981800"/>
            <a:chExt cx="186025" cy="266775"/>
          </a:xfrm>
        </p:grpSpPr>
        <p:sp>
          <p:nvSpPr>
            <p:cNvPr id="1470" name="Google Shape;1470;p11"/>
            <p:cNvSpPr/>
            <p:nvPr/>
          </p:nvSpPr>
          <p:spPr>
            <a:xfrm>
              <a:off x="1978675" y="3982250"/>
              <a:ext cx="20075" cy="266325"/>
            </a:xfrm>
            <a:custGeom>
              <a:rect b="b" l="l" r="r" t="t"/>
              <a:pathLst>
                <a:path extrusionOk="0" h="10653" w="803">
                  <a:moveTo>
                    <a:pt x="393" y="0"/>
                  </a:moveTo>
                  <a:cubicBezTo>
                    <a:pt x="178" y="0"/>
                    <a:pt x="0" y="179"/>
                    <a:pt x="0" y="411"/>
                  </a:cubicBezTo>
                  <a:lnTo>
                    <a:pt x="0" y="10652"/>
                  </a:lnTo>
                  <a:lnTo>
                    <a:pt x="803" y="10652"/>
                  </a:lnTo>
                  <a:lnTo>
                    <a:pt x="803" y="411"/>
                  </a:lnTo>
                  <a:cubicBezTo>
                    <a:pt x="803" y="179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1"/>
            <p:cNvSpPr/>
            <p:nvPr/>
          </p:nvSpPr>
          <p:spPr>
            <a:xfrm>
              <a:off x="2012125" y="3981800"/>
              <a:ext cx="152575" cy="119575"/>
            </a:xfrm>
            <a:custGeom>
              <a:rect b="b" l="l" r="r" t="t"/>
              <a:pathLst>
                <a:path extrusionOk="0" h="4783" w="6103">
                  <a:moveTo>
                    <a:pt x="1695" y="0"/>
                  </a:moveTo>
                  <a:cubicBezTo>
                    <a:pt x="518" y="0"/>
                    <a:pt x="0" y="375"/>
                    <a:pt x="0" y="375"/>
                  </a:cubicBezTo>
                  <a:lnTo>
                    <a:pt x="0" y="4782"/>
                  </a:lnTo>
                  <a:cubicBezTo>
                    <a:pt x="0" y="4782"/>
                    <a:pt x="500" y="4390"/>
                    <a:pt x="1695" y="4390"/>
                  </a:cubicBezTo>
                  <a:cubicBezTo>
                    <a:pt x="2637" y="4390"/>
                    <a:pt x="3579" y="4749"/>
                    <a:pt x="4593" y="4749"/>
                  </a:cubicBezTo>
                  <a:cubicBezTo>
                    <a:pt x="5077" y="4749"/>
                    <a:pt x="5578" y="4667"/>
                    <a:pt x="6102" y="4425"/>
                  </a:cubicBezTo>
                  <a:lnTo>
                    <a:pt x="6102" y="18"/>
                  </a:lnTo>
                  <a:cubicBezTo>
                    <a:pt x="5431" y="222"/>
                    <a:pt x="4876" y="291"/>
                    <a:pt x="4385" y="291"/>
                  </a:cubicBezTo>
                  <a:cubicBezTo>
                    <a:pt x="3374" y="291"/>
                    <a:pt x="2632" y="0"/>
                    <a:pt x="16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2" name="Google Shape;1472;p11"/>
          <p:cNvSpPr/>
          <p:nvPr/>
        </p:nvSpPr>
        <p:spPr>
          <a:xfrm>
            <a:off x="15693962" y="8247588"/>
            <a:ext cx="488642" cy="493074"/>
          </a:xfrm>
          <a:custGeom>
            <a:rect b="b" l="l" r="r" t="t"/>
            <a:pathLst>
              <a:path extrusionOk="0" h="9459" w="9618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3" name="Google Shape;1473;p11"/>
          <p:cNvGrpSpPr/>
          <p:nvPr/>
        </p:nvGrpSpPr>
        <p:grpSpPr>
          <a:xfrm>
            <a:off x="17435166" y="8228678"/>
            <a:ext cx="513131" cy="527426"/>
            <a:chOff x="480325" y="3970200"/>
            <a:chExt cx="252500" cy="252950"/>
          </a:xfrm>
        </p:grpSpPr>
        <p:sp>
          <p:nvSpPr>
            <p:cNvPr id="1474" name="Google Shape;1474;p11"/>
            <p:cNvSpPr/>
            <p:nvPr/>
          </p:nvSpPr>
          <p:spPr>
            <a:xfrm>
              <a:off x="480325" y="3970200"/>
              <a:ext cx="252500" cy="252950"/>
            </a:xfrm>
            <a:custGeom>
              <a:rect b="b" l="l" r="r" t="t"/>
              <a:pathLst>
                <a:path extrusionOk="0" h="10118" w="10100">
                  <a:moveTo>
                    <a:pt x="5050" y="4265"/>
                  </a:moveTo>
                  <a:cubicBezTo>
                    <a:pt x="5496" y="4265"/>
                    <a:pt x="5853" y="4622"/>
                    <a:pt x="5853" y="5068"/>
                  </a:cubicBezTo>
                  <a:cubicBezTo>
                    <a:pt x="5853" y="5496"/>
                    <a:pt x="5496" y="5853"/>
                    <a:pt x="5050" y="5853"/>
                  </a:cubicBezTo>
                  <a:cubicBezTo>
                    <a:pt x="4622" y="5853"/>
                    <a:pt x="4247" y="5496"/>
                    <a:pt x="4247" y="5068"/>
                  </a:cubicBezTo>
                  <a:cubicBezTo>
                    <a:pt x="4247" y="4622"/>
                    <a:pt x="4622" y="4265"/>
                    <a:pt x="5050" y="4265"/>
                  </a:cubicBezTo>
                  <a:close/>
                  <a:moveTo>
                    <a:pt x="5050" y="0"/>
                  </a:moveTo>
                  <a:lnTo>
                    <a:pt x="4889" y="536"/>
                  </a:lnTo>
                  <a:lnTo>
                    <a:pt x="4622" y="1374"/>
                  </a:lnTo>
                  <a:lnTo>
                    <a:pt x="3997" y="3391"/>
                  </a:lnTo>
                  <a:lnTo>
                    <a:pt x="2748" y="2730"/>
                  </a:lnTo>
                  <a:lnTo>
                    <a:pt x="3391" y="3979"/>
                  </a:lnTo>
                  <a:lnTo>
                    <a:pt x="1374" y="4622"/>
                  </a:lnTo>
                  <a:lnTo>
                    <a:pt x="536" y="4871"/>
                  </a:lnTo>
                  <a:lnTo>
                    <a:pt x="1" y="5050"/>
                  </a:lnTo>
                  <a:lnTo>
                    <a:pt x="536" y="5228"/>
                  </a:lnTo>
                  <a:lnTo>
                    <a:pt x="1339" y="5496"/>
                  </a:lnTo>
                  <a:lnTo>
                    <a:pt x="3373" y="6120"/>
                  </a:lnTo>
                  <a:lnTo>
                    <a:pt x="2730" y="7387"/>
                  </a:lnTo>
                  <a:lnTo>
                    <a:pt x="3979" y="6727"/>
                  </a:lnTo>
                  <a:lnTo>
                    <a:pt x="4622" y="8761"/>
                  </a:lnTo>
                  <a:lnTo>
                    <a:pt x="4872" y="9582"/>
                  </a:lnTo>
                  <a:lnTo>
                    <a:pt x="5032" y="10117"/>
                  </a:lnTo>
                  <a:lnTo>
                    <a:pt x="5211" y="9582"/>
                  </a:lnTo>
                  <a:lnTo>
                    <a:pt x="5478" y="8761"/>
                  </a:lnTo>
                  <a:lnTo>
                    <a:pt x="6121" y="6709"/>
                  </a:lnTo>
                  <a:lnTo>
                    <a:pt x="7370" y="7369"/>
                  </a:lnTo>
                  <a:lnTo>
                    <a:pt x="7370" y="7369"/>
                  </a:lnTo>
                  <a:lnTo>
                    <a:pt x="6709" y="6120"/>
                  </a:lnTo>
                  <a:lnTo>
                    <a:pt x="8743" y="5478"/>
                  </a:lnTo>
                  <a:lnTo>
                    <a:pt x="9564" y="5210"/>
                  </a:lnTo>
                  <a:lnTo>
                    <a:pt x="10099" y="5032"/>
                  </a:lnTo>
                  <a:lnTo>
                    <a:pt x="9564" y="4889"/>
                  </a:lnTo>
                  <a:lnTo>
                    <a:pt x="8743" y="4640"/>
                  </a:lnTo>
                  <a:lnTo>
                    <a:pt x="6727" y="3997"/>
                  </a:lnTo>
                  <a:lnTo>
                    <a:pt x="7370" y="2730"/>
                  </a:lnTo>
                  <a:lnTo>
                    <a:pt x="7370" y="2730"/>
                  </a:lnTo>
                  <a:lnTo>
                    <a:pt x="6121" y="3391"/>
                  </a:lnTo>
                  <a:lnTo>
                    <a:pt x="5478" y="1356"/>
                  </a:lnTo>
                  <a:lnTo>
                    <a:pt x="5211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11"/>
            <p:cNvSpPr/>
            <p:nvPr/>
          </p:nvSpPr>
          <p:spPr>
            <a:xfrm>
              <a:off x="625300" y="41151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3712" y="0"/>
                  </a:moveTo>
                  <a:lnTo>
                    <a:pt x="3105" y="197"/>
                  </a:lnTo>
                  <a:lnTo>
                    <a:pt x="2837" y="268"/>
                  </a:lnTo>
                  <a:cubicBezTo>
                    <a:pt x="2695" y="750"/>
                    <a:pt x="2481" y="1178"/>
                    <a:pt x="2159" y="1570"/>
                  </a:cubicBezTo>
                  <a:cubicBezTo>
                    <a:pt x="1999" y="1785"/>
                    <a:pt x="1785" y="1981"/>
                    <a:pt x="1571" y="2177"/>
                  </a:cubicBezTo>
                  <a:cubicBezTo>
                    <a:pt x="1178" y="2480"/>
                    <a:pt x="750" y="2712"/>
                    <a:pt x="268" y="2837"/>
                  </a:cubicBezTo>
                  <a:lnTo>
                    <a:pt x="179" y="3123"/>
                  </a:lnTo>
                  <a:lnTo>
                    <a:pt x="0" y="3712"/>
                  </a:lnTo>
                  <a:cubicBezTo>
                    <a:pt x="875" y="3587"/>
                    <a:pt x="1678" y="3176"/>
                    <a:pt x="2338" y="2570"/>
                  </a:cubicBezTo>
                  <a:cubicBezTo>
                    <a:pt x="2409" y="2480"/>
                    <a:pt x="2498" y="2409"/>
                    <a:pt x="2570" y="2320"/>
                  </a:cubicBezTo>
                  <a:cubicBezTo>
                    <a:pt x="3176" y="1677"/>
                    <a:pt x="3569" y="857"/>
                    <a:pt x="37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11"/>
            <p:cNvSpPr/>
            <p:nvPr/>
          </p:nvSpPr>
          <p:spPr>
            <a:xfrm>
              <a:off x="625300" y="39853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0" y="0"/>
                  </a:moveTo>
                  <a:lnTo>
                    <a:pt x="179" y="589"/>
                  </a:lnTo>
                  <a:lnTo>
                    <a:pt x="286" y="874"/>
                  </a:lnTo>
                  <a:cubicBezTo>
                    <a:pt x="750" y="1017"/>
                    <a:pt x="1178" y="1231"/>
                    <a:pt x="1553" y="1535"/>
                  </a:cubicBezTo>
                  <a:cubicBezTo>
                    <a:pt x="1785" y="1713"/>
                    <a:pt x="1981" y="1927"/>
                    <a:pt x="2159" y="2159"/>
                  </a:cubicBezTo>
                  <a:cubicBezTo>
                    <a:pt x="2481" y="2534"/>
                    <a:pt x="2695" y="2962"/>
                    <a:pt x="2837" y="3444"/>
                  </a:cubicBezTo>
                  <a:lnTo>
                    <a:pt x="3105" y="3515"/>
                  </a:lnTo>
                  <a:lnTo>
                    <a:pt x="3712" y="3711"/>
                  </a:lnTo>
                  <a:cubicBezTo>
                    <a:pt x="3569" y="2855"/>
                    <a:pt x="3159" y="2034"/>
                    <a:pt x="2570" y="1392"/>
                  </a:cubicBezTo>
                  <a:cubicBezTo>
                    <a:pt x="2481" y="1303"/>
                    <a:pt x="2409" y="1231"/>
                    <a:pt x="2320" y="1142"/>
                  </a:cubicBezTo>
                  <a:cubicBezTo>
                    <a:pt x="1678" y="553"/>
                    <a:pt x="875" y="14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11"/>
            <p:cNvSpPr/>
            <p:nvPr/>
          </p:nvSpPr>
          <p:spPr>
            <a:xfrm>
              <a:off x="495050" y="398537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3729" y="0"/>
                  </a:moveTo>
                  <a:cubicBezTo>
                    <a:pt x="2855" y="143"/>
                    <a:pt x="2034" y="535"/>
                    <a:pt x="1392" y="1124"/>
                  </a:cubicBezTo>
                  <a:cubicBezTo>
                    <a:pt x="1303" y="1213"/>
                    <a:pt x="1232" y="1285"/>
                    <a:pt x="1160" y="1374"/>
                  </a:cubicBezTo>
                  <a:cubicBezTo>
                    <a:pt x="553" y="2034"/>
                    <a:pt x="143" y="2837"/>
                    <a:pt x="0" y="3694"/>
                  </a:cubicBezTo>
                  <a:lnTo>
                    <a:pt x="589" y="3515"/>
                  </a:lnTo>
                  <a:lnTo>
                    <a:pt x="892" y="3426"/>
                  </a:lnTo>
                  <a:cubicBezTo>
                    <a:pt x="1017" y="2962"/>
                    <a:pt x="1249" y="2516"/>
                    <a:pt x="1553" y="2123"/>
                  </a:cubicBezTo>
                  <a:cubicBezTo>
                    <a:pt x="1731" y="1909"/>
                    <a:pt x="1927" y="1695"/>
                    <a:pt x="2159" y="1517"/>
                  </a:cubicBezTo>
                  <a:cubicBezTo>
                    <a:pt x="2552" y="1213"/>
                    <a:pt x="2980" y="999"/>
                    <a:pt x="3444" y="857"/>
                  </a:cubicBezTo>
                  <a:lnTo>
                    <a:pt x="3533" y="5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1"/>
            <p:cNvSpPr/>
            <p:nvPr/>
          </p:nvSpPr>
          <p:spPr>
            <a:xfrm>
              <a:off x="495050" y="411562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0" y="0"/>
                  </a:moveTo>
                  <a:cubicBezTo>
                    <a:pt x="161" y="874"/>
                    <a:pt x="553" y="1677"/>
                    <a:pt x="1160" y="2320"/>
                  </a:cubicBezTo>
                  <a:cubicBezTo>
                    <a:pt x="1232" y="2409"/>
                    <a:pt x="1303" y="2480"/>
                    <a:pt x="1392" y="2569"/>
                  </a:cubicBezTo>
                  <a:cubicBezTo>
                    <a:pt x="2034" y="3158"/>
                    <a:pt x="2855" y="3569"/>
                    <a:pt x="3729" y="3694"/>
                  </a:cubicBezTo>
                  <a:lnTo>
                    <a:pt x="3515" y="3105"/>
                  </a:lnTo>
                  <a:lnTo>
                    <a:pt x="3444" y="2819"/>
                  </a:lnTo>
                  <a:cubicBezTo>
                    <a:pt x="2980" y="2694"/>
                    <a:pt x="2534" y="2462"/>
                    <a:pt x="2159" y="2159"/>
                  </a:cubicBezTo>
                  <a:cubicBezTo>
                    <a:pt x="1927" y="1981"/>
                    <a:pt x="1731" y="1767"/>
                    <a:pt x="1553" y="1570"/>
                  </a:cubicBezTo>
                  <a:cubicBezTo>
                    <a:pt x="1249" y="1178"/>
                    <a:pt x="1017" y="750"/>
                    <a:pt x="892" y="268"/>
                  </a:cubicBezTo>
                  <a:lnTo>
                    <a:pt x="607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9" name="Google Shape;1479;p11"/>
          <p:cNvSpPr/>
          <p:nvPr/>
        </p:nvSpPr>
        <p:spPr>
          <a:xfrm>
            <a:off x="6932371" y="9163636"/>
            <a:ext cx="297362" cy="471597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80" name="Google Shape;1480;p11"/>
          <p:cNvGrpSpPr/>
          <p:nvPr/>
        </p:nvGrpSpPr>
        <p:grpSpPr>
          <a:xfrm>
            <a:off x="7560664" y="9130521"/>
            <a:ext cx="514045" cy="526488"/>
            <a:chOff x="5745250" y="4378350"/>
            <a:chExt cx="252950" cy="252500"/>
          </a:xfrm>
        </p:grpSpPr>
        <p:sp>
          <p:nvSpPr>
            <p:cNvPr id="1481" name="Google Shape;1481;p11"/>
            <p:cNvSpPr/>
            <p:nvPr/>
          </p:nvSpPr>
          <p:spPr>
            <a:xfrm>
              <a:off x="5745250" y="43783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1"/>
            <p:cNvSpPr/>
            <p:nvPr/>
          </p:nvSpPr>
          <p:spPr>
            <a:xfrm>
              <a:off x="5806350" y="4419725"/>
              <a:ext cx="15650" cy="18425"/>
            </a:xfrm>
            <a:custGeom>
              <a:rect b="b" l="l" r="r" t="t"/>
              <a:pathLst>
                <a:path extrusionOk="0" h="737" w="626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3" name="Google Shape;1483;p11"/>
          <p:cNvGrpSpPr/>
          <p:nvPr/>
        </p:nvGrpSpPr>
        <p:grpSpPr>
          <a:xfrm>
            <a:off x="8343874" y="9137037"/>
            <a:ext cx="514045" cy="527426"/>
            <a:chOff x="6130650" y="4381475"/>
            <a:chExt cx="252950" cy="252950"/>
          </a:xfrm>
        </p:grpSpPr>
        <p:sp>
          <p:nvSpPr>
            <p:cNvPr id="1484" name="Google Shape;1484;p11"/>
            <p:cNvSpPr/>
            <p:nvPr/>
          </p:nvSpPr>
          <p:spPr>
            <a:xfrm>
              <a:off x="6130650" y="43814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11"/>
            <p:cNvSpPr/>
            <p:nvPr/>
          </p:nvSpPr>
          <p:spPr>
            <a:xfrm>
              <a:off x="6266250" y="4488650"/>
              <a:ext cx="34375" cy="11325"/>
            </a:xfrm>
            <a:custGeom>
              <a:rect b="b" l="l" r="r" t="t"/>
              <a:pathLst>
                <a:path extrusionOk="0" h="453" w="1375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6" name="Google Shape;1486;p11"/>
          <p:cNvSpPr/>
          <p:nvPr/>
        </p:nvSpPr>
        <p:spPr>
          <a:xfrm>
            <a:off x="9122655" y="9160456"/>
            <a:ext cx="496822" cy="484473"/>
          </a:xfrm>
          <a:custGeom>
            <a:rect b="b" l="l" r="r" t="t"/>
            <a:pathLst>
              <a:path extrusionOk="0" h="9294" w="9779">
                <a:moveTo>
                  <a:pt x="5890" y="795"/>
                </a:moveTo>
                <a:cubicBezTo>
                  <a:pt x="6526" y="795"/>
                  <a:pt x="7154" y="933"/>
                  <a:pt x="7726" y="1211"/>
                </a:cubicBezTo>
                <a:cubicBezTo>
                  <a:pt x="7708" y="1211"/>
                  <a:pt x="7708" y="1211"/>
                  <a:pt x="7708" y="1229"/>
                </a:cubicBezTo>
                <a:cubicBezTo>
                  <a:pt x="7423" y="1515"/>
                  <a:pt x="7209" y="1818"/>
                  <a:pt x="7084" y="2103"/>
                </a:cubicBezTo>
                <a:cubicBezTo>
                  <a:pt x="6222" y="1599"/>
                  <a:pt x="5310" y="1332"/>
                  <a:pt x="4493" y="1332"/>
                </a:cubicBezTo>
                <a:cubicBezTo>
                  <a:pt x="4126" y="1332"/>
                  <a:pt x="3777" y="1386"/>
                  <a:pt x="3462" y="1497"/>
                </a:cubicBezTo>
                <a:cubicBezTo>
                  <a:pt x="4210" y="1031"/>
                  <a:pt x="5057" y="795"/>
                  <a:pt x="5890" y="795"/>
                </a:cubicBezTo>
                <a:close/>
                <a:moveTo>
                  <a:pt x="2819" y="1996"/>
                </a:moveTo>
                <a:cubicBezTo>
                  <a:pt x="3355" y="2014"/>
                  <a:pt x="4390" y="2639"/>
                  <a:pt x="5585" y="3620"/>
                </a:cubicBezTo>
                <a:cubicBezTo>
                  <a:pt x="5264" y="3763"/>
                  <a:pt x="4961" y="3977"/>
                  <a:pt x="4675" y="4244"/>
                </a:cubicBezTo>
                <a:cubicBezTo>
                  <a:pt x="4407" y="4530"/>
                  <a:pt x="4193" y="4833"/>
                  <a:pt x="4051" y="5137"/>
                </a:cubicBezTo>
                <a:cubicBezTo>
                  <a:pt x="3069" y="3959"/>
                  <a:pt x="2445" y="2924"/>
                  <a:pt x="2427" y="2371"/>
                </a:cubicBezTo>
                <a:cubicBezTo>
                  <a:pt x="2480" y="2300"/>
                  <a:pt x="2552" y="2246"/>
                  <a:pt x="2623" y="2175"/>
                </a:cubicBezTo>
                <a:cubicBezTo>
                  <a:pt x="2677" y="2103"/>
                  <a:pt x="2748" y="2050"/>
                  <a:pt x="2819" y="1996"/>
                </a:cubicBezTo>
                <a:close/>
                <a:moveTo>
                  <a:pt x="1945" y="3013"/>
                </a:moveTo>
                <a:lnTo>
                  <a:pt x="1945" y="3013"/>
                </a:lnTo>
                <a:cubicBezTo>
                  <a:pt x="1588" y="4048"/>
                  <a:pt x="1820" y="5386"/>
                  <a:pt x="2552" y="6635"/>
                </a:cubicBezTo>
                <a:cubicBezTo>
                  <a:pt x="2249" y="6760"/>
                  <a:pt x="1945" y="6974"/>
                  <a:pt x="1678" y="7260"/>
                </a:cubicBezTo>
                <a:cubicBezTo>
                  <a:pt x="1660" y="7278"/>
                  <a:pt x="1660" y="7278"/>
                  <a:pt x="1660" y="7296"/>
                </a:cubicBezTo>
                <a:cubicBezTo>
                  <a:pt x="1017" y="5957"/>
                  <a:pt x="1124" y="4334"/>
                  <a:pt x="1945" y="3013"/>
                </a:cubicBezTo>
                <a:close/>
                <a:moveTo>
                  <a:pt x="5876" y="0"/>
                </a:moveTo>
                <a:cubicBezTo>
                  <a:pt x="4664" y="0"/>
                  <a:pt x="3429" y="424"/>
                  <a:pt x="2409" y="1265"/>
                </a:cubicBezTo>
                <a:cubicBezTo>
                  <a:pt x="2325" y="1204"/>
                  <a:pt x="2228" y="1175"/>
                  <a:pt x="2129" y="1175"/>
                </a:cubicBezTo>
                <a:cubicBezTo>
                  <a:pt x="1997" y="1175"/>
                  <a:pt x="1861" y="1226"/>
                  <a:pt x="1749" y="1318"/>
                </a:cubicBezTo>
                <a:cubicBezTo>
                  <a:pt x="1588" y="1497"/>
                  <a:pt x="1553" y="1782"/>
                  <a:pt x="1678" y="1996"/>
                </a:cubicBezTo>
                <a:cubicBezTo>
                  <a:pt x="18" y="4013"/>
                  <a:pt x="0" y="6903"/>
                  <a:pt x="1678" y="8777"/>
                </a:cubicBezTo>
                <a:cubicBezTo>
                  <a:pt x="1713" y="8509"/>
                  <a:pt x="1910" y="8152"/>
                  <a:pt x="2231" y="7831"/>
                </a:cubicBezTo>
                <a:cubicBezTo>
                  <a:pt x="2570" y="7492"/>
                  <a:pt x="2927" y="7296"/>
                  <a:pt x="3194" y="7296"/>
                </a:cubicBezTo>
                <a:cubicBezTo>
                  <a:pt x="3212" y="7028"/>
                  <a:pt x="3408" y="6671"/>
                  <a:pt x="3747" y="6332"/>
                </a:cubicBezTo>
                <a:cubicBezTo>
                  <a:pt x="4068" y="5993"/>
                  <a:pt x="4425" y="5797"/>
                  <a:pt x="4693" y="5779"/>
                </a:cubicBezTo>
                <a:cubicBezTo>
                  <a:pt x="4711" y="5601"/>
                  <a:pt x="4818" y="5351"/>
                  <a:pt x="4996" y="5101"/>
                </a:cubicBezTo>
                <a:cubicBezTo>
                  <a:pt x="5014" y="5137"/>
                  <a:pt x="5050" y="5154"/>
                  <a:pt x="5068" y="5190"/>
                </a:cubicBezTo>
                <a:lnTo>
                  <a:pt x="9064" y="9169"/>
                </a:lnTo>
                <a:cubicBezTo>
                  <a:pt x="9136" y="9258"/>
                  <a:pt x="9243" y="9294"/>
                  <a:pt x="9332" y="9294"/>
                </a:cubicBezTo>
                <a:cubicBezTo>
                  <a:pt x="9439" y="9294"/>
                  <a:pt x="9546" y="9258"/>
                  <a:pt x="9618" y="9169"/>
                </a:cubicBezTo>
                <a:cubicBezTo>
                  <a:pt x="9778" y="9026"/>
                  <a:pt x="9778" y="8759"/>
                  <a:pt x="9618" y="8616"/>
                </a:cubicBezTo>
                <a:lnTo>
                  <a:pt x="5621" y="4619"/>
                </a:lnTo>
                <a:cubicBezTo>
                  <a:pt x="5603" y="4601"/>
                  <a:pt x="5585" y="4584"/>
                  <a:pt x="5549" y="4566"/>
                </a:cubicBezTo>
                <a:cubicBezTo>
                  <a:pt x="5781" y="4387"/>
                  <a:pt x="6031" y="4280"/>
                  <a:pt x="6210" y="4262"/>
                </a:cubicBezTo>
                <a:cubicBezTo>
                  <a:pt x="6210" y="3995"/>
                  <a:pt x="6424" y="3638"/>
                  <a:pt x="6745" y="3299"/>
                </a:cubicBezTo>
                <a:cubicBezTo>
                  <a:pt x="7084" y="2978"/>
                  <a:pt x="7441" y="2764"/>
                  <a:pt x="7708" y="2764"/>
                </a:cubicBezTo>
                <a:cubicBezTo>
                  <a:pt x="7708" y="2496"/>
                  <a:pt x="7940" y="2139"/>
                  <a:pt x="8244" y="1800"/>
                </a:cubicBezTo>
                <a:cubicBezTo>
                  <a:pt x="8565" y="1479"/>
                  <a:pt x="8940" y="1283"/>
                  <a:pt x="9189" y="1265"/>
                </a:cubicBezTo>
                <a:cubicBezTo>
                  <a:pt x="8264" y="419"/>
                  <a:pt x="7081" y="0"/>
                  <a:pt x="58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87" name="Google Shape;1487;p11"/>
          <p:cNvGrpSpPr/>
          <p:nvPr/>
        </p:nvGrpSpPr>
        <p:grpSpPr>
          <a:xfrm>
            <a:off x="9893089" y="9172765"/>
            <a:ext cx="541226" cy="458566"/>
            <a:chOff x="6919750" y="1464650"/>
            <a:chExt cx="266325" cy="219925"/>
          </a:xfrm>
        </p:grpSpPr>
        <p:sp>
          <p:nvSpPr>
            <p:cNvPr id="1488" name="Google Shape;1488;p11"/>
            <p:cNvSpPr/>
            <p:nvPr/>
          </p:nvSpPr>
          <p:spPr>
            <a:xfrm>
              <a:off x="6919750" y="1464650"/>
              <a:ext cx="266325" cy="219925"/>
            </a:xfrm>
            <a:custGeom>
              <a:rect b="b" l="l" r="r" t="t"/>
              <a:pathLst>
                <a:path extrusionOk="0" h="8797" w="10653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11"/>
            <p:cNvSpPr/>
            <p:nvPr/>
          </p:nvSpPr>
          <p:spPr>
            <a:xfrm>
              <a:off x="7006275" y="1551175"/>
              <a:ext cx="93250" cy="93250"/>
            </a:xfrm>
            <a:custGeom>
              <a:rect b="b" l="l" r="r" t="t"/>
              <a:pathLst>
                <a:path extrusionOk="0" h="3730" w="373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0" name="Google Shape;1490;p11"/>
          <p:cNvGrpSpPr/>
          <p:nvPr/>
        </p:nvGrpSpPr>
        <p:grpSpPr>
          <a:xfrm>
            <a:off x="10701715" y="9135262"/>
            <a:ext cx="563936" cy="519972"/>
            <a:chOff x="4759875" y="1027050"/>
            <a:chExt cx="277500" cy="249375"/>
          </a:xfrm>
        </p:grpSpPr>
        <p:sp>
          <p:nvSpPr>
            <p:cNvPr id="1491" name="Google Shape;1491;p11"/>
            <p:cNvSpPr/>
            <p:nvPr/>
          </p:nvSpPr>
          <p:spPr>
            <a:xfrm>
              <a:off x="4885225" y="1027050"/>
              <a:ext cx="26800" cy="39725"/>
            </a:xfrm>
            <a:custGeom>
              <a:rect b="b" l="l" r="r" t="t"/>
              <a:pathLst>
                <a:path extrusionOk="0" h="1589" w="1072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1"/>
            <p:cNvSpPr/>
            <p:nvPr/>
          </p:nvSpPr>
          <p:spPr>
            <a:xfrm>
              <a:off x="4795575" y="1077025"/>
              <a:ext cx="206100" cy="159250"/>
            </a:xfrm>
            <a:custGeom>
              <a:rect b="b" l="l" r="r" t="t"/>
              <a:pathLst>
                <a:path extrusionOk="0" h="6370" w="8244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1"/>
            <p:cNvSpPr/>
            <p:nvPr/>
          </p:nvSpPr>
          <p:spPr>
            <a:xfrm>
              <a:off x="4815650" y="1249650"/>
              <a:ext cx="165950" cy="26775"/>
            </a:xfrm>
            <a:custGeom>
              <a:rect b="b" l="l" r="r" t="t"/>
              <a:pathLst>
                <a:path extrusionOk="0" h="1071" w="6638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1"/>
            <p:cNvSpPr/>
            <p:nvPr/>
          </p:nvSpPr>
          <p:spPr>
            <a:xfrm>
              <a:off x="4759875" y="1094425"/>
              <a:ext cx="28125" cy="28125"/>
            </a:xfrm>
            <a:custGeom>
              <a:rect b="b" l="l" r="r" t="t"/>
              <a:pathLst>
                <a:path extrusionOk="0" h="1125" w="1125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1"/>
            <p:cNvSpPr/>
            <p:nvPr/>
          </p:nvSpPr>
          <p:spPr>
            <a:xfrm>
              <a:off x="5009225" y="1094425"/>
              <a:ext cx="28150" cy="28125"/>
            </a:xfrm>
            <a:custGeom>
              <a:rect b="b" l="l" r="r" t="t"/>
              <a:pathLst>
                <a:path extrusionOk="0" h="1125" w="1126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6" name="Google Shape;1496;p11"/>
          <p:cNvGrpSpPr/>
          <p:nvPr/>
        </p:nvGrpSpPr>
        <p:grpSpPr>
          <a:xfrm>
            <a:off x="11533609" y="9110743"/>
            <a:ext cx="572979" cy="524924"/>
            <a:chOff x="3357900" y="1057675"/>
            <a:chExt cx="281950" cy="251750"/>
          </a:xfrm>
        </p:grpSpPr>
        <p:sp>
          <p:nvSpPr>
            <p:cNvPr id="1497" name="Google Shape;1497;p11"/>
            <p:cNvSpPr/>
            <p:nvPr/>
          </p:nvSpPr>
          <p:spPr>
            <a:xfrm>
              <a:off x="3357900" y="1064075"/>
              <a:ext cx="226625" cy="245350"/>
            </a:xfrm>
            <a:custGeom>
              <a:rect b="b" l="l" r="r" t="t"/>
              <a:pathLst>
                <a:path extrusionOk="0" h="9814" w="9065">
                  <a:moveTo>
                    <a:pt x="4158" y="1"/>
                  </a:moveTo>
                  <a:cubicBezTo>
                    <a:pt x="5621" y="1464"/>
                    <a:pt x="6067" y="3730"/>
                    <a:pt x="5103" y="5693"/>
                  </a:cubicBezTo>
                  <a:cubicBezTo>
                    <a:pt x="4227" y="7445"/>
                    <a:pt x="2469" y="8430"/>
                    <a:pt x="654" y="8430"/>
                  </a:cubicBezTo>
                  <a:cubicBezTo>
                    <a:pt x="436" y="8430"/>
                    <a:pt x="218" y="8415"/>
                    <a:pt x="0" y="8387"/>
                  </a:cubicBezTo>
                  <a:lnTo>
                    <a:pt x="0" y="8387"/>
                  </a:lnTo>
                  <a:cubicBezTo>
                    <a:pt x="375" y="8744"/>
                    <a:pt x="803" y="9065"/>
                    <a:pt x="1285" y="9297"/>
                  </a:cubicBezTo>
                  <a:cubicBezTo>
                    <a:pt x="1992" y="9647"/>
                    <a:pt x="2740" y="9813"/>
                    <a:pt x="3476" y="9813"/>
                  </a:cubicBezTo>
                  <a:cubicBezTo>
                    <a:pt x="5285" y="9813"/>
                    <a:pt x="7019" y="8810"/>
                    <a:pt x="7869" y="7084"/>
                  </a:cubicBezTo>
                  <a:cubicBezTo>
                    <a:pt x="9065" y="4640"/>
                    <a:pt x="8101" y="1714"/>
                    <a:pt x="5657" y="482"/>
                  </a:cubicBezTo>
                  <a:cubicBezTo>
                    <a:pt x="5175" y="251"/>
                    <a:pt x="4657" y="72"/>
                    <a:pt x="41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1"/>
            <p:cNvSpPr/>
            <p:nvPr/>
          </p:nvSpPr>
          <p:spPr>
            <a:xfrm>
              <a:off x="3593875" y="1188800"/>
              <a:ext cx="45975" cy="48375"/>
            </a:xfrm>
            <a:custGeom>
              <a:rect b="b" l="l" r="r" t="t"/>
              <a:pathLst>
                <a:path extrusionOk="0" h="1935" w="1839">
                  <a:moveTo>
                    <a:pt x="757" y="1"/>
                  </a:moveTo>
                  <a:cubicBezTo>
                    <a:pt x="743" y="1"/>
                    <a:pt x="728" y="3"/>
                    <a:pt x="714" y="8"/>
                  </a:cubicBezTo>
                  <a:cubicBezTo>
                    <a:pt x="660" y="8"/>
                    <a:pt x="607" y="61"/>
                    <a:pt x="607" y="115"/>
                  </a:cubicBezTo>
                  <a:lnTo>
                    <a:pt x="589" y="579"/>
                  </a:lnTo>
                  <a:cubicBezTo>
                    <a:pt x="589" y="632"/>
                    <a:pt x="553" y="668"/>
                    <a:pt x="500" y="686"/>
                  </a:cubicBezTo>
                  <a:lnTo>
                    <a:pt x="89" y="775"/>
                  </a:lnTo>
                  <a:cubicBezTo>
                    <a:pt x="36" y="793"/>
                    <a:pt x="0" y="846"/>
                    <a:pt x="0" y="900"/>
                  </a:cubicBezTo>
                  <a:cubicBezTo>
                    <a:pt x="0" y="953"/>
                    <a:pt x="18" y="1007"/>
                    <a:pt x="72" y="1025"/>
                  </a:cubicBezTo>
                  <a:lnTo>
                    <a:pt x="250" y="1114"/>
                  </a:lnTo>
                  <a:lnTo>
                    <a:pt x="482" y="1239"/>
                  </a:lnTo>
                  <a:cubicBezTo>
                    <a:pt x="482" y="1257"/>
                    <a:pt x="518" y="1274"/>
                    <a:pt x="518" y="1292"/>
                  </a:cubicBezTo>
                  <a:cubicBezTo>
                    <a:pt x="536" y="1310"/>
                    <a:pt x="536" y="1328"/>
                    <a:pt x="536" y="1364"/>
                  </a:cubicBezTo>
                  <a:lnTo>
                    <a:pt x="536" y="1810"/>
                  </a:lnTo>
                  <a:cubicBezTo>
                    <a:pt x="536" y="1863"/>
                    <a:pt x="571" y="1917"/>
                    <a:pt x="607" y="1935"/>
                  </a:cubicBezTo>
                  <a:cubicBezTo>
                    <a:pt x="678" y="1935"/>
                    <a:pt x="732" y="1935"/>
                    <a:pt x="767" y="1881"/>
                  </a:cubicBezTo>
                  <a:lnTo>
                    <a:pt x="1053" y="1524"/>
                  </a:lnTo>
                  <a:cubicBezTo>
                    <a:pt x="1092" y="1498"/>
                    <a:pt x="1122" y="1482"/>
                    <a:pt x="1163" y="1482"/>
                  </a:cubicBezTo>
                  <a:cubicBezTo>
                    <a:pt x="1178" y="1482"/>
                    <a:pt x="1194" y="1484"/>
                    <a:pt x="1214" y="1489"/>
                  </a:cubicBezTo>
                  <a:lnTo>
                    <a:pt x="1642" y="1649"/>
                  </a:lnTo>
                  <a:cubicBezTo>
                    <a:pt x="1656" y="1654"/>
                    <a:pt x="1670" y="1656"/>
                    <a:pt x="1684" y="1656"/>
                  </a:cubicBezTo>
                  <a:cubicBezTo>
                    <a:pt x="1723" y="1656"/>
                    <a:pt x="1758" y="1640"/>
                    <a:pt x="1785" y="1614"/>
                  </a:cubicBezTo>
                  <a:cubicBezTo>
                    <a:pt x="1838" y="1578"/>
                    <a:pt x="1838" y="1506"/>
                    <a:pt x="1802" y="1471"/>
                  </a:cubicBezTo>
                  <a:lnTo>
                    <a:pt x="1535" y="1078"/>
                  </a:lnTo>
                  <a:cubicBezTo>
                    <a:pt x="1517" y="1043"/>
                    <a:pt x="1517" y="989"/>
                    <a:pt x="1535" y="935"/>
                  </a:cubicBezTo>
                  <a:lnTo>
                    <a:pt x="1785" y="579"/>
                  </a:lnTo>
                  <a:cubicBezTo>
                    <a:pt x="1820" y="525"/>
                    <a:pt x="1820" y="472"/>
                    <a:pt x="1785" y="418"/>
                  </a:cubicBezTo>
                  <a:cubicBezTo>
                    <a:pt x="1771" y="392"/>
                    <a:pt x="1730" y="375"/>
                    <a:pt x="1694" y="375"/>
                  </a:cubicBezTo>
                  <a:cubicBezTo>
                    <a:pt x="1681" y="375"/>
                    <a:pt x="1669" y="378"/>
                    <a:pt x="1660" y="382"/>
                  </a:cubicBezTo>
                  <a:lnTo>
                    <a:pt x="1249" y="472"/>
                  </a:lnTo>
                  <a:cubicBezTo>
                    <a:pt x="1236" y="476"/>
                    <a:pt x="1222" y="478"/>
                    <a:pt x="1209" y="478"/>
                  </a:cubicBezTo>
                  <a:cubicBezTo>
                    <a:pt x="1170" y="478"/>
                    <a:pt x="1133" y="458"/>
                    <a:pt x="1106" y="418"/>
                  </a:cubicBezTo>
                  <a:lnTo>
                    <a:pt x="857" y="43"/>
                  </a:lnTo>
                  <a:cubicBezTo>
                    <a:pt x="831" y="17"/>
                    <a:pt x="795" y="1"/>
                    <a:pt x="7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1"/>
            <p:cNvSpPr/>
            <p:nvPr/>
          </p:nvSpPr>
          <p:spPr>
            <a:xfrm>
              <a:off x="3562650" y="1057675"/>
              <a:ext cx="77200" cy="78325"/>
            </a:xfrm>
            <a:custGeom>
              <a:rect b="b" l="l" r="r" t="t"/>
              <a:pathLst>
                <a:path extrusionOk="0" h="3133" w="3088">
                  <a:moveTo>
                    <a:pt x="934" y="0"/>
                  </a:moveTo>
                  <a:cubicBezTo>
                    <a:pt x="912" y="0"/>
                    <a:pt x="892" y="2"/>
                    <a:pt x="875" y="7"/>
                  </a:cubicBezTo>
                  <a:cubicBezTo>
                    <a:pt x="785" y="60"/>
                    <a:pt x="750" y="150"/>
                    <a:pt x="750" y="239"/>
                  </a:cubicBezTo>
                  <a:lnTo>
                    <a:pt x="839" y="935"/>
                  </a:lnTo>
                  <a:cubicBezTo>
                    <a:pt x="857" y="1024"/>
                    <a:pt x="821" y="1113"/>
                    <a:pt x="732" y="1149"/>
                  </a:cubicBezTo>
                  <a:lnTo>
                    <a:pt x="107" y="1452"/>
                  </a:lnTo>
                  <a:cubicBezTo>
                    <a:pt x="36" y="1488"/>
                    <a:pt x="0" y="1577"/>
                    <a:pt x="0" y="1666"/>
                  </a:cubicBezTo>
                  <a:cubicBezTo>
                    <a:pt x="18" y="1738"/>
                    <a:pt x="89" y="1827"/>
                    <a:pt x="161" y="1845"/>
                  </a:cubicBezTo>
                  <a:lnTo>
                    <a:pt x="464" y="1934"/>
                  </a:lnTo>
                  <a:lnTo>
                    <a:pt x="875" y="2059"/>
                  </a:lnTo>
                  <a:cubicBezTo>
                    <a:pt x="910" y="2059"/>
                    <a:pt x="928" y="2095"/>
                    <a:pt x="982" y="2112"/>
                  </a:cubicBezTo>
                  <a:cubicBezTo>
                    <a:pt x="999" y="2148"/>
                    <a:pt x="1017" y="2184"/>
                    <a:pt x="1035" y="2219"/>
                  </a:cubicBezTo>
                  <a:lnTo>
                    <a:pt x="1142" y="2951"/>
                  </a:lnTo>
                  <a:cubicBezTo>
                    <a:pt x="1160" y="3058"/>
                    <a:pt x="1231" y="3112"/>
                    <a:pt x="1321" y="3129"/>
                  </a:cubicBezTo>
                  <a:cubicBezTo>
                    <a:pt x="1332" y="3132"/>
                    <a:pt x="1343" y="3133"/>
                    <a:pt x="1354" y="3133"/>
                  </a:cubicBezTo>
                  <a:cubicBezTo>
                    <a:pt x="1428" y="3133"/>
                    <a:pt x="1486" y="3082"/>
                    <a:pt x="1517" y="3004"/>
                  </a:cubicBezTo>
                  <a:lnTo>
                    <a:pt x="1874" y="2362"/>
                  </a:lnTo>
                  <a:cubicBezTo>
                    <a:pt x="1918" y="2288"/>
                    <a:pt x="1975" y="2251"/>
                    <a:pt x="2055" y="2251"/>
                  </a:cubicBezTo>
                  <a:cubicBezTo>
                    <a:pt x="2071" y="2251"/>
                    <a:pt x="2088" y="2252"/>
                    <a:pt x="2106" y="2255"/>
                  </a:cubicBezTo>
                  <a:lnTo>
                    <a:pt x="2837" y="2362"/>
                  </a:lnTo>
                  <a:cubicBezTo>
                    <a:pt x="2852" y="2365"/>
                    <a:pt x="2866" y="2367"/>
                    <a:pt x="2880" y="2367"/>
                  </a:cubicBezTo>
                  <a:cubicBezTo>
                    <a:pt x="2949" y="2367"/>
                    <a:pt x="3004" y="2329"/>
                    <a:pt x="3034" y="2255"/>
                  </a:cubicBezTo>
                  <a:cubicBezTo>
                    <a:pt x="3087" y="2184"/>
                    <a:pt x="3069" y="2077"/>
                    <a:pt x="3016" y="2023"/>
                  </a:cubicBezTo>
                  <a:lnTo>
                    <a:pt x="2498" y="1488"/>
                  </a:lnTo>
                  <a:cubicBezTo>
                    <a:pt x="2463" y="1434"/>
                    <a:pt x="2445" y="1327"/>
                    <a:pt x="2463" y="1256"/>
                  </a:cubicBezTo>
                  <a:lnTo>
                    <a:pt x="2748" y="578"/>
                  </a:lnTo>
                  <a:cubicBezTo>
                    <a:pt x="2766" y="507"/>
                    <a:pt x="2766" y="399"/>
                    <a:pt x="2712" y="346"/>
                  </a:cubicBezTo>
                  <a:cubicBezTo>
                    <a:pt x="2677" y="311"/>
                    <a:pt x="2620" y="284"/>
                    <a:pt x="2564" y="284"/>
                  </a:cubicBezTo>
                  <a:cubicBezTo>
                    <a:pt x="2534" y="284"/>
                    <a:pt x="2505" y="292"/>
                    <a:pt x="2480" y="310"/>
                  </a:cubicBezTo>
                  <a:lnTo>
                    <a:pt x="1856" y="614"/>
                  </a:lnTo>
                  <a:cubicBezTo>
                    <a:pt x="1824" y="626"/>
                    <a:pt x="1793" y="632"/>
                    <a:pt x="1763" y="632"/>
                  </a:cubicBezTo>
                  <a:cubicBezTo>
                    <a:pt x="1708" y="632"/>
                    <a:pt x="1659" y="612"/>
                    <a:pt x="1624" y="578"/>
                  </a:cubicBezTo>
                  <a:lnTo>
                    <a:pt x="1124" y="60"/>
                  </a:lnTo>
                  <a:cubicBezTo>
                    <a:pt x="1071" y="20"/>
                    <a:pt x="997" y="0"/>
                    <a:pt x="9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0" name="Google Shape;1500;p11"/>
          <p:cNvGrpSpPr/>
          <p:nvPr/>
        </p:nvGrpSpPr>
        <p:grpSpPr>
          <a:xfrm>
            <a:off x="12399326" y="9087807"/>
            <a:ext cx="293755" cy="614844"/>
            <a:chOff x="3783900" y="1046675"/>
            <a:chExt cx="144550" cy="294875"/>
          </a:xfrm>
        </p:grpSpPr>
        <p:sp>
          <p:nvSpPr>
            <p:cNvPr id="1501" name="Google Shape;1501;p11"/>
            <p:cNvSpPr/>
            <p:nvPr/>
          </p:nvSpPr>
          <p:spPr>
            <a:xfrm>
              <a:off x="3783900" y="1046675"/>
              <a:ext cx="144550" cy="294875"/>
            </a:xfrm>
            <a:custGeom>
              <a:rect b="b" l="l" r="r" t="t"/>
              <a:pathLst>
                <a:path extrusionOk="0" h="11795" w="5782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1"/>
            <p:cNvSpPr/>
            <p:nvPr/>
          </p:nvSpPr>
          <p:spPr>
            <a:xfrm>
              <a:off x="3821350" y="1161775"/>
              <a:ext cx="69625" cy="146325"/>
            </a:xfrm>
            <a:custGeom>
              <a:rect b="b" l="l" r="r" t="t"/>
              <a:pathLst>
                <a:path extrusionOk="0" h="5853" w="2785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3" name="Google Shape;1503;p11"/>
          <p:cNvSpPr/>
          <p:nvPr/>
        </p:nvSpPr>
        <p:spPr>
          <a:xfrm>
            <a:off x="13206010" y="9125028"/>
            <a:ext cx="395314" cy="555314"/>
          </a:xfrm>
          <a:custGeom>
            <a:rect b="b" l="l" r="r" t="t"/>
            <a:pathLst>
              <a:path extrusionOk="0" h="10653" w="7781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4" name="Google Shape;1504;p11"/>
          <p:cNvGrpSpPr/>
          <p:nvPr/>
        </p:nvGrpSpPr>
        <p:grpSpPr>
          <a:xfrm>
            <a:off x="13781296" y="8716620"/>
            <a:ext cx="849460" cy="1031551"/>
            <a:chOff x="238550" y="1487175"/>
            <a:chExt cx="418000" cy="494725"/>
          </a:xfrm>
        </p:grpSpPr>
        <p:sp>
          <p:nvSpPr>
            <p:cNvPr id="1505" name="Google Shape;1505;p11"/>
            <p:cNvSpPr/>
            <p:nvPr/>
          </p:nvSpPr>
          <p:spPr>
            <a:xfrm>
              <a:off x="238550" y="1487175"/>
              <a:ext cx="184700" cy="358675"/>
            </a:xfrm>
            <a:custGeom>
              <a:rect b="b" l="l" r="r" t="t"/>
              <a:pathLst>
                <a:path extrusionOk="0" h="14347" w="7388">
                  <a:moveTo>
                    <a:pt x="1" y="1"/>
                  </a:moveTo>
                  <a:close/>
                  <a:moveTo>
                    <a:pt x="4997" y="13543"/>
                  </a:moveTo>
                  <a:lnTo>
                    <a:pt x="4997" y="14346"/>
                  </a:lnTo>
                  <a:lnTo>
                    <a:pt x="7388" y="14346"/>
                  </a:lnTo>
                  <a:lnTo>
                    <a:pt x="7388" y="135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11"/>
            <p:cNvSpPr/>
            <p:nvPr/>
          </p:nvSpPr>
          <p:spPr>
            <a:xfrm>
              <a:off x="596300" y="1825750"/>
              <a:ext cx="60250" cy="20100"/>
            </a:xfrm>
            <a:custGeom>
              <a:rect b="b" l="l" r="r" t="t"/>
              <a:pathLst>
                <a:path extrusionOk="0" h="804" w="2410">
                  <a:moveTo>
                    <a:pt x="1" y="0"/>
                  </a:moveTo>
                  <a:lnTo>
                    <a:pt x="1" y="803"/>
                  </a:lnTo>
                  <a:lnTo>
                    <a:pt x="2409" y="803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11"/>
            <p:cNvSpPr/>
            <p:nvPr/>
          </p:nvSpPr>
          <p:spPr>
            <a:xfrm>
              <a:off x="436600" y="1762400"/>
              <a:ext cx="146800" cy="146350"/>
            </a:xfrm>
            <a:custGeom>
              <a:rect b="b" l="l" r="r" t="t"/>
              <a:pathLst>
                <a:path extrusionOk="0" h="5854" w="5872">
                  <a:moveTo>
                    <a:pt x="2927" y="1"/>
                  </a:moveTo>
                  <a:cubicBezTo>
                    <a:pt x="1321" y="1"/>
                    <a:pt x="1" y="1321"/>
                    <a:pt x="1" y="2927"/>
                  </a:cubicBezTo>
                  <a:cubicBezTo>
                    <a:pt x="1" y="4551"/>
                    <a:pt x="1321" y="5853"/>
                    <a:pt x="2927" y="5853"/>
                  </a:cubicBezTo>
                  <a:cubicBezTo>
                    <a:pt x="4551" y="5853"/>
                    <a:pt x="5871" y="4551"/>
                    <a:pt x="5871" y="2927"/>
                  </a:cubicBezTo>
                  <a:cubicBezTo>
                    <a:pt x="5871" y="1321"/>
                    <a:pt x="4551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11"/>
            <p:cNvSpPr/>
            <p:nvPr/>
          </p:nvSpPr>
          <p:spPr>
            <a:xfrm>
              <a:off x="499950" y="192210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0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11"/>
            <p:cNvSpPr/>
            <p:nvPr/>
          </p:nvSpPr>
          <p:spPr>
            <a:xfrm>
              <a:off x="499950" y="168925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1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11"/>
            <p:cNvSpPr/>
            <p:nvPr/>
          </p:nvSpPr>
          <p:spPr>
            <a:xfrm>
              <a:off x="399150" y="18895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5" y="1"/>
                  </a:moveTo>
                  <a:lnTo>
                    <a:pt x="0" y="1696"/>
                  </a:lnTo>
                  <a:lnTo>
                    <a:pt x="571" y="2267"/>
                  </a:lnTo>
                  <a:lnTo>
                    <a:pt x="2266" y="57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11"/>
            <p:cNvSpPr/>
            <p:nvPr/>
          </p:nvSpPr>
          <p:spPr>
            <a:xfrm>
              <a:off x="564175" y="172537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6" y="1"/>
                  </a:moveTo>
                  <a:lnTo>
                    <a:pt x="1" y="1696"/>
                  </a:lnTo>
                  <a:lnTo>
                    <a:pt x="572" y="2267"/>
                  </a:lnTo>
                  <a:lnTo>
                    <a:pt x="2267" y="572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11"/>
            <p:cNvSpPr/>
            <p:nvPr/>
          </p:nvSpPr>
          <p:spPr>
            <a:xfrm>
              <a:off x="399600" y="17249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571" y="1"/>
                  </a:moveTo>
                  <a:lnTo>
                    <a:pt x="0" y="572"/>
                  </a:lnTo>
                  <a:lnTo>
                    <a:pt x="1695" y="2267"/>
                  </a:lnTo>
                  <a:lnTo>
                    <a:pt x="2266" y="169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11"/>
            <p:cNvSpPr/>
            <p:nvPr/>
          </p:nvSpPr>
          <p:spPr>
            <a:xfrm>
              <a:off x="564175" y="1889975"/>
              <a:ext cx="56250" cy="56675"/>
            </a:xfrm>
            <a:custGeom>
              <a:rect b="b" l="l" r="r" t="t"/>
              <a:pathLst>
                <a:path extrusionOk="0" h="2267" w="2250">
                  <a:moveTo>
                    <a:pt x="554" y="1"/>
                  </a:moveTo>
                  <a:lnTo>
                    <a:pt x="1" y="572"/>
                  </a:lnTo>
                  <a:lnTo>
                    <a:pt x="1696" y="2267"/>
                  </a:lnTo>
                  <a:lnTo>
                    <a:pt x="2249" y="169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4" name="Google Shape;1514;p11"/>
          <p:cNvSpPr/>
          <p:nvPr/>
        </p:nvSpPr>
        <p:spPr>
          <a:xfrm>
            <a:off x="14810226" y="9329828"/>
            <a:ext cx="575671" cy="332521"/>
          </a:xfrm>
          <a:custGeom>
            <a:rect b="b" l="l" r="r" t="t"/>
            <a:pathLst>
              <a:path extrusionOk="0" h="6379" w="11331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5" name="Google Shape;1515;p11"/>
          <p:cNvSpPr/>
          <p:nvPr/>
        </p:nvSpPr>
        <p:spPr>
          <a:xfrm>
            <a:off x="15565672" y="9193329"/>
            <a:ext cx="541226" cy="575800"/>
          </a:xfrm>
          <a:custGeom>
            <a:rect b="b" l="l" r="r" t="t"/>
            <a:pathLst>
              <a:path extrusionOk="0" h="11046" w="10653">
                <a:moveTo>
                  <a:pt x="5336" y="1"/>
                </a:moveTo>
                <a:cubicBezTo>
                  <a:pt x="5193" y="1"/>
                  <a:pt x="5068" y="126"/>
                  <a:pt x="5068" y="268"/>
                </a:cubicBezTo>
                <a:lnTo>
                  <a:pt x="5068" y="607"/>
                </a:lnTo>
                <a:cubicBezTo>
                  <a:pt x="2249" y="732"/>
                  <a:pt x="1" y="2838"/>
                  <a:pt x="1" y="5389"/>
                </a:cubicBezTo>
                <a:cubicBezTo>
                  <a:pt x="1" y="5479"/>
                  <a:pt x="54" y="5532"/>
                  <a:pt x="143" y="5532"/>
                </a:cubicBezTo>
                <a:cubicBezTo>
                  <a:pt x="215" y="5532"/>
                  <a:pt x="268" y="5479"/>
                  <a:pt x="268" y="5389"/>
                </a:cubicBezTo>
                <a:cubicBezTo>
                  <a:pt x="268" y="4604"/>
                  <a:pt x="1000" y="3962"/>
                  <a:pt x="1874" y="3962"/>
                </a:cubicBezTo>
                <a:cubicBezTo>
                  <a:pt x="2748" y="3962"/>
                  <a:pt x="3462" y="4604"/>
                  <a:pt x="3462" y="5389"/>
                </a:cubicBezTo>
                <a:cubicBezTo>
                  <a:pt x="3462" y="5479"/>
                  <a:pt x="3516" y="5532"/>
                  <a:pt x="3605" y="5532"/>
                </a:cubicBezTo>
                <a:cubicBezTo>
                  <a:pt x="3676" y="5532"/>
                  <a:pt x="3730" y="5479"/>
                  <a:pt x="3730" y="5389"/>
                </a:cubicBezTo>
                <a:cubicBezTo>
                  <a:pt x="3730" y="4693"/>
                  <a:pt x="4301" y="4105"/>
                  <a:pt x="5068" y="3998"/>
                </a:cubicBezTo>
                <a:lnTo>
                  <a:pt x="5068" y="9386"/>
                </a:lnTo>
                <a:lnTo>
                  <a:pt x="4925" y="9386"/>
                </a:lnTo>
                <a:lnTo>
                  <a:pt x="4925" y="9993"/>
                </a:lnTo>
                <a:cubicBezTo>
                  <a:pt x="4925" y="10135"/>
                  <a:pt x="4818" y="10260"/>
                  <a:pt x="4658" y="10260"/>
                </a:cubicBezTo>
                <a:cubicBezTo>
                  <a:pt x="4515" y="10260"/>
                  <a:pt x="4390" y="10135"/>
                  <a:pt x="4390" y="9993"/>
                </a:cubicBezTo>
                <a:cubicBezTo>
                  <a:pt x="4390" y="9761"/>
                  <a:pt x="4229" y="9582"/>
                  <a:pt x="3997" y="9582"/>
                </a:cubicBezTo>
                <a:cubicBezTo>
                  <a:pt x="3765" y="9582"/>
                  <a:pt x="3605" y="9761"/>
                  <a:pt x="3605" y="9993"/>
                </a:cubicBezTo>
                <a:cubicBezTo>
                  <a:pt x="3605" y="10581"/>
                  <a:pt x="4087" y="11045"/>
                  <a:pt x="4658" y="11045"/>
                </a:cubicBezTo>
                <a:cubicBezTo>
                  <a:pt x="5246" y="11045"/>
                  <a:pt x="5728" y="10581"/>
                  <a:pt x="5728" y="9993"/>
                </a:cubicBezTo>
                <a:lnTo>
                  <a:pt x="5728" y="9386"/>
                </a:lnTo>
                <a:lnTo>
                  <a:pt x="5585" y="9386"/>
                </a:lnTo>
                <a:lnTo>
                  <a:pt x="5585" y="3998"/>
                </a:lnTo>
                <a:cubicBezTo>
                  <a:pt x="6353" y="4105"/>
                  <a:pt x="6924" y="4693"/>
                  <a:pt x="6924" y="5389"/>
                </a:cubicBezTo>
                <a:cubicBezTo>
                  <a:pt x="6924" y="5479"/>
                  <a:pt x="6977" y="5532"/>
                  <a:pt x="7066" y="5532"/>
                </a:cubicBezTo>
                <a:cubicBezTo>
                  <a:pt x="7138" y="5532"/>
                  <a:pt x="7191" y="5479"/>
                  <a:pt x="7191" y="5389"/>
                </a:cubicBezTo>
                <a:cubicBezTo>
                  <a:pt x="7191" y="4604"/>
                  <a:pt x="7923" y="3962"/>
                  <a:pt x="8797" y="3962"/>
                </a:cubicBezTo>
                <a:cubicBezTo>
                  <a:pt x="9671" y="3962"/>
                  <a:pt x="10385" y="4604"/>
                  <a:pt x="10385" y="5389"/>
                </a:cubicBezTo>
                <a:cubicBezTo>
                  <a:pt x="10385" y="5479"/>
                  <a:pt x="10439" y="5532"/>
                  <a:pt x="10528" y="5532"/>
                </a:cubicBezTo>
                <a:cubicBezTo>
                  <a:pt x="10599" y="5532"/>
                  <a:pt x="10653" y="5479"/>
                  <a:pt x="10653" y="5389"/>
                </a:cubicBezTo>
                <a:cubicBezTo>
                  <a:pt x="10653" y="2838"/>
                  <a:pt x="8422" y="732"/>
                  <a:pt x="5585" y="607"/>
                </a:cubicBezTo>
                <a:lnTo>
                  <a:pt x="5585" y="268"/>
                </a:lnTo>
                <a:cubicBezTo>
                  <a:pt x="5585" y="126"/>
                  <a:pt x="5478" y="1"/>
                  <a:pt x="533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6" name="Google Shape;1516;p11"/>
          <p:cNvGrpSpPr/>
          <p:nvPr/>
        </p:nvGrpSpPr>
        <p:grpSpPr>
          <a:xfrm>
            <a:off x="16475520" y="9216092"/>
            <a:ext cx="560633" cy="556461"/>
            <a:chOff x="6010925" y="3998175"/>
            <a:chExt cx="275875" cy="266875"/>
          </a:xfrm>
        </p:grpSpPr>
        <p:sp>
          <p:nvSpPr>
            <p:cNvPr id="1517" name="Google Shape;1517;p11"/>
            <p:cNvSpPr/>
            <p:nvPr/>
          </p:nvSpPr>
          <p:spPr>
            <a:xfrm>
              <a:off x="6222525" y="3998175"/>
              <a:ext cx="64275" cy="58575"/>
            </a:xfrm>
            <a:custGeom>
              <a:rect b="b" l="l" r="r" t="t"/>
              <a:pathLst>
                <a:path extrusionOk="0" h="2343" w="2571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11"/>
            <p:cNvSpPr/>
            <p:nvPr/>
          </p:nvSpPr>
          <p:spPr>
            <a:xfrm>
              <a:off x="6010925" y="4089600"/>
              <a:ext cx="85400" cy="77650"/>
            </a:xfrm>
            <a:custGeom>
              <a:rect b="b" l="l" r="r" t="t"/>
              <a:pathLst>
                <a:path extrusionOk="0" h="3106" w="3416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11"/>
            <p:cNvSpPr/>
            <p:nvPr/>
          </p:nvSpPr>
          <p:spPr>
            <a:xfrm>
              <a:off x="6111825" y="4181175"/>
              <a:ext cx="80400" cy="83875"/>
            </a:xfrm>
            <a:custGeom>
              <a:rect b="b" l="l" r="r" t="t"/>
              <a:pathLst>
                <a:path extrusionOk="0" h="3355" w="3216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11"/>
            <p:cNvSpPr/>
            <p:nvPr/>
          </p:nvSpPr>
          <p:spPr>
            <a:xfrm>
              <a:off x="6086050" y="4013025"/>
              <a:ext cx="179325" cy="178900"/>
            </a:xfrm>
            <a:custGeom>
              <a:rect b="b" l="l" r="r" t="t"/>
              <a:pathLst>
                <a:path extrusionOk="0" h="7156" w="7173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11"/>
            <p:cNvSpPr/>
            <p:nvPr/>
          </p:nvSpPr>
          <p:spPr>
            <a:xfrm>
              <a:off x="6042775" y="4183750"/>
              <a:ext cx="57575" cy="47550"/>
            </a:xfrm>
            <a:custGeom>
              <a:rect b="b" l="l" r="r" t="t"/>
              <a:pathLst>
                <a:path extrusionOk="0" h="1902" w="2303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2" name="Google Shape;1522;p11"/>
          <p:cNvGrpSpPr/>
          <p:nvPr/>
        </p:nvGrpSpPr>
        <p:grpSpPr>
          <a:xfrm>
            <a:off x="17401264" y="9245008"/>
            <a:ext cx="541226" cy="471597"/>
            <a:chOff x="6866650" y="1038650"/>
            <a:chExt cx="266325" cy="226175"/>
          </a:xfrm>
        </p:grpSpPr>
        <p:sp>
          <p:nvSpPr>
            <p:cNvPr id="1523" name="Google Shape;1523;p11"/>
            <p:cNvSpPr/>
            <p:nvPr/>
          </p:nvSpPr>
          <p:spPr>
            <a:xfrm>
              <a:off x="6866650" y="1078350"/>
              <a:ext cx="39725" cy="186475"/>
            </a:xfrm>
            <a:custGeom>
              <a:rect b="b" l="l" r="r" t="t"/>
              <a:pathLst>
                <a:path extrusionOk="0" h="7459" w="1589">
                  <a:moveTo>
                    <a:pt x="536" y="1"/>
                  </a:moveTo>
                  <a:cubicBezTo>
                    <a:pt x="233" y="1"/>
                    <a:pt x="1" y="250"/>
                    <a:pt x="1" y="536"/>
                  </a:cubicBezTo>
                  <a:lnTo>
                    <a:pt x="1" y="6924"/>
                  </a:lnTo>
                  <a:cubicBezTo>
                    <a:pt x="1" y="7227"/>
                    <a:pt x="233" y="7459"/>
                    <a:pt x="536" y="7459"/>
                  </a:cubicBezTo>
                  <a:lnTo>
                    <a:pt x="1589" y="7459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11"/>
            <p:cNvSpPr/>
            <p:nvPr/>
          </p:nvSpPr>
          <p:spPr>
            <a:xfrm>
              <a:off x="7092800" y="1078350"/>
              <a:ext cx="40175" cy="186475"/>
            </a:xfrm>
            <a:custGeom>
              <a:rect b="b" l="l" r="r" t="t"/>
              <a:pathLst>
                <a:path extrusionOk="0" h="7459" w="1607">
                  <a:moveTo>
                    <a:pt x="1" y="1"/>
                  </a:moveTo>
                  <a:lnTo>
                    <a:pt x="1" y="7459"/>
                  </a:lnTo>
                  <a:lnTo>
                    <a:pt x="1072" y="7459"/>
                  </a:lnTo>
                  <a:cubicBezTo>
                    <a:pt x="1375" y="7459"/>
                    <a:pt x="1607" y="7227"/>
                    <a:pt x="1607" y="6924"/>
                  </a:cubicBezTo>
                  <a:lnTo>
                    <a:pt x="1607" y="536"/>
                  </a:lnTo>
                  <a:cubicBezTo>
                    <a:pt x="1607" y="250"/>
                    <a:pt x="1375" y="1"/>
                    <a:pt x="10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11"/>
            <p:cNvSpPr/>
            <p:nvPr/>
          </p:nvSpPr>
          <p:spPr>
            <a:xfrm>
              <a:off x="6919750" y="1038650"/>
              <a:ext cx="159700" cy="226175"/>
            </a:xfrm>
            <a:custGeom>
              <a:rect b="b" l="l" r="r" t="t"/>
              <a:pathLst>
                <a:path extrusionOk="0" h="9047" w="6388">
                  <a:moveTo>
                    <a:pt x="3997" y="786"/>
                  </a:moveTo>
                  <a:cubicBezTo>
                    <a:pt x="4086" y="786"/>
                    <a:pt x="4140" y="857"/>
                    <a:pt x="4140" y="929"/>
                  </a:cubicBezTo>
                  <a:lnTo>
                    <a:pt x="4140" y="1589"/>
                  </a:lnTo>
                  <a:lnTo>
                    <a:pt x="2266" y="1589"/>
                  </a:lnTo>
                  <a:lnTo>
                    <a:pt x="2266" y="929"/>
                  </a:lnTo>
                  <a:cubicBezTo>
                    <a:pt x="2266" y="857"/>
                    <a:pt x="2320" y="786"/>
                    <a:pt x="2409" y="786"/>
                  </a:cubicBezTo>
                  <a:close/>
                  <a:moveTo>
                    <a:pt x="2409" y="1"/>
                  </a:moveTo>
                  <a:cubicBezTo>
                    <a:pt x="1891" y="1"/>
                    <a:pt x="1463" y="411"/>
                    <a:pt x="1463" y="929"/>
                  </a:cubicBezTo>
                  <a:lnTo>
                    <a:pt x="1463" y="1589"/>
                  </a:lnTo>
                  <a:lnTo>
                    <a:pt x="0" y="1589"/>
                  </a:lnTo>
                  <a:lnTo>
                    <a:pt x="0" y="9047"/>
                  </a:lnTo>
                  <a:lnTo>
                    <a:pt x="6388" y="9047"/>
                  </a:lnTo>
                  <a:lnTo>
                    <a:pt x="6388" y="1589"/>
                  </a:lnTo>
                  <a:lnTo>
                    <a:pt x="4925" y="1589"/>
                  </a:lnTo>
                  <a:lnTo>
                    <a:pt x="4925" y="929"/>
                  </a:lnTo>
                  <a:cubicBezTo>
                    <a:pt x="4925" y="411"/>
                    <a:pt x="4514" y="1"/>
                    <a:pt x="39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6" name="Google Shape;1526;p11"/>
          <p:cNvGrpSpPr/>
          <p:nvPr/>
        </p:nvGrpSpPr>
        <p:grpSpPr>
          <a:xfrm>
            <a:off x="10848772" y="4099160"/>
            <a:ext cx="418887" cy="554376"/>
            <a:chOff x="2033075" y="2942475"/>
            <a:chExt cx="206125" cy="265875"/>
          </a:xfrm>
        </p:grpSpPr>
        <p:sp>
          <p:nvSpPr>
            <p:cNvPr id="1527" name="Google Shape;1527;p11"/>
            <p:cNvSpPr/>
            <p:nvPr/>
          </p:nvSpPr>
          <p:spPr>
            <a:xfrm>
              <a:off x="2033075" y="2942475"/>
              <a:ext cx="206125" cy="265875"/>
            </a:xfrm>
            <a:custGeom>
              <a:rect b="b" l="l" r="r" t="t"/>
              <a:pathLst>
                <a:path extrusionOk="0" h="10635" w="8245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11"/>
            <p:cNvSpPr/>
            <p:nvPr/>
          </p:nvSpPr>
          <p:spPr>
            <a:xfrm>
              <a:off x="2072775" y="306557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11"/>
            <p:cNvSpPr/>
            <p:nvPr/>
          </p:nvSpPr>
          <p:spPr>
            <a:xfrm>
              <a:off x="2072775" y="3038825"/>
              <a:ext cx="43300" cy="13400"/>
            </a:xfrm>
            <a:custGeom>
              <a:rect b="b" l="l" r="r" t="t"/>
              <a:pathLst>
                <a:path extrusionOk="0" h="536" w="1732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11"/>
            <p:cNvSpPr/>
            <p:nvPr/>
          </p:nvSpPr>
          <p:spPr>
            <a:xfrm>
              <a:off x="2072775" y="3091900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11"/>
            <p:cNvSpPr/>
            <p:nvPr/>
          </p:nvSpPr>
          <p:spPr>
            <a:xfrm>
              <a:off x="2072775" y="3118650"/>
              <a:ext cx="126275" cy="13425"/>
            </a:xfrm>
            <a:custGeom>
              <a:rect b="b" l="l" r="r" t="t"/>
              <a:pathLst>
                <a:path extrusionOk="0" h="537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11"/>
            <p:cNvSpPr/>
            <p:nvPr/>
          </p:nvSpPr>
          <p:spPr>
            <a:xfrm>
              <a:off x="2072775" y="314542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3" name="Google Shape;1533;p11"/>
          <p:cNvSpPr/>
          <p:nvPr/>
        </p:nvSpPr>
        <p:spPr>
          <a:xfrm>
            <a:off x="6797326" y="10127105"/>
            <a:ext cx="433367" cy="609266"/>
          </a:xfrm>
          <a:custGeom>
            <a:rect b="b" l="l" r="r" t="t"/>
            <a:pathLst>
              <a:path extrusionOk="0" h="11688" w="8530">
                <a:moveTo>
                  <a:pt x="3373" y="857"/>
                </a:moveTo>
                <a:lnTo>
                  <a:pt x="3373" y="857"/>
                </a:lnTo>
                <a:cubicBezTo>
                  <a:pt x="3159" y="1142"/>
                  <a:pt x="3052" y="1499"/>
                  <a:pt x="3052" y="1856"/>
                </a:cubicBezTo>
                <a:lnTo>
                  <a:pt x="3052" y="2659"/>
                </a:lnTo>
                <a:lnTo>
                  <a:pt x="2392" y="2659"/>
                </a:lnTo>
                <a:lnTo>
                  <a:pt x="2392" y="2124"/>
                </a:lnTo>
                <a:cubicBezTo>
                  <a:pt x="2392" y="1517"/>
                  <a:pt x="2802" y="1017"/>
                  <a:pt x="3373" y="857"/>
                </a:cubicBezTo>
                <a:close/>
                <a:moveTo>
                  <a:pt x="4069" y="839"/>
                </a:moveTo>
                <a:cubicBezTo>
                  <a:pt x="4640" y="1000"/>
                  <a:pt x="5050" y="1499"/>
                  <a:pt x="5050" y="2124"/>
                </a:cubicBezTo>
                <a:lnTo>
                  <a:pt x="5050" y="2659"/>
                </a:lnTo>
                <a:lnTo>
                  <a:pt x="3587" y="2659"/>
                </a:lnTo>
                <a:lnTo>
                  <a:pt x="3587" y="1856"/>
                </a:lnTo>
                <a:cubicBezTo>
                  <a:pt x="3587" y="1463"/>
                  <a:pt x="3784" y="1107"/>
                  <a:pt x="4069" y="839"/>
                </a:cubicBezTo>
                <a:close/>
                <a:moveTo>
                  <a:pt x="4925" y="536"/>
                </a:moveTo>
                <a:cubicBezTo>
                  <a:pt x="5657" y="536"/>
                  <a:pt x="6246" y="1124"/>
                  <a:pt x="6246" y="1856"/>
                </a:cubicBezTo>
                <a:lnTo>
                  <a:pt x="6246" y="2659"/>
                </a:lnTo>
                <a:lnTo>
                  <a:pt x="5586" y="2659"/>
                </a:lnTo>
                <a:lnTo>
                  <a:pt x="5586" y="2124"/>
                </a:lnTo>
                <a:cubicBezTo>
                  <a:pt x="5586" y="1463"/>
                  <a:pt x="5247" y="875"/>
                  <a:pt x="4711" y="554"/>
                </a:cubicBezTo>
                <a:cubicBezTo>
                  <a:pt x="4783" y="554"/>
                  <a:pt x="4854" y="536"/>
                  <a:pt x="4925" y="536"/>
                </a:cubicBezTo>
                <a:close/>
                <a:moveTo>
                  <a:pt x="7316" y="4871"/>
                </a:moveTo>
                <a:lnTo>
                  <a:pt x="7691" y="9796"/>
                </a:lnTo>
                <a:lnTo>
                  <a:pt x="6959" y="10528"/>
                </a:lnTo>
                <a:lnTo>
                  <a:pt x="7316" y="4871"/>
                </a:lnTo>
                <a:close/>
                <a:moveTo>
                  <a:pt x="6603" y="3462"/>
                </a:moveTo>
                <a:lnTo>
                  <a:pt x="6139" y="10902"/>
                </a:lnTo>
                <a:lnTo>
                  <a:pt x="804" y="10902"/>
                </a:lnTo>
                <a:lnTo>
                  <a:pt x="1286" y="3462"/>
                </a:lnTo>
                <a:lnTo>
                  <a:pt x="1857" y="3462"/>
                </a:lnTo>
                <a:lnTo>
                  <a:pt x="1857" y="4515"/>
                </a:lnTo>
                <a:cubicBezTo>
                  <a:pt x="1857" y="4675"/>
                  <a:pt x="1981" y="4782"/>
                  <a:pt x="2124" y="4782"/>
                </a:cubicBezTo>
                <a:cubicBezTo>
                  <a:pt x="2267" y="4782"/>
                  <a:pt x="2392" y="4675"/>
                  <a:pt x="2392" y="4515"/>
                </a:cubicBezTo>
                <a:lnTo>
                  <a:pt x="2392" y="3462"/>
                </a:lnTo>
                <a:lnTo>
                  <a:pt x="5050" y="3462"/>
                </a:lnTo>
                <a:lnTo>
                  <a:pt x="5050" y="4515"/>
                </a:lnTo>
                <a:cubicBezTo>
                  <a:pt x="5050" y="4675"/>
                  <a:pt x="5175" y="4782"/>
                  <a:pt x="5318" y="4782"/>
                </a:cubicBezTo>
                <a:cubicBezTo>
                  <a:pt x="5479" y="4782"/>
                  <a:pt x="5586" y="4675"/>
                  <a:pt x="5586" y="4515"/>
                </a:cubicBezTo>
                <a:lnTo>
                  <a:pt x="5586" y="3462"/>
                </a:lnTo>
                <a:close/>
                <a:moveTo>
                  <a:pt x="4925" y="0"/>
                </a:moveTo>
                <a:cubicBezTo>
                  <a:pt x="4569" y="0"/>
                  <a:pt x="4230" y="107"/>
                  <a:pt x="3962" y="286"/>
                </a:cubicBezTo>
                <a:cubicBezTo>
                  <a:pt x="3873" y="268"/>
                  <a:pt x="3801" y="268"/>
                  <a:pt x="3730" y="268"/>
                </a:cubicBezTo>
                <a:cubicBezTo>
                  <a:pt x="2695" y="268"/>
                  <a:pt x="1857" y="1107"/>
                  <a:pt x="1857" y="2124"/>
                </a:cubicBezTo>
                <a:lnTo>
                  <a:pt x="1857" y="2659"/>
                </a:lnTo>
                <a:lnTo>
                  <a:pt x="1036" y="2659"/>
                </a:lnTo>
                <a:cubicBezTo>
                  <a:pt x="768" y="2659"/>
                  <a:pt x="518" y="2873"/>
                  <a:pt x="500" y="3159"/>
                </a:cubicBezTo>
                <a:lnTo>
                  <a:pt x="19" y="11134"/>
                </a:lnTo>
                <a:cubicBezTo>
                  <a:pt x="1" y="11455"/>
                  <a:pt x="233" y="11687"/>
                  <a:pt x="536" y="11687"/>
                </a:cubicBezTo>
                <a:lnTo>
                  <a:pt x="6710" y="11687"/>
                </a:lnTo>
                <a:cubicBezTo>
                  <a:pt x="6852" y="11687"/>
                  <a:pt x="6995" y="11634"/>
                  <a:pt x="7084" y="11527"/>
                </a:cubicBezTo>
                <a:lnTo>
                  <a:pt x="8351" y="10278"/>
                </a:lnTo>
                <a:cubicBezTo>
                  <a:pt x="8458" y="10171"/>
                  <a:pt x="8530" y="10010"/>
                  <a:pt x="8512" y="9867"/>
                </a:cubicBezTo>
                <a:lnTo>
                  <a:pt x="7977" y="3159"/>
                </a:lnTo>
                <a:cubicBezTo>
                  <a:pt x="7977" y="2891"/>
                  <a:pt x="7727" y="2659"/>
                  <a:pt x="7459" y="2659"/>
                </a:cubicBezTo>
                <a:lnTo>
                  <a:pt x="6781" y="2659"/>
                </a:lnTo>
                <a:lnTo>
                  <a:pt x="6781" y="1856"/>
                </a:lnTo>
                <a:cubicBezTo>
                  <a:pt x="6781" y="839"/>
                  <a:pt x="5960" y="0"/>
                  <a:pt x="49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4" name="Google Shape;1534;p11"/>
          <p:cNvGrpSpPr/>
          <p:nvPr/>
        </p:nvGrpSpPr>
        <p:grpSpPr>
          <a:xfrm>
            <a:off x="7562028" y="10182006"/>
            <a:ext cx="500480" cy="554376"/>
            <a:chOff x="3081775" y="1061400"/>
            <a:chExt cx="246275" cy="265875"/>
          </a:xfrm>
        </p:grpSpPr>
        <p:sp>
          <p:nvSpPr>
            <p:cNvPr id="1535" name="Google Shape;1535;p11"/>
            <p:cNvSpPr/>
            <p:nvPr/>
          </p:nvSpPr>
          <p:spPr>
            <a:xfrm>
              <a:off x="3081775" y="1061400"/>
              <a:ext cx="246275" cy="225750"/>
            </a:xfrm>
            <a:custGeom>
              <a:rect b="b" l="l" r="r" t="t"/>
              <a:pathLst>
                <a:path extrusionOk="0" h="9030" w="9851">
                  <a:moveTo>
                    <a:pt x="3070" y="2124"/>
                  </a:moveTo>
                  <a:lnTo>
                    <a:pt x="3070" y="3052"/>
                  </a:lnTo>
                  <a:lnTo>
                    <a:pt x="1607" y="3052"/>
                  </a:lnTo>
                  <a:lnTo>
                    <a:pt x="1607" y="2124"/>
                  </a:lnTo>
                  <a:close/>
                  <a:moveTo>
                    <a:pt x="5068" y="2124"/>
                  </a:moveTo>
                  <a:lnTo>
                    <a:pt x="5068" y="3052"/>
                  </a:lnTo>
                  <a:lnTo>
                    <a:pt x="3605" y="3052"/>
                  </a:lnTo>
                  <a:lnTo>
                    <a:pt x="3605" y="2124"/>
                  </a:lnTo>
                  <a:close/>
                  <a:moveTo>
                    <a:pt x="7067" y="2124"/>
                  </a:moveTo>
                  <a:lnTo>
                    <a:pt x="7067" y="3052"/>
                  </a:lnTo>
                  <a:lnTo>
                    <a:pt x="5603" y="3052"/>
                  </a:lnTo>
                  <a:lnTo>
                    <a:pt x="5603" y="2124"/>
                  </a:lnTo>
                  <a:close/>
                  <a:moveTo>
                    <a:pt x="9065" y="2124"/>
                  </a:moveTo>
                  <a:lnTo>
                    <a:pt x="9065" y="3052"/>
                  </a:lnTo>
                  <a:lnTo>
                    <a:pt x="7584" y="3052"/>
                  </a:lnTo>
                  <a:lnTo>
                    <a:pt x="7584" y="2124"/>
                  </a:lnTo>
                  <a:close/>
                  <a:moveTo>
                    <a:pt x="3070" y="3587"/>
                  </a:moveTo>
                  <a:lnTo>
                    <a:pt x="3070" y="4515"/>
                  </a:lnTo>
                  <a:lnTo>
                    <a:pt x="1607" y="4515"/>
                  </a:lnTo>
                  <a:lnTo>
                    <a:pt x="1607" y="3587"/>
                  </a:lnTo>
                  <a:close/>
                  <a:moveTo>
                    <a:pt x="5068" y="3587"/>
                  </a:moveTo>
                  <a:lnTo>
                    <a:pt x="5068" y="4515"/>
                  </a:lnTo>
                  <a:lnTo>
                    <a:pt x="3605" y="4515"/>
                  </a:lnTo>
                  <a:lnTo>
                    <a:pt x="3605" y="3587"/>
                  </a:lnTo>
                  <a:close/>
                  <a:moveTo>
                    <a:pt x="7067" y="3587"/>
                  </a:moveTo>
                  <a:lnTo>
                    <a:pt x="7067" y="4515"/>
                  </a:lnTo>
                  <a:lnTo>
                    <a:pt x="5603" y="4515"/>
                  </a:lnTo>
                  <a:lnTo>
                    <a:pt x="5603" y="3587"/>
                  </a:lnTo>
                  <a:close/>
                  <a:moveTo>
                    <a:pt x="9065" y="3587"/>
                  </a:moveTo>
                  <a:lnTo>
                    <a:pt x="9065" y="4515"/>
                  </a:lnTo>
                  <a:lnTo>
                    <a:pt x="7584" y="4515"/>
                  </a:lnTo>
                  <a:lnTo>
                    <a:pt x="7584" y="3587"/>
                  </a:lnTo>
                  <a:close/>
                  <a:moveTo>
                    <a:pt x="9065" y="5050"/>
                  </a:moveTo>
                  <a:lnTo>
                    <a:pt x="9065" y="5639"/>
                  </a:lnTo>
                  <a:lnTo>
                    <a:pt x="7584" y="5782"/>
                  </a:lnTo>
                  <a:lnTo>
                    <a:pt x="7584" y="5050"/>
                  </a:lnTo>
                  <a:close/>
                  <a:moveTo>
                    <a:pt x="7067" y="5050"/>
                  </a:moveTo>
                  <a:lnTo>
                    <a:pt x="7067" y="5817"/>
                  </a:lnTo>
                  <a:lnTo>
                    <a:pt x="5603" y="5960"/>
                  </a:lnTo>
                  <a:lnTo>
                    <a:pt x="5603" y="5050"/>
                  </a:lnTo>
                  <a:close/>
                  <a:moveTo>
                    <a:pt x="5068" y="5050"/>
                  </a:moveTo>
                  <a:lnTo>
                    <a:pt x="5068" y="6014"/>
                  </a:lnTo>
                  <a:lnTo>
                    <a:pt x="3605" y="6139"/>
                  </a:lnTo>
                  <a:lnTo>
                    <a:pt x="3605" y="5050"/>
                  </a:lnTo>
                  <a:close/>
                  <a:moveTo>
                    <a:pt x="3070" y="5050"/>
                  </a:moveTo>
                  <a:lnTo>
                    <a:pt x="3070" y="6174"/>
                  </a:lnTo>
                  <a:lnTo>
                    <a:pt x="1607" y="6317"/>
                  </a:lnTo>
                  <a:lnTo>
                    <a:pt x="1607" y="5050"/>
                  </a:lnTo>
                  <a:close/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43" y="804"/>
                    <a:pt x="804" y="964"/>
                    <a:pt x="804" y="1196"/>
                  </a:cubicBezTo>
                  <a:lnTo>
                    <a:pt x="804" y="7834"/>
                  </a:lnTo>
                  <a:cubicBezTo>
                    <a:pt x="804" y="8512"/>
                    <a:pt x="1339" y="9029"/>
                    <a:pt x="1999" y="9029"/>
                  </a:cubicBezTo>
                  <a:lnTo>
                    <a:pt x="9457" y="9029"/>
                  </a:lnTo>
                  <a:cubicBezTo>
                    <a:pt x="9689" y="9029"/>
                    <a:pt x="9850" y="8868"/>
                    <a:pt x="9850" y="8637"/>
                  </a:cubicBezTo>
                  <a:cubicBezTo>
                    <a:pt x="9850" y="8405"/>
                    <a:pt x="9689" y="8244"/>
                    <a:pt x="9457" y="8244"/>
                  </a:cubicBezTo>
                  <a:lnTo>
                    <a:pt x="1999" y="8244"/>
                  </a:lnTo>
                  <a:cubicBezTo>
                    <a:pt x="1785" y="8244"/>
                    <a:pt x="1607" y="8066"/>
                    <a:pt x="1607" y="7834"/>
                  </a:cubicBezTo>
                  <a:lnTo>
                    <a:pt x="1607" y="7102"/>
                  </a:lnTo>
                  <a:lnTo>
                    <a:pt x="9850" y="6370"/>
                  </a:lnTo>
                  <a:lnTo>
                    <a:pt x="9850" y="1321"/>
                  </a:lnTo>
                  <a:lnTo>
                    <a:pt x="1607" y="1321"/>
                  </a:lnTo>
                  <a:lnTo>
                    <a:pt x="1607" y="1196"/>
                  </a:lnTo>
                  <a:cubicBezTo>
                    <a:pt x="1607" y="536"/>
                    <a:pt x="1071" y="1"/>
                    <a:pt x="4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11"/>
            <p:cNvSpPr/>
            <p:nvPr/>
          </p:nvSpPr>
          <p:spPr>
            <a:xfrm>
              <a:off x="3121925" y="1287125"/>
              <a:ext cx="39725" cy="40150"/>
            </a:xfrm>
            <a:custGeom>
              <a:rect b="b" l="l" r="r" t="t"/>
              <a:pathLst>
                <a:path extrusionOk="0" h="1606" w="1589">
                  <a:moveTo>
                    <a:pt x="786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49"/>
                    <a:pt x="358" y="1606"/>
                    <a:pt x="786" y="1606"/>
                  </a:cubicBezTo>
                  <a:cubicBezTo>
                    <a:pt x="1232" y="1606"/>
                    <a:pt x="1589" y="1249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11"/>
            <p:cNvSpPr/>
            <p:nvPr/>
          </p:nvSpPr>
          <p:spPr>
            <a:xfrm>
              <a:off x="3268250" y="1287125"/>
              <a:ext cx="40150" cy="40150"/>
            </a:xfrm>
            <a:custGeom>
              <a:rect b="b" l="l" r="r" t="t"/>
              <a:pathLst>
                <a:path extrusionOk="0" h="1606" w="1606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49"/>
                    <a:pt x="357" y="1606"/>
                    <a:pt x="803" y="1606"/>
                  </a:cubicBezTo>
                  <a:cubicBezTo>
                    <a:pt x="1231" y="1606"/>
                    <a:pt x="1606" y="1249"/>
                    <a:pt x="1606" y="803"/>
                  </a:cubicBezTo>
                  <a:cubicBezTo>
                    <a:pt x="1606" y="357"/>
                    <a:pt x="1231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8" name="Google Shape;1538;p11"/>
          <p:cNvGrpSpPr/>
          <p:nvPr/>
        </p:nvGrpSpPr>
        <p:grpSpPr>
          <a:xfrm>
            <a:off x="8391618" y="10246329"/>
            <a:ext cx="567543" cy="498547"/>
            <a:chOff x="2847150" y="1805000"/>
            <a:chExt cx="279275" cy="239100"/>
          </a:xfrm>
        </p:grpSpPr>
        <p:sp>
          <p:nvSpPr>
            <p:cNvPr id="1539" name="Google Shape;1539;p11"/>
            <p:cNvSpPr/>
            <p:nvPr/>
          </p:nvSpPr>
          <p:spPr>
            <a:xfrm>
              <a:off x="2847150" y="1805000"/>
              <a:ext cx="279275" cy="145450"/>
            </a:xfrm>
            <a:custGeom>
              <a:rect b="b" l="l" r="r" t="t"/>
              <a:pathLst>
                <a:path extrusionOk="0" h="5818" w="11171">
                  <a:moveTo>
                    <a:pt x="5585" y="0"/>
                  </a:moveTo>
                  <a:lnTo>
                    <a:pt x="1" y="5317"/>
                  </a:lnTo>
                  <a:lnTo>
                    <a:pt x="607" y="5817"/>
                  </a:lnTo>
                  <a:lnTo>
                    <a:pt x="5585" y="1089"/>
                  </a:lnTo>
                  <a:lnTo>
                    <a:pt x="10563" y="5817"/>
                  </a:lnTo>
                  <a:lnTo>
                    <a:pt x="11170" y="531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11"/>
            <p:cNvSpPr/>
            <p:nvPr/>
          </p:nvSpPr>
          <p:spPr>
            <a:xfrm>
              <a:off x="2887300" y="1850950"/>
              <a:ext cx="199425" cy="193150"/>
            </a:xfrm>
            <a:custGeom>
              <a:rect b="b" l="l" r="r" t="t"/>
              <a:pathLst>
                <a:path extrusionOk="0" h="7726" w="7977">
                  <a:moveTo>
                    <a:pt x="3979" y="0"/>
                  </a:moveTo>
                  <a:lnTo>
                    <a:pt x="0" y="3783"/>
                  </a:lnTo>
                  <a:lnTo>
                    <a:pt x="0" y="7726"/>
                  </a:lnTo>
                  <a:lnTo>
                    <a:pt x="3176" y="7726"/>
                  </a:lnTo>
                  <a:lnTo>
                    <a:pt x="3176" y="4407"/>
                  </a:lnTo>
                  <a:lnTo>
                    <a:pt x="4782" y="4407"/>
                  </a:lnTo>
                  <a:lnTo>
                    <a:pt x="4782" y="7726"/>
                  </a:lnTo>
                  <a:lnTo>
                    <a:pt x="7976" y="7726"/>
                  </a:lnTo>
                  <a:lnTo>
                    <a:pt x="7976" y="378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1" name="Google Shape;1541;p11"/>
          <p:cNvSpPr/>
          <p:nvPr/>
        </p:nvSpPr>
        <p:spPr>
          <a:xfrm>
            <a:off x="9286446" y="10322729"/>
            <a:ext cx="594673" cy="291184"/>
          </a:xfrm>
          <a:custGeom>
            <a:rect b="b" l="l" r="r" t="t"/>
            <a:pathLst>
              <a:path extrusionOk="0" h="5586" w="11705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42" name="Google Shape;1542;p11"/>
          <p:cNvGrpSpPr/>
          <p:nvPr/>
        </p:nvGrpSpPr>
        <p:grpSpPr>
          <a:xfrm>
            <a:off x="10214705" y="10161162"/>
            <a:ext cx="541226" cy="555314"/>
            <a:chOff x="6435300" y="1095300"/>
            <a:chExt cx="266325" cy="266325"/>
          </a:xfrm>
        </p:grpSpPr>
        <p:sp>
          <p:nvSpPr>
            <p:cNvPr id="1543" name="Google Shape;1543;p11"/>
            <p:cNvSpPr/>
            <p:nvPr/>
          </p:nvSpPr>
          <p:spPr>
            <a:xfrm>
              <a:off x="6444225" y="1095300"/>
              <a:ext cx="247150" cy="266325"/>
            </a:xfrm>
            <a:custGeom>
              <a:rect b="b" l="l" r="r" t="t"/>
              <a:pathLst>
                <a:path extrusionOk="0" h="10653" w="9886">
                  <a:moveTo>
                    <a:pt x="4961" y="1607"/>
                  </a:moveTo>
                  <a:cubicBezTo>
                    <a:pt x="5122" y="1607"/>
                    <a:pt x="5229" y="1731"/>
                    <a:pt x="5229" y="1856"/>
                  </a:cubicBezTo>
                  <a:cubicBezTo>
                    <a:pt x="5229" y="2017"/>
                    <a:pt x="5122" y="2124"/>
                    <a:pt x="4961" y="2124"/>
                  </a:cubicBezTo>
                  <a:cubicBezTo>
                    <a:pt x="4818" y="2124"/>
                    <a:pt x="4693" y="2017"/>
                    <a:pt x="4693" y="1856"/>
                  </a:cubicBezTo>
                  <a:cubicBezTo>
                    <a:pt x="4693" y="1731"/>
                    <a:pt x="4818" y="1607"/>
                    <a:pt x="4961" y="1607"/>
                  </a:cubicBezTo>
                  <a:close/>
                  <a:moveTo>
                    <a:pt x="4961" y="1"/>
                  </a:moveTo>
                  <a:cubicBezTo>
                    <a:pt x="4747" y="1"/>
                    <a:pt x="4568" y="179"/>
                    <a:pt x="4568" y="393"/>
                  </a:cubicBezTo>
                  <a:lnTo>
                    <a:pt x="4568" y="1178"/>
                  </a:lnTo>
                  <a:cubicBezTo>
                    <a:pt x="4444" y="1232"/>
                    <a:pt x="4337" y="1357"/>
                    <a:pt x="4265" y="1464"/>
                  </a:cubicBezTo>
                  <a:lnTo>
                    <a:pt x="839" y="1464"/>
                  </a:lnTo>
                  <a:cubicBezTo>
                    <a:pt x="607" y="1464"/>
                    <a:pt x="429" y="1642"/>
                    <a:pt x="429" y="1856"/>
                  </a:cubicBezTo>
                  <a:cubicBezTo>
                    <a:pt x="429" y="2053"/>
                    <a:pt x="572" y="2231"/>
                    <a:pt x="768" y="2249"/>
                  </a:cubicBezTo>
                  <a:lnTo>
                    <a:pt x="1" y="6121"/>
                  </a:lnTo>
                  <a:lnTo>
                    <a:pt x="554" y="6121"/>
                  </a:lnTo>
                  <a:lnTo>
                    <a:pt x="1143" y="3087"/>
                  </a:lnTo>
                  <a:lnTo>
                    <a:pt x="1892" y="6121"/>
                  </a:lnTo>
                  <a:lnTo>
                    <a:pt x="2427" y="6121"/>
                  </a:lnTo>
                  <a:lnTo>
                    <a:pt x="1464" y="2267"/>
                  </a:lnTo>
                  <a:lnTo>
                    <a:pt x="4265" y="2267"/>
                  </a:lnTo>
                  <a:cubicBezTo>
                    <a:pt x="4337" y="2392"/>
                    <a:pt x="4426" y="2499"/>
                    <a:pt x="4551" y="2570"/>
                  </a:cubicBezTo>
                  <a:lnTo>
                    <a:pt x="4551" y="9315"/>
                  </a:lnTo>
                  <a:lnTo>
                    <a:pt x="3623" y="9315"/>
                  </a:lnTo>
                  <a:cubicBezTo>
                    <a:pt x="3480" y="9315"/>
                    <a:pt x="3355" y="9439"/>
                    <a:pt x="3355" y="9582"/>
                  </a:cubicBezTo>
                  <a:lnTo>
                    <a:pt x="3355" y="9850"/>
                  </a:lnTo>
                  <a:lnTo>
                    <a:pt x="1767" y="9850"/>
                  </a:lnTo>
                  <a:lnTo>
                    <a:pt x="1767" y="10653"/>
                  </a:lnTo>
                  <a:lnTo>
                    <a:pt x="8155" y="10653"/>
                  </a:lnTo>
                  <a:lnTo>
                    <a:pt x="8155" y="9850"/>
                  </a:lnTo>
                  <a:lnTo>
                    <a:pt x="6567" y="9850"/>
                  </a:lnTo>
                  <a:lnTo>
                    <a:pt x="6567" y="9582"/>
                  </a:lnTo>
                  <a:cubicBezTo>
                    <a:pt x="6567" y="9439"/>
                    <a:pt x="6442" y="9315"/>
                    <a:pt x="6299" y="9315"/>
                  </a:cubicBezTo>
                  <a:lnTo>
                    <a:pt x="5354" y="9315"/>
                  </a:lnTo>
                  <a:lnTo>
                    <a:pt x="5354" y="2570"/>
                  </a:lnTo>
                  <a:cubicBezTo>
                    <a:pt x="5478" y="2499"/>
                    <a:pt x="5603" y="2392"/>
                    <a:pt x="5657" y="2267"/>
                  </a:cubicBezTo>
                  <a:lnTo>
                    <a:pt x="8208" y="2267"/>
                  </a:lnTo>
                  <a:lnTo>
                    <a:pt x="7459" y="6121"/>
                  </a:lnTo>
                  <a:lnTo>
                    <a:pt x="8012" y="6121"/>
                  </a:lnTo>
                  <a:lnTo>
                    <a:pt x="8601" y="3087"/>
                  </a:lnTo>
                  <a:lnTo>
                    <a:pt x="9350" y="6121"/>
                  </a:lnTo>
                  <a:lnTo>
                    <a:pt x="9886" y="6121"/>
                  </a:lnTo>
                  <a:lnTo>
                    <a:pt x="8922" y="2267"/>
                  </a:lnTo>
                  <a:lnTo>
                    <a:pt x="9083" y="2267"/>
                  </a:lnTo>
                  <a:cubicBezTo>
                    <a:pt x="9315" y="2267"/>
                    <a:pt x="9493" y="2088"/>
                    <a:pt x="9493" y="1856"/>
                  </a:cubicBezTo>
                  <a:cubicBezTo>
                    <a:pt x="9493" y="1642"/>
                    <a:pt x="9315" y="1464"/>
                    <a:pt x="9083" y="1464"/>
                  </a:cubicBezTo>
                  <a:lnTo>
                    <a:pt x="5657" y="1464"/>
                  </a:lnTo>
                  <a:cubicBezTo>
                    <a:pt x="5603" y="1357"/>
                    <a:pt x="5478" y="1232"/>
                    <a:pt x="5354" y="1178"/>
                  </a:cubicBezTo>
                  <a:lnTo>
                    <a:pt x="5354" y="393"/>
                  </a:lnTo>
                  <a:cubicBezTo>
                    <a:pt x="5354" y="179"/>
                    <a:pt x="5193" y="1"/>
                    <a:pt x="4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11"/>
            <p:cNvSpPr/>
            <p:nvPr/>
          </p:nvSpPr>
          <p:spPr>
            <a:xfrm>
              <a:off x="6435300" y="1258125"/>
              <a:ext cx="79875" cy="20100"/>
            </a:xfrm>
            <a:custGeom>
              <a:rect b="b" l="l" r="r" t="t"/>
              <a:pathLst>
                <a:path extrusionOk="0" h="804" w="3195">
                  <a:moveTo>
                    <a:pt x="1" y="0"/>
                  </a:moveTo>
                  <a:cubicBezTo>
                    <a:pt x="1" y="446"/>
                    <a:pt x="715" y="803"/>
                    <a:pt x="1589" y="803"/>
                  </a:cubicBezTo>
                  <a:cubicBezTo>
                    <a:pt x="2481" y="803"/>
                    <a:pt x="3195" y="446"/>
                    <a:pt x="3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11"/>
            <p:cNvSpPr/>
            <p:nvPr/>
          </p:nvSpPr>
          <p:spPr>
            <a:xfrm>
              <a:off x="6621325" y="1258125"/>
              <a:ext cx="80300" cy="20100"/>
            </a:xfrm>
            <a:custGeom>
              <a:rect b="b" l="l" r="r" t="t"/>
              <a:pathLst>
                <a:path extrusionOk="0" h="804" w="3212">
                  <a:moveTo>
                    <a:pt x="0" y="0"/>
                  </a:moveTo>
                  <a:cubicBezTo>
                    <a:pt x="0" y="446"/>
                    <a:pt x="732" y="803"/>
                    <a:pt x="1606" y="803"/>
                  </a:cubicBezTo>
                  <a:cubicBezTo>
                    <a:pt x="2480" y="803"/>
                    <a:pt x="3212" y="446"/>
                    <a:pt x="3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6" name="Google Shape;1546;p11"/>
          <p:cNvSpPr/>
          <p:nvPr/>
        </p:nvSpPr>
        <p:spPr>
          <a:xfrm>
            <a:off x="11080786" y="10183023"/>
            <a:ext cx="378954" cy="506940"/>
          </a:xfrm>
          <a:custGeom>
            <a:rect b="b" l="l" r="r" t="t"/>
            <a:pathLst>
              <a:path extrusionOk="0" h="9725" w="7459">
                <a:moveTo>
                  <a:pt x="3729" y="804"/>
                </a:moveTo>
                <a:cubicBezTo>
                  <a:pt x="4835" y="804"/>
                  <a:pt x="5728" y="1696"/>
                  <a:pt x="5728" y="2802"/>
                </a:cubicBezTo>
                <a:lnTo>
                  <a:pt x="5728" y="4283"/>
                </a:lnTo>
                <a:lnTo>
                  <a:pt x="3729" y="4122"/>
                </a:lnTo>
                <a:lnTo>
                  <a:pt x="1731" y="4283"/>
                </a:lnTo>
                <a:lnTo>
                  <a:pt x="1731" y="2802"/>
                </a:lnTo>
                <a:cubicBezTo>
                  <a:pt x="1731" y="1696"/>
                  <a:pt x="2641" y="804"/>
                  <a:pt x="3729" y="804"/>
                </a:cubicBezTo>
                <a:close/>
                <a:moveTo>
                  <a:pt x="3729" y="6121"/>
                </a:moveTo>
                <a:cubicBezTo>
                  <a:pt x="4175" y="6121"/>
                  <a:pt x="4532" y="6495"/>
                  <a:pt x="4532" y="6924"/>
                </a:cubicBezTo>
                <a:cubicBezTo>
                  <a:pt x="4532" y="7263"/>
                  <a:pt x="4300" y="7566"/>
                  <a:pt x="3997" y="7691"/>
                </a:cubicBezTo>
                <a:lnTo>
                  <a:pt x="3997" y="8387"/>
                </a:lnTo>
                <a:lnTo>
                  <a:pt x="3462" y="8387"/>
                </a:lnTo>
                <a:lnTo>
                  <a:pt x="3462" y="7691"/>
                </a:lnTo>
                <a:cubicBezTo>
                  <a:pt x="3158" y="7584"/>
                  <a:pt x="2926" y="7280"/>
                  <a:pt x="2926" y="6924"/>
                </a:cubicBezTo>
                <a:cubicBezTo>
                  <a:pt x="2926" y="6495"/>
                  <a:pt x="3301" y="6121"/>
                  <a:pt x="3729" y="6121"/>
                </a:cubicBezTo>
                <a:close/>
                <a:moveTo>
                  <a:pt x="3729" y="1"/>
                </a:moveTo>
                <a:cubicBezTo>
                  <a:pt x="2195" y="1"/>
                  <a:pt x="928" y="1267"/>
                  <a:pt x="928" y="2802"/>
                </a:cubicBezTo>
                <a:lnTo>
                  <a:pt x="928" y="4336"/>
                </a:lnTo>
                <a:lnTo>
                  <a:pt x="0" y="4390"/>
                </a:lnTo>
                <a:lnTo>
                  <a:pt x="0" y="9457"/>
                </a:lnTo>
                <a:lnTo>
                  <a:pt x="3729" y="9725"/>
                </a:lnTo>
                <a:lnTo>
                  <a:pt x="7458" y="9457"/>
                </a:lnTo>
                <a:lnTo>
                  <a:pt x="7458" y="4390"/>
                </a:lnTo>
                <a:lnTo>
                  <a:pt x="6530" y="4336"/>
                </a:lnTo>
                <a:lnTo>
                  <a:pt x="6530" y="2802"/>
                </a:lnTo>
                <a:cubicBezTo>
                  <a:pt x="6530" y="1267"/>
                  <a:pt x="5281" y="1"/>
                  <a:pt x="372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7" name="Google Shape;1547;p11"/>
          <p:cNvSpPr/>
          <p:nvPr/>
        </p:nvSpPr>
        <p:spPr>
          <a:xfrm>
            <a:off x="11789025" y="10139722"/>
            <a:ext cx="480463" cy="472536"/>
          </a:xfrm>
          <a:custGeom>
            <a:rect b="b" l="l" r="r" t="t"/>
            <a:pathLst>
              <a:path extrusionOk="0" h="9065" w="9457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48" name="Google Shape;1548;p11"/>
          <p:cNvGrpSpPr/>
          <p:nvPr/>
        </p:nvGrpSpPr>
        <p:grpSpPr>
          <a:xfrm>
            <a:off x="12601802" y="10153617"/>
            <a:ext cx="463240" cy="555314"/>
            <a:chOff x="4506525" y="1060950"/>
            <a:chExt cx="227950" cy="266325"/>
          </a:xfrm>
        </p:grpSpPr>
        <p:sp>
          <p:nvSpPr>
            <p:cNvPr id="1549" name="Google Shape;1549;p11"/>
            <p:cNvSpPr/>
            <p:nvPr/>
          </p:nvSpPr>
          <p:spPr>
            <a:xfrm>
              <a:off x="4603750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11"/>
            <p:cNvSpPr/>
            <p:nvPr/>
          </p:nvSpPr>
          <p:spPr>
            <a:xfrm>
              <a:off x="4623825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11"/>
            <p:cNvSpPr/>
            <p:nvPr/>
          </p:nvSpPr>
          <p:spPr>
            <a:xfrm>
              <a:off x="4613575" y="12206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11"/>
            <p:cNvSpPr/>
            <p:nvPr/>
          </p:nvSpPr>
          <p:spPr>
            <a:xfrm>
              <a:off x="4613575" y="1247425"/>
              <a:ext cx="13400" cy="12950"/>
            </a:xfrm>
            <a:custGeom>
              <a:rect b="b" l="l" r="r" t="t"/>
              <a:pathLst>
                <a:path extrusionOk="0" h="518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0"/>
                    <a:pt x="125" y="517"/>
                    <a:pt x="268" y="517"/>
                  </a:cubicBezTo>
                  <a:cubicBezTo>
                    <a:pt x="429" y="517"/>
                    <a:pt x="536" y="410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11"/>
            <p:cNvSpPr/>
            <p:nvPr/>
          </p:nvSpPr>
          <p:spPr>
            <a:xfrm>
              <a:off x="4613575" y="1270600"/>
              <a:ext cx="13400" cy="13425"/>
            </a:xfrm>
            <a:custGeom>
              <a:rect b="b" l="l" r="r" t="t"/>
              <a:pathLst>
                <a:path extrusionOk="0" h="537" w="536">
                  <a:moveTo>
                    <a:pt x="268" y="1"/>
                  </a:moveTo>
                  <a:cubicBezTo>
                    <a:pt x="125" y="1"/>
                    <a:pt x="1" y="126"/>
                    <a:pt x="1" y="269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9"/>
                  </a:cubicBezTo>
                  <a:cubicBezTo>
                    <a:pt x="536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11"/>
            <p:cNvSpPr/>
            <p:nvPr/>
          </p:nvSpPr>
          <p:spPr>
            <a:xfrm>
              <a:off x="4506525" y="1060950"/>
              <a:ext cx="227950" cy="266325"/>
            </a:xfrm>
            <a:custGeom>
              <a:rect b="b" l="l" r="r" t="t"/>
              <a:pathLst>
                <a:path extrusionOk="0" h="10653" w="9118">
                  <a:moveTo>
                    <a:pt x="5300" y="2927"/>
                  </a:moveTo>
                  <a:cubicBezTo>
                    <a:pt x="5567" y="3159"/>
                    <a:pt x="5746" y="3498"/>
                    <a:pt x="5746" y="3855"/>
                  </a:cubicBezTo>
                  <a:cubicBezTo>
                    <a:pt x="5746" y="4533"/>
                    <a:pt x="5228" y="5050"/>
                    <a:pt x="4550" y="5050"/>
                  </a:cubicBezTo>
                  <a:cubicBezTo>
                    <a:pt x="3890" y="5050"/>
                    <a:pt x="3355" y="4533"/>
                    <a:pt x="3355" y="3855"/>
                  </a:cubicBezTo>
                  <a:cubicBezTo>
                    <a:pt x="3355" y="3498"/>
                    <a:pt x="3533" y="3159"/>
                    <a:pt x="3819" y="2927"/>
                  </a:cubicBezTo>
                  <a:close/>
                  <a:moveTo>
                    <a:pt x="5585" y="5586"/>
                  </a:moveTo>
                  <a:cubicBezTo>
                    <a:pt x="6317" y="5960"/>
                    <a:pt x="6816" y="6710"/>
                    <a:pt x="6816" y="7584"/>
                  </a:cubicBezTo>
                  <a:cubicBezTo>
                    <a:pt x="6816" y="8833"/>
                    <a:pt x="5817" y="9850"/>
                    <a:pt x="4550" y="9850"/>
                  </a:cubicBezTo>
                  <a:cubicBezTo>
                    <a:pt x="3301" y="9850"/>
                    <a:pt x="2284" y="8833"/>
                    <a:pt x="2284" y="7584"/>
                  </a:cubicBezTo>
                  <a:cubicBezTo>
                    <a:pt x="2284" y="6710"/>
                    <a:pt x="2802" y="5960"/>
                    <a:pt x="3533" y="5586"/>
                  </a:cubicBezTo>
                  <a:cubicBezTo>
                    <a:pt x="3836" y="5764"/>
                    <a:pt x="4193" y="5853"/>
                    <a:pt x="4550" y="5853"/>
                  </a:cubicBezTo>
                  <a:cubicBezTo>
                    <a:pt x="4925" y="5853"/>
                    <a:pt x="5282" y="5764"/>
                    <a:pt x="5585" y="5586"/>
                  </a:cubicBezTo>
                  <a:close/>
                  <a:moveTo>
                    <a:pt x="3497" y="1"/>
                  </a:moveTo>
                  <a:cubicBezTo>
                    <a:pt x="3355" y="1"/>
                    <a:pt x="3230" y="126"/>
                    <a:pt x="3230" y="268"/>
                  </a:cubicBezTo>
                  <a:lnTo>
                    <a:pt x="3230" y="2124"/>
                  </a:lnTo>
                  <a:lnTo>
                    <a:pt x="2695" y="2124"/>
                  </a:lnTo>
                  <a:cubicBezTo>
                    <a:pt x="2463" y="2124"/>
                    <a:pt x="2284" y="2303"/>
                    <a:pt x="2284" y="2534"/>
                  </a:cubicBezTo>
                  <a:cubicBezTo>
                    <a:pt x="2284" y="2766"/>
                    <a:pt x="2463" y="2927"/>
                    <a:pt x="2695" y="2927"/>
                  </a:cubicBezTo>
                  <a:lnTo>
                    <a:pt x="2784" y="2927"/>
                  </a:lnTo>
                  <a:cubicBezTo>
                    <a:pt x="2641" y="3213"/>
                    <a:pt x="2552" y="3534"/>
                    <a:pt x="2552" y="3855"/>
                  </a:cubicBezTo>
                  <a:cubicBezTo>
                    <a:pt x="2552" y="4301"/>
                    <a:pt x="2695" y="4676"/>
                    <a:pt x="2926" y="5015"/>
                  </a:cubicBezTo>
                  <a:cubicBezTo>
                    <a:pt x="2677" y="5157"/>
                    <a:pt x="2463" y="5354"/>
                    <a:pt x="2266" y="5568"/>
                  </a:cubicBezTo>
                  <a:lnTo>
                    <a:pt x="1267" y="4872"/>
                  </a:lnTo>
                  <a:lnTo>
                    <a:pt x="500" y="3962"/>
                  </a:lnTo>
                  <a:cubicBezTo>
                    <a:pt x="453" y="3906"/>
                    <a:pt x="382" y="3879"/>
                    <a:pt x="310" y="3879"/>
                  </a:cubicBezTo>
                  <a:cubicBezTo>
                    <a:pt x="244" y="3879"/>
                    <a:pt x="176" y="3901"/>
                    <a:pt x="125" y="3944"/>
                  </a:cubicBezTo>
                  <a:cubicBezTo>
                    <a:pt x="18" y="4033"/>
                    <a:pt x="0" y="4212"/>
                    <a:pt x="90" y="4319"/>
                  </a:cubicBezTo>
                  <a:lnTo>
                    <a:pt x="696" y="5015"/>
                  </a:lnTo>
                  <a:lnTo>
                    <a:pt x="304" y="5247"/>
                  </a:lnTo>
                  <a:cubicBezTo>
                    <a:pt x="179" y="5318"/>
                    <a:pt x="125" y="5496"/>
                    <a:pt x="197" y="5603"/>
                  </a:cubicBezTo>
                  <a:cubicBezTo>
                    <a:pt x="268" y="5693"/>
                    <a:pt x="339" y="5746"/>
                    <a:pt x="429" y="5746"/>
                  </a:cubicBezTo>
                  <a:cubicBezTo>
                    <a:pt x="482" y="5746"/>
                    <a:pt x="536" y="5728"/>
                    <a:pt x="553" y="5693"/>
                  </a:cubicBezTo>
                  <a:lnTo>
                    <a:pt x="1089" y="5389"/>
                  </a:lnTo>
                  <a:lnTo>
                    <a:pt x="1945" y="6014"/>
                  </a:lnTo>
                  <a:cubicBezTo>
                    <a:pt x="1660" y="6460"/>
                    <a:pt x="1499" y="6995"/>
                    <a:pt x="1499" y="7584"/>
                  </a:cubicBezTo>
                  <a:cubicBezTo>
                    <a:pt x="1499" y="9279"/>
                    <a:pt x="2873" y="10653"/>
                    <a:pt x="4550" y="10653"/>
                  </a:cubicBezTo>
                  <a:cubicBezTo>
                    <a:pt x="6245" y="10653"/>
                    <a:pt x="7619" y="9279"/>
                    <a:pt x="7619" y="7584"/>
                  </a:cubicBezTo>
                  <a:cubicBezTo>
                    <a:pt x="7619" y="6995"/>
                    <a:pt x="7459" y="6460"/>
                    <a:pt x="7173" y="5978"/>
                  </a:cubicBezTo>
                  <a:lnTo>
                    <a:pt x="8029" y="5371"/>
                  </a:lnTo>
                  <a:lnTo>
                    <a:pt x="8547" y="5675"/>
                  </a:lnTo>
                  <a:cubicBezTo>
                    <a:pt x="8583" y="5693"/>
                    <a:pt x="8654" y="5710"/>
                    <a:pt x="8690" y="5710"/>
                  </a:cubicBezTo>
                  <a:cubicBezTo>
                    <a:pt x="8779" y="5710"/>
                    <a:pt x="8850" y="5675"/>
                    <a:pt x="8922" y="5586"/>
                  </a:cubicBezTo>
                  <a:cubicBezTo>
                    <a:pt x="8993" y="5461"/>
                    <a:pt x="8939" y="5282"/>
                    <a:pt x="8815" y="5229"/>
                  </a:cubicBezTo>
                  <a:lnTo>
                    <a:pt x="8422" y="4979"/>
                  </a:lnTo>
                  <a:lnTo>
                    <a:pt x="9011" y="4301"/>
                  </a:lnTo>
                  <a:cubicBezTo>
                    <a:pt x="9118" y="4194"/>
                    <a:pt x="9100" y="4033"/>
                    <a:pt x="8993" y="3926"/>
                  </a:cubicBezTo>
                  <a:cubicBezTo>
                    <a:pt x="8947" y="3888"/>
                    <a:pt x="8887" y="3869"/>
                    <a:pt x="8827" y="3869"/>
                  </a:cubicBezTo>
                  <a:cubicBezTo>
                    <a:pt x="8748" y="3869"/>
                    <a:pt x="8669" y="3901"/>
                    <a:pt x="8618" y="3962"/>
                  </a:cubicBezTo>
                  <a:lnTo>
                    <a:pt x="7851" y="4854"/>
                  </a:lnTo>
                  <a:lnTo>
                    <a:pt x="6852" y="5550"/>
                  </a:lnTo>
                  <a:cubicBezTo>
                    <a:pt x="6656" y="5336"/>
                    <a:pt x="6441" y="5157"/>
                    <a:pt x="6192" y="4997"/>
                  </a:cubicBezTo>
                  <a:cubicBezTo>
                    <a:pt x="6424" y="4676"/>
                    <a:pt x="6549" y="4301"/>
                    <a:pt x="6549" y="3855"/>
                  </a:cubicBezTo>
                  <a:cubicBezTo>
                    <a:pt x="6549" y="3534"/>
                    <a:pt x="6477" y="3213"/>
                    <a:pt x="6334" y="2927"/>
                  </a:cubicBezTo>
                  <a:lnTo>
                    <a:pt x="6424" y="2927"/>
                  </a:lnTo>
                  <a:cubicBezTo>
                    <a:pt x="6656" y="2927"/>
                    <a:pt x="6816" y="2766"/>
                    <a:pt x="6816" y="2534"/>
                  </a:cubicBezTo>
                  <a:cubicBezTo>
                    <a:pt x="6816" y="2303"/>
                    <a:pt x="6656" y="2124"/>
                    <a:pt x="6424" y="2124"/>
                  </a:cubicBezTo>
                  <a:lnTo>
                    <a:pt x="5888" y="2124"/>
                  </a:lnTo>
                  <a:lnTo>
                    <a:pt x="5888" y="268"/>
                  </a:lnTo>
                  <a:cubicBezTo>
                    <a:pt x="5888" y="126"/>
                    <a:pt x="5763" y="1"/>
                    <a:pt x="56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1"/>
            <p:cNvSpPr/>
            <p:nvPr/>
          </p:nvSpPr>
          <p:spPr>
            <a:xfrm>
              <a:off x="4613575" y="1160875"/>
              <a:ext cx="20100" cy="13400"/>
            </a:xfrm>
            <a:custGeom>
              <a:rect b="b" l="l" r="r" t="t"/>
              <a:pathLst>
                <a:path extrusionOk="0" h="536" w="804">
                  <a:moveTo>
                    <a:pt x="268" y="1"/>
                  </a:moveTo>
                  <a:cubicBezTo>
                    <a:pt x="125" y="1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340" y="536"/>
                    <a:pt x="375" y="518"/>
                    <a:pt x="411" y="500"/>
                  </a:cubicBezTo>
                  <a:lnTo>
                    <a:pt x="803" y="268"/>
                  </a:lnTo>
                  <a:lnTo>
                    <a:pt x="411" y="36"/>
                  </a:lnTo>
                  <a:cubicBezTo>
                    <a:pt x="375" y="18"/>
                    <a:pt x="340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6" name="Google Shape;1556;p11"/>
          <p:cNvSpPr/>
          <p:nvPr/>
        </p:nvSpPr>
        <p:spPr>
          <a:xfrm>
            <a:off x="13306977" y="10342359"/>
            <a:ext cx="594723" cy="194019"/>
          </a:xfrm>
          <a:custGeom>
            <a:rect b="b" l="l" r="r" t="t"/>
            <a:pathLst>
              <a:path extrusionOk="0" h="3722" w="11706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7" name="Google Shape;1557;p11"/>
          <p:cNvSpPr/>
          <p:nvPr/>
        </p:nvSpPr>
        <p:spPr>
          <a:xfrm>
            <a:off x="14839073" y="10272545"/>
            <a:ext cx="472334" cy="547860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8" name="Google Shape;1558;p11"/>
          <p:cNvGrpSpPr/>
          <p:nvPr/>
        </p:nvGrpSpPr>
        <p:grpSpPr>
          <a:xfrm>
            <a:off x="14147245" y="10272340"/>
            <a:ext cx="386220" cy="545045"/>
            <a:chOff x="867500" y="3647700"/>
            <a:chExt cx="190050" cy="261400"/>
          </a:xfrm>
        </p:grpSpPr>
        <p:sp>
          <p:nvSpPr>
            <p:cNvPr id="1559" name="Google Shape;1559;p11"/>
            <p:cNvSpPr/>
            <p:nvPr/>
          </p:nvSpPr>
          <p:spPr>
            <a:xfrm>
              <a:off x="923275" y="3796225"/>
              <a:ext cx="78525" cy="78975"/>
            </a:xfrm>
            <a:custGeom>
              <a:rect b="b" l="l" r="r" t="t"/>
              <a:pathLst>
                <a:path extrusionOk="0" h="3159" w="3141">
                  <a:moveTo>
                    <a:pt x="1570" y="1"/>
                  </a:moveTo>
                  <a:cubicBezTo>
                    <a:pt x="696" y="1"/>
                    <a:pt x="0" y="715"/>
                    <a:pt x="0" y="1571"/>
                  </a:cubicBezTo>
                  <a:cubicBezTo>
                    <a:pt x="0" y="2445"/>
                    <a:pt x="696" y="3159"/>
                    <a:pt x="1570" y="3159"/>
                  </a:cubicBezTo>
                  <a:cubicBezTo>
                    <a:pt x="2427" y="3159"/>
                    <a:pt x="3141" y="2445"/>
                    <a:pt x="3141" y="1589"/>
                  </a:cubicBezTo>
                  <a:cubicBezTo>
                    <a:pt x="3141" y="715"/>
                    <a:pt x="2427" y="1"/>
                    <a:pt x="1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1"/>
            <p:cNvSpPr/>
            <p:nvPr/>
          </p:nvSpPr>
          <p:spPr>
            <a:xfrm>
              <a:off x="888925" y="3762775"/>
              <a:ext cx="146775" cy="146325"/>
            </a:xfrm>
            <a:custGeom>
              <a:rect b="b" l="l" r="r" t="t"/>
              <a:pathLst>
                <a:path extrusionOk="0" h="5853" w="5871">
                  <a:moveTo>
                    <a:pt x="2944" y="786"/>
                  </a:moveTo>
                  <a:cubicBezTo>
                    <a:pt x="4104" y="786"/>
                    <a:pt x="5068" y="1749"/>
                    <a:pt x="5068" y="2927"/>
                  </a:cubicBezTo>
                  <a:cubicBezTo>
                    <a:pt x="5068" y="4087"/>
                    <a:pt x="4104" y="5050"/>
                    <a:pt x="2944" y="5050"/>
                  </a:cubicBezTo>
                  <a:cubicBezTo>
                    <a:pt x="1767" y="5050"/>
                    <a:pt x="803" y="4087"/>
                    <a:pt x="803" y="2927"/>
                  </a:cubicBezTo>
                  <a:cubicBezTo>
                    <a:pt x="803" y="1749"/>
                    <a:pt x="1767" y="786"/>
                    <a:pt x="2944" y="786"/>
                  </a:cubicBezTo>
                  <a:close/>
                  <a:moveTo>
                    <a:pt x="2944" y="1"/>
                  </a:moveTo>
                  <a:cubicBezTo>
                    <a:pt x="1339" y="1"/>
                    <a:pt x="0" y="1321"/>
                    <a:pt x="0" y="2927"/>
                  </a:cubicBezTo>
                  <a:cubicBezTo>
                    <a:pt x="0" y="4533"/>
                    <a:pt x="1339" y="5853"/>
                    <a:pt x="2944" y="5853"/>
                  </a:cubicBezTo>
                  <a:cubicBezTo>
                    <a:pt x="4550" y="5853"/>
                    <a:pt x="5871" y="4533"/>
                    <a:pt x="5871" y="2927"/>
                  </a:cubicBezTo>
                  <a:cubicBezTo>
                    <a:pt x="5871" y="1321"/>
                    <a:pt x="4550" y="1"/>
                    <a:pt x="29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1"/>
            <p:cNvSpPr/>
            <p:nvPr/>
          </p:nvSpPr>
          <p:spPr>
            <a:xfrm>
              <a:off x="980375" y="3647700"/>
              <a:ext cx="77175" cy="120450"/>
            </a:xfrm>
            <a:custGeom>
              <a:rect b="b" l="l" r="r" t="t"/>
              <a:pathLst>
                <a:path extrusionOk="0" h="4818" w="3087">
                  <a:moveTo>
                    <a:pt x="1874" y="0"/>
                  </a:moveTo>
                  <a:lnTo>
                    <a:pt x="821" y="2266"/>
                  </a:lnTo>
                  <a:lnTo>
                    <a:pt x="0" y="4122"/>
                  </a:lnTo>
                  <a:cubicBezTo>
                    <a:pt x="535" y="4247"/>
                    <a:pt x="1035" y="4479"/>
                    <a:pt x="1445" y="4818"/>
                  </a:cubicBezTo>
                  <a:lnTo>
                    <a:pt x="3087" y="110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1"/>
            <p:cNvSpPr/>
            <p:nvPr/>
          </p:nvSpPr>
          <p:spPr>
            <a:xfrm>
              <a:off x="867500" y="3647700"/>
              <a:ext cx="77200" cy="120450"/>
            </a:xfrm>
            <a:custGeom>
              <a:rect b="b" l="l" r="r" t="t"/>
              <a:pathLst>
                <a:path extrusionOk="0" h="4818" w="3088">
                  <a:moveTo>
                    <a:pt x="733" y="0"/>
                  </a:moveTo>
                  <a:lnTo>
                    <a:pt x="1" y="1106"/>
                  </a:lnTo>
                  <a:lnTo>
                    <a:pt x="1643" y="4818"/>
                  </a:lnTo>
                  <a:cubicBezTo>
                    <a:pt x="2053" y="4479"/>
                    <a:pt x="2552" y="4247"/>
                    <a:pt x="3088" y="4122"/>
                  </a:cubicBezTo>
                  <a:lnTo>
                    <a:pt x="2249" y="226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1"/>
            <p:cNvSpPr/>
            <p:nvPr/>
          </p:nvSpPr>
          <p:spPr>
            <a:xfrm>
              <a:off x="912575" y="3647700"/>
              <a:ext cx="99925" cy="40175"/>
            </a:xfrm>
            <a:custGeom>
              <a:rect b="b" l="l" r="r" t="t"/>
              <a:pathLst>
                <a:path extrusionOk="0" h="1607" w="3997">
                  <a:moveTo>
                    <a:pt x="0" y="0"/>
                  </a:moveTo>
                  <a:lnTo>
                    <a:pt x="732" y="1606"/>
                  </a:lnTo>
                  <a:lnTo>
                    <a:pt x="3247" y="1606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4" name="Google Shape;1564;p11"/>
          <p:cNvSpPr/>
          <p:nvPr/>
        </p:nvSpPr>
        <p:spPr>
          <a:xfrm>
            <a:off x="15617552" y="10221840"/>
            <a:ext cx="548440" cy="471650"/>
          </a:xfrm>
          <a:custGeom>
            <a:rect b="b" l="l" r="r" t="t"/>
            <a:pathLst>
              <a:path extrusionOk="0" h="9048" w="10795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5" name="Google Shape;1565;p11"/>
          <p:cNvSpPr/>
          <p:nvPr/>
        </p:nvSpPr>
        <p:spPr>
          <a:xfrm>
            <a:off x="16542613" y="10219911"/>
            <a:ext cx="471420" cy="553907"/>
          </a:xfrm>
          <a:custGeom>
            <a:rect b="b" l="l" r="r" t="t"/>
            <a:pathLst>
              <a:path extrusionOk="0" h="10626" w="9279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66" name="Google Shape;1566;p11"/>
          <p:cNvGrpSpPr/>
          <p:nvPr/>
        </p:nvGrpSpPr>
        <p:grpSpPr>
          <a:xfrm>
            <a:off x="17440509" y="10204102"/>
            <a:ext cx="460547" cy="609266"/>
            <a:chOff x="3707175" y="1322350"/>
            <a:chExt cx="226625" cy="292200"/>
          </a:xfrm>
        </p:grpSpPr>
        <p:sp>
          <p:nvSpPr>
            <p:cNvPr id="1567" name="Google Shape;1567;p11"/>
            <p:cNvSpPr/>
            <p:nvPr/>
          </p:nvSpPr>
          <p:spPr>
            <a:xfrm>
              <a:off x="3707175" y="1322350"/>
              <a:ext cx="226625" cy="292200"/>
            </a:xfrm>
            <a:custGeom>
              <a:rect b="b" l="l" r="r" t="t"/>
              <a:pathLst>
                <a:path extrusionOk="0" h="11688" w="9065">
                  <a:moveTo>
                    <a:pt x="7584" y="3462"/>
                  </a:moveTo>
                  <a:cubicBezTo>
                    <a:pt x="8119" y="3462"/>
                    <a:pt x="8529" y="3872"/>
                    <a:pt x="8529" y="4390"/>
                  </a:cubicBezTo>
                  <a:cubicBezTo>
                    <a:pt x="8529" y="4907"/>
                    <a:pt x="8119" y="5318"/>
                    <a:pt x="7584" y="5318"/>
                  </a:cubicBezTo>
                  <a:cubicBezTo>
                    <a:pt x="7084" y="5318"/>
                    <a:pt x="6656" y="4907"/>
                    <a:pt x="6656" y="4390"/>
                  </a:cubicBezTo>
                  <a:cubicBezTo>
                    <a:pt x="6656" y="3872"/>
                    <a:pt x="7084" y="3462"/>
                    <a:pt x="7584" y="3462"/>
                  </a:cubicBezTo>
                  <a:close/>
                  <a:moveTo>
                    <a:pt x="1339" y="1"/>
                  </a:moveTo>
                  <a:cubicBezTo>
                    <a:pt x="1178" y="1"/>
                    <a:pt x="1018" y="126"/>
                    <a:pt x="964" y="286"/>
                  </a:cubicBezTo>
                  <a:cubicBezTo>
                    <a:pt x="572" y="340"/>
                    <a:pt x="268" y="661"/>
                    <a:pt x="268" y="1071"/>
                  </a:cubicBezTo>
                  <a:lnTo>
                    <a:pt x="268" y="4336"/>
                  </a:lnTo>
                  <a:cubicBezTo>
                    <a:pt x="108" y="4426"/>
                    <a:pt x="1" y="4604"/>
                    <a:pt x="1" y="4782"/>
                  </a:cubicBezTo>
                  <a:cubicBezTo>
                    <a:pt x="1" y="6192"/>
                    <a:pt x="1053" y="7352"/>
                    <a:pt x="2409" y="7548"/>
                  </a:cubicBezTo>
                  <a:lnTo>
                    <a:pt x="2409" y="8904"/>
                  </a:lnTo>
                  <a:cubicBezTo>
                    <a:pt x="2409" y="10456"/>
                    <a:pt x="3658" y="11688"/>
                    <a:pt x="5193" y="11688"/>
                  </a:cubicBezTo>
                  <a:cubicBezTo>
                    <a:pt x="6745" y="11688"/>
                    <a:pt x="7994" y="10456"/>
                    <a:pt x="7994" y="8904"/>
                  </a:cubicBezTo>
                  <a:lnTo>
                    <a:pt x="7994" y="5799"/>
                  </a:lnTo>
                  <a:cubicBezTo>
                    <a:pt x="8601" y="5621"/>
                    <a:pt x="9065" y="5050"/>
                    <a:pt x="9065" y="4390"/>
                  </a:cubicBezTo>
                  <a:cubicBezTo>
                    <a:pt x="9065" y="3587"/>
                    <a:pt x="8405" y="2927"/>
                    <a:pt x="7584" y="2927"/>
                  </a:cubicBezTo>
                  <a:cubicBezTo>
                    <a:pt x="6781" y="2927"/>
                    <a:pt x="6121" y="3587"/>
                    <a:pt x="6121" y="4390"/>
                  </a:cubicBezTo>
                  <a:cubicBezTo>
                    <a:pt x="6121" y="5050"/>
                    <a:pt x="6585" y="5621"/>
                    <a:pt x="7191" y="5799"/>
                  </a:cubicBezTo>
                  <a:lnTo>
                    <a:pt x="7191" y="8904"/>
                  </a:lnTo>
                  <a:cubicBezTo>
                    <a:pt x="7191" y="10010"/>
                    <a:pt x="6299" y="10902"/>
                    <a:pt x="5193" y="10902"/>
                  </a:cubicBezTo>
                  <a:cubicBezTo>
                    <a:pt x="4105" y="10902"/>
                    <a:pt x="3195" y="10010"/>
                    <a:pt x="3195" y="8904"/>
                  </a:cubicBezTo>
                  <a:lnTo>
                    <a:pt x="3195" y="7548"/>
                  </a:lnTo>
                  <a:cubicBezTo>
                    <a:pt x="4568" y="7352"/>
                    <a:pt x="5603" y="6192"/>
                    <a:pt x="5603" y="4782"/>
                  </a:cubicBezTo>
                  <a:cubicBezTo>
                    <a:pt x="5603" y="4586"/>
                    <a:pt x="5496" y="4426"/>
                    <a:pt x="5336" y="4336"/>
                  </a:cubicBezTo>
                  <a:lnTo>
                    <a:pt x="5336" y="1071"/>
                  </a:lnTo>
                  <a:cubicBezTo>
                    <a:pt x="5336" y="661"/>
                    <a:pt x="5032" y="340"/>
                    <a:pt x="4640" y="286"/>
                  </a:cubicBezTo>
                  <a:cubicBezTo>
                    <a:pt x="4586" y="126"/>
                    <a:pt x="4444" y="1"/>
                    <a:pt x="4265" y="1"/>
                  </a:cubicBezTo>
                  <a:lnTo>
                    <a:pt x="4140" y="1"/>
                  </a:lnTo>
                  <a:cubicBezTo>
                    <a:pt x="3837" y="1"/>
                    <a:pt x="3605" y="250"/>
                    <a:pt x="3605" y="536"/>
                  </a:cubicBezTo>
                  <a:cubicBezTo>
                    <a:pt x="3605" y="839"/>
                    <a:pt x="3837" y="1071"/>
                    <a:pt x="4140" y="1071"/>
                  </a:cubicBezTo>
                  <a:lnTo>
                    <a:pt x="4265" y="1071"/>
                  </a:lnTo>
                  <a:cubicBezTo>
                    <a:pt x="4426" y="1071"/>
                    <a:pt x="4568" y="964"/>
                    <a:pt x="4640" y="839"/>
                  </a:cubicBezTo>
                  <a:cubicBezTo>
                    <a:pt x="4729" y="875"/>
                    <a:pt x="4800" y="964"/>
                    <a:pt x="4800" y="1071"/>
                  </a:cubicBezTo>
                  <a:lnTo>
                    <a:pt x="4800" y="4336"/>
                  </a:lnTo>
                  <a:cubicBezTo>
                    <a:pt x="4640" y="4426"/>
                    <a:pt x="4533" y="4604"/>
                    <a:pt x="4533" y="4782"/>
                  </a:cubicBezTo>
                  <a:cubicBezTo>
                    <a:pt x="4533" y="5746"/>
                    <a:pt x="3765" y="6513"/>
                    <a:pt x="2802" y="6513"/>
                  </a:cubicBezTo>
                  <a:cubicBezTo>
                    <a:pt x="1838" y="6513"/>
                    <a:pt x="1071" y="5746"/>
                    <a:pt x="1071" y="4782"/>
                  </a:cubicBezTo>
                  <a:cubicBezTo>
                    <a:pt x="1071" y="4586"/>
                    <a:pt x="964" y="4426"/>
                    <a:pt x="804" y="4336"/>
                  </a:cubicBezTo>
                  <a:lnTo>
                    <a:pt x="804" y="1071"/>
                  </a:lnTo>
                  <a:cubicBezTo>
                    <a:pt x="804" y="964"/>
                    <a:pt x="875" y="875"/>
                    <a:pt x="964" y="839"/>
                  </a:cubicBezTo>
                  <a:cubicBezTo>
                    <a:pt x="1036" y="982"/>
                    <a:pt x="1178" y="1071"/>
                    <a:pt x="1339" y="1071"/>
                  </a:cubicBezTo>
                  <a:lnTo>
                    <a:pt x="1464" y="1071"/>
                  </a:lnTo>
                  <a:cubicBezTo>
                    <a:pt x="1767" y="1071"/>
                    <a:pt x="1999" y="839"/>
                    <a:pt x="1999" y="536"/>
                  </a:cubicBezTo>
                  <a:cubicBezTo>
                    <a:pt x="1999" y="250"/>
                    <a:pt x="1767" y="1"/>
                    <a:pt x="1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11"/>
            <p:cNvSpPr/>
            <p:nvPr/>
          </p:nvSpPr>
          <p:spPr>
            <a:xfrm>
              <a:off x="3880250" y="1415575"/>
              <a:ext cx="33475" cy="33050"/>
            </a:xfrm>
            <a:custGeom>
              <a:rect b="b" l="l" r="r" t="t"/>
              <a:pathLst>
                <a:path extrusionOk="0" h="1322" w="1339">
                  <a:moveTo>
                    <a:pt x="661" y="1"/>
                  </a:moveTo>
                  <a:cubicBezTo>
                    <a:pt x="304" y="1"/>
                    <a:pt x="1" y="286"/>
                    <a:pt x="1" y="661"/>
                  </a:cubicBezTo>
                  <a:cubicBezTo>
                    <a:pt x="1" y="1036"/>
                    <a:pt x="304" y="1321"/>
                    <a:pt x="661" y="1321"/>
                  </a:cubicBezTo>
                  <a:cubicBezTo>
                    <a:pt x="1036" y="1321"/>
                    <a:pt x="1339" y="1036"/>
                    <a:pt x="1339" y="661"/>
                  </a:cubicBezTo>
                  <a:cubicBezTo>
                    <a:pt x="1339" y="286"/>
                    <a:pt x="1036" y="1"/>
                    <a:pt x="6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9" name="Google Shape;1569;p11"/>
          <p:cNvSpPr txBox="1"/>
          <p:nvPr/>
        </p:nvSpPr>
        <p:spPr>
          <a:xfrm>
            <a:off x="6737700" y="0"/>
            <a:ext cx="11121000" cy="3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Blinker"/>
                <a:ea typeface="Blinker"/>
                <a:cs typeface="Blinker"/>
                <a:sym typeface="Blinker"/>
              </a:rPr>
              <a:t>All icons can be edited.</a:t>
            </a:r>
            <a:endParaRPr sz="5000">
              <a:latin typeface="Blinker"/>
              <a:ea typeface="Blinker"/>
              <a:cs typeface="Blinker"/>
              <a:sym typeface="Blinker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Blinker"/>
              <a:buChar char="●"/>
            </a:pPr>
            <a:r>
              <a:rPr lang="en" sz="3600">
                <a:latin typeface="Blinker"/>
                <a:ea typeface="Blinker"/>
                <a:cs typeface="Blinker"/>
                <a:sym typeface="Blinker"/>
              </a:rPr>
              <a:t>Drag each icon at the corner to increase or decrease size. </a:t>
            </a:r>
            <a:endParaRPr sz="3600">
              <a:latin typeface="Blinker"/>
              <a:ea typeface="Blinker"/>
              <a:cs typeface="Blinker"/>
              <a:sym typeface="Blinker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Blinker"/>
              <a:buChar char="●"/>
            </a:pPr>
            <a:r>
              <a:rPr lang="en" sz="3600">
                <a:latin typeface="Blinker"/>
                <a:ea typeface="Blinker"/>
                <a:cs typeface="Blinker"/>
                <a:sym typeface="Blinker"/>
              </a:rPr>
              <a:t>Use the                  fill bucket to change the color of the icons .</a:t>
            </a:r>
            <a:endParaRPr sz="3600">
              <a:latin typeface="Blinker"/>
              <a:ea typeface="Blinker"/>
              <a:cs typeface="Blinker"/>
              <a:sym typeface="Blinker"/>
            </a:endParaRPr>
          </a:p>
        </p:txBody>
      </p:sp>
      <p:pic>
        <p:nvPicPr>
          <p:cNvPr id="1570" name="Google Shape;1570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40232" y="1740625"/>
            <a:ext cx="1075759" cy="10315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571" name="Google Shape;1571;p11"/>
          <p:cNvSpPr txBox="1"/>
          <p:nvPr/>
        </p:nvSpPr>
        <p:spPr>
          <a:xfrm>
            <a:off x="-8419975" y="900650"/>
            <a:ext cx="80550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Blinker"/>
                <a:ea typeface="Blinker"/>
                <a:cs typeface="Blinker"/>
                <a:sym typeface="Blinker"/>
              </a:rPr>
              <a:t>Use  any of these these tags or create your own to personalize your snippet story.</a:t>
            </a:r>
            <a:endParaRPr b="1" sz="3000">
              <a:latin typeface="Blinker"/>
              <a:ea typeface="Blinker"/>
              <a:cs typeface="Blinker"/>
              <a:sym typeface="Blink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2"/>
          <p:cNvSpPr txBox="1"/>
          <p:nvPr>
            <p:ph idx="1" type="subTitle"/>
          </p:nvPr>
        </p:nvSpPr>
        <p:spPr>
          <a:xfrm>
            <a:off x="1626750" y="900650"/>
            <a:ext cx="3297900" cy="4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77" name="Google Shape;1577;p12"/>
          <p:cNvGrpSpPr/>
          <p:nvPr/>
        </p:nvGrpSpPr>
        <p:grpSpPr>
          <a:xfrm>
            <a:off x="-8060500" y="0"/>
            <a:ext cx="3592325" cy="1431775"/>
            <a:chOff x="-6440375" y="693300"/>
            <a:chExt cx="3592325" cy="1431775"/>
          </a:xfrm>
        </p:grpSpPr>
        <p:sp>
          <p:nvSpPr>
            <p:cNvPr id="1578" name="Google Shape;1578;p12"/>
            <p:cNvSpPr/>
            <p:nvPr/>
          </p:nvSpPr>
          <p:spPr>
            <a:xfrm>
              <a:off x="-6289350" y="834075"/>
              <a:ext cx="3441300" cy="9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79" name="Google Shape;1579;p12"/>
            <p:cNvPicPr preferRelativeResize="0"/>
            <p:nvPr/>
          </p:nvPicPr>
          <p:blipFill rotWithShape="1">
            <a:blip r:embed="rId3">
              <a:alphaModFix/>
            </a:blip>
            <a:srcRect b="0" l="11445" r="42664" t="0"/>
            <a:stretch/>
          </p:blipFill>
          <p:spPr>
            <a:xfrm>
              <a:off x="-6440375" y="693300"/>
              <a:ext cx="1004375" cy="14317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1580" name="Google Shape;1580;p12"/>
            <p:cNvSpPr/>
            <p:nvPr/>
          </p:nvSpPr>
          <p:spPr>
            <a:xfrm>
              <a:off x="-5458863" y="927850"/>
              <a:ext cx="1629300" cy="78175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1077D2"/>
                      </a:gs>
                      <a:gs pos="100000">
                        <a:srgbClr val="093153"/>
                      </a:gs>
                    </a:gsLst>
                    <a:lin ang="5400012" scaled="0"/>
                  </a:gradFill>
                  <a:latin typeface="Londrina Solid"/>
                </a:rPr>
                <a:t>Sound</a:t>
              </a:r>
            </a:p>
          </p:txBody>
        </p:sp>
        <p:sp>
          <p:nvSpPr>
            <p:cNvPr id="1581" name="Google Shape;1581;p12"/>
            <p:cNvSpPr/>
            <p:nvPr/>
          </p:nvSpPr>
          <p:spPr>
            <a:xfrm>
              <a:off x="-3686173" y="962174"/>
              <a:ext cx="712375" cy="71310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FFF6DB"/>
                      </a:gs>
                      <a:gs pos="100000">
                        <a:srgbClr val="FAD25C"/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atin typeface="Londrina Solid"/>
                </a:rPr>
                <a:t>On</a:t>
              </a:r>
            </a:p>
          </p:txBody>
        </p:sp>
      </p:grpSp>
      <p:grpSp>
        <p:nvGrpSpPr>
          <p:cNvPr id="1582" name="Google Shape;1582;p12"/>
          <p:cNvGrpSpPr/>
          <p:nvPr/>
        </p:nvGrpSpPr>
        <p:grpSpPr>
          <a:xfrm>
            <a:off x="-7743162" y="2582801"/>
            <a:ext cx="3438300" cy="993900"/>
            <a:chOff x="-5753100" y="2695575"/>
            <a:chExt cx="3438300" cy="993900"/>
          </a:xfrm>
        </p:grpSpPr>
        <p:sp>
          <p:nvSpPr>
            <p:cNvPr id="1583" name="Google Shape;1583;p12"/>
            <p:cNvSpPr/>
            <p:nvPr/>
          </p:nvSpPr>
          <p:spPr>
            <a:xfrm>
              <a:off x="-5753100" y="2695575"/>
              <a:ext cx="3438300" cy="9939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12"/>
            <p:cNvSpPr/>
            <p:nvPr/>
          </p:nvSpPr>
          <p:spPr>
            <a:xfrm>
              <a:off x="-5648325" y="2801887"/>
              <a:ext cx="2116327" cy="7812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gradFill>
                    <a:gsLst>
                      <a:gs pos="0">
                        <a:srgbClr val="FDECDB"/>
                      </a:gs>
                      <a:gs pos="100000">
                        <a:srgbClr val="F0A963"/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atin typeface="Blinker"/>
                </a:rPr>
                <a:t>Thank</a:t>
              </a:r>
            </a:p>
          </p:txBody>
        </p:sp>
        <p:sp>
          <p:nvSpPr>
            <p:cNvPr id="1585" name="Google Shape;1585;p12"/>
            <p:cNvSpPr/>
            <p:nvPr/>
          </p:nvSpPr>
          <p:spPr>
            <a:xfrm>
              <a:off x="-3449978" y="2744850"/>
              <a:ext cx="235625" cy="38434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00D2E9"/>
                      </a:gs>
                      <a:gs pos="100000">
                        <a:srgbClr val="045962"/>
                      </a:gs>
                    </a:gsLst>
                    <a:lin ang="5400012" scaled="0"/>
                  </a:gradFill>
                  <a:latin typeface="Amatic SC"/>
                </a:rPr>
                <a:t>Y</a:t>
              </a:r>
            </a:p>
          </p:txBody>
        </p:sp>
        <p:sp>
          <p:nvSpPr>
            <p:cNvPr id="1586" name="Google Shape;1586;p12"/>
            <p:cNvSpPr/>
            <p:nvPr/>
          </p:nvSpPr>
          <p:spPr>
            <a:xfrm>
              <a:off x="-3095076" y="2931400"/>
              <a:ext cx="235625" cy="3948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00D2E9"/>
                      </a:gs>
                      <a:gs pos="100000">
                        <a:srgbClr val="045962"/>
                      </a:gs>
                    </a:gsLst>
                    <a:lin ang="5400012" scaled="0"/>
                  </a:gradFill>
                  <a:latin typeface="Amatic SC"/>
                </a:rPr>
                <a:t>O</a:t>
              </a:r>
            </a:p>
          </p:txBody>
        </p:sp>
        <p:sp>
          <p:nvSpPr>
            <p:cNvPr id="1587" name="Google Shape;1587;p12"/>
            <p:cNvSpPr/>
            <p:nvPr/>
          </p:nvSpPr>
          <p:spPr>
            <a:xfrm>
              <a:off x="-2743202" y="3211625"/>
              <a:ext cx="279950" cy="3898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00D2E9"/>
                      </a:gs>
                      <a:gs pos="100000">
                        <a:srgbClr val="045962"/>
                      </a:gs>
                    </a:gsLst>
                    <a:lin ang="5400012" scaled="0"/>
                  </a:gradFill>
                  <a:latin typeface="Amatic SC"/>
                </a:rPr>
                <a:t>U</a:t>
              </a:r>
            </a:p>
          </p:txBody>
        </p:sp>
        <p:pic>
          <p:nvPicPr>
            <p:cNvPr id="1588" name="Google Shape;1588;p1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-3424974" y="3244098"/>
              <a:ext cx="321074" cy="321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9" name="Google Shape;1589;p1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-2740212" y="2759698"/>
              <a:ext cx="321074" cy="3210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0" name="Google Shape;1590;p12"/>
          <p:cNvGrpSpPr/>
          <p:nvPr/>
        </p:nvGrpSpPr>
        <p:grpSpPr>
          <a:xfrm>
            <a:off x="-3929437" y="63625"/>
            <a:ext cx="3441300" cy="969300"/>
            <a:chOff x="-6289350" y="834075"/>
            <a:chExt cx="3441300" cy="969300"/>
          </a:xfrm>
        </p:grpSpPr>
        <p:sp>
          <p:nvSpPr>
            <p:cNvPr id="1591" name="Google Shape;1591;p12"/>
            <p:cNvSpPr/>
            <p:nvPr/>
          </p:nvSpPr>
          <p:spPr>
            <a:xfrm>
              <a:off x="-6289350" y="834075"/>
              <a:ext cx="3441300" cy="9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12"/>
            <p:cNvSpPr/>
            <p:nvPr/>
          </p:nvSpPr>
          <p:spPr>
            <a:xfrm>
              <a:off x="-5552837" y="981075"/>
              <a:ext cx="2647946" cy="66802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F5D0D0"/>
                      </a:gs>
                      <a:gs pos="100000">
                        <a:srgbClr val="D96868"/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atin typeface="Fontdiner Swanky"/>
                </a:rPr>
                <a:t>Add location</a:t>
              </a:r>
            </a:p>
          </p:txBody>
        </p:sp>
      </p:grpSp>
      <p:pic>
        <p:nvPicPr>
          <p:cNvPr id="1593" name="Google Shape;1593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734059" y="140776"/>
            <a:ext cx="522318" cy="8150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1594" name="Google Shape;1594;p12"/>
          <p:cNvGrpSpPr/>
          <p:nvPr/>
        </p:nvGrpSpPr>
        <p:grpSpPr>
          <a:xfrm>
            <a:off x="-3806275" y="2547084"/>
            <a:ext cx="3441300" cy="1031529"/>
            <a:chOff x="-3856912" y="2099275"/>
            <a:chExt cx="3441300" cy="969300"/>
          </a:xfrm>
        </p:grpSpPr>
        <p:grpSp>
          <p:nvGrpSpPr>
            <p:cNvPr id="1595" name="Google Shape;1595;p12"/>
            <p:cNvGrpSpPr/>
            <p:nvPr/>
          </p:nvGrpSpPr>
          <p:grpSpPr>
            <a:xfrm>
              <a:off x="-3856912" y="2099275"/>
              <a:ext cx="3441300" cy="969300"/>
              <a:chOff x="-6289350" y="834075"/>
              <a:chExt cx="3441300" cy="969300"/>
            </a:xfrm>
          </p:grpSpPr>
          <p:sp>
            <p:nvSpPr>
              <p:cNvPr id="1596" name="Google Shape;1596;p12"/>
              <p:cNvSpPr/>
              <p:nvPr/>
            </p:nvSpPr>
            <p:spPr>
              <a:xfrm>
                <a:off x="-6289350" y="834075"/>
                <a:ext cx="3441300" cy="9693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7" name="Google Shape;1597;p12"/>
              <p:cNvSpPr/>
              <p:nvPr/>
            </p:nvSpPr>
            <p:spPr>
              <a:xfrm>
                <a:off x="-5543312" y="911212"/>
                <a:ext cx="2583194" cy="81502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 cap="flat" cmpd="sng" w="19050">
                      <a:solidFill>
                        <a:srgbClr val="FFE599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  <a:solidFill>
                      <a:srgbClr val="FFE599"/>
                    </a:solidFill>
                    <a:latin typeface="Emilys Candy"/>
                  </a:rPr>
                  <a:t>Add hashtag</a:t>
                </a:r>
              </a:p>
            </p:txBody>
          </p:sp>
        </p:grpSp>
        <p:pic>
          <p:nvPicPr>
            <p:cNvPr id="1598" name="Google Shape;1598;p1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3784675" y="2275474"/>
              <a:ext cx="616899" cy="6168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9" name="Google Shape;1599;p12"/>
          <p:cNvGrpSpPr/>
          <p:nvPr/>
        </p:nvGrpSpPr>
        <p:grpSpPr>
          <a:xfrm>
            <a:off x="-7581349" y="4727727"/>
            <a:ext cx="3114674" cy="1196821"/>
            <a:chOff x="-7872299" y="3413350"/>
            <a:chExt cx="3114674" cy="1196821"/>
          </a:xfrm>
        </p:grpSpPr>
        <p:grpSp>
          <p:nvGrpSpPr>
            <p:cNvPr id="1600" name="Google Shape;1600;p12"/>
            <p:cNvGrpSpPr/>
            <p:nvPr/>
          </p:nvGrpSpPr>
          <p:grpSpPr>
            <a:xfrm>
              <a:off x="-7872299" y="3413350"/>
              <a:ext cx="3114674" cy="1196821"/>
              <a:chOff x="-7957100" y="3457738"/>
              <a:chExt cx="4303225" cy="1431775"/>
            </a:xfrm>
          </p:grpSpPr>
          <p:sp>
            <p:nvSpPr>
              <p:cNvPr id="1601" name="Google Shape;1601;p12"/>
              <p:cNvSpPr/>
              <p:nvPr/>
            </p:nvSpPr>
            <p:spPr>
              <a:xfrm>
                <a:off x="-7957100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2" name="Google Shape;1602;p12"/>
              <p:cNvSpPr/>
              <p:nvPr/>
            </p:nvSpPr>
            <p:spPr>
              <a:xfrm rot="10800000">
                <a:off x="-7957061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3" name="Google Shape;1603;p12"/>
              <p:cNvSpPr/>
              <p:nvPr/>
            </p:nvSpPr>
            <p:spPr>
              <a:xfrm>
                <a:off x="-6911089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4" name="Google Shape;1604;p12"/>
              <p:cNvSpPr/>
              <p:nvPr/>
            </p:nvSpPr>
            <p:spPr>
              <a:xfrm rot="10800000">
                <a:off x="-6911050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5" name="Google Shape;1605;p12"/>
              <p:cNvSpPr/>
              <p:nvPr/>
            </p:nvSpPr>
            <p:spPr>
              <a:xfrm>
                <a:off x="-5680625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6" name="Google Shape;1606;p12"/>
              <p:cNvSpPr/>
              <p:nvPr/>
            </p:nvSpPr>
            <p:spPr>
              <a:xfrm rot="10800000">
                <a:off x="-5680586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7" name="Google Shape;1607;p12"/>
              <p:cNvSpPr/>
              <p:nvPr/>
            </p:nvSpPr>
            <p:spPr>
              <a:xfrm>
                <a:off x="-4634614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8" name="Google Shape;1608;p12"/>
              <p:cNvSpPr/>
              <p:nvPr/>
            </p:nvSpPr>
            <p:spPr>
              <a:xfrm rot="10800000">
                <a:off x="-4634575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09" name="Google Shape;1609;p12"/>
            <p:cNvSpPr/>
            <p:nvPr/>
          </p:nvSpPr>
          <p:spPr>
            <a:xfrm>
              <a:off x="-7591271" y="3501965"/>
              <a:ext cx="324130" cy="1019467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1</a:t>
              </a:r>
            </a:p>
          </p:txBody>
        </p:sp>
        <p:sp>
          <p:nvSpPr>
            <p:cNvPr id="1610" name="Google Shape;1610;p12"/>
            <p:cNvSpPr/>
            <p:nvPr/>
          </p:nvSpPr>
          <p:spPr>
            <a:xfrm>
              <a:off x="-7017550" y="3510482"/>
              <a:ext cx="568455" cy="100245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7</a:t>
              </a:r>
            </a:p>
          </p:txBody>
        </p:sp>
        <p:sp>
          <p:nvSpPr>
            <p:cNvPr id="1611" name="Google Shape;1611;p12"/>
            <p:cNvSpPr/>
            <p:nvPr/>
          </p:nvSpPr>
          <p:spPr>
            <a:xfrm>
              <a:off x="-6131725" y="3510482"/>
              <a:ext cx="568455" cy="100245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7</a:t>
              </a:r>
            </a:p>
          </p:txBody>
        </p:sp>
        <p:sp>
          <p:nvSpPr>
            <p:cNvPr id="1612" name="Google Shape;1612;p12"/>
            <p:cNvSpPr/>
            <p:nvPr/>
          </p:nvSpPr>
          <p:spPr>
            <a:xfrm>
              <a:off x="-5398300" y="3510545"/>
              <a:ext cx="580733" cy="103648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6</a:t>
              </a:r>
            </a:p>
          </p:txBody>
        </p:sp>
        <p:sp>
          <p:nvSpPr>
            <p:cNvPr id="1613" name="Google Shape;1613;p12"/>
            <p:cNvSpPr/>
            <p:nvPr/>
          </p:nvSpPr>
          <p:spPr>
            <a:xfrm>
              <a:off x="-7816226" y="4086225"/>
              <a:ext cx="362924" cy="17144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Year</a:t>
              </a:r>
            </a:p>
          </p:txBody>
        </p:sp>
      </p:grpSp>
      <p:grpSp>
        <p:nvGrpSpPr>
          <p:cNvPr id="1614" name="Google Shape;1614;p12"/>
          <p:cNvGrpSpPr/>
          <p:nvPr/>
        </p:nvGrpSpPr>
        <p:grpSpPr>
          <a:xfrm>
            <a:off x="-3765361" y="4678290"/>
            <a:ext cx="3114674" cy="1196821"/>
            <a:chOff x="-7872299" y="3413350"/>
            <a:chExt cx="3114674" cy="1196821"/>
          </a:xfrm>
        </p:grpSpPr>
        <p:grpSp>
          <p:nvGrpSpPr>
            <p:cNvPr id="1615" name="Google Shape;1615;p12"/>
            <p:cNvGrpSpPr/>
            <p:nvPr/>
          </p:nvGrpSpPr>
          <p:grpSpPr>
            <a:xfrm>
              <a:off x="-7872299" y="3413350"/>
              <a:ext cx="3114674" cy="1196821"/>
              <a:chOff x="-7957100" y="3457738"/>
              <a:chExt cx="4303225" cy="1431775"/>
            </a:xfrm>
          </p:grpSpPr>
          <p:sp>
            <p:nvSpPr>
              <p:cNvPr id="1616" name="Google Shape;1616;p12"/>
              <p:cNvSpPr/>
              <p:nvPr/>
            </p:nvSpPr>
            <p:spPr>
              <a:xfrm>
                <a:off x="-7957100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7" name="Google Shape;1617;p12"/>
              <p:cNvSpPr/>
              <p:nvPr/>
            </p:nvSpPr>
            <p:spPr>
              <a:xfrm rot="10800000">
                <a:off x="-7957061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8" name="Google Shape;1618;p12"/>
              <p:cNvSpPr/>
              <p:nvPr/>
            </p:nvSpPr>
            <p:spPr>
              <a:xfrm>
                <a:off x="-6911089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9" name="Google Shape;1619;p12"/>
              <p:cNvSpPr/>
              <p:nvPr/>
            </p:nvSpPr>
            <p:spPr>
              <a:xfrm rot="10800000">
                <a:off x="-6911050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0" name="Google Shape;1620;p12"/>
              <p:cNvSpPr/>
              <p:nvPr/>
            </p:nvSpPr>
            <p:spPr>
              <a:xfrm>
                <a:off x="-5680625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1" name="Google Shape;1621;p12"/>
              <p:cNvSpPr/>
              <p:nvPr/>
            </p:nvSpPr>
            <p:spPr>
              <a:xfrm rot="10800000">
                <a:off x="-5680586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2" name="Google Shape;1622;p12"/>
              <p:cNvSpPr/>
              <p:nvPr/>
            </p:nvSpPr>
            <p:spPr>
              <a:xfrm>
                <a:off x="-4634614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3" name="Google Shape;1623;p12"/>
              <p:cNvSpPr/>
              <p:nvPr/>
            </p:nvSpPr>
            <p:spPr>
              <a:xfrm rot="10800000">
                <a:off x="-4634575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24" name="Google Shape;1624;p12"/>
            <p:cNvSpPr/>
            <p:nvPr/>
          </p:nvSpPr>
          <p:spPr>
            <a:xfrm>
              <a:off x="-7591271" y="3501965"/>
              <a:ext cx="324130" cy="1019467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1</a:t>
              </a:r>
            </a:p>
          </p:txBody>
        </p:sp>
        <p:sp>
          <p:nvSpPr>
            <p:cNvPr id="1625" name="Google Shape;1625;p12"/>
            <p:cNvSpPr/>
            <p:nvPr/>
          </p:nvSpPr>
          <p:spPr>
            <a:xfrm>
              <a:off x="-7017550" y="3510482"/>
              <a:ext cx="573366" cy="103648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0</a:t>
              </a:r>
            </a:p>
          </p:txBody>
        </p:sp>
        <p:sp>
          <p:nvSpPr>
            <p:cNvPr id="1626" name="Google Shape;1626;p12"/>
            <p:cNvSpPr/>
            <p:nvPr/>
          </p:nvSpPr>
          <p:spPr>
            <a:xfrm>
              <a:off x="-6131725" y="3510482"/>
              <a:ext cx="607744" cy="1015213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4</a:t>
              </a:r>
            </a:p>
          </p:txBody>
        </p:sp>
        <p:sp>
          <p:nvSpPr>
            <p:cNvPr id="1627" name="Google Shape;1627;p12"/>
            <p:cNvSpPr/>
            <p:nvPr/>
          </p:nvSpPr>
          <p:spPr>
            <a:xfrm>
              <a:off x="-5398300" y="3510545"/>
              <a:ext cx="583188" cy="101804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5</a:t>
              </a:r>
            </a:p>
          </p:txBody>
        </p:sp>
        <p:sp>
          <p:nvSpPr>
            <p:cNvPr id="1628" name="Google Shape;1628;p12"/>
            <p:cNvSpPr/>
            <p:nvPr/>
          </p:nvSpPr>
          <p:spPr>
            <a:xfrm>
              <a:off x="-7782891" y="4095750"/>
              <a:ext cx="324125" cy="19175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PM</a:t>
              </a:r>
            </a:p>
          </p:txBody>
        </p:sp>
      </p:grpSp>
      <p:grpSp>
        <p:nvGrpSpPr>
          <p:cNvPr id="1629" name="Google Shape;1629;p12"/>
          <p:cNvGrpSpPr/>
          <p:nvPr/>
        </p:nvGrpSpPr>
        <p:grpSpPr>
          <a:xfrm>
            <a:off x="-3847025" y="7050849"/>
            <a:ext cx="3441300" cy="969300"/>
            <a:chOff x="-3856912" y="4933400"/>
            <a:chExt cx="3441300" cy="969300"/>
          </a:xfrm>
        </p:grpSpPr>
        <p:sp>
          <p:nvSpPr>
            <p:cNvPr id="1630" name="Google Shape;1630;p12"/>
            <p:cNvSpPr/>
            <p:nvPr/>
          </p:nvSpPr>
          <p:spPr>
            <a:xfrm>
              <a:off x="-3856912" y="4933400"/>
              <a:ext cx="3441300" cy="9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12"/>
            <p:cNvSpPr/>
            <p:nvPr/>
          </p:nvSpPr>
          <p:spPr>
            <a:xfrm>
              <a:off x="-3649900" y="5272050"/>
              <a:ext cx="3027300" cy="276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32" name="Google Shape;1632;p1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1317825" y="5010538"/>
              <a:ext cx="815025" cy="8150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633" name="Google Shape;1633;p12"/>
          <p:cNvGrpSpPr/>
          <p:nvPr/>
        </p:nvGrpSpPr>
        <p:grpSpPr>
          <a:xfrm>
            <a:off x="-7744662" y="7075574"/>
            <a:ext cx="3441300" cy="969300"/>
            <a:chOff x="-8035612" y="4921100"/>
            <a:chExt cx="3441300" cy="969300"/>
          </a:xfrm>
        </p:grpSpPr>
        <p:sp>
          <p:nvSpPr>
            <p:cNvPr id="1634" name="Google Shape;1634;p12"/>
            <p:cNvSpPr/>
            <p:nvPr/>
          </p:nvSpPr>
          <p:spPr>
            <a:xfrm>
              <a:off x="-8035612" y="4921100"/>
              <a:ext cx="3441300" cy="9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2"/>
            <p:cNvSpPr/>
            <p:nvPr/>
          </p:nvSpPr>
          <p:spPr>
            <a:xfrm>
              <a:off x="-7828600" y="5259750"/>
              <a:ext cx="1608900" cy="276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2"/>
            <p:cNvSpPr/>
            <p:nvPr/>
          </p:nvSpPr>
          <p:spPr>
            <a:xfrm>
              <a:off x="-6203200" y="5267600"/>
              <a:ext cx="1412100" cy="276300"/>
            </a:xfrm>
            <a:prstGeom prst="roundRect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37" name="Google Shape;1637;p1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6722475" y="5010538"/>
              <a:ext cx="815025" cy="8150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638" name="Google Shape;1638;p12"/>
          <p:cNvGrpSpPr/>
          <p:nvPr/>
        </p:nvGrpSpPr>
        <p:grpSpPr>
          <a:xfrm>
            <a:off x="-7744650" y="9195900"/>
            <a:ext cx="3441300" cy="969300"/>
            <a:chOff x="-8035612" y="4921100"/>
            <a:chExt cx="3441300" cy="969300"/>
          </a:xfrm>
        </p:grpSpPr>
        <p:sp>
          <p:nvSpPr>
            <p:cNvPr id="1639" name="Google Shape;1639;p12"/>
            <p:cNvSpPr/>
            <p:nvPr/>
          </p:nvSpPr>
          <p:spPr>
            <a:xfrm>
              <a:off x="-8035612" y="4921100"/>
              <a:ext cx="3441300" cy="9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12"/>
            <p:cNvSpPr/>
            <p:nvPr/>
          </p:nvSpPr>
          <p:spPr>
            <a:xfrm>
              <a:off x="-7795273" y="5267600"/>
              <a:ext cx="3004200" cy="276300"/>
            </a:xfrm>
            <a:prstGeom prst="roundRect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41" name="Google Shape;1641;p1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7795300" y="4998238"/>
              <a:ext cx="815025" cy="8150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1642" name="Google Shape;1642;p12"/>
          <p:cNvGrpSpPr/>
          <p:nvPr/>
        </p:nvGrpSpPr>
        <p:grpSpPr>
          <a:xfrm>
            <a:off x="-3405862" y="9195900"/>
            <a:ext cx="2559000" cy="2200575"/>
            <a:chOff x="-3629025" y="6390975"/>
            <a:chExt cx="2559000" cy="2200575"/>
          </a:xfrm>
        </p:grpSpPr>
        <p:sp>
          <p:nvSpPr>
            <p:cNvPr id="1643" name="Google Shape;1643;p12"/>
            <p:cNvSpPr/>
            <p:nvPr/>
          </p:nvSpPr>
          <p:spPr>
            <a:xfrm rot="10800000">
              <a:off x="-2994296" y="7622550"/>
              <a:ext cx="1275600" cy="969000"/>
            </a:xfrm>
            <a:prstGeom prst="triangle">
              <a:avLst>
                <a:gd fmla="val 50000" name="adj"/>
              </a:avLst>
            </a:prstGeom>
            <a:solidFill>
              <a:srgbClr val="E0666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2"/>
            <p:cNvSpPr/>
            <p:nvPr/>
          </p:nvSpPr>
          <p:spPr>
            <a:xfrm>
              <a:off x="-3629025" y="6390975"/>
              <a:ext cx="2559000" cy="1517400"/>
            </a:xfrm>
            <a:prstGeom prst="roundRect">
              <a:avLst>
                <a:gd fmla="val 16667" name="adj"/>
              </a:avLst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12"/>
            <p:cNvSpPr/>
            <p:nvPr/>
          </p:nvSpPr>
          <p:spPr>
            <a:xfrm>
              <a:off x="-3139097" y="6790835"/>
              <a:ext cx="844800" cy="708900"/>
            </a:xfrm>
            <a:prstGeom prst="heart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12"/>
            <p:cNvSpPr/>
            <p:nvPr/>
          </p:nvSpPr>
          <p:spPr>
            <a:xfrm>
              <a:off x="-2166375" y="6684699"/>
              <a:ext cx="447675" cy="815024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1</a:t>
              </a:r>
            </a:p>
          </p:txBody>
        </p:sp>
      </p:grpSp>
      <p:grpSp>
        <p:nvGrpSpPr>
          <p:cNvPr id="1647" name="Google Shape;1647;p12"/>
          <p:cNvGrpSpPr/>
          <p:nvPr/>
        </p:nvGrpSpPr>
        <p:grpSpPr>
          <a:xfrm>
            <a:off x="8413716" y="4117254"/>
            <a:ext cx="622818" cy="387881"/>
            <a:chOff x="4797800" y="1994125"/>
            <a:chExt cx="306475" cy="186025"/>
          </a:xfrm>
        </p:grpSpPr>
        <p:sp>
          <p:nvSpPr>
            <p:cNvPr id="1648" name="Google Shape;1648;p12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12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0" name="Google Shape;1650;p12"/>
          <p:cNvSpPr/>
          <p:nvPr/>
        </p:nvSpPr>
        <p:spPr>
          <a:xfrm>
            <a:off x="7556759" y="4141859"/>
            <a:ext cx="540311" cy="471597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1" name="Google Shape;1651;p12"/>
          <p:cNvSpPr/>
          <p:nvPr/>
        </p:nvSpPr>
        <p:spPr>
          <a:xfrm>
            <a:off x="6918709" y="4014276"/>
            <a:ext cx="324593" cy="609266"/>
          </a:xfrm>
          <a:custGeom>
            <a:rect b="b" l="l" r="r" t="t"/>
            <a:pathLst>
              <a:path extrusionOk="0" h="11688" w="6389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2" name="Google Shape;1652;p12"/>
          <p:cNvSpPr/>
          <p:nvPr/>
        </p:nvSpPr>
        <p:spPr>
          <a:xfrm>
            <a:off x="9265978" y="4118110"/>
            <a:ext cx="541226" cy="387881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3" name="Google Shape;1653;p12"/>
          <p:cNvSpPr/>
          <p:nvPr/>
        </p:nvSpPr>
        <p:spPr>
          <a:xfrm>
            <a:off x="10039937" y="4052546"/>
            <a:ext cx="513130" cy="519034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4" name="Google Shape;1654;p12"/>
          <p:cNvSpPr/>
          <p:nvPr/>
        </p:nvSpPr>
        <p:spPr>
          <a:xfrm>
            <a:off x="11560657" y="4104059"/>
            <a:ext cx="459633" cy="429739"/>
          </a:xfrm>
          <a:custGeom>
            <a:rect b="b" l="l" r="r" t="t"/>
            <a:pathLst>
              <a:path extrusionOk="0" h="8244" w="9047">
                <a:moveTo>
                  <a:pt x="464" y="1"/>
                </a:moveTo>
                <a:cubicBezTo>
                  <a:pt x="196" y="1"/>
                  <a:pt x="0" y="215"/>
                  <a:pt x="0" y="464"/>
                </a:cubicBezTo>
                <a:lnTo>
                  <a:pt x="0" y="5960"/>
                </a:lnTo>
                <a:cubicBezTo>
                  <a:pt x="0" y="6210"/>
                  <a:pt x="196" y="6406"/>
                  <a:pt x="464" y="6406"/>
                </a:cubicBezTo>
                <a:lnTo>
                  <a:pt x="5424" y="6406"/>
                </a:lnTo>
                <a:lnTo>
                  <a:pt x="7244" y="8244"/>
                </a:lnTo>
                <a:lnTo>
                  <a:pt x="7244" y="6424"/>
                </a:lnTo>
                <a:lnTo>
                  <a:pt x="8600" y="6424"/>
                </a:lnTo>
                <a:cubicBezTo>
                  <a:pt x="8850" y="6424"/>
                  <a:pt x="9046" y="6210"/>
                  <a:pt x="9046" y="5960"/>
                </a:cubicBezTo>
                <a:lnTo>
                  <a:pt x="9046" y="464"/>
                </a:lnTo>
                <a:cubicBezTo>
                  <a:pt x="9046" y="215"/>
                  <a:pt x="8850" y="1"/>
                  <a:pt x="860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55" name="Google Shape;1655;p12"/>
          <p:cNvGrpSpPr/>
          <p:nvPr/>
        </p:nvGrpSpPr>
        <p:grpSpPr>
          <a:xfrm>
            <a:off x="12399923" y="4123289"/>
            <a:ext cx="541226" cy="388819"/>
            <a:chOff x="4250025" y="2848800"/>
            <a:chExt cx="266325" cy="186475"/>
          </a:xfrm>
        </p:grpSpPr>
        <p:sp>
          <p:nvSpPr>
            <p:cNvPr id="1656" name="Google Shape;1656;p12"/>
            <p:cNvSpPr/>
            <p:nvPr/>
          </p:nvSpPr>
          <p:spPr>
            <a:xfrm>
              <a:off x="4250025" y="2848800"/>
              <a:ext cx="166425" cy="149900"/>
            </a:xfrm>
            <a:custGeom>
              <a:rect b="b" l="l" r="r" t="t"/>
              <a:pathLst>
                <a:path extrusionOk="0" h="5996" w="6657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2"/>
            <p:cNvSpPr/>
            <p:nvPr/>
          </p:nvSpPr>
          <p:spPr>
            <a:xfrm>
              <a:off x="4349950" y="2885375"/>
              <a:ext cx="166400" cy="149900"/>
            </a:xfrm>
            <a:custGeom>
              <a:rect b="b" l="l" r="r" t="t"/>
              <a:pathLst>
                <a:path extrusionOk="0" h="5996" w="6656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8" name="Google Shape;1658;p12"/>
          <p:cNvGrpSpPr/>
          <p:nvPr/>
        </p:nvGrpSpPr>
        <p:grpSpPr>
          <a:xfrm>
            <a:off x="13318176" y="4068399"/>
            <a:ext cx="527610" cy="499486"/>
            <a:chOff x="4707700" y="2822475"/>
            <a:chExt cx="259625" cy="239550"/>
          </a:xfrm>
        </p:grpSpPr>
        <p:sp>
          <p:nvSpPr>
            <p:cNvPr id="1659" name="Google Shape;1659;p12"/>
            <p:cNvSpPr/>
            <p:nvPr/>
          </p:nvSpPr>
          <p:spPr>
            <a:xfrm>
              <a:off x="4707700" y="2822475"/>
              <a:ext cx="259625" cy="176225"/>
            </a:xfrm>
            <a:custGeom>
              <a:rect b="b" l="l" r="r" t="t"/>
              <a:pathLst>
                <a:path extrusionOk="0" h="7049" w="10385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12"/>
            <p:cNvSpPr/>
            <p:nvPr/>
          </p:nvSpPr>
          <p:spPr>
            <a:xfrm>
              <a:off x="4754525" y="29919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12"/>
            <p:cNvSpPr/>
            <p:nvPr/>
          </p:nvSpPr>
          <p:spPr>
            <a:xfrm>
              <a:off x="4719750" y="3031675"/>
              <a:ext cx="29900" cy="30350"/>
            </a:xfrm>
            <a:custGeom>
              <a:rect b="b" l="l" r="r" t="t"/>
              <a:pathLst>
                <a:path extrusionOk="0" h="1214" w="1196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2" name="Google Shape;1662;p12"/>
          <p:cNvSpPr/>
          <p:nvPr/>
        </p:nvSpPr>
        <p:spPr>
          <a:xfrm>
            <a:off x="14046272" y="4074288"/>
            <a:ext cx="524003" cy="489529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3" name="Google Shape;1663;p12"/>
          <p:cNvSpPr/>
          <p:nvPr/>
        </p:nvSpPr>
        <p:spPr>
          <a:xfrm>
            <a:off x="14850958" y="4124549"/>
            <a:ext cx="541226" cy="388819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4" name="Google Shape;1664;p12"/>
          <p:cNvGrpSpPr/>
          <p:nvPr/>
        </p:nvGrpSpPr>
        <p:grpSpPr>
          <a:xfrm>
            <a:off x="15831827" y="4012570"/>
            <a:ext cx="540311" cy="610205"/>
            <a:chOff x="6425500" y="2795700"/>
            <a:chExt cx="265875" cy="292650"/>
          </a:xfrm>
        </p:grpSpPr>
        <p:sp>
          <p:nvSpPr>
            <p:cNvPr id="1665" name="Google Shape;1665;p12"/>
            <p:cNvSpPr/>
            <p:nvPr/>
          </p:nvSpPr>
          <p:spPr>
            <a:xfrm>
              <a:off x="6425500" y="2795700"/>
              <a:ext cx="265875" cy="292650"/>
            </a:xfrm>
            <a:custGeom>
              <a:rect b="b" l="l" r="r" t="t"/>
              <a:pathLst>
                <a:path extrusionOk="0" h="11706" w="10635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12"/>
            <p:cNvSpPr/>
            <p:nvPr/>
          </p:nvSpPr>
          <p:spPr>
            <a:xfrm>
              <a:off x="6515150" y="2868425"/>
              <a:ext cx="86575" cy="87000"/>
            </a:xfrm>
            <a:custGeom>
              <a:rect b="b" l="l" r="r" t="t"/>
              <a:pathLst>
                <a:path extrusionOk="0" h="3480" w="3463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7" name="Google Shape;1667;p12"/>
          <p:cNvSpPr/>
          <p:nvPr/>
        </p:nvSpPr>
        <p:spPr>
          <a:xfrm>
            <a:off x="16596237" y="4062687"/>
            <a:ext cx="542140" cy="513404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8" name="Google Shape;1668;p12"/>
          <p:cNvGrpSpPr/>
          <p:nvPr/>
        </p:nvGrpSpPr>
        <p:grpSpPr>
          <a:xfrm>
            <a:off x="17488850" y="4096211"/>
            <a:ext cx="538482" cy="444283"/>
            <a:chOff x="5549875" y="2418425"/>
            <a:chExt cx="264975" cy="213075"/>
          </a:xfrm>
        </p:grpSpPr>
        <p:sp>
          <p:nvSpPr>
            <p:cNvPr id="1669" name="Google Shape;1669;p12"/>
            <p:cNvSpPr/>
            <p:nvPr/>
          </p:nvSpPr>
          <p:spPr>
            <a:xfrm>
              <a:off x="5549875" y="2576925"/>
              <a:ext cx="42400" cy="54575"/>
            </a:xfrm>
            <a:custGeom>
              <a:rect b="b" l="l" r="r" t="t"/>
              <a:pathLst>
                <a:path extrusionOk="0" h="2183" w="1696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12"/>
            <p:cNvSpPr/>
            <p:nvPr/>
          </p:nvSpPr>
          <p:spPr>
            <a:xfrm>
              <a:off x="5576175" y="2418425"/>
              <a:ext cx="238675" cy="211200"/>
            </a:xfrm>
            <a:custGeom>
              <a:rect b="b" l="l" r="r" t="t"/>
              <a:pathLst>
                <a:path extrusionOk="0" h="8448" w="9547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1" name="Google Shape;1671;p12"/>
          <p:cNvSpPr/>
          <p:nvPr/>
        </p:nvSpPr>
        <p:spPr>
          <a:xfrm>
            <a:off x="6952686" y="5027876"/>
            <a:ext cx="256616" cy="582264"/>
          </a:xfrm>
          <a:custGeom>
            <a:rect b="b" l="l" r="r" t="t"/>
            <a:pathLst>
              <a:path extrusionOk="0" h="11170" w="5051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72" name="Google Shape;1672;p12"/>
          <p:cNvGrpSpPr/>
          <p:nvPr/>
        </p:nvGrpSpPr>
        <p:grpSpPr>
          <a:xfrm>
            <a:off x="8413504" y="5082078"/>
            <a:ext cx="460547" cy="471597"/>
            <a:chOff x="3739275" y="2525850"/>
            <a:chExt cx="226625" cy="226175"/>
          </a:xfrm>
        </p:grpSpPr>
        <p:sp>
          <p:nvSpPr>
            <p:cNvPr id="1673" name="Google Shape;1673;p12"/>
            <p:cNvSpPr/>
            <p:nvPr/>
          </p:nvSpPr>
          <p:spPr>
            <a:xfrm>
              <a:off x="377942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393" y="0"/>
                  </a:moveTo>
                  <a:cubicBezTo>
                    <a:pt x="179" y="0"/>
                    <a:pt x="1" y="178"/>
                    <a:pt x="1" y="410"/>
                  </a:cubicBezTo>
                  <a:lnTo>
                    <a:pt x="1" y="1195"/>
                  </a:lnTo>
                  <a:cubicBezTo>
                    <a:pt x="1" y="1427"/>
                    <a:pt x="179" y="1606"/>
                    <a:pt x="393" y="1606"/>
                  </a:cubicBezTo>
                  <a:cubicBezTo>
                    <a:pt x="625" y="1606"/>
                    <a:pt x="804" y="1427"/>
                    <a:pt x="804" y="1195"/>
                  </a:cubicBezTo>
                  <a:lnTo>
                    <a:pt x="804" y="410"/>
                  </a:lnTo>
                  <a:cubicBezTo>
                    <a:pt x="804" y="178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12"/>
            <p:cNvSpPr/>
            <p:nvPr/>
          </p:nvSpPr>
          <p:spPr>
            <a:xfrm>
              <a:off x="3739275" y="2605675"/>
              <a:ext cx="226625" cy="146350"/>
            </a:xfrm>
            <a:custGeom>
              <a:rect b="b" l="l" r="r" t="t"/>
              <a:pathLst>
                <a:path extrusionOk="0" h="5854" w="9065">
                  <a:moveTo>
                    <a:pt x="2927" y="804"/>
                  </a:moveTo>
                  <a:lnTo>
                    <a:pt x="2927" y="1856"/>
                  </a:lnTo>
                  <a:lnTo>
                    <a:pt x="804" y="1856"/>
                  </a:lnTo>
                  <a:lnTo>
                    <a:pt x="804" y="804"/>
                  </a:lnTo>
                  <a:close/>
                  <a:moveTo>
                    <a:pt x="5604" y="804"/>
                  </a:moveTo>
                  <a:lnTo>
                    <a:pt x="5604" y="1856"/>
                  </a:lnTo>
                  <a:lnTo>
                    <a:pt x="3462" y="1856"/>
                  </a:lnTo>
                  <a:lnTo>
                    <a:pt x="3462" y="804"/>
                  </a:lnTo>
                  <a:close/>
                  <a:moveTo>
                    <a:pt x="8262" y="804"/>
                  </a:moveTo>
                  <a:lnTo>
                    <a:pt x="8262" y="1856"/>
                  </a:lnTo>
                  <a:lnTo>
                    <a:pt x="6121" y="1856"/>
                  </a:lnTo>
                  <a:lnTo>
                    <a:pt x="6121" y="804"/>
                  </a:lnTo>
                  <a:close/>
                  <a:moveTo>
                    <a:pt x="2927" y="2392"/>
                  </a:moveTo>
                  <a:lnTo>
                    <a:pt x="2927" y="3462"/>
                  </a:lnTo>
                  <a:lnTo>
                    <a:pt x="804" y="3462"/>
                  </a:lnTo>
                  <a:lnTo>
                    <a:pt x="804" y="2392"/>
                  </a:lnTo>
                  <a:close/>
                  <a:moveTo>
                    <a:pt x="5604" y="2392"/>
                  </a:moveTo>
                  <a:lnTo>
                    <a:pt x="5604" y="3462"/>
                  </a:lnTo>
                  <a:lnTo>
                    <a:pt x="3462" y="3462"/>
                  </a:lnTo>
                  <a:lnTo>
                    <a:pt x="3462" y="2392"/>
                  </a:lnTo>
                  <a:close/>
                  <a:moveTo>
                    <a:pt x="8262" y="2392"/>
                  </a:moveTo>
                  <a:lnTo>
                    <a:pt x="8262" y="3462"/>
                  </a:lnTo>
                  <a:lnTo>
                    <a:pt x="6121" y="3462"/>
                  </a:lnTo>
                  <a:lnTo>
                    <a:pt x="6121" y="2392"/>
                  </a:lnTo>
                  <a:close/>
                  <a:moveTo>
                    <a:pt x="2927" y="3980"/>
                  </a:moveTo>
                  <a:lnTo>
                    <a:pt x="2927" y="5050"/>
                  </a:lnTo>
                  <a:lnTo>
                    <a:pt x="804" y="5050"/>
                  </a:lnTo>
                  <a:lnTo>
                    <a:pt x="804" y="3980"/>
                  </a:lnTo>
                  <a:close/>
                  <a:moveTo>
                    <a:pt x="5604" y="3980"/>
                  </a:moveTo>
                  <a:lnTo>
                    <a:pt x="5604" y="5050"/>
                  </a:lnTo>
                  <a:lnTo>
                    <a:pt x="3462" y="5050"/>
                  </a:lnTo>
                  <a:lnTo>
                    <a:pt x="3462" y="3980"/>
                  </a:lnTo>
                  <a:close/>
                  <a:moveTo>
                    <a:pt x="8262" y="3980"/>
                  </a:moveTo>
                  <a:lnTo>
                    <a:pt x="8262" y="5050"/>
                  </a:lnTo>
                  <a:lnTo>
                    <a:pt x="6121" y="5050"/>
                  </a:lnTo>
                  <a:lnTo>
                    <a:pt x="6121" y="3980"/>
                  </a:lnTo>
                  <a:close/>
                  <a:moveTo>
                    <a:pt x="1" y="1"/>
                  </a:moveTo>
                  <a:lnTo>
                    <a:pt x="1" y="5853"/>
                  </a:lnTo>
                  <a:lnTo>
                    <a:pt x="9065" y="5853"/>
                  </a:lnTo>
                  <a:lnTo>
                    <a:pt x="90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12"/>
            <p:cNvSpPr/>
            <p:nvPr/>
          </p:nvSpPr>
          <p:spPr>
            <a:xfrm>
              <a:off x="390567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411" y="0"/>
                  </a:moveTo>
                  <a:cubicBezTo>
                    <a:pt x="179" y="0"/>
                    <a:pt x="0" y="178"/>
                    <a:pt x="0" y="410"/>
                  </a:cubicBezTo>
                  <a:lnTo>
                    <a:pt x="0" y="1195"/>
                  </a:lnTo>
                  <a:cubicBezTo>
                    <a:pt x="0" y="1427"/>
                    <a:pt x="179" y="1606"/>
                    <a:pt x="411" y="1606"/>
                  </a:cubicBezTo>
                  <a:cubicBezTo>
                    <a:pt x="643" y="1606"/>
                    <a:pt x="803" y="1427"/>
                    <a:pt x="803" y="1195"/>
                  </a:cubicBezTo>
                  <a:lnTo>
                    <a:pt x="803" y="410"/>
                  </a:lnTo>
                  <a:cubicBezTo>
                    <a:pt x="803" y="178"/>
                    <a:pt x="643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12"/>
            <p:cNvSpPr/>
            <p:nvPr/>
          </p:nvSpPr>
          <p:spPr>
            <a:xfrm>
              <a:off x="3739275" y="2545900"/>
              <a:ext cx="226625" cy="46425"/>
            </a:xfrm>
            <a:custGeom>
              <a:rect b="b" l="l" r="r" t="t"/>
              <a:pathLst>
                <a:path extrusionOk="0" h="1857" w="9065">
                  <a:moveTo>
                    <a:pt x="1" y="1"/>
                  </a:moveTo>
                  <a:lnTo>
                    <a:pt x="1" y="1857"/>
                  </a:lnTo>
                  <a:lnTo>
                    <a:pt x="9065" y="1857"/>
                  </a:lnTo>
                  <a:lnTo>
                    <a:pt x="9065" y="1"/>
                  </a:lnTo>
                  <a:lnTo>
                    <a:pt x="7994" y="1"/>
                  </a:lnTo>
                  <a:lnTo>
                    <a:pt x="7994" y="393"/>
                  </a:lnTo>
                  <a:cubicBezTo>
                    <a:pt x="7994" y="929"/>
                    <a:pt x="7584" y="1321"/>
                    <a:pt x="7067" y="1321"/>
                  </a:cubicBezTo>
                  <a:cubicBezTo>
                    <a:pt x="6549" y="1321"/>
                    <a:pt x="6121" y="929"/>
                    <a:pt x="6121" y="393"/>
                  </a:cubicBezTo>
                  <a:lnTo>
                    <a:pt x="6121" y="1"/>
                  </a:lnTo>
                  <a:lnTo>
                    <a:pt x="2927" y="1"/>
                  </a:lnTo>
                  <a:lnTo>
                    <a:pt x="2927" y="393"/>
                  </a:lnTo>
                  <a:cubicBezTo>
                    <a:pt x="2927" y="929"/>
                    <a:pt x="2535" y="1321"/>
                    <a:pt x="1999" y="1321"/>
                  </a:cubicBezTo>
                  <a:cubicBezTo>
                    <a:pt x="1482" y="1321"/>
                    <a:pt x="1072" y="929"/>
                    <a:pt x="1072" y="39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7" name="Google Shape;1677;p12"/>
          <p:cNvGrpSpPr/>
          <p:nvPr/>
        </p:nvGrpSpPr>
        <p:grpSpPr>
          <a:xfrm>
            <a:off x="7603788" y="5041131"/>
            <a:ext cx="418836" cy="553490"/>
            <a:chOff x="4518575" y="2506200"/>
            <a:chExt cx="206100" cy="265450"/>
          </a:xfrm>
        </p:grpSpPr>
        <p:sp>
          <p:nvSpPr>
            <p:cNvPr id="1678" name="Google Shape;1678;p12"/>
            <p:cNvSpPr/>
            <p:nvPr/>
          </p:nvSpPr>
          <p:spPr>
            <a:xfrm>
              <a:off x="4518575" y="2506200"/>
              <a:ext cx="206100" cy="265450"/>
            </a:xfrm>
            <a:custGeom>
              <a:rect b="b" l="l" r="r" t="t"/>
              <a:pathLst>
                <a:path extrusionOk="0" h="10618" w="8244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12"/>
            <p:cNvSpPr/>
            <p:nvPr/>
          </p:nvSpPr>
          <p:spPr>
            <a:xfrm>
              <a:off x="4628300" y="25557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12"/>
            <p:cNvSpPr/>
            <p:nvPr/>
          </p:nvSpPr>
          <p:spPr>
            <a:xfrm>
              <a:off x="4628300" y="2608800"/>
              <a:ext cx="56225" cy="13425"/>
            </a:xfrm>
            <a:custGeom>
              <a:rect b="b" l="l" r="r" t="t"/>
              <a:pathLst>
                <a:path extrusionOk="0" h="537" w="2249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12"/>
            <p:cNvSpPr/>
            <p:nvPr/>
          </p:nvSpPr>
          <p:spPr>
            <a:xfrm>
              <a:off x="4628300" y="27154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12"/>
            <p:cNvSpPr/>
            <p:nvPr/>
          </p:nvSpPr>
          <p:spPr>
            <a:xfrm>
              <a:off x="4628300" y="2662325"/>
              <a:ext cx="56225" cy="12975"/>
            </a:xfrm>
            <a:custGeom>
              <a:rect b="b" l="l" r="r" t="t"/>
              <a:pathLst>
                <a:path extrusionOk="0" h="519" w="2249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2"/>
            <p:cNvSpPr/>
            <p:nvPr/>
          </p:nvSpPr>
          <p:spPr>
            <a:xfrm>
              <a:off x="4558275" y="25392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2"/>
            <p:cNvSpPr/>
            <p:nvPr/>
          </p:nvSpPr>
          <p:spPr>
            <a:xfrm>
              <a:off x="4558275" y="2592300"/>
              <a:ext cx="49525" cy="40625"/>
            </a:xfrm>
            <a:custGeom>
              <a:rect b="b" l="l" r="r" t="t"/>
              <a:pathLst>
                <a:path extrusionOk="0" h="1625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12"/>
            <p:cNvSpPr/>
            <p:nvPr/>
          </p:nvSpPr>
          <p:spPr>
            <a:xfrm>
              <a:off x="4558275" y="2645375"/>
              <a:ext cx="49525" cy="41075"/>
            </a:xfrm>
            <a:custGeom>
              <a:rect b="b" l="l" r="r" t="t"/>
              <a:pathLst>
                <a:path extrusionOk="0" h="1643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12"/>
            <p:cNvSpPr/>
            <p:nvPr/>
          </p:nvSpPr>
          <p:spPr>
            <a:xfrm>
              <a:off x="4558275" y="26980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7" name="Google Shape;1687;p12"/>
          <p:cNvGrpSpPr/>
          <p:nvPr/>
        </p:nvGrpSpPr>
        <p:grpSpPr>
          <a:xfrm>
            <a:off x="9265711" y="5082505"/>
            <a:ext cx="460598" cy="471597"/>
            <a:chOff x="4164375" y="1677425"/>
            <a:chExt cx="226650" cy="226175"/>
          </a:xfrm>
        </p:grpSpPr>
        <p:sp>
          <p:nvSpPr>
            <p:cNvPr id="1688" name="Google Shape;1688;p12"/>
            <p:cNvSpPr/>
            <p:nvPr/>
          </p:nvSpPr>
          <p:spPr>
            <a:xfrm>
              <a:off x="4164375" y="1677425"/>
              <a:ext cx="226650" cy="226175"/>
            </a:xfrm>
            <a:custGeom>
              <a:rect b="b" l="l" r="r" t="t"/>
              <a:pathLst>
                <a:path extrusionOk="0" h="9047" w="9066">
                  <a:moveTo>
                    <a:pt x="1" y="0"/>
                  </a:moveTo>
                  <a:lnTo>
                    <a:pt x="1" y="9047"/>
                  </a:lnTo>
                  <a:lnTo>
                    <a:pt x="9065" y="9047"/>
                  </a:lnTo>
                  <a:lnTo>
                    <a:pt x="9065" y="8244"/>
                  </a:lnTo>
                  <a:lnTo>
                    <a:pt x="804" y="824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2"/>
            <p:cNvSpPr/>
            <p:nvPr/>
          </p:nvSpPr>
          <p:spPr>
            <a:xfrm>
              <a:off x="4204525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2"/>
            <p:cNvSpPr/>
            <p:nvPr/>
          </p:nvSpPr>
          <p:spPr>
            <a:xfrm>
              <a:off x="4254500" y="1677425"/>
              <a:ext cx="36600" cy="186475"/>
            </a:xfrm>
            <a:custGeom>
              <a:rect b="b" l="l" r="r" t="t"/>
              <a:pathLst>
                <a:path extrusionOk="0" h="7459" w="1464">
                  <a:moveTo>
                    <a:pt x="0" y="0"/>
                  </a:moveTo>
                  <a:lnTo>
                    <a:pt x="0" y="7459"/>
                  </a:lnTo>
                  <a:lnTo>
                    <a:pt x="1463" y="745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12"/>
            <p:cNvSpPr/>
            <p:nvPr/>
          </p:nvSpPr>
          <p:spPr>
            <a:xfrm>
              <a:off x="4304450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2"/>
            <p:cNvSpPr/>
            <p:nvPr/>
          </p:nvSpPr>
          <p:spPr>
            <a:xfrm>
              <a:off x="4354400" y="1803650"/>
              <a:ext cx="36625" cy="60250"/>
            </a:xfrm>
            <a:custGeom>
              <a:rect b="b" l="l" r="r" t="t"/>
              <a:pathLst>
                <a:path extrusionOk="0" h="2410" w="1465">
                  <a:moveTo>
                    <a:pt x="1" y="1"/>
                  </a:moveTo>
                  <a:lnTo>
                    <a:pt x="1" y="2410"/>
                  </a:lnTo>
                  <a:lnTo>
                    <a:pt x="1464" y="24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3" name="Google Shape;1693;p12"/>
          <p:cNvGrpSpPr/>
          <p:nvPr/>
        </p:nvGrpSpPr>
        <p:grpSpPr>
          <a:xfrm>
            <a:off x="10885910" y="5069027"/>
            <a:ext cx="459633" cy="471597"/>
            <a:chOff x="5226025" y="1677425"/>
            <a:chExt cx="226175" cy="226175"/>
          </a:xfrm>
        </p:grpSpPr>
        <p:sp>
          <p:nvSpPr>
            <p:cNvPr id="1694" name="Google Shape;1694;p12"/>
            <p:cNvSpPr/>
            <p:nvPr/>
          </p:nvSpPr>
          <p:spPr>
            <a:xfrm>
              <a:off x="5226025" y="1677425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12"/>
            <p:cNvSpPr/>
            <p:nvPr/>
          </p:nvSpPr>
          <p:spPr>
            <a:xfrm>
              <a:off x="5259025" y="1733625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54" y="1"/>
                  </a:moveTo>
                  <a:lnTo>
                    <a:pt x="1" y="571"/>
                  </a:lnTo>
                  <a:lnTo>
                    <a:pt x="2410" y="2980"/>
                  </a:lnTo>
                  <a:lnTo>
                    <a:pt x="3213" y="2177"/>
                  </a:lnTo>
                  <a:lnTo>
                    <a:pt x="4533" y="3516"/>
                  </a:lnTo>
                  <a:lnTo>
                    <a:pt x="5336" y="2713"/>
                  </a:lnTo>
                  <a:lnTo>
                    <a:pt x="6389" y="3765"/>
                  </a:lnTo>
                  <a:lnTo>
                    <a:pt x="5603" y="4533"/>
                  </a:lnTo>
                  <a:lnTo>
                    <a:pt x="7727" y="4533"/>
                  </a:lnTo>
                  <a:lnTo>
                    <a:pt x="7727" y="2409"/>
                  </a:lnTo>
                  <a:lnTo>
                    <a:pt x="6942" y="3194"/>
                  </a:lnTo>
                  <a:lnTo>
                    <a:pt x="5336" y="1589"/>
                  </a:lnTo>
                  <a:lnTo>
                    <a:pt x="4533" y="2391"/>
                  </a:lnTo>
                  <a:lnTo>
                    <a:pt x="3213" y="1053"/>
                  </a:lnTo>
                  <a:lnTo>
                    <a:pt x="2410" y="18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6" name="Google Shape;1696;p12"/>
          <p:cNvGrpSpPr/>
          <p:nvPr/>
        </p:nvGrpSpPr>
        <p:grpSpPr>
          <a:xfrm>
            <a:off x="10076388" y="5069239"/>
            <a:ext cx="459633" cy="471597"/>
            <a:chOff x="4835275" y="1198350"/>
            <a:chExt cx="226175" cy="226175"/>
          </a:xfrm>
        </p:grpSpPr>
        <p:sp>
          <p:nvSpPr>
            <p:cNvPr id="1697" name="Google Shape;1697;p12"/>
            <p:cNvSpPr/>
            <p:nvPr/>
          </p:nvSpPr>
          <p:spPr>
            <a:xfrm>
              <a:off x="4835275" y="1198350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12"/>
            <p:cNvSpPr/>
            <p:nvPr/>
          </p:nvSpPr>
          <p:spPr>
            <a:xfrm>
              <a:off x="4868275" y="1255000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9" name="Google Shape;1699;p12"/>
          <p:cNvGrpSpPr/>
          <p:nvPr/>
        </p:nvGrpSpPr>
        <p:grpSpPr>
          <a:xfrm>
            <a:off x="12668925" y="5044612"/>
            <a:ext cx="533961" cy="547912"/>
            <a:chOff x="968775" y="1180050"/>
            <a:chExt cx="262750" cy="262775"/>
          </a:xfrm>
        </p:grpSpPr>
        <p:sp>
          <p:nvSpPr>
            <p:cNvPr id="1700" name="Google Shape;1700;p12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2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12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3" name="Google Shape;1703;p12"/>
          <p:cNvGrpSpPr/>
          <p:nvPr/>
        </p:nvGrpSpPr>
        <p:grpSpPr>
          <a:xfrm>
            <a:off x="11692755" y="5147198"/>
            <a:ext cx="593809" cy="342686"/>
            <a:chOff x="1678900" y="1231350"/>
            <a:chExt cx="292200" cy="164350"/>
          </a:xfrm>
        </p:grpSpPr>
        <p:sp>
          <p:nvSpPr>
            <p:cNvPr id="1704" name="Google Shape;1704;p12"/>
            <p:cNvSpPr/>
            <p:nvPr/>
          </p:nvSpPr>
          <p:spPr>
            <a:xfrm>
              <a:off x="1678900" y="1231350"/>
              <a:ext cx="233775" cy="159725"/>
            </a:xfrm>
            <a:custGeom>
              <a:rect b="b" l="l" r="r" t="t"/>
              <a:pathLst>
                <a:path extrusionOk="0" h="6389" w="9351">
                  <a:moveTo>
                    <a:pt x="5853" y="1"/>
                  </a:moveTo>
                  <a:cubicBezTo>
                    <a:pt x="2624" y="1"/>
                    <a:pt x="1" y="2641"/>
                    <a:pt x="1" y="5871"/>
                  </a:cubicBezTo>
                  <a:lnTo>
                    <a:pt x="1" y="6388"/>
                  </a:lnTo>
                  <a:lnTo>
                    <a:pt x="786" y="6388"/>
                  </a:lnTo>
                  <a:lnTo>
                    <a:pt x="786" y="5871"/>
                  </a:lnTo>
                  <a:cubicBezTo>
                    <a:pt x="786" y="5318"/>
                    <a:pt x="893" y="4783"/>
                    <a:pt x="1053" y="4301"/>
                  </a:cubicBezTo>
                  <a:lnTo>
                    <a:pt x="1535" y="4497"/>
                  </a:lnTo>
                  <a:cubicBezTo>
                    <a:pt x="1589" y="4319"/>
                    <a:pt x="1660" y="4158"/>
                    <a:pt x="1731" y="3997"/>
                  </a:cubicBezTo>
                  <a:lnTo>
                    <a:pt x="1232" y="3801"/>
                  </a:lnTo>
                  <a:cubicBezTo>
                    <a:pt x="1428" y="3355"/>
                    <a:pt x="1714" y="2927"/>
                    <a:pt x="2035" y="2570"/>
                  </a:cubicBezTo>
                  <a:lnTo>
                    <a:pt x="2410" y="2927"/>
                  </a:lnTo>
                  <a:cubicBezTo>
                    <a:pt x="2517" y="2802"/>
                    <a:pt x="2641" y="2677"/>
                    <a:pt x="2784" y="2552"/>
                  </a:cubicBezTo>
                  <a:lnTo>
                    <a:pt x="2410" y="2178"/>
                  </a:lnTo>
                  <a:cubicBezTo>
                    <a:pt x="2766" y="1839"/>
                    <a:pt x="3177" y="1553"/>
                    <a:pt x="3623" y="1321"/>
                  </a:cubicBezTo>
                  <a:lnTo>
                    <a:pt x="3819" y="1821"/>
                  </a:lnTo>
                  <a:cubicBezTo>
                    <a:pt x="3980" y="1731"/>
                    <a:pt x="4158" y="1678"/>
                    <a:pt x="4319" y="1607"/>
                  </a:cubicBezTo>
                  <a:lnTo>
                    <a:pt x="4122" y="1107"/>
                  </a:lnTo>
                  <a:cubicBezTo>
                    <a:pt x="4568" y="946"/>
                    <a:pt x="5068" y="839"/>
                    <a:pt x="5586" y="821"/>
                  </a:cubicBezTo>
                  <a:lnTo>
                    <a:pt x="5586" y="1357"/>
                  </a:lnTo>
                  <a:cubicBezTo>
                    <a:pt x="5675" y="1357"/>
                    <a:pt x="5746" y="1339"/>
                    <a:pt x="5853" y="1339"/>
                  </a:cubicBezTo>
                  <a:cubicBezTo>
                    <a:pt x="5942" y="1339"/>
                    <a:pt x="6014" y="1339"/>
                    <a:pt x="6103" y="1357"/>
                  </a:cubicBezTo>
                  <a:lnTo>
                    <a:pt x="6103" y="821"/>
                  </a:lnTo>
                  <a:cubicBezTo>
                    <a:pt x="6638" y="839"/>
                    <a:pt x="7120" y="964"/>
                    <a:pt x="7566" y="1125"/>
                  </a:cubicBezTo>
                  <a:lnTo>
                    <a:pt x="7370" y="1607"/>
                  </a:lnTo>
                  <a:cubicBezTo>
                    <a:pt x="7548" y="1678"/>
                    <a:pt x="7709" y="1731"/>
                    <a:pt x="7869" y="1821"/>
                  </a:cubicBezTo>
                  <a:lnTo>
                    <a:pt x="8066" y="1321"/>
                  </a:lnTo>
                  <a:cubicBezTo>
                    <a:pt x="8315" y="1446"/>
                    <a:pt x="8547" y="1589"/>
                    <a:pt x="8761" y="1749"/>
                  </a:cubicBezTo>
                  <a:lnTo>
                    <a:pt x="9350" y="1178"/>
                  </a:lnTo>
                  <a:cubicBezTo>
                    <a:pt x="8369" y="447"/>
                    <a:pt x="7173" y="1"/>
                    <a:pt x="58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12"/>
            <p:cNvSpPr/>
            <p:nvPr/>
          </p:nvSpPr>
          <p:spPr>
            <a:xfrm>
              <a:off x="1927800" y="1294250"/>
              <a:ext cx="43300" cy="96825"/>
            </a:xfrm>
            <a:custGeom>
              <a:rect b="b" l="l" r="r" t="t"/>
              <a:pathLst>
                <a:path extrusionOk="0" h="3873" w="1732">
                  <a:moveTo>
                    <a:pt x="697" y="1"/>
                  </a:moveTo>
                  <a:lnTo>
                    <a:pt x="126" y="571"/>
                  </a:lnTo>
                  <a:cubicBezTo>
                    <a:pt x="269" y="786"/>
                    <a:pt x="393" y="1035"/>
                    <a:pt x="501" y="1267"/>
                  </a:cubicBezTo>
                  <a:lnTo>
                    <a:pt x="1" y="1481"/>
                  </a:lnTo>
                  <a:cubicBezTo>
                    <a:pt x="72" y="1642"/>
                    <a:pt x="144" y="1820"/>
                    <a:pt x="197" y="1981"/>
                  </a:cubicBezTo>
                  <a:lnTo>
                    <a:pt x="697" y="1785"/>
                  </a:lnTo>
                  <a:cubicBezTo>
                    <a:pt x="840" y="2267"/>
                    <a:pt x="947" y="2802"/>
                    <a:pt x="947" y="3355"/>
                  </a:cubicBezTo>
                  <a:lnTo>
                    <a:pt x="947" y="3872"/>
                  </a:lnTo>
                  <a:lnTo>
                    <a:pt x="1732" y="3872"/>
                  </a:lnTo>
                  <a:lnTo>
                    <a:pt x="1732" y="3355"/>
                  </a:lnTo>
                  <a:cubicBezTo>
                    <a:pt x="1732" y="2106"/>
                    <a:pt x="1357" y="946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12"/>
            <p:cNvSpPr/>
            <p:nvPr/>
          </p:nvSpPr>
          <p:spPr>
            <a:xfrm>
              <a:off x="1809600" y="1267925"/>
              <a:ext cx="128500" cy="127775"/>
            </a:xfrm>
            <a:custGeom>
              <a:rect b="b" l="l" r="r" t="t"/>
              <a:pathLst>
                <a:path extrusionOk="0" h="5111" w="5140">
                  <a:moveTo>
                    <a:pt x="5139" y="1"/>
                  </a:moveTo>
                  <a:lnTo>
                    <a:pt x="250" y="4158"/>
                  </a:lnTo>
                  <a:cubicBezTo>
                    <a:pt x="215" y="4176"/>
                    <a:pt x="215" y="4194"/>
                    <a:pt x="179" y="4230"/>
                  </a:cubicBezTo>
                  <a:cubicBezTo>
                    <a:pt x="1" y="4461"/>
                    <a:pt x="18" y="4783"/>
                    <a:pt x="250" y="4997"/>
                  </a:cubicBezTo>
                  <a:cubicBezTo>
                    <a:pt x="351" y="5074"/>
                    <a:pt x="468" y="5111"/>
                    <a:pt x="584" y="5111"/>
                  </a:cubicBezTo>
                  <a:cubicBezTo>
                    <a:pt x="737" y="5111"/>
                    <a:pt x="888" y="5047"/>
                    <a:pt x="1000" y="4925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7" name="Google Shape;1707;p12"/>
          <p:cNvSpPr/>
          <p:nvPr/>
        </p:nvSpPr>
        <p:spPr>
          <a:xfrm>
            <a:off x="13720061" y="5027902"/>
            <a:ext cx="378091" cy="555314"/>
          </a:xfrm>
          <a:custGeom>
            <a:rect b="b" l="l" r="r" t="t"/>
            <a:pathLst>
              <a:path extrusionOk="0" h="10653" w="7442">
                <a:moveTo>
                  <a:pt x="6299" y="803"/>
                </a:moveTo>
                <a:cubicBezTo>
                  <a:pt x="6156" y="2106"/>
                  <a:pt x="5389" y="3926"/>
                  <a:pt x="4479" y="4622"/>
                </a:cubicBezTo>
                <a:cubicBezTo>
                  <a:pt x="4247" y="4800"/>
                  <a:pt x="4122" y="5050"/>
                  <a:pt x="4122" y="5318"/>
                </a:cubicBezTo>
                <a:cubicBezTo>
                  <a:pt x="4122" y="5603"/>
                  <a:pt x="4247" y="5853"/>
                  <a:pt x="4479" y="6031"/>
                </a:cubicBezTo>
                <a:cubicBezTo>
                  <a:pt x="4925" y="6388"/>
                  <a:pt x="5354" y="7013"/>
                  <a:pt x="5675" y="7726"/>
                </a:cubicBezTo>
                <a:lnTo>
                  <a:pt x="1785" y="7726"/>
                </a:lnTo>
                <a:cubicBezTo>
                  <a:pt x="2124" y="7013"/>
                  <a:pt x="2534" y="6388"/>
                  <a:pt x="2980" y="6031"/>
                </a:cubicBezTo>
                <a:cubicBezTo>
                  <a:pt x="3195" y="5853"/>
                  <a:pt x="3319" y="5603"/>
                  <a:pt x="3319" y="5318"/>
                </a:cubicBezTo>
                <a:cubicBezTo>
                  <a:pt x="3319" y="5050"/>
                  <a:pt x="3195" y="4800"/>
                  <a:pt x="2980" y="4622"/>
                </a:cubicBezTo>
                <a:cubicBezTo>
                  <a:pt x="2071" y="3926"/>
                  <a:pt x="1303" y="2106"/>
                  <a:pt x="1161" y="803"/>
                </a:cubicBezTo>
                <a:close/>
                <a:moveTo>
                  <a:pt x="1" y="0"/>
                </a:moveTo>
                <a:lnTo>
                  <a:pt x="1" y="803"/>
                </a:lnTo>
                <a:lnTo>
                  <a:pt x="358" y="803"/>
                </a:lnTo>
                <a:cubicBezTo>
                  <a:pt x="500" y="2284"/>
                  <a:pt x="1339" y="4425"/>
                  <a:pt x="2588" y="5318"/>
                </a:cubicBezTo>
                <a:cubicBezTo>
                  <a:pt x="1339" y="6228"/>
                  <a:pt x="483" y="8369"/>
                  <a:pt x="358" y="9850"/>
                </a:cubicBezTo>
                <a:lnTo>
                  <a:pt x="1" y="9850"/>
                </a:lnTo>
                <a:lnTo>
                  <a:pt x="1" y="10652"/>
                </a:lnTo>
                <a:lnTo>
                  <a:pt x="7441" y="10652"/>
                </a:lnTo>
                <a:lnTo>
                  <a:pt x="7441" y="9850"/>
                </a:lnTo>
                <a:lnTo>
                  <a:pt x="7084" y="9850"/>
                </a:lnTo>
                <a:cubicBezTo>
                  <a:pt x="6959" y="8369"/>
                  <a:pt x="6085" y="6228"/>
                  <a:pt x="4854" y="5318"/>
                </a:cubicBezTo>
                <a:cubicBezTo>
                  <a:pt x="6085" y="4425"/>
                  <a:pt x="6959" y="2284"/>
                  <a:pt x="7084" y="803"/>
                </a:cubicBezTo>
                <a:lnTo>
                  <a:pt x="7441" y="803"/>
                </a:lnTo>
                <a:lnTo>
                  <a:pt x="74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08" name="Google Shape;1708;p12"/>
          <p:cNvGrpSpPr/>
          <p:nvPr/>
        </p:nvGrpSpPr>
        <p:grpSpPr>
          <a:xfrm>
            <a:off x="14403170" y="5034835"/>
            <a:ext cx="494993" cy="540249"/>
            <a:chOff x="2405550" y="1181850"/>
            <a:chExt cx="243575" cy="259100"/>
          </a:xfrm>
        </p:grpSpPr>
        <p:sp>
          <p:nvSpPr>
            <p:cNvPr id="1709" name="Google Shape;1709;p12"/>
            <p:cNvSpPr/>
            <p:nvPr/>
          </p:nvSpPr>
          <p:spPr>
            <a:xfrm>
              <a:off x="2517500" y="1255000"/>
              <a:ext cx="13425" cy="12950"/>
            </a:xfrm>
            <a:custGeom>
              <a:rect b="b" l="l" r="r" t="t"/>
              <a:pathLst>
                <a:path extrusionOk="0" h="518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12"/>
            <p:cNvSpPr/>
            <p:nvPr/>
          </p:nvSpPr>
          <p:spPr>
            <a:xfrm>
              <a:off x="2517500" y="1387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12"/>
            <p:cNvSpPr/>
            <p:nvPr/>
          </p:nvSpPr>
          <p:spPr>
            <a:xfrm>
              <a:off x="2584425" y="1317900"/>
              <a:ext cx="12950" cy="13400"/>
            </a:xfrm>
            <a:custGeom>
              <a:rect b="b" l="l" r="r" t="t"/>
              <a:pathLst>
                <a:path extrusionOk="0" h="536" w="518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12"/>
            <p:cNvSpPr/>
            <p:nvPr/>
          </p:nvSpPr>
          <p:spPr>
            <a:xfrm>
              <a:off x="2451050" y="131790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12"/>
            <p:cNvSpPr/>
            <p:nvPr/>
          </p:nvSpPr>
          <p:spPr>
            <a:xfrm>
              <a:off x="2517500" y="1278200"/>
              <a:ext cx="44650" cy="84325"/>
            </a:xfrm>
            <a:custGeom>
              <a:rect b="b" l="l" r="r" t="t"/>
              <a:pathLst>
                <a:path extrusionOk="0" h="3373" w="1786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12"/>
            <p:cNvSpPr/>
            <p:nvPr/>
          </p:nvSpPr>
          <p:spPr>
            <a:xfrm>
              <a:off x="2405550" y="1181850"/>
              <a:ext cx="243575" cy="259100"/>
            </a:xfrm>
            <a:custGeom>
              <a:rect b="b" l="l" r="r" t="t"/>
              <a:pathLst>
                <a:path extrusionOk="0" h="10364" w="9743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5" name="Google Shape;1715;p12"/>
          <p:cNvSpPr/>
          <p:nvPr/>
        </p:nvSpPr>
        <p:spPr>
          <a:xfrm>
            <a:off x="15337735" y="5070160"/>
            <a:ext cx="459633" cy="471597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16" name="Google Shape;1716;p12"/>
          <p:cNvGrpSpPr/>
          <p:nvPr/>
        </p:nvGrpSpPr>
        <p:grpSpPr>
          <a:xfrm>
            <a:off x="15991393" y="5031473"/>
            <a:ext cx="440581" cy="546974"/>
            <a:chOff x="3086700" y="1180050"/>
            <a:chExt cx="216800" cy="262325"/>
          </a:xfrm>
        </p:grpSpPr>
        <p:sp>
          <p:nvSpPr>
            <p:cNvPr id="1717" name="Google Shape;1717;p12"/>
            <p:cNvSpPr/>
            <p:nvPr/>
          </p:nvSpPr>
          <p:spPr>
            <a:xfrm>
              <a:off x="3161625" y="1180050"/>
              <a:ext cx="141875" cy="141425"/>
            </a:xfrm>
            <a:custGeom>
              <a:rect b="b" l="l" r="r" t="t"/>
              <a:pathLst>
                <a:path extrusionOk="0" h="5657" w="5675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12"/>
            <p:cNvSpPr/>
            <p:nvPr/>
          </p:nvSpPr>
          <p:spPr>
            <a:xfrm>
              <a:off x="3086700" y="1301400"/>
              <a:ext cx="141425" cy="140975"/>
            </a:xfrm>
            <a:custGeom>
              <a:rect b="b" l="l" r="r" t="t"/>
              <a:pathLst>
                <a:path extrusionOk="0" h="5639" w="5657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9" name="Google Shape;1719;p12"/>
          <p:cNvGrpSpPr/>
          <p:nvPr/>
        </p:nvGrpSpPr>
        <p:grpSpPr>
          <a:xfrm>
            <a:off x="16770164" y="5013332"/>
            <a:ext cx="350859" cy="583255"/>
            <a:chOff x="3741075" y="1171575"/>
            <a:chExt cx="172650" cy="279725"/>
          </a:xfrm>
        </p:grpSpPr>
        <p:sp>
          <p:nvSpPr>
            <p:cNvPr id="1720" name="Google Shape;1720;p12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12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12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12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24" name="Google Shape;1724;p12"/>
          <p:cNvSpPr/>
          <p:nvPr/>
        </p:nvSpPr>
        <p:spPr>
          <a:xfrm>
            <a:off x="17474437" y="5032464"/>
            <a:ext cx="538533" cy="547860"/>
          </a:xfrm>
          <a:custGeom>
            <a:rect b="b" l="l" r="r" t="t"/>
            <a:pathLst>
              <a:path extrusionOk="0" h="10510" w="1060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25" name="Google Shape;1725;p12"/>
          <p:cNvGrpSpPr/>
          <p:nvPr/>
        </p:nvGrpSpPr>
        <p:grpSpPr>
          <a:xfrm>
            <a:off x="6811508" y="6151574"/>
            <a:ext cx="540362" cy="387933"/>
            <a:chOff x="952700" y="1101100"/>
            <a:chExt cx="265900" cy="186050"/>
          </a:xfrm>
        </p:grpSpPr>
        <p:sp>
          <p:nvSpPr>
            <p:cNvPr id="1726" name="Google Shape;1726;p12"/>
            <p:cNvSpPr/>
            <p:nvPr/>
          </p:nvSpPr>
          <p:spPr>
            <a:xfrm>
              <a:off x="952700" y="1101100"/>
              <a:ext cx="265900" cy="186050"/>
            </a:xfrm>
            <a:custGeom>
              <a:rect b="b" l="l" r="r" t="t"/>
              <a:pathLst>
                <a:path extrusionOk="0" h="7442" w="10636">
                  <a:moveTo>
                    <a:pt x="9832" y="786"/>
                  </a:moveTo>
                  <a:lnTo>
                    <a:pt x="9832" y="2927"/>
                  </a:lnTo>
                  <a:lnTo>
                    <a:pt x="804" y="2927"/>
                  </a:lnTo>
                  <a:lnTo>
                    <a:pt x="804" y="786"/>
                  </a:lnTo>
                  <a:close/>
                  <a:moveTo>
                    <a:pt x="9832" y="4515"/>
                  </a:moveTo>
                  <a:lnTo>
                    <a:pt x="9832" y="6638"/>
                  </a:lnTo>
                  <a:lnTo>
                    <a:pt x="804" y="6638"/>
                  </a:lnTo>
                  <a:lnTo>
                    <a:pt x="804" y="4515"/>
                  </a:lnTo>
                  <a:close/>
                  <a:moveTo>
                    <a:pt x="536" y="1"/>
                  </a:moveTo>
                  <a:cubicBezTo>
                    <a:pt x="251" y="1"/>
                    <a:pt x="1" y="233"/>
                    <a:pt x="1" y="518"/>
                  </a:cubicBezTo>
                  <a:lnTo>
                    <a:pt x="1" y="6906"/>
                  </a:lnTo>
                  <a:cubicBezTo>
                    <a:pt x="1" y="7209"/>
                    <a:pt x="251" y="7441"/>
                    <a:pt x="536" y="7441"/>
                  </a:cubicBezTo>
                  <a:lnTo>
                    <a:pt x="10100" y="7441"/>
                  </a:lnTo>
                  <a:cubicBezTo>
                    <a:pt x="10403" y="7441"/>
                    <a:pt x="10635" y="7209"/>
                    <a:pt x="10635" y="6906"/>
                  </a:cubicBezTo>
                  <a:lnTo>
                    <a:pt x="10635" y="518"/>
                  </a:lnTo>
                  <a:cubicBezTo>
                    <a:pt x="10635" y="233"/>
                    <a:pt x="10403" y="1"/>
                    <a:pt x="10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12"/>
            <p:cNvSpPr/>
            <p:nvPr/>
          </p:nvSpPr>
          <p:spPr>
            <a:xfrm>
              <a:off x="992850" y="1234025"/>
              <a:ext cx="53125" cy="13425"/>
            </a:xfrm>
            <a:custGeom>
              <a:rect b="b" l="l" r="r" t="t"/>
              <a:pathLst>
                <a:path extrusionOk="0" h="537" w="2125">
                  <a:moveTo>
                    <a:pt x="1" y="1"/>
                  </a:moveTo>
                  <a:lnTo>
                    <a:pt x="1" y="536"/>
                  </a:lnTo>
                  <a:lnTo>
                    <a:pt x="2124" y="536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12"/>
            <p:cNvSpPr/>
            <p:nvPr/>
          </p:nvSpPr>
          <p:spPr>
            <a:xfrm>
              <a:off x="1059325" y="1234025"/>
              <a:ext cx="26350" cy="13425"/>
            </a:xfrm>
            <a:custGeom>
              <a:rect b="b" l="l" r="r" t="t"/>
              <a:pathLst>
                <a:path extrusionOk="0" h="537" w="1054">
                  <a:moveTo>
                    <a:pt x="0" y="1"/>
                  </a:moveTo>
                  <a:lnTo>
                    <a:pt x="0" y="536"/>
                  </a:lnTo>
                  <a:lnTo>
                    <a:pt x="1053" y="536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29" name="Google Shape;1729;p12"/>
          <p:cNvSpPr/>
          <p:nvPr/>
        </p:nvSpPr>
        <p:spPr>
          <a:xfrm>
            <a:off x="7620676" y="6024530"/>
            <a:ext cx="378954" cy="554428"/>
          </a:xfrm>
          <a:custGeom>
            <a:rect b="b" l="l" r="r" t="t"/>
            <a:pathLst>
              <a:path extrusionOk="0" h="10636" w="7459">
                <a:moveTo>
                  <a:pt x="6120" y="1321"/>
                </a:moveTo>
                <a:lnTo>
                  <a:pt x="6120" y="3462"/>
                </a:lnTo>
                <a:lnTo>
                  <a:pt x="1339" y="3462"/>
                </a:lnTo>
                <a:lnTo>
                  <a:pt x="1339" y="1321"/>
                </a:lnTo>
                <a:close/>
                <a:moveTo>
                  <a:pt x="2141" y="4515"/>
                </a:moveTo>
                <a:lnTo>
                  <a:pt x="2141" y="5318"/>
                </a:lnTo>
                <a:lnTo>
                  <a:pt x="1339" y="5318"/>
                </a:lnTo>
                <a:lnTo>
                  <a:pt x="1339" y="4515"/>
                </a:lnTo>
                <a:close/>
                <a:moveTo>
                  <a:pt x="3462" y="4515"/>
                </a:moveTo>
                <a:lnTo>
                  <a:pt x="3462" y="5318"/>
                </a:lnTo>
                <a:lnTo>
                  <a:pt x="2659" y="5318"/>
                </a:lnTo>
                <a:lnTo>
                  <a:pt x="2659" y="4515"/>
                </a:lnTo>
                <a:close/>
                <a:moveTo>
                  <a:pt x="4800" y="4515"/>
                </a:moveTo>
                <a:lnTo>
                  <a:pt x="4800" y="5318"/>
                </a:lnTo>
                <a:lnTo>
                  <a:pt x="3997" y="5318"/>
                </a:lnTo>
                <a:lnTo>
                  <a:pt x="3997" y="4515"/>
                </a:lnTo>
                <a:close/>
                <a:moveTo>
                  <a:pt x="6120" y="4515"/>
                </a:moveTo>
                <a:lnTo>
                  <a:pt x="6120" y="5318"/>
                </a:lnTo>
                <a:lnTo>
                  <a:pt x="5317" y="5318"/>
                </a:lnTo>
                <a:lnTo>
                  <a:pt x="5317" y="4515"/>
                </a:lnTo>
                <a:close/>
                <a:moveTo>
                  <a:pt x="2141" y="5853"/>
                </a:moveTo>
                <a:lnTo>
                  <a:pt x="2141" y="6638"/>
                </a:lnTo>
                <a:lnTo>
                  <a:pt x="1339" y="6638"/>
                </a:lnTo>
                <a:lnTo>
                  <a:pt x="1339" y="5853"/>
                </a:lnTo>
                <a:close/>
                <a:moveTo>
                  <a:pt x="3462" y="5853"/>
                </a:moveTo>
                <a:lnTo>
                  <a:pt x="3462" y="6638"/>
                </a:lnTo>
                <a:lnTo>
                  <a:pt x="2659" y="6638"/>
                </a:lnTo>
                <a:lnTo>
                  <a:pt x="2659" y="5853"/>
                </a:lnTo>
                <a:close/>
                <a:moveTo>
                  <a:pt x="4800" y="5853"/>
                </a:moveTo>
                <a:lnTo>
                  <a:pt x="4800" y="6638"/>
                </a:lnTo>
                <a:lnTo>
                  <a:pt x="3997" y="6638"/>
                </a:lnTo>
                <a:lnTo>
                  <a:pt x="3997" y="5853"/>
                </a:lnTo>
                <a:close/>
                <a:moveTo>
                  <a:pt x="6120" y="5853"/>
                </a:moveTo>
                <a:lnTo>
                  <a:pt x="6120" y="6638"/>
                </a:lnTo>
                <a:lnTo>
                  <a:pt x="5317" y="6638"/>
                </a:lnTo>
                <a:lnTo>
                  <a:pt x="5317" y="5853"/>
                </a:lnTo>
                <a:close/>
                <a:moveTo>
                  <a:pt x="2141" y="7174"/>
                </a:moveTo>
                <a:lnTo>
                  <a:pt x="2141" y="7977"/>
                </a:lnTo>
                <a:lnTo>
                  <a:pt x="1339" y="7977"/>
                </a:lnTo>
                <a:lnTo>
                  <a:pt x="1339" y="7174"/>
                </a:lnTo>
                <a:close/>
                <a:moveTo>
                  <a:pt x="3462" y="7174"/>
                </a:moveTo>
                <a:lnTo>
                  <a:pt x="3462" y="7977"/>
                </a:lnTo>
                <a:lnTo>
                  <a:pt x="2659" y="7977"/>
                </a:lnTo>
                <a:lnTo>
                  <a:pt x="2659" y="7174"/>
                </a:lnTo>
                <a:close/>
                <a:moveTo>
                  <a:pt x="4800" y="7174"/>
                </a:moveTo>
                <a:lnTo>
                  <a:pt x="4800" y="7977"/>
                </a:lnTo>
                <a:lnTo>
                  <a:pt x="3997" y="7977"/>
                </a:lnTo>
                <a:lnTo>
                  <a:pt x="3997" y="7174"/>
                </a:lnTo>
                <a:close/>
                <a:moveTo>
                  <a:pt x="6120" y="7174"/>
                </a:moveTo>
                <a:lnTo>
                  <a:pt x="6120" y="7977"/>
                </a:lnTo>
                <a:lnTo>
                  <a:pt x="5317" y="7977"/>
                </a:lnTo>
                <a:lnTo>
                  <a:pt x="5317" y="7174"/>
                </a:lnTo>
                <a:close/>
                <a:moveTo>
                  <a:pt x="3462" y="8512"/>
                </a:moveTo>
                <a:lnTo>
                  <a:pt x="3462" y="9297"/>
                </a:lnTo>
                <a:lnTo>
                  <a:pt x="1339" y="9297"/>
                </a:lnTo>
                <a:lnTo>
                  <a:pt x="1339" y="8512"/>
                </a:lnTo>
                <a:close/>
                <a:moveTo>
                  <a:pt x="4800" y="8512"/>
                </a:moveTo>
                <a:lnTo>
                  <a:pt x="4800" y="9297"/>
                </a:lnTo>
                <a:lnTo>
                  <a:pt x="3997" y="9297"/>
                </a:lnTo>
                <a:lnTo>
                  <a:pt x="3997" y="8512"/>
                </a:lnTo>
                <a:close/>
                <a:moveTo>
                  <a:pt x="6120" y="8512"/>
                </a:moveTo>
                <a:lnTo>
                  <a:pt x="6120" y="9297"/>
                </a:lnTo>
                <a:lnTo>
                  <a:pt x="5317" y="9297"/>
                </a:lnTo>
                <a:lnTo>
                  <a:pt x="5317" y="8512"/>
                </a:lnTo>
                <a:close/>
                <a:moveTo>
                  <a:pt x="536" y="1"/>
                </a:moveTo>
                <a:cubicBezTo>
                  <a:pt x="250" y="1"/>
                  <a:pt x="0" y="233"/>
                  <a:pt x="0" y="536"/>
                </a:cubicBezTo>
                <a:lnTo>
                  <a:pt x="0" y="10100"/>
                </a:lnTo>
                <a:cubicBezTo>
                  <a:pt x="0" y="10403"/>
                  <a:pt x="250" y="10635"/>
                  <a:pt x="536" y="10635"/>
                </a:cubicBezTo>
                <a:lnTo>
                  <a:pt x="6923" y="10635"/>
                </a:lnTo>
                <a:cubicBezTo>
                  <a:pt x="7227" y="10635"/>
                  <a:pt x="7459" y="10403"/>
                  <a:pt x="7459" y="10100"/>
                </a:cubicBezTo>
                <a:lnTo>
                  <a:pt x="7459" y="536"/>
                </a:lnTo>
                <a:cubicBezTo>
                  <a:pt x="7459" y="233"/>
                  <a:pt x="7227" y="1"/>
                  <a:pt x="692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0" name="Google Shape;1730;p12"/>
          <p:cNvSpPr/>
          <p:nvPr/>
        </p:nvSpPr>
        <p:spPr>
          <a:xfrm>
            <a:off x="8269137" y="6066450"/>
            <a:ext cx="609203" cy="610726"/>
          </a:xfrm>
          <a:custGeom>
            <a:rect b="b" l="l" r="r" t="t"/>
            <a:pathLst>
              <a:path extrusionOk="0" h="11716" w="11991">
                <a:moveTo>
                  <a:pt x="9819" y="1"/>
                </a:moveTo>
                <a:cubicBezTo>
                  <a:pt x="9326" y="1"/>
                  <a:pt x="8840" y="179"/>
                  <a:pt x="8458" y="525"/>
                </a:cubicBezTo>
                <a:cubicBezTo>
                  <a:pt x="7887" y="1043"/>
                  <a:pt x="7655" y="1828"/>
                  <a:pt x="7851" y="2560"/>
                </a:cubicBezTo>
                <a:lnTo>
                  <a:pt x="2694" y="7716"/>
                </a:lnTo>
                <a:cubicBezTo>
                  <a:pt x="2522" y="7670"/>
                  <a:pt x="2346" y="7647"/>
                  <a:pt x="2172" y="7647"/>
                </a:cubicBezTo>
                <a:cubicBezTo>
                  <a:pt x="1608" y="7647"/>
                  <a:pt x="1060" y="7882"/>
                  <a:pt x="678" y="8305"/>
                </a:cubicBezTo>
                <a:cubicBezTo>
                  <a:pt x="179" y="8876"/>
                  <a:pt x="0" y="9679"/>
                  <a:pt x="268" y="10392"/>
                </a:cubicBezTo>
                <a:lnTo>
                  <a:pt x="1463" y="9197"/>
                </a:lnTo>
                <a:lnTo>
                  <a:pt x="2409" y="9447"/>
                </a:lnTo>
                <a:lnTo>
                  <a:pt x="2659" y="10392"/>
                </a:lnTo>
                <a:lnTo>
                  <a:pt x="1463" y="11588"/>
                </a:lnTo>
                <a:cubicBezTo>
                  <a:pt x="1692" y="11674"/>
                  <a:pt x="1931" y="11716"/>
                  <a:pt x="2168" y="11716"/>
                </a:cubicBezTo>
                <a:cubicBezTo>
                  <a:pt x="2669" y="11716"/>
                  <a:pt x="3163" y="11529"/>
                  <a:pt x="3551" y="11178"/>
                </a:cubicBezTo>
                <a:cubicBezTo>
                  <a:pt x="4104" y="10678"/>
                  <a:pt x="4354" y="9875"/>
                  <a:pt x="4140" y="9143"/>
                </a:cubicBezTo>
                <a:lnTo>
                  <a:pt x="9296" y="3987"/>
                </a:lnTo>
                <a:cubicBezTo>
                  <a:pt x="9469" y="4033"/>
                  <a:pt x="9645" y="4056"/>
                  <a:pt x="9819" y="4056"/>
                </a:cubicBezTo>
                <a:cubicBezTo>
                  <a:pt x="10383" y="4056"/>
                  <a:pt x="10931" y="3821"/>
                  <a:pt x="11312" y="3398"/>
                </a:cubicBezTo>
                <a:cubicBezTo>
                  <a:pt x="11830" y="2845"/>
                  <a:pt x="11990" y="2042"/>
                  <a:pt x="11723" y="1328"/>
                </a:cubicBezTo>
                <a:lnTo>
                  <a:pt x="11723" y="1328"/>
                </a:lnTo>
                <a:lnTo>
                  <a:pt x="10545" y="2524"/>
                </a:lnTo>
                <a:lnTo>
                  <a:pt x="9582" y="2274"/>
                </a:lnTo>
                <a:lnTo>
                  <a:pt x="9332" y="1328"/>
                </a:lnTo>
                <a:lnTo>
                  <a:pt x="10545" y="133"/>
                </a:lnTo>
                <a:cubicBezTo>
                  <a:pt x="10309" y="44"/>
                  <a:pt x="10063" y="1"/>
                  <a:pt x="98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1" name="Google Shape;1731;p12"/>
          <p:cNvSpPr/>
          <p:nvPr/>
        </p:nvSpPr>
        <p:spPr>
          <a:xfrm>
            <a:off x="9147795" y="6066554"/>
            <a:ext cx="554841" cy="460494"/>
          </a:xfrm>
          <a:custGeom>
            <a:rect b="b" l="l" r="r" t="t"/>
            <a:pathLst>
              <a:path extrusionOk="0" h="8834" w="10921">
                <a:moveTo>
                  <a:pt x="5460" y="804"/>
                </a:moveTo>
                <a:cubicBezTo>
                  <a:pt x="5478" y="804"/>
                  <a:pt x="5532" y="804"/>
                  <a:pt x="5550" y="840"/>
                </a:cubicBezTo>
                <a:lnTo>
                  <a:pt x="7298" y="2570"/>
                </a:lnTo>
                <a:lnTo>
                  <a:pt x="3623" y="2570"/>
                </a:lnTo>
                <a:lnTo>
                  <a:pt x="5371" y="840"/>
                </a:lnTo>
                <a:cubicBezTo>
                  <a:pt x="5407" y="804"/>
                  <a:pt x="5442" y="804"/>
                  <a:pt x="5460" y="804"/>
                </a:cubicBezTo>
                <a:close/>
                <a:moveTo>
                  <a:pt x="2802" y="3373"/>
                </a:moveTo>
                <a:lnTo>
                  <a:pt x="2909" y="4569"/>
                </a:lnTo>
                <a:lnTo>
                  <a:pt x="1142" y="4569"/>
                </a:lnTo>
                <a:lnTo>
                  <a:pt x="946" y="3373"/>
                </a:lnTo>
                <a:close/>
                <a:moveTo>
                  <a:pt x="5193" y="3373"/>
                </a:moveTo>
                <a:lnTo>
                  <a:pt x="5193" y="4569"/>
                </a:lnTo>
                <a:lnTo>
                  <a:pt x="3444" y="4569"/>
                </a:lnTo>
                <a:lnTo>
                  <a:pt x="3319" y="3373"/>
                </a:lnTo>
                <a:close/>
                <a:moveTo>
                  <a:pt x="7584" y="3373"/>
                </a:moveTo>
                <a:lnTo>
                  <a:pt x="7494" y="4569"/>
                </a:lnTo>
                <a:lnTo>
                  <a:pt x="5728" y="4569"/>
                </a:lnTo>
                <a:lnTo>
                  <a:pt x="5728" y="3373"/>
                </a:lnTo>
                <a:close/>
                <a:moveTo>
                  <a:pt x="9975" y="3373"/>
                </a:moveTo>
                <a:lnTo>
                  <a:pt x="9778" y="4569"/>
                </a:lnTo>
                <a:lnTo>
                  <a:pt x="8030" y="4569"/>
                </a:lnTo>
                <a:lnTo>
                  <a:pt x="8137" y="3373"/>
                </a:lnTo>
                <a:close/>
                <a:moveTo>
                  <a:pt x="2945" y="5104"/>
                </a:moveTo>
                <a:lnTo>
                  <a:pt x="3034" y="6299"/>
                </a:lnTo>
                <a:lnTo>
                  <a:pt x="1446" y="6299"/>
                </a:lnTo>
                <a:lnTo>
                  <a:pt x="1232" y="5104"/>
                </a:lnTo>
                <a:close/>
                <a:moveTo>
                  <a:pt x="5193" y="5104"/>
                </a:moveTo>
                <a:lnTo>
                  <a:pt x="5193" y="6299"/>
                </a:lnTo>
                <a:lnTo>
                  <a:pt x="3569" y="6299"/>
                </a:lnTo>
                <a:lnTo>
                  <a:pt x="3480" y="5104"/>
                </a:lnTo>
                <a:close/>
                <a:moveTo>
                  <a:pt x="7441" y="5104"/>
                </a:moveTo>
                <a:lnTo>
                  <a:pt x="7334" y="6299"/>
                </a:lnTo>
                <a:lnTo>
                  <a:pt x="5728" y="6299"/>
                </a:lnTo>
                <a:lnTo>
                  <a:pt x="5728" y="5104"/>
                </a:lnTo>
                <a:close/>
                <a:moveTo>
                  <a:pt x="9689" y="5104"/>
                </a:moveTo>
                <a:lnTo>
                  <a:pt x="9493" y="6299"/>
                </a:lnTo>
                <a:lnTo>
                  <a:pt x="7887" y="6299"/>
                </a:lnTo>
                <a:lnTo>
                  <a:pt x="7976" y="5104"/>
                </a:lnTo>
                <a:close/>
                <a:moveTo>
                  <a:pt x="3069" y="6835"/>
                </a:moveTo>
                <a:lnTo>
                  <a:pt x="3194" y="8030"/>
                </a:lnTo>
                <a:lnTo>
                  <a:pt x="1749" y="8030"/>
                </a:lnTo>
                <a:lnTo>
                  <a:pt x="1535" y="6835"/>
                </a:lnTo>
                <a:close/>
                <a:moveTo>
                  <a:pt x="5193" y="6835"/>
                </a:moveTo>
                <a:lnTo>
                  <a:pt x="5193" y="8030"/>
                </a:lnTo>
                <a:lnTo>
                  <a:pt x="3712" y="8030"/>
                </a:lnTo>
                <a:lnTo>
                  <a:pt x="3605" y="6835"/>
                </a:lnTo>
                <a:close/>
                <a:moveTo>
                  <a:pt x="7298" y="6835"/>
                </a:moveTo>
                <a:lnTo>
                  <a:pt x="7191" y="8030"/>
                </a:lnTo>
                <a:lnTo>
                  <a:pt x="5728" y="8030"/>
                </a:lnTo>
                <a:lnTo>
                  <a:pt x="5728" y="6835"/>
                </a:lnTo>
                <a:close/>
                <a:moveTo>
                  <a:pt x="9386" y="6835"/>
                </a:moveTo>
                <a:lnTo>
                  <a:pt x="9189" y="8030"/>
                </a:lnTo>
                <a:lnTo>
                  <a:pt x="7744" y="8030"/>
                </a:lnTo>
                <a:lnTo>
                  <a:pt x="7851" y="6835"/>
                </a:lnTo>
                <a:close/>
                <a:moveTo>
                  <a:pt x="5460" y="1"/>
                </a:moveTo>
                <a:cubicBezTo>
                  <a:pt x="5211" y="1"/>
                  <a:pt x="4979" y="90"/>
                  <a:pt x="4800" y="286"/>
                </a:cubicBezTo>
                <a:lnTo>
                  <a:pt x="2516" y="2570"/>
                </a:lnTo>
                <a:lnTo>
                  <a:pt x="2498" y="2588"/>
                </a:lnTo>
                <a:lnTo>
                  <a:pt x="0" y="2588"/>
                </a:lnTo>
                <a:lnTo>
                  <a:pt x="982" y="8387"/>
                </a:lnTo>
                <a:cubicBezTo>
                  <a:pt x="1035" y="8637"/>
                  <a:pt x="1249" y="8833"/>
                  <a:pt x="1499" y="8833"/>
                </a:cubicBezTo>
                <a:lnTo>
                  <a:pt x="9386" y="8833"/>
                </a:lnTo>
                <a:cubicBezTo>
                  <a:pt x="9636" y="8833"/>
                  <a:pt x="9867" y="8637"/>
                  <a:pt x="9903" y="8387"/>
                </a:cubicBezTo>
                <a:lnTo>
                  <a:pt x="10920" y="2588"/>
                </a:lnTo>
                <a:lnTo>
                  <a:pt x="8422" y="2588"/>
                </a:lnTo>
                <a:lnTo>
                  <a:pt x="6121" y="286"/>
                </a:lnTo>
                <a:cubicBezTo>
                  <a:pt x="5960" y="108"/>
                  <a:pt x="5710" y="1"/>
                  <a:pt x="546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2" name="Google Shape;1732;p12"/>
          <p:cNvSpPr/>
          <p:nvPr/>
        </p:nvSpPr>
        <p:spPr>
          <a:xfrm>
            <a:off x="10084478" y="6124897"/>
            <a:ext cx="478685" cy="515332"/>
          </a:xfrm>
          <a:custGeom>
            <a:rect b="b" l="l" r="r" t="t"/>
            <a:pathLst>
              <a:path extrusionOk="0" h="9886" w="9422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33" name="Google Shape;1733;p12"/>
          <p:cNvGrpSpPr/>
          <p:nvPr/>
        </p:nvGrpSpPr>
        <p:grpSpPr>
          <a:xfrm>
            <a:off x="10948825" y="6118843"/>
            <a:ext cx="488642" cy="526488"/>
            <a:chOff x="5583325" y="1073450"/>
            <a:chExt cx="240450" cy="252500"/>
          </a:xfrm>
        </p:grpSpPr>
        <p:sp>
          <p:nvSpPr>
            <p:cNvPr id="1734" name="Google Shape;1734;p12"/>
            <p:cNvSpPr/>
            <p:nvPr/>
          </p:nvSpPr>
          <p:spPr>
            <a:xfrm>
              <a:off x="5613200" y="1229575"/>
              <a:ext cx="96375" cy="96375"/>
            </a:xfrm>
            <a:custGeom>
              <a:rect b="b" l="l" r="r" t="t"/>
              <a:pathLst>
                <a:path extrusionOk="0" h="3855" w="3855">
                  <a:moveTo>
                    <a:pt x="1928" y="1267"/>
                  </a:moveTo>
                  <a:cubicBezTo>
                    <a:pt x="2303" y="1267"/>
                    <a:pt x="2588" y="1553"/>
                    <a:pt x="2588" y="1927"/>
                  </a:cubicBezTo>
                  <a:cubicBezTo>
                    <a:pt x="2588" y="2302"/>
                    <a:pt x="2285" y="2588"/>
                    <a:pt x="1928" y="2588"/>
                  </a:cubicBezTo>
                  <a:cubicBezTo>
                    <a:pt x="1553" y="2588"/>
                    <a:pt x="1268" y="2302"/>
                    <a:pt x="1268" y="1927"/>
                  </a:cubicBezTo>
                  <a:cubicBezTo>
                    <a:pt x="1268" y="1553"/>
                    <a:pt x="1553" y="1267"/>
                    <a:pt x="1928" y="1267"/>
                  </a:cubicBezTo>
                  <a:close/>
                  <a:moveTo>
                    <a:pt x="1928" y="0"/>
                  </a:moveTo>
                  <a:cubicBezTo>
                    <a:pt x="857" y="0"/>
                    <a:pt x="1" y="857"/>
                    <a:pt x="1" y="1927"/>
                  </a:cubicBezTo>
                  <a:cubicBezTo>
                    <a:pt x="1" y="2998"/>
                    <a:pt x="857" y="3854"/>
                    <a:pt x="1928" y="3854"/>
                  </a:cubicBezTo>
                  <a:cubicBezTo>
                    <a:pt x="2998" y="3854"/>
                    <a:pt x="3855" y="2998"/>
                    <a:pt x="3855" y="1927"/>
                  </a:cubicBezTo>
                  <a:cubicBezTo>
                    <a:pt x="3855" y="857"/>
                    <a:pt x="2998" y="0"/>
                    <a:pt x="1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12"/>
            <p:cNvSpPr/>
            <p:nvPr/>
          </p:nvSpPr>
          <p:spPr>
            <a:xfrm>
              <a:off x="5689050" y="1144825"/>
              <a:ext cx="134725" cy="122250"/>
            </a:xfrm>
            <a:custGeom>
              <a:rect b="b" l="l" r="r" t="t"/>
              <a:pathLst>
                <a:path extrusionOk="0" h="4890" w="5389">
                  <a:moveTo>
                    <a:pt x="4050" y="0"/>
                  </a:moveTo>
                  <a:lnTo>
                    <a:pt x="0" y="1695"/>
                  </a:lnTo>
                  <a:lnTo>
                    <a:pt x="1321" y="4889"/>
                  </a:lnTo>
                  <a:lnTo>
                    <a:pt x="5389" y="3212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12"/>
            <p:cNvSpPr/>
            <p:nvPr/>
          </p:nvSpPr>
          <p:spPr>
            <a:xfrm>
              <a:off x="5583325" y="1073450"/>
              <a:ext cx="106175" cy="150350"/>
            </a:xfrm>
            <a:custGeom>
              <a:rect b="b" l="l" r="r" t="t"/>
              <a:pathLst>
                <a:path extrusionOk="0" h="6014" w="4247">
                  <a:moveTo>
                    <a:pt x="1820" y="0"/>
                  </a:moveTo>
                  <a:lnTo>
                    <a:pt x="1071" y="304"/>
                  </a:lnTo>
                  <a:cubicBezTo>
                    <a:pt x="1071" y="322"/>
                    <a:pt x="1089" y="339"/>
                    <a:pt x="1089" y="357"/>
                  </a:cubicBezTo>
                  <a:lnTo>
                    <a:pt x="1392" y="1107"/>
                  </a:lnTo>
                  <a:lnTo>
                    <a:pt x="304" y="1553"/>
                  </a:lnTo>
                  <a:cubicBezTo>
                    <a:pt x="108" y="1642"/>
                    <a:pt x="0" y="1892"/>
                    <a:pt x="90" y="2088"/>
                  </a:cubicBezTo>
                  <a:cubicBezTo>
                    <a:pt x="143" y="2249"/>
                    <a:pt x="304" y="2338"/>
                    <a:pt x="464" y="2338"/>
                  </a:cubicBezTo>
                  <a:cubicBezTo>
                    <a:pt x="518" y="2338"/>
                    <a:pt x="571" y="2320"/>
                    <a:pt x="607" y="2302"/>
                  </a:cubicBezTo>
                  <a:lnTo>
                    <a:pt x="1696" y="1856"/>
                  </a:lnTo>
                  <a:lnTo>
                    <a:pt x="3284" y="5728"/>
                  </a:lnTo>
                  <a:cubicBezTo>
                    <a:pt x="3623" y="5746"/>
                    <a:pt x="3962" y="5835"/>
                    <a:pt x="4247" y="6013"/>
                  </a:cubicBezTo>
                  <a:lnTo>
                    <a:pt x="1838" y="54"/>
                  </a:lnTo>
                  <a:cubicBezTo>
                    <a:pt x="1838" y="36"/>
                    <a:pt x="1820" y="18"/>
                    <a:pt x="18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12"/>
            <p:cNvSpPr/>
            <p:nvPr/>
          </p:nvSpPr>
          <p:spPr>
            <a:xfrm>
              <a:off x="5716250" y="1252775"/>
              <a:ext cx="88350" cy="53100"/>
            </a:xfrm>
            <a:custGeom>
              <a:rect b="b" l="l" r="r" t="t"/>
              <a:pathLst>
                <a:path extrusionOk="0" h="2124" w="3534">
                  <a:moveTo>
                    <a:pt x="3123" y="0"/>
                  </a:moveTo>
                  <a:cubicBezTo>
                    <a:pt x="3087" y="0"/>
                    <a:pt x="3016" y="0"/>
                    <a:pt x="2962" y="18"/>
                  </a:cubicBezTo>
                  <a:lnTo>
                    <a:pt x="268" y="1124"/>
                  </a:lnTo>
                  <a:cubicBezTo>
                    <a:pt x="250" y="1481"/>
                    <a:pt x="161" y="1820"/>
                    <a:pt x="1" y="2106"/>
                  </a:cubicBezTo>
                  <a:lnTo>
                    <a:pt x="1" y="2123"/>
                  </a:lnTo>
                  <a:lnTo>
                    <a:pt x="3248" y="767"/>
                  </a:lnTo>
                  <a:cubicBezTo>
                    <a:pt x="3409" y="714"/>
                    <a:pt x="3533" y="571"/>
                    <a:pt x="3533" y="393"/>
                  </a:cubicBezTo>
                  <a:cubicBezTo>
                    <a:pt x="3533" y="179"/>
                    <a:pt x="3337" y="0"/>
                    <a:pt x="3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8" name="Google Shape;1738;p12"/>
          <p:cNvGrpSpPr/>
          <p:nvPr/>
        </p:nvGrpSpPr>
        <p:grpSpPr>
          <a:xfrm>
            <a:off x="11692203" y="6102797"/>
            <a:ext cx="594673" cy="451164"/>
            <a:chOff x="1502275" y="3638775"/>
            <a:chExt cx="292625" cy="216375"/>
          </a:xfrm>
        </p:grpSpPr>
        <p:sp>
          <p:nvSpPr>
            <p:cNvPr id="1739" name="Google Shape;1739;p12"/>
            <p:cNvSpPr/>
            <p:nvPr/>
          </p:nvSpPr>
          <p:spPr>
            <a:xfrm>
              <a:off x="1502275" y="3658850"/>
              <a:ext cx="292625" cy="196300"/>
            </a:xfrm>
            <a:custGeom>
              <a:rect b="b" l="l" r="r" t="t"/>
              <a:pathLst>
                <a:path extrusionOk="0" h="7852" w="11705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12"/>
            <p:cNvSpPr/>
            <p:nvPr/>
          </p:nvSpPr>
          <p:spPr>
            <a:xfrm>
              <a:off x="1535275" y="3638775"/>
              <a:ext cx="226625" cy="169525"/>
            </a:xfrm>
            <a:custGeom>
              <a:rect b="b" l="l" r="r" t="t"/>
              <a:pathLst>
                <a:path extrusionOk="0" h="6781" w="9065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12"/>
            <p:cNvSpPr/>
            <p:nvPr/>
          </p:nvSpPr>
          <p:spPr>
            <a:xfrm>
              <a:off x="1675350" y="3691850"/>
              <a:ext cx="46400" cy="10300"/>
            </a:xfrm>
            <a:custGeom>
              <a:rect b="b" l="l" r="r" t="t"/>
              <a:pathLst>
                <a:path extrusionOk="0" h="412" w="1856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12"/>
            <p:cNvSpPr/>
            <p:nvPr/>
          </p:nvSpPr>
          <p:spPr>
            <a:xfrm>
              <a:off x="1675350" y="3711925"/>
              <a:ext cx="46400" cy="9850"/>
            </a:xfrm>
            <a:custGeom>
              <a:rect b="b" l="l" r="r" t="t"/>
              <a:pathLst>
                <a:path extrusionOk="0" h="394" w="1856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12"/>
            <p:cNvSpPr/>
            <p:nvPr/>
          </p:nvSpPr>
          <p:spPr>
            <a:xfrm>
              <a:off x="1675350" y="3732000"/>
              <a:ext cx="32125" cy="9825"/>
            </a:xfrm>
            <a:custGeom>
              <a:rect b="b" l="l" r="r" t="t"/>
              <a:pathLst>
                <a:path extrusionOk="0" h="393" w="1285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4" name="Google Shape;1744;p12"/>
          <p:cNvGrpSpPr/>
          <p:nvPr/>
        </p:nvGrpSpPr>
        <p:grpSpPr>
          <a:xfrm>
            <a:off x="12545535" y="6017824"/>
            <a:ext cx="544833" cy="554376"/>
            <a:chOff x="3171000" y="4021950"/>
            <a:chExt cx="268100" cy="265875"/>
          </a:xfrm>
        </p:grpSpPr>
        <p:sp>
          <p:nvSpPr>
            <p:cNvPr id="1745" name="Google Shape;1745;p12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12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7" name="Google Shape;1747;p12"/>
          <p:cNvSpPr/>
          <p:nvPr/>
        </p:nvSpPr>
        <p:spPr>
          <a:xfrm>
            <a:off x="13345728" y="6070934"/>
            <a:ext cx="606459" cy="623236"/>
          </a:xfrm>
          <a:custGeom>
            <a:rect b="b" l="l" r="r" t="t"/>
            <a:pathLst>
              <a:path extrusionOk="0" h="11956" w="11937">
                <a:moveTo>
                  <a:pt x="9225" y="1125"/>
                </a:moveTo>
                <a:lnTo>
                  <a:pt x="10831" y="2730"/>
                </a:lnTo>
                <a:lnTo>
                  <a:pt x="9814" y="3747"/>
                </a:lnTo>
                <a:lnTo>
                  <a:pt x="8975" y="2927"/>
                </a:lnTo>
                <a:lnTo>
                  <a:pt x="8583" y="3301"/>
                </a:lnTo>
                <a:lnTo>
                  <a:pt x="9421" y="4140"/>
                </a:lnTo>
                <a:lnTo>
                  <a:pt x="8368" y="5175"/>
                </a:lnTo>
                <a:lnTo>
                  <a:pt x="7548" y="4354"/>
                </a:lnTo>
                <a:lnTo>
                  <a:pt x="7173" y="4729"/>
                </a:lnTo>
                <a:lnTo>
                  <a:pt x="8012" y="5550"/>
                </a:lnTo>
                <a:lnTo>
                  <a:pt x="6977" y="6584"/>
                </a:lnTo>
                <a:lnTo>
                  <a:pt x="6138" y="5764"/>
                </a:lnTo>
                <a:lnTo>
                  <a:pt x="5763" y="6138"/>
                </a:lnTo>
                <a:lnTo>
                  <a:pt x="6602" y="6959"/>
                </a:lnTo>
                <a:lnTo>
                  <a:pt x="5549" y="7994"/>
                </a:lnTo>
                <a:lnTo>
                  <a:pt x="4728" y="7173"/>
                </a:lnTo>
                <a:lnTo>
                  <a:pt x="4354" y="7548"/>
                </a:lnTo>
                <a:lnTo>
                  <a:pt x="5175" y="8369"/>
                </a:lnTo>
                <a:lnTo>
                  <a:pt x="4140" y="9404"/>
                </a:lnTo>
                <a:lnTo>
                  <a:pt x="3319" y="8583"/>
                </a:lnTo>
                <a:lnTo>
                  <a:pt x="2944" y="8958"/>
                </a:lnTo>
                <a:lnTo>
                  <a:pt x="3765" y="9778"/>
                </a:lnTo>
                <a:lnTo>
                  <a:pt x="2748" y="10795"/>
                </a:lnTo>
                <a:lnTo>
                  <a:pt x="1160" y="9207"/>
                </a:lnTo>
                <a:lnTo>
                  <a:pt x="9225" y="1125"/>
                </a:lnTo>
                <a:close/>
                <a:moveTo>
                  <a:pt x="9225" y="1"/>
                </a:moveTo>
                <a:lnTo>
                  <a:pt x="0" y="9225"/>
                </a:lnTo>
                <a:lnTo>
                  <a:pt x="2730" y="11955"/>
                </a:lnTo>
                <a:lnTo>
                  <a:pt x="11937" y="2748"/>
                </a:lnTo>
                <a:lnTo>
                  <a:pt x="922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8" name="Google Shape;1748;p12"/>
          <p:cNvSpPr/>
          <p:nvPr/>
        </p:nvSpPr>
        <p:spPr>
          <a:xfrm>
            <a:off x="14197900" y="6047158"/>
            <a:ext cx="541226" cy="555523"/>
          </a:xfrm>
          <a:custGeom>
            <a:rect b="b" l="l" r="r" t="t"/>
            <a:pathLst>
              <a:path extrusionOk="0" h="10657" w="10653">
                <a:moveTo>
                  <a:pt x="6254" y="823"/>
                </a:moveTo>
                <a:cubicBezTo>
                  <a:pt x="6352" y="823"/>
                  <a:pt x="6452" y="841"/>
                  <a:pt x="6549" y="879"/>
                </a:cubicBezTo>
                <a:cubicBezTo>
                  <a:pt x="6959" y="1040"/>
                  <a:pt x="7155" y="1504"/>
                  <a:pt x="6977" y="1914"/>
                </a:cubicBezTo>
                <a:cubicBezTo>
                  <a:pt x="6867" y="2217"/>
                  <a:pt x="6554" y="2414"/>
                  <a:pt x="6237" y="2414"/>
                </a:cubicBezTo>
                <a:cubicBezTo>
                  <a:pt x="6143" y="2414"/>
                  <a:pt x="6049" y="2397"/>
                  <a:pt x="5960" y="2360"/>
                </a:cubicBezTo>
                <a:cubicBezTo>
                  <a:pt x="5532" y="2200"/>
                  <a:pt x="5353" y="1736"/>
                  <a:pt x="5514" y="1325"/>
                </a:cubicBezTo>
                <a:cubicBezTo>
                  <a:pt x="5636" y="1012"/>
                  <a:pt x="5936" y="823"/>
                  <a:pt x="6254" y="823"/>
                </a:cubicBezTo>
                <a:close/>
                <a:moveTo>
                  <a:pt x="9047" y="3609"/>
                </a:moveTo>
                <a:cubicBezTo>
                  <a:pt x="9493" y="3609"/>
                  <a:pt x="9849" y="3966"/>
                  <a:pt x="9849" y="4394"/>
                </a:cubicBezTo>
                <a:cubicBezTo>
                  <a:pt x="9849" y="4840"/>
                  <a:pt x="9493" y="5197"/>
                  <a:pt x="9047" y="5197"/>
                </a:cubicBezTo>
                <a:cubicBezTo>
                  <a:pt x="8618" y="5197"/>
                  <a:pt x="8244" y="4840"/>
                  <a:pt x="8244" y="4394"/>
                </a:cubicBezTo>
                <a:cubicBezTo>
                  <a:pt x="8244" y="3966"/>
                  <a:pt x="8618" y="3609"/>
                  <a:pt x="9047" y="3609"/>
                </a:cubicBezTo>
                <a:close/>
                <a:moveTo>
                  <a:pt x="5585" y="4662"/>
                </a:moveTo>
                <a:cubicBezTo>
                  <a:pt x="5817" y="4662"/>
                  <a:pt x="5978" y="4840"/>
                  <a:pt x="5978" y="5072"/>
                </a:cubicBezTo>
                <a:cubicBezTo>
                  <a:pt x="5978" y="5304"/>
                  <a:pt x="5817" y="5465"/>
                  <a:pt x="5585" y="5465"/>
                </a:cubicBezTo>
                <a:cubicBezTo>
                  <a:pt x="5371" y="5465"/>
                  <a:pt x="5193" y="5304"/>
                  <a:pt x="5193" y="5072"/>
                </a:cubicBezTo>
                <a:cubicBezTo>
                  <a:pt x="5193" y="4840"/>
                  <a:pt x="5371" y="4662"/>
                  <a:pt x="5585" y="4662"/>
                </a:cubicBezTo>
                <a:close/>
                <a:moveTo>
                  <a:pt x="6272" y="0"/>
                </a:moveTo>
                <a:cubicBezTo>
                  <a:pt x="5644" y="0"/>
                  <a:pt x="5041" y="377"/>
                  <a:pt x="4782" y="1004"/>
                </a:cubicBezTo>
                <a:cubicBezTo>
                  <a:pt x="4443" y="1807"/>
                  <a:pt x="4853" y="2735"/>
                  <a:pt x="5656" y="3074"/>
                </a:cubicBezTo>
                <a:cubicBezTo>
                  <a:pt x="5817" y="3145"/>
                  <a:pt x="5978" y="3163"/>
                  <a:pt x="6138" y="3181"/>
                </a:cubicBezTo>
                <a:lnTo>
                  <a:pt x="4943" y="4376"/>
                </a:lnTo>
                <a:lnTo>
                  <a:pt x="4639" y="5036"/>
                </a:lnTo>
                <a:lnTo>
                  <a:pt x="803" y="7195"/>
                </a:lnTo>
                <a:lnTo>
                  <a:pt x="0" y="8534"/>
                </a:lnTo>
                <a:lnTo>
                  <a:pt x="3854" y="6803"/>
                </a:lnTo>
                <a:lnTo>
                  <a:pt x="2124" y="10657"/>
                </a:lnTo>
                <a:lnTo>
                  <a:pt x="2124" y="10657"/>
                </a:lnTo>
                <a:lnTo>
                  <a:pt x="3462" y="9854"/>
                </a:lnTo>
                <a:lnTo>
                  <a:pt x="5603" y="6036"/>
                </a:lnTo>
                <a:lnTo>
                  <a:pt x="6245" y="5732"/>
                </a:lnTo>
                <a:lnTo>
                  <a:pt x="7459" y="4537"/>
                </a:lnTo>
                <a:cubicBezTo>
                  <a:pt x="7512" y="5376"/>
                  <a:pt x="8208" y="6000"/>
                  <a:pt x="9047" y="6000"/>
                </a:cubicBezTo>
                <a:cubicBezTo>
                  <a:pt x="9939" y="6000"/>
                  <a:pt x="10652" y="5286"/>
                  <a:pt x="10652" y="4394"/>
                </a:cubicBezTo>
                <a:cubicBezTo>
                  <a:pt x="10652" y="3520"/>
                  <a:pt x="9939" y="2806"/>
                  <a:pt x="9047" y="2806"/>
                </a:cubicBezTo>
                <a:cubicBezTo>
                  <a:pt x="8708" y="2806"/>
                  <a:pt x="8386" y="2913"/>
                  <a:pt x="8119" y="3109"/>
                </a:cubicBezTo>
                <a:lnTo>
                  <a:pt x="6834" y="3823"/>
                </a:lnTo>
                <a:lnTo>
                  <a:pt x="7548" y="2539"/>
                </a:lnTo>
                <a:cubicBezTo>
                  <a:pt x="7619" y="2431"/>
                  <a:pt x="7690" y="2307"/>
                  <a:pt x="7726" y="2200"/>
                </a:cubicBezTo>
                <a:cubicBezTo>
                  <a:pt x="8065" y="1379"/>
                  <a:pt x="7673" y="451"/>
                  <a:pt x="6852" y="112"/>
                </a:cubicBezTo>
                <a:cubicBezTo>
                  <a:pt x="6662" y="36"/>
                  <a:pt x="6466" y="0"/>
                  <a:pt x="627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49" name="Google Shape;1749;p12"/>
          <p:cNvGrpSpPr/>
          <p:nvPr/>
        </p:nvGrpSpPr>
        <p:grpSpPr>
          <a:xfrm>
            <a:off x="14988725" y="6096833"/>
            <a:ext cx="514045" cy="527426"/>
            <a:chOff x="5684575" y="4038000"/>
            <a:chExt cx="252950" cy="252950"/>
          </a:xfrm>
        </p:grpSpPr>
        <p:sp>
          <p:nvSpPr>
            <p:cNvPr id="1750" name="Google Shape;1750;p12"/>
            <p:cNvSpPr/>
            <p:nvPr/>
          </p:nvSpPr>
          <p:spPr>
            <a:xfrm>
              <a:off x="5684575" y="40380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803"/>
                  </a:moveTo>
                  <a:cubicBezTo>
                    <a:pt x="7405" y="803"/>
                    <a:pt x="9332" y="2730"/>
                    <a:pt x="9332" y="5068"/>
                  </a:cubicBezTo>
                  <a:cubicBezTo>
                    <a:pt x="9332" y="7405"/>
                    <a:pt x="7405" y="9314"/>
                    <a:pt x="5068" y="9314"/>
                  </a:cubicBezTo>
                  <a:cubicBezTo>
                    <a:pt x="2731" y="9314"/>
                    <a:pt x="804" y="7405"/>
                    <a:pt x="804" y="5068"/>
                  </a:cubicBezTo>
                  <a:cubicBezTo>
                    <a:pt x="804" y="2730"/>
                    <a:pt x="2731" y="803"/>
                    <a:pt x="5068" y="803"/>
                  </a:cubicBezTo>
                  <a:close/>
                  <a:moveTo>
                    <a:pt x="5068" y="1"/>
                  </a:moveTo>
                  <a:cubicBezTo>
                    <a:pt x="2267" y="1"/>
                    <a:pt x="1" y="2267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8" y="7851"/>
                    <a:pt x="10118" y="5068"/>
                  </a:cubicBezTo>
                  <a:cubicBezTo>
                    <a:pt x="10118" y="2267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12"/>
            <p:cNvSpPr/>
            <p:nvPr/>
          </p:nvSpPr>
          <p:spPr>
            <a:xfrm>
              <a:off x="5804575" y="4097775"/>
              <a:ext cx="58000" cy="118225"/>
            </a:xfrm>
            <a:custGeom>
              <a:rect b="b" l="l" r="r" t="t"/>
              <a:pathLst>
                <a:path extrusionOk="0" h="4729" w="2320">
                  <a:moveTo>
                    <a:pt x="0" y="0"/>
                  </a:moveTo>
                  <a:lnTo>
                    <a:pt x="0" y="2677"/>
                  </a:lnTo>
                  <a:cubicBezTo>
                    <a:pt x="0" y="2748"/>
                    <a:pt x="36" y="2820"/>
                    <a:pt x="90" y="2855"/>
                  </a:cubicBezTo>
                  <a:lnTo>
                    <a:pt x="1963" y="4729"/>
                  </a:lnTo>
                  <a:lnTo>
                    <a:pt x="2320" y="4372"/>
                  </a:lnTo>
                  <a:lnTo>
                    <a:pt x="536" y="25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12"/>
            <p:cNvSpPr/>
            <p:nvPr/>
          </p:nvSpPr>
          <p:spPr>
            <a:xfrm>
              <a:off x="5804575" y="40714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36"/>
                    <a:pt x="268" y="536"/>
                  </a:cubicBezTo>
                  <a:cubicBezTo>
                    <a:pt x="411" y="536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12"/>
            <p:cNvSpPr/>
            <p:nvPr/>
          </p:nvSpPr>
          <p:spPr>
            <a:xfrm>
              <a:off x="5804575" y="4244525"/>
              <a:ext cx="13400" cy="12975"/>
            </a:xfrm>
            <a:custGeom>
              <a:rect b="b" l="l" r="r" t="t"/>
              <a:pathLst>
                <a:path extrusionOk="0" h="519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18"/>
                    <a:pt x="268" y="518"/>
                  </a:cubicBezTo>
                  <a:cubicBezTo>
                    <a:pt x="411" y="518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12"/>
            <p:cNvSpPr/>
            <p:nvPr/>
          </p:nvSpPr>
          <p:spPr>
            <a:xfrm>
              <a:off x="5718025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12"/>
            <p:cNvSpPr/>
            <p:nvPr/>
          </p:nvSpPr>
          <p:spPr>
            <a:xfrm>
              <a:off x="5891100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6" name="Google Shape;1756;p12"/>
          <p:cNvGrpSpPr/>
          <p:nvPr/>
        </p:nvGrpSpPr>
        <p:grpSpPr>
          <a:xfrm>
            <a:off x="15900798" y="6033314"/>
            <a:ext cx="379869" cy="611091"/>
            <a:chOff x="1982675" y="3599525"/>
            <a:chExt cx="186925" cy="293075"/>
          </a:xfrm>
        </p:grpSpPr>
        <p:sp>
          <p:nvSpPr>
            <p:cNvPr id="1757" name="Google Shape;1757;p12"/>
            <p:cNvSpPr/>
            <p:nvPr/>
          </p:nvSpPr>
          <p:spPr>
            <a:xfrm>
              <a:off x="2029075" y="36396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12"/>
            <p:cNvSpPr/>
            <p:nvPr/>
          </p:nvSpPr>
          <p:spPr>
            <a:xfrm>
              <a:off x="2029075" y="3599525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12"/>
            <p:cNvSpPr/>
            <p:nvPr/>
          </p:nvSpPr>
          <p:spPr>
            <a:xfrm>
              <a:off x="2085725" y="3659725"/>
              <a:ext cx="20100" cy="19675"/>
            </a:xfrm>
            <a:custGeom>
              <a:rect b="b" l="l" r="r" t="t"/>
              <a:pathLst>
                <a:path extrusionOk="0" h="787" w="80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12"/>
            <p:cNvSpPr/>
            <p:nvPr/>
          </p:nvSpPr>
          <p:spPr>
            <a:xfrm>
              <a:off x="2088850" y="3612900"/>
              <a:ext cx="26775" cy="26800"/>
            </a:xfrm>
            <a:custGeom>
              <a:rect b="b" l="l" r="r" t="t"/>
              <a:pathLst>
                <a:path extrusionOk="0" h="1072" w="1071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12"/>
            <p:cNvSpPr/>
            <p:nvPr/>
          </p:nvSpPr>
          <p:spPr>
            <a:xfrm>
              <a:off x="1982675" y="3689625"/>
              <a:ext cx="186925" cy="202975"/>
            </a:xfrm>
            <a:custGeom>
              <a:rect b="b" l="l" r="r" t="t"/>
              <a:pathLst>
                <a:path extrusionOk="0" h="8119" w="7477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2" name="Google Shape;1762;p12"/>
          <p:cNvGrpSpPr/>
          <p:nvPr/>
        </p:nvGrpSpPr>
        <p:grpSpPr>
          <a:xfrm>
            <a:off x="16678644" y="6033313"/>
            <a:ext cx="273788" cy="610205"/>
            <a:chOff x="2397075" y="3602200"/>
            <a:chExt cx="134725" cy="292650"/>
          </a:xfrm>
        </p:grpSpPr>
        <p:sp>
          <p:nvSpPr>
            <p:cNvPr id="1763" name="Google Shape;1763;p12"/>
            <p:cNvSpPr/>
            <p:nvPr/>
          </p:nvSpPr>
          <p:spPr>
            <a:xfrm>
              <a:off x="2460850" y="3602200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12"/>
            <p:cNvSpPr/>
            <p:nvPr/>
          </p:nvSpPr>
          <p:spPr>
            <a:xfrm>
              <a:off x="2477800" y="3632075"/>
              <a:ext cx="19675" cy="20100"/>
            </a:xfrm>
            <a:custGeom>
              <a:rect b="b" l="l" r="r" t="t"/>
              <a:pathLst>
                <a:path extrusionOk="0" h="804" w="787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12"/>
            <p:cNvSpPr/>
            <p:nvPr/>
          </p:nvSpPr>
          <p:spPr>
            <a:xfrm>
              <a:off x="2441225" y="3625400"/>
              <a:ext cx="19650" cy="20075"/>
            </a:xfrm>
            <a:custGeom>
              <a:rect b="b" l="l" r="r" t="t"/>
              <a:pathLst>
                <a:path extrusionOk="0" h="803" w="786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12"/>
            <p:cNvSpPr/>
            <p:nvPr/>
          </p:nvSpPr>
          <p:spPr>
            <a:xfrm>
              <a:off x="2444350" y="365885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12"/>
            <p:cNvSpPr/>
            <p:nvPr/>
          </p:nvSpPr>
          <p:spPr>
            <a:xfrm>
              <a:off x="2397075" y="3691850"/>
              <a:ext cx="134725" cy="203000"/>
            </a:xfrm>
            <a:custGeom>
              <a:rect b="b" l="l" r="r" t="t"/>
              <a:pathLst>
                <a:path extrusionOk="0" h="8120" w="5389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8" name="Google Shape;1768;p12"/>
          <p:cNvGrpSpPr/>
          <p:nvPr/>
        </p:nvGrpSpPr>
        <p:grpSpPr>
          <a:xfrm>
            <a:off x="6893410" y="7080254"/>
            <a:ext cx="378954" cy="586956"/>
            <a:chOff x="2717350" y="3603525"/>
            <a:chExt cx="186475" cy="281500"/>
          </a:xfrm>
        </p:grpSpPr>
        <p:sp>
          <p:nvSpPr>
            <p:cNvPr id="1769" name="Google Shape;1769;p12"/>
            <p:cNvSpPr/>
            <p:nvPr/>
          </p:nvSpPr>
          <p:spPr>
            <a:xfrm>
              <a:off x="2741875" y="3786425"/>
              <a:ext cx="60250" cy="35250"/>
            </a:xfrm>
            <a:custGeom>
              <a:rect b="b" l="l" r="r" t="t"/>
              <a:pathLst>
                <a:path extrusionOk="0" h="1410" w="2410">
                  <a:moveTo>
                    <a:pt x="197" y="0"/>
                  </a:moveTo>
                  <a:lnTo>
                    <a:pt x="1" y="500"/>
                  </a:lnTo>
                  <a:lnTo>
                    <a:pt x="2213" y="1410"/>
                  </a:lnTo>
                  <a:lnTo>
                    <a:pt x="2410" y="9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12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12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12"/>
            <p:cNvSpPr/>
            <p:nvPr/>
          </p:nvSpPr>
          <p:spPr>
            <a:xfrm>
              <a:off x="2717350" y="3603525"/>
              <a:ext cx="186475" cy="281500"/>
            </a:xfrm>
            <a:custGeom>
              <a:rect b="b" l="l" r="r" t="t"/>
              <a:pathLst>
                <a:path extrusionOk="0" h="11260" w="7459">
                  <a:moveTo>
                    <a:pt x="4657" y="4337"/>
                  </a:moveTo>
                  <a:cubicBezTo>
                    <a:pt x="5103" y="4337"/>
                    <a:pt x="5460" y="4711"/>
                    <a:pt x="5460" y="5139"/>
                  </a:cubicBezTo>
                  <a:cubicBezTo>
                    <a:pt x="5460" y="5586"/>
                    <a:pt x="5103" y="5942"/>
                    <a:pt x="4657" y="5942"/>
                  </a:cubicBezTo>
                  <a:cubicBezTo>
                    <a:pt x="4229" y="5942"/>
                    <a:pt x="3854" y="5586"/>
                    <a:pt x="3854" y="5139"/>
                  </a:cubicBezTo>
                  <a:cubicBezTo>
                    <a:pt x="3854" y="4711"/>
                    <a:pt x="4229" y="4337"/>
                    <a:pt x="4657" y="4337"/>
                  </a:cubicBezTo>
                  <a:close/>
                  <a:moveTo>
                    <a:pt x="5086" y="1"/>
                  </a:moveTo>
                  <a:lnTo>
                    <a:pt x="4800" y="715"/>
                  </a:lnTo>
                  <a:lnTo>
                    <a:pt x="4425" y="554"/>
                  </a:lnTo>
                  <a:lnTo>
                    <a:pt x="2177" y="5978"/>
                  </a:lnTo>
                  <a:cubicBezTo>
                    <a:pt x="2070" y="6246"/>
                    <a:pt x="2106" y="6531"/>
                    <a:pt x="2284" y="6745"/>
                  </a:cubicBezTo>
                  <a:lnTo>
                    <a:pt x="2142" y="7102"/>
                  </a:lnTo>
                  <a:lnTo>
                    <a:pt x="2873" y="7405"/>
                  </a:lnTo>
                  <a:lnTo>
                    <a:pt x="3016" y="7066"/>
                  </a:lnTo>
                  <a:cubicBezTo>
                    <a:pt x="3301" y="7013"/>
                    <a:pt x="3533" y="6852"/>
                    <a:pt x="3658" y="6585"/>
                  </a:cubicBezTo>
                  <a:lnTo>
                    <a:pt x="3801" y="6210"/>
                  </a:lnTo>
                  <a:lnTo>
                    <a:pt x="5621" y="6210"/>
                  </a:lnTo>
                  <a:cubicBezTo>
                    <a:pt x="5692" y="6460"/>
                    <a:pt x="5728" y="6727"/>
                    <a:pt x="5728" y="6995"/>
                  </a:cubicBezTo>
                  <a:cubicBezTo>
                    <a:pt x="5728" y="8762"/>
                    <a:pt x="4301" y="10189"/>
                    <a:pt x="2534" y="10189"/>
                  </a:cubicBezTo>
                  <a:lnTo>
                    <a:pt x="0" y="10189"/>
                  </a:lnTo>
                  <a:lnTo>
                    <a:pt x="0" y="10992"/>
                  </a:lnTo>
                  <a:lnTo>
                    <a:pt x="0" y="11259"/>
                  </a:lnTo>
                  <a:lnTo>
                    <a:pt x="7459" y="11259"/>
                  </a:lnTo>
                  <a:lnTo>
                    <a:pt x="7459" y="10992"/>
                  </a:lnTo>
                  <a:lnTo>
                    <a:pt x="7459" y="10189"/>
                  </a:lnTo>
                  <a:lnTo>
                    <a:pt x="4925" y="10189"/>
                  </a:lnTo>
                  <a:cubicBezTo>
                    <a:pt x="5889" y="9457"/>
                    <a:pt x="6513" y="8298"/>
                    <a:pt x="6513" y="6995"/>
                  </a:cubicBezTo>
                  <a:cubicBezTo>
                    <a:pt x="6513" y="5657"/>
                    <a:pt x="5853" y="4461"/>
                    <a:pt x="4818" y="3748"/>
                  </a:cubicBezTo>
                  <a:lnTo>
                    <a:pt x="5889" y="1161"/>
                  </a:lnTo>
                  <a:lnTo>
                    <a:pt x="5532" y="1018"/>
                  </a:lnTo>
                  <a:lnTo>
                    <a:pt x="5817" y="286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73" name="Google Shape;1773;p12"/>
          <p:cNvSpPr/>
          <p:nvPr/>
        </p:nvSpPr>
        <p:spPr>
          <a:xfrm>
            <a:off x="17348534" y="6071299"/>
            <a:ext cx="595638" cy="512622"/>
          </a:xfrm>
          <a:custGeom>
            <a:rect b="b" l="l" r="r" t="t"/>
            <a:pathLst>
              <a:path extrusionOk="0" h="9834" w="11724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74" name="Google Shape;1774;p12"/>
          <p:cNvGrpSpPr/>
          <p:nvPr/>
        </p:nvGrpSpPr>
        <p:grpSpPr>
          <a:xfrm>
            <a:off x="7574360" y="7096074"/>
            <a:ext cx="510438" cy="555314"/>
            <a:chOff x="3927075" y="3612900"/>
            <a:chExt cx="251175" cy="266325"/>
          </a:xfrm>
        </p:grpSpPr>
        <p:sp>
          <p:nvSpPr>
            <p:cNvPr id="1775" name="Google Shape;1775;p12"/>
            <p:cNvSpPr/>
            <p:nvPr/>
          </p:nvSpPr>
          <p:spPr>
            <a:xfrm>
              <a:off x="4031450" y="37262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12"/>
            <p:cNvSpPr/>
            <p:nvPr/>
          </p:nvSpPr>
          <p:spPr>
            <a:xfrm>
              <a:off x="3927075" y="3612900"/>
              <a:ext cx="251175" cy="266325"/>
            </a:xfrm>
            <a:custGeom>
              <a:rect b="b" l="l" r="r" t="t"/>
              <a:pathLst>
                <a:path extrusionOk="0" h="10653" w="10047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7" name="Google Shape;1777;p12"/>
          <p:cNvGrpSpPr/>
          <p:nvPr/>
        </p:nvGrpSpPr>
        <p:grpSpPr>
          <a:xfrm>
            <a:off x="8386172" y="7187236"/>
            <a:ext cx="516738" cy="531127"/>
            <a:chOff x="4324975" y="3617800"/>
            <a:chExt cx="254275" cy="254725"/>
          </a:xfrm>
        </p:grpSpPr>
        <p:sp>
          <p:nvSpPr>
            <p:cNvPr id="1778" name="Google Shape;1778;p12"/>
            <p:cNvSpPr/>
            <p:nvPr/>
          </p:nvSpPr>
          <p:spPr>
            <a:xfrm>
              <a:off x="4347275" y="3641900"/>
              <a:ext cx="186025" cy="230625"/>
            </a:xfrm>
            <a:custGeom>
              <a:rect b="b" l="l" r="r" t="t"/>
              <a:pathLst>
                <a:path extrusionOk="0" h="9225" w="7441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4324975" y="3727975"/>
              <a:ext cx="18750" cy="17875"/>
            </a:xfrm>
            <a:custGeom>
              <a:rect b="b" l="l" r="r" t="t"/>
              <a:pathLst>
                <a:path extrusionOk="0" h="715" w="75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12"/>
            <p:cNvSpPr/>
            <p:nvPr/>
          </p:nvSpPr>
          <p:spPr>
            <a:xfrm>
              <a:off x="4529725" y="3617800"/>
              <a:ext cx="49525" cy="55800"/>
            </a:xfrm>
            <a:custGeom>
              <a:rect b="b" l="l" r="r" t="t"/>
              <a:pathLst>
                <a:path extrusionOk="0" h="2232" w="1981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1" name="Google Shape;1781;p12"/>
          <p:cNvGrpSpPr/>
          <p:nvPr/>
        </p:nvGrpSpPr>
        <p:grpSpPr>
          <a:xfrm>
            <a:off x="9206521" y="7287686"/>
            <a:ext cx="614690" cy="333043"/>
            <a:chOff x="4728650" y="3665975"/>
            <a:chExt cx="302475" cy="159725"/>
          </a:xfrm>
        </p:grpSpPr>
        <p:sp>
          <p:nvSpPr>
            <p:cNvPr id="1782" name="Google Shape;1782;p12"/>
            <p:cNvSpPr/>
            <p:nvPr/>
          </p:nvSpPr>
          <p:spPr>
            <a:xfrm>
              <a:off x="4728650" y="3665975"/>
              <a:ext cx="302475" cy="147225"/>
            </a:xfrm>
            <a:custGeom>
              <a:rect b="b" l="l" r="r" t="t"/>
              <a:pathLst>
                <a:path extrusionOk="0" h="5889" w="12099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4831700" y="3757875"/>
              <a:ext cx="125825" cy="67825"/>
            </a:xfrm>
            <a:custGeom>
              <a:rect b="b" l="l" r="r" t="t"/>
              <a:pathLst>
                <a:path extrusionOk="0" h="2713" w="5033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4" name="Google Shape;1784;p12"/>
          <p:cNvGrpSpPr/>
          <p:nvPr/>
        </p:nvGrpSpPr>
        <p:grpSpPr>
          <a:xfrm>
            <a:off x="10016124" y="7222158"/>
            <a:ext cx="588322" cy="432554"/>
            <a:chOff x="5164925" y="3642775"/>
            <a:chExt cx="289500" cy="207450"/>
          </a:xfrm>
        </p:grpSpPr>
        <p:sp>
          <p:nvSpPr>
            <p:cNvPr id="1785" name="Google Shape;1785;p12"/>
            <p:cNvSpPr/>
            <p:nvPr/>
          </p:nvSpPr>
          <p:spPr>
            <a:xfrm>
              <a:off x="5271975" y="3690075"/>
              <a:ext cx="79875" cy="79875"/>
            </a:xfrm>
            <a:custGeom>
              <a:rect b="b" l="l" r="r" t="t"/>
              <a:pathLst>
                <a:path extrusionOk="0" h="3195" w="3195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5368325" y="3670900"/>
              <a:ext cx="26775" cy="26325"/>
            </a:xfrm>
            <a:custGeom>
              <a:rect b="b" l="l" r="r" t="t"/>
              <a:pathLst>
                <a:path extrusionOk="0" h="1053" w="1071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5222000" y="382390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5164925" y="3642775"/>
              <a:ext cx="289500" cy="202100"/>
            </a:xfrm>
            <a:custGeom>
              <a:rect b="b" l="l" r="r" t="t"/>
              <a:pathLst>
                <a:path extrusionOk="0" h="8084" w="1158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5226475" y="3704350"/>
              <a:ext cx="182450" cy="104850"/>
            </a:xfrm>
            <a:custGeom>
              <a:rect b="b" l="l" r="r" t="t"/>
              <a:pathLst>
                <a:path extrusionOk="0" h="4194" w="7298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0" name="Google Shape;1790;p12"/>
          <p:cNvSpPr/>
          <p:nvPr/>
        </p:nvSpPr>
        <p:spPr>
          <a:xfrm>
            <a:off x="10939113" y="7090712"/>
            <a:ext cx="554841" cy="569232"/>
          </a:xfrm>
          <a:custGeom>
            <a:rect b="b" l="l" r="r" t="t"/>
            <a:pathLst>
              <a:path extrusionOk="0" h="10920" w="10921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1" name="Google Shape;1791;p12"/>
          <p:cNvSpPr/>
          <p:nvPr/>
        </p:nvSpPr>
        <p:spPr>
          <a:xfrm>
            <a:off x="11713554" y="7139539"/>
            <a:ext cx="513994" cy="471597"/>
          </a:xfrm>
          <a:custGeom>
            <a:rect b="b" l="l" r="r" t="t"/>
            <a:pathLst>
              <a:path extrusionOk="0" h="9047" w="10117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2" name="Google Shape;1792;p12"/>
          <p:cNvSpPr/>
          <p:nvPr/>
        </p:nvSpPr>
        <p:spPr>
          <a:xfrm>
            <a:off x="12447110" y="7123090"/>
            <a:ext cx="489557" cy="504490"/>
          </a:xfrm>
          <a:custGeom>
            <a:rect b="b" l="l" r="r" t="t"/>
            <a:pathLst>
              <a:path extrusionOk="0" h="9678" w="9636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3" name="Google Shape;1793;p12"/>
          <p:cNvSpPr/>
          <p:nvPr/>
        </p:nvSpPr>
        <p:spPr>
          <a:xfrm>
            <a:off x="13340192" y="7010314"/>
            <a:ext cx="540311" cy="554428"/>
          </a:xfrm>
          <a:custGeom>
            <a:rect b="b" l="l" r="r" t="t"/>
            <a:pathLst>
              <a:path extrusionOk="0" h="10636" w="10635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4" name="Google Shape;1794;p12"/>
          <p:cNvSpPr/>
          <p:nvPr/>
        </p:nvSpPr>
        <p:spPr>
          <a:xfrm>
            <a:off x="14123140" y="7009871"/>
            <a:ext cx="540311" cy="555314"/>
          </a:xfrm>
          <a:custGeom>
            <a:rect b="b" l="l" r="r" t="t"/>
            <a:pathLst>
              <a:path extrusionOk="0" h="10653" w="10635">
                <a:moveTo>
                  <a:pt x="5318" y="0"/>
                </a:moveTo>
                <a:lnTo>
                  <a:pt x="3980" y="3997"/>
                </a:lnTo>
                <a:lnTo>
                  <a:pt x="1" y="3997"/>
                </a:lnTo>
                <a:lnTo>
                  <a:pt x="3052" y="6655"/>
                </a:lnTo>
                <a:lnTo>
                  <a:pt x="1856" y="10652"/>
                </a:lnTo>
                <a:lnTo>
                  <a:pt x="5318" y="8261"/>
                </a:lnTo>
                <a:lnTo>
                  <a:pt x="8779" y="10652"/>
                </a:lnTo>
                <a:lnTo>
                  <a:pt x="7584" y="6655"/>
                </a:lnTo>
                <a:lnTo>
                  <a:pt x="10635" y="3997"/>
                </a:lnTo>
                <a:lnTo>
                  <a:pt x="6656" y="3997"/>
                </a:lnTo>
                <a:lnTo>
                  <a:pt x="53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5" name="Google Shape;1795;p12"/>
          <p:cNvSpPr/>
          <p:nvPr/>
        </p:nvSpPr>
        <p:spPr>
          <a:xfrm>
            <a:off x="14906088" y="6998322"/>
            <a:ext cx="523088" cy="642732"/>
          </a:xfrm>
          <a:custGeom>
            <a:rect b="b" l="l" r="r" t="t"/>
            <a:pathLst>
              <a:path extrusionOk="0" h="12330" w="10296">
                <a:moveTo>
                  <a:pt x="8993" y="3622"/>
                </a:moveTo>
                <a:cubicBezTo>
                  <a:pt x="7798" y="2320"/>
                  <a:pt x="6513" y="3212"/>
                  <a:pt x="5532" y="3444"/>
                </a:cubicBezTo>
                <a:cubicBezTo>
                  <a:pt x="5514" y="3123"/>
                  <a:pt x="5425" y="2819"/>
                  <a:pt x="5335" y="2552"/>
                </a:cubicBezTo>
                <a:cubicBezTo>
                  <a:pt x="5746" y="2516"/>
                  <a:pt x="6352" y="2373"/>
                  <a:pt x="6781" y="1927"/>
                </a:cubicBezTo>
                <a:cubicBezTo>
                  <a:pt x="7476" y="1249"/>
                  <a:pt x="7405" y="72"/>
                  <a:pt x="7405" y="72"/>
                </a:cubicBezTo>
                <a:cubicBezTo>
                  <a:pt x="7405" y="72"/>
                  <a:pt x="6228" y="0"/>
                  <a:pt x="5549" y="696"/>
                </a:cubicBezTo>
                <a:cubicBezTo>
                  <a:pt x="5228" y="1017"/>
                  <a:pt x="5068" y="1446"/>
                  <a:pt x="4996" y="1820"/>
                </a:cubicBezTo>
                <a:cubicBezTo>
                  <a:pt x="4408" y="821"/>
                  <a:pt x="3551" y="321"/>
                  <a:pt x="3498" y="268"/>
                </a:cubicBezTo>
                <a:lnTo>
                  <a:pt x="3087" y="946"/>
                </a:lnTo>
                <a:cubicBezTo>
                  <a:pt x="3105" y="964"/>
                  <a:pt x="4532" y="1856"/>
                  <a:pt x="4747" y="3426"/>
                </a:cubicBezTo>
                <a:cubicBezTo>
                  <a:pt x="3765" y="3176"/>
                  <a:pt x="2463" y="2320"/>
                  <a:pt x="1285" y="3622"/>
                </a:cubicBezTo>
                <a:cubicBezTo>
                  <a:pt x="0" y="5032"/>
                  <a:pt x="1107" y="12330"/>
                  <a:pt x="5157" y="10313"/>
                </a:cubicBezTo>
                <a:cubicBezTo>
                  <a:pt x="9207" y="12330"/>
                  <a:pt x="10296" y="5050"/>
                  <a:pt x="8993" y="36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6" name="Google Shape;1796;p12"/>
          <p:cNvSpPr/>
          <p:nvPr/>
        </p:nvSpPr>
        <p:spPr>
          <a:xfrm>
            <a:off x="15849881" y="7084690"/>
            <a:ext cx="458769" cy="526696"/>
          </a:xfrm>
          <a:custGeom>
            <a:rect b="b" l="l" r="r" t="t"/>
            <a:pathLst>
              <a:path extrusionOk="0" h="10104" w="9030">
                <a:moveTo>
                  <a:pt x="3676" y="0"/>
                </a:moveTo>
                <a:cubicBezTo>
                  <a:pt x="5264" y="1392"/>
                  <a:pt x="5871" y="3693"/>
                  <a:pt x="5032" y="5763"/>
                </a:cubicBezTo>
                <a:cubicBezTo>
                  <a:pt x="4223" y="7720"/>
                  <a:pt x="2328" y="8879"/>
                  <a:pt x="345" y="8879"/>
                </a:cubicBezTo>
                <a:cubicBezTo>
                  <a:pt x="230" y="8879"/>
                  <a:pt x="116" y="8876"/>
                  <a:pt x="1" y="8868"/>
                </a:cubicBezTo>
                <a:lnTo>
                  <a:pt x="1" y="8868"/>
                </a:lnTo>
                <a:cubicBezTo>
                  <a:pt x="393" y="9207"/>
                  <a:pt x="857" y="9510"/>
                  <a:pt x="1357" y="9724"/>
                </a:cubicBezTo>
                <a:cubicBezTo>
                  <a:pt x="1988" y="9981"/>
                  <a:pt x="2642" y="10103"/>
                  <a:pt x="3284" y="10103"/>
                </a:cubicBezTo>
                <a:cubicBezTo>
                  <a:pt x="5276" y="10103"/>
                  <a:pt x="7163" y="8932"/>
                  <a:pt x="7959" y="6977"/>
                </a:cubicBezTo>
                <a:cubicBezTo>
                  <a:pt x="9029" y="4407"/>
                  <a:pt x="7816" y="1463"/>
                  <a:pt x="5229" y="375"/>
                </a:cubicBezTo>
                <a:cubicBezTo>
                  <a:pt x="4711" y="178"/>
                  <a:pt x="4194" y="54"/>
                  <a:pt x="36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97" name="Google Shape;1797;p12"/>
          <p:cNvGrpSpPr/>
          <p:nvPr/>
        </p:nvGrpSpPr>
        <p:grpSpPr>
          <a:xfrm>
            <a:off x="16657590" y="7091165"/>
            <a:ext cx="503122" cy="511840"/>
            <a:chOff x="5717150" y="2098500"/>
            <a:chExt cx="247575" cy="245475"/>
          </a:xfrm>
        </p:grpSpPr>
        <p:sp>
          <p:nvSpPr>
            <p:cNvPr id="1798" name="Google Shape;1798;p12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01" name="Google Shape;1801;p12"/>
          <p:cNvSpPr/>
          <p:nvPr/>
        </p:nvSpPr>
        <p:spPr>
          <a:xfrm>
            <a:off x="17501863" y="6988937"/>
            <a:ext cx="435196" cy="597173"/>
          </a:xfrm>
          <a:custGeom>
            <a:rect b="b" l="l" r="r" t="t"/>
            <a:pathLst>
              <a:path extrusionOk="0" h="11456" w="8566">
                <a:moveTo>
                  <a:pt x="3819" y="1"/>
                </a:moveTo>
                <a:cubicBezTo>
                  <a:pt x="4800" y="1838"/>
                  <a:pt x="3301" y="3533"/>
                  <a:pt x="2463" y="4229"/>
                </a:cubicBezTo>
                <a:cubicBezTo>
                  <a:pt x="1606" y="4943"/>
                  <a:pt x="1035" y="5675"/>
                  <a:pt x="857" y="6103"/>
                </a:cubicBezTo>
                <a:cubicBezTo>
                  <a:pt x="1" y="8208"/>
                  <a:pt x="1285" y="10224"/>
                  <a:pt x="2160" y="10688"/>
                </a:cubicBezTo>
                <a:cubicBezTo>
                  <a:pt x="1767" y="9778"/>
                  <a:pt x="1392" y="8048"/>
                  <a:pt x="2962" y="6424"/>
                </a:cubicBezTo>
                <a:lnTo>
                  <a:pt x="2962" y="6424"/>
                </a:lnTo>
                <a:cubicBezTo>
                  <a:pt x="2962" y="6424"/>
                  <a:pt x="2516" y="8155"/>
                  <a:pt x="3498" y="9368"/>
                </a:cubicBezTo>
                <a:cubicBezTo>
                  <a:pt x="4479" y="10563"/>
                  <a:pt x="4461" y="11456"/>
                  <a:pt x="4461" y="11456"/>
                </a:cubicBezTo>
                <a:cubicBezTo>
                  <a:pt x="5996" y="11456"/>
                  <a:pt x="7441" y="10528"/>
                  <a:pt x="8065" y="9029"/>
                </a:cubicBezTo>
                <a:cubicBezTo>
                  <a:pt x="8529" y="8137"/>
                  <a:pt x="8565" y="6727"/>
                  <a:pt x="7941" y="5906"/>
                </a:cubicBezTo>
                <a:lnTo>
                  <a:pt x="7941" y="5906"/>
                </a:lnTo>
                <a:cubicBezTo>
                  <a:pt x="8135" y="6713"/>
                  <a:pt x="7478" y="7520"/>
                  <a:pt x="6673" y="7520"/>
                </a:cubicBezTo>
                <a:cubicBezTo>
                  <a:pt x="6516" y="7520"/>
                  <a:pt x="6354" y="7490"/>
                  <a:pt x="6192" y="7423"/>
                </a:cubicBezTo>
                <a:cubicBezTo>
                  <a:pt x="5371" y="7138"/>
                  <a:pt x="5050" y="6192"/>
                  <a:pt x="5621" y="5353"/>
                </a:cubicBezTo>
                <a:cubicBezTo>
                  <a:pt x="6924" y="3640"/>
                  <a:pt x="5960" y="928"/>
                  <a:pt x="38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2" name="Google Shape;1802;p12"/>
          <p:cNvSpPr/>
          <p:nvPr/>
        </p:nvSpPr>
        <p:spPr>
          <a:xfrm>
            <a:off x="6797300" y="8210700"/>
            <a:ext cx="567492" cy="387933"/>
          </a:xfrm>
          <a:custGeom>
            <a:rect b="b" l="l" r="r" t="t"/>
            <a:pathLst>
              <a:path extrusionOk="0" h="7442" w="1117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3" name="Google Shape;1803;p12"/>
          <p:cNvSpPr/>
          <p:nvPr/>
        </p:nvSpPr>
        <p:spPr>
          <a:xfrm>
            <a:off x="7597059" y="8181398"/>
            <a:ext cx="459684" cy="446524"/>
          </a:xfrm>
          <a:custGeom>
            <a:rect b="b" l="l" r="r" t="t"/>
            <a:pathLst>
              <a:path extrusionOk="0" h="8566" w="9048">
                <a:moveTo>
                  <a:pt x="2265" y="0"/>
                </a:moveTo>
                <a:cubicBezTo>
                  <a:pt x="1059" y="0"/>
                  <a:pt x="1" y="1180"/>
                  <a:pt x="1" y="2321"/>
                </a:cubicBezTo>
                <a:cubicBezTo>
                  <a:pt x="1" y="5104"/>
                  <a:pt x="4533" y="8566"/>
                  <a:pt x="4533" y="8566"/>
                </a:cubicBezTo>
                <a:cubicBezTo>
                  <a:pt x="4533" y="8566"/>
                  <a:pt x="9047" y="5104"/>
                  <a:pt x="9047" y="2321"/>
                </a:cubicBezTo>
                <a:cubicBezTo>
                  <a:pt x="9047" y="1180"/>
                  <a:pt x="7996" y="0"/>
                  <a:pt x="6794" y="0"/>
                </a:cubicBezTo>
                <a:cubicBezTo>
                  <a:pt x="6023" y="0"/>
                  <a:pt x="5189" y="487"/>
                  <a:pt x="4533" y="1786"/>
                </a:cubicBezTo>
                <a:cubicBezTo>
                  <a:pt x="3877" y="487"/>
                  <a:pt x="3040" y="0"/>
                  <a:pt x="226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04" name="Google Shape;1804;p12"/>
          <p:cNvGrpSpPr/>
          <p:nvPr/>
        </p:nvGrpSpPr>
        <p:grpSpPr>
          <a:xfrm>
            <a:off x="8322471" y="8071476"/>
            <a:ext cx="541226" cy="485568"/>
            <a:chOff x="6435300" y="2742175"/>
            <a:chExt cx="266325" cy="232875"/>
          </a:xfrm>
        </p:grpSpPr>
        <p:sp>
          <p:nvSpPr>
            <p:cNvPr id="1805" name="Google Shape;1805;p12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12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7" name="Google Shape;1807;p12"/>
          <p:cNvGrpSpPr/>
          <p:nvPr/>
        </p:nvGrpSpPr>
        <p:grpSpPr>
          <a:xfrm>
            <a:off x="9931227" y="8192597"/>
            <a:ext cx="513130" cy="526488"/>
            <a:chOff x="674800" y="2146225"/>
            <a:chExt cx="252500" cy="252500"/>
          </a:xfrm>
        </p:grpSpPr>
        <p:sp>
          <p:nvSpPr>
            <p:cNvPr id="1808" name="Google Shape;1808;p12"/>
            <p:cNvSpPr/>
            <p:nvPr/>
          </p:nvSpPr>
          <p:spPr>
            <a:xfrm>
              <a:off x="727900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12"/>
            <p:cNvSpPr/>
            <p:nvPr/>
          </p:nvSpPr>
          <p:spPr>
            <a:xfrm>
              <a:off x="8345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12"/>
            <p:cNvSpPr/>
            <p:nvPr/>
          </p:nvSpPr>
          <p:spPr>
            <a:xfrm>
              <a:off x="734150" y="2315750"/>
              <a:ext cx="134275" cy="43275"/>
            </a:xfrm>
            <a:custGeom>
              <a:rect b="b" l="l" r="r" t="t"/>
              <a:pathLst>
                <a:path extrusionOk="0" h="1731" w="5371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12"/>
            <p:cNvSpPr/>
            <p:nvPr/>
          </p:nvSpPr>
          <p:spPr>
            <a:xfrm>
              <a:off x="674800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2" name="Google Shape;1812;p12"/>
          <p:cNvGrpSpPr/>
          <p:nvPr/>
        </p:nvGrpSpPr>
        <p:grpSpPr>
          <a:xfrm>
            <a:off x="10741521" y="8210168"/>
            <a:ext cx="513131" cy="526488"/>
            <a:chOff x="2164225" y="2146225"/>
            <a:chExt cx="252500" cy="252500"/>
          </a:xfrm>
        </p:grpSpPr>
        <p:sp>
          <p:nvSpPr>
            <p:cNvPr id="1813" name="Google Shape;1813;p12"/>
            <p:cNvSpPr/>
            <p:nvPr/>
          </p:nvSpPr>
          <p:spPr>
            <a:xfrm>
              <a:off x="2223100" y="2305925"/>
              <a:ext cx="134750" cy="43300"/>
            </a:xfrm>
            <a:custGeom>
              <a:rect b="b" l="l" r="r" t="t"/>
              <a:pathLst>
                <a:path extrusionOk="0" h="1732" w="539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12"/>
            <p:cNvSpPr/>
            <p:nvPr/>
          </p:nvSpPr>
          <p:spPr>
            <a:xfrm>
              <a:off x="2323475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12"/>
            <p:cNvSpPr/>
            <p:nvPr/>
          </p:nvSpPr>
          <p:spPr>
            <a:xfrm>
              <a:off x="22173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12"/>
            <p:cNvSpPr/>
            <p:nvPr/>
          </p:nvSpPr>
          <p:spPr>
            <a:xfrm>
              <a:off x="2164225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7" name="Google Shape;1817;p12"/>
          <p:cNvGrpSpPr/>
          <p:nvPr/>
        </p:nvGrpSpPr>
        <p:grpSpPr>
          <a:xfrm>
            <a:off x="9121092" y="8209879"/>
            <a:ext cx="514045" cy="527426"/>
            <a:chOff x="689975" y="1737200"/>
            <a:chExt cx="252950" cy="252950"/>
          </a:xfrm>
        </p:grpSpPr>
        <p:sp>
          <p:nvSpPr>
            <p:cNvPr id="1818" name="Google Shape;1818;p12"/>
            <p:cNvSpPr/>
            <p:nvPr/>
          </p:nvSpPr>
          <p:spPr>
            <a:xfrm>
              <a:off x="779200" y="1907050"/>
              <a:ext cx="79850" cy="26875"/>
            </a:xfrm>
            <a:custGeom>
              <a:rect b="b" l="l" r="r" t="t"/>
              <a:pathLst>
                <a:path extrusionOk="0" h="1075" w="3194">
                  <a:moveTo>
                    <a:pt x="2060" y="0"/>
                  </a:moveTo>
                  <a:cubicBezTo>
                    <a:pt x="898" y="0"/>
                    <a:pt x="168" y="564"/>
                    <a:pt x="125" y="593"/>
                  </a:cubicBezTo>
                  <a:cubicBezTo>
                    <a:pt x="0" y="700"/>
                    <a:pt x="0" y="861"/>
                    <a:pt x="72" y="968"/>
                  </a:cubicBezTo>
                  <a:cubicBezTo>
                    <a:pt x="125" y="1039"/>
                    <a:pt x="196" y="1075"/>
                    <a:pt x="286" y="1075"/>
                  </a:cubicBezTo>
                  <a:cubicBezTo>
                    <a:pt x="339" y="1075"/>
                    <a:pt x="393" y="1057"/>
                    <a:pt x="446" y="1021"/>
                  </a:cubicBezTo>
                  <a:cubicBezTo>
                    <a:pt x="461" y="1007"/>
                    <a:pt x="1070" y="538"/>
                    <a:pt x="2057" y="538"/>
                  </a:cubicBezTo>
                  <a:cubicBezTo>
                    <a:pt x="2291" y="538"/>
                    <a:pt x="2546" y="564"/>
                    <a:pt x="2819" y="629"/>
                  </a:cubicBezTo>
                  <a:cubicBezTo>
                    <a:pt x="2843" y="634"/>
                    <a:pt x="2867" y="637"/>
                    <a:pt x="2890" y="637"/>
                  </a:cubicBezTo>
                  <a:cubicBezTo>
                    <a:pt x="3020" y="637"/>
                    <a:pt x="3125" y="554"/>
                    <a:pt x="3140" y="433"/>
                  </a:cubicBezTo>
                  <a:cubicBezTo>
                    <a:pt x="3194" y="272"/>
                    <a:pt x="3105" y="129"/>
                    <a:pt x="2962" y="111"/>
                  </a:cubicBezTo>
                  <a:cubicBezTo>
                    <a:pt x="2639" y="32"/>
                    <a:pt x="2337" y="0"/>
                    <a:pt x="2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12"/>
            <p:cNvSpPr/>
            <p:nvPr/>
          </p:nvSpPr>
          <p:spPr>
            <a:xfrm>
              <a:off x="743050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8" y="0"/>
                    <a:pt x="1" y="357"/>
                    <a:pt x="1" y="785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50" y="1588"/>
                    <a:pt x="1607" y="1232"/>
                    <a:pt x="1607" y="785"/>
                  </a:cubicBezTo>
                  <a:cubicBezTo>
                    <a:pt x="1607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12"/>
            <p:cNvSpPr/>
            <p:nvPr/>
          </p:nvSpPr>
          <p:spPr>
            <a:xfrm>
              <a:off x="739925" y="1799600"/>
              <a:ext cx="46875" cy="16575"/>
            </a:xfrm>
            <a:custGeom>
              <a:rect b="b" l="l" r="r" t="t"/>
              <a:pathLst>
                <a:path extrusionOk="0" h="663" w="1875">
                  <a:moveTo>
                    <a:pt x="1602" y="0"/>
                  </a:moveTo>
                  <a:cubicBezTo>
                    <a:pt x="1592" y="0"/>
                    <a:pt x="1582" y="1"/>
                    <a:pt x="1571" y="2"/>
                  </a:cubicBezTo>
                  <a:lnTo>
                    <a:pt x="233" y="145"/>
                  </a:lnTo>
                  <a:cubicBezTo>
                    <a:pt x="108" y="145"/>
                    <a:pt x="1" y="270"/>
                    <a:pt x="1" y="430"/>
                  </a:cubicBezTo>
                  <a:cubicBezTo>
                    <a:pt x="19" y="555"/>
                    <a:pt x="126" y="662"/>
                    <a:pt x="269" y="662"/>
                  </a:cubicBezTo>
                  <a:lnTo>
                    <a:pt x="304" y="662"/>
                  </a:lnTo>
                  <a:lnTo>
                    <a:pt x="1625" y="537"/>
                  </a:lnTo>
                  <a:cubicBezTo>
                    <a:pt x="1767" y="520"/>
                    <a:pt x="1874" y="377"/>
                    <a:pt x="1857" y="234"/>
                  </a:cubicBezTo>
                  <a:cubicBezTo>
                    <a:pt x="1857" y="102"/>
                    <a:pt x="1734" y="0"/>
                    <a:pt x="1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12"/>
            <p:cNvSpPr/>
            <p:nvPr/>
          </p:nvSpPr>
          <p:spPr>
            <a:xfrm>
              <a:off x="84967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12"/>
            <p:cNvSpPr/>
            <p:nvPr/>
          </p:nvSpPr>
          <p:spPr>
            <a:xfrm>
              <a:off x="846100" y="1799600"/>
              <a:ext cx="47300" cy="16575"/>
            </a:xfrm>
            <a:custGeom>
              <a:rect b="b" l="l" r="r" t="t"/>
              <a:pathLst>
                <a:path extrusionOk="0" h="663" w="1892">
                  <a:moveTo>
                    <a:pt x="273" y="0"/>
                  </a:moveTo>
                  <a:cubicBezTo>
                    <a:pt x="143" y="0"/>
                    <a:pt x="35" y="102"/>
                    <a:pt x="18" y="234"/>
                  </a:cubicBezTo>
                  <a:cubicBezTo>
                    <a:pt x="1" y="377"/>
                    <a:pt x="108" y="520"/>
                    <a:pt x="250" y="537"/>
                  </a:cubicBezTo>
                  <a:lnTo>
                    <a:pt x="1589" y="662"/>
                  </a:lnTo>
                  <a:lnTo>
                    <a:pt x="1606" y="662"/>
                  </a:lnTo>
                  <a:cubicBezTo>
                    <a:pt x="1749" y="662"/>
                    <a:pt x="1874" y="555"/>
                    <a:pt x="1874" y="430"/>
                  </a:cubicBezTo>
                  <a:cubicBezTo>
                    <a:pt x="1892" y="270"/>
                    <a:pt x="1785" y="145"/>
                    <a:pt x="1642" y="145"/>
                  </a:cubicBezTo>
                  <a:lnTo>
                    <a:pt x="304" y="2"/>
                  </a:lnTo>
                  <a:cubicBezTo>
                    <a:pt x="293" y="1"/>
                    <a:pt x="283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12"/>
            <p:cNvSpPr/>
            <p:nvPr/>
          </p:nvSpPr>
          <p:spPr>
            <a:xfrm>
              <a:off x="689975" y="17372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68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68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7" y="0"/>
                    <a:pt x="1" y="2266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4" name="Google Shape;1824;p12"/>
          <p:cNvGrpSpPr/>
          <p:nvPr/>
        </p:nvGrpSpPr>
        <p:grpSpPr>
          <a:xfrm>
            <a:off x="11551319" y="8194393"/>
            <a:ext cx="514045" cy="526488"/>
            <a:chOff x="2961350" y="1740750"/>
            <a:chExt cx="252950" cy="252500"/>
          </a:xfrm>
        </p:grpSpPr>
        <p:sp>
          <p:nvSpPr>
            <p:cNvPr id="1825" name="Google Shape;1825;p12"/>
            <p:cNvSpPr/>
            <p:nvPr/>
          </p:nvSpPr>
          <p:spPr>
            <a:xfrm>
              <a:off x="301442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12"/>
            <p:cNvSpPr/>
            <p:nvPr/>
          </p:nvSpPr>
          <p:spPr>
            <a:xfrm>
              <a:off x="3010850" y="1792950"/>
              <a:ext cx="58025" cy="28125"/>
            </a:xfrm>
            <a:custGeom>
              <a:rect b="b" l="l" r="r" t="t"/>
              <a:pathLst>
                <a:path extrusionOk="0" h="1125" w="2321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12"/>
            <p:cNvSpPr/>
            <p:nvPr/>
          </p:nvSpPr>
          <p:spPr>
            <a:xfrm>
              <a:off x="3034500" y="1908025"/>
              <a:ext cx="106625" cy="32150"/>
            </a:xfrm>
            <a:custGeom>
              <a:rect b="b" l="l" r="r" t="t"/>
              <a:pathLst>
                <a:path extrusionOk="0" h="1286" w="4265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12"/>
            <p:cNvSpPr/>
            <p:nvPr/>
          </p:nvSpPr>
          <p:spPr>
            <a:xfrm>
              <a:off x="3107200" y="1792675"/>
              <a:ext cx="58025" cy="27950"/>
            </a:xfrm>
            <a:custGeom>
              <a:rect b="b" l="l" r="r" t="t"/>
              <a:pathLst>
                <a:path extrusionOk="0" h="1118" w="2321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12"/>
            <p:cNvSpPr/>
            <p:nvPr/>
          </p:nvSpPr>
          <p:spPr>
            <a:xfrm>
              <a:off x="3121050" y="1833100"/>
              <a:ext cx="40150" cy="39725"/>
            </a:xfrm>
            <a:custGeom>
              <a:rect b="b" l="l" r="r" t="t"/>
              <a:pathLst>
                <a:path extrusionOk="0" h="1589" w="1606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12"/>
            <p:cNvSpPr/>
            <p:nvPr/>
          </p:nvSpPr>
          <p:spPr>
            <a:xfrm>
              <a:off x="2961350" y="17407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1" name="Google Shape;1831;p12"/>
          <p:cNvSpPr/>
          <p:nvPr/>
        </p:nvSpPr>
        <p:spPr>
          <a:xfrm>
            <a:off x="12408258" y="8239194"/>
            <a:ext cx="511911" cy="525555"/>
          </a:xfrm>
          <a:custGeom>
            <a:rect b="b" l="l" r="r" t="t"/>
            <a:pathLst>
              <a:path extrusionOk="0" h="4202" w="5728">
                <a:moveTo>
                  <a:pt x="1858" y="1"/>
                </a:moveTo>
                <a:cubicBezTo>
                  <a:pt x="1840" y="1"/>
                  <a:pt x="1821" y="3"/>
                  <a:pt x="1803" y="9"/>
                </a:cubicBezTo>
                <a:cubicBezTo>
                  <a:pt x="1713" y="9"/>
                  <a:pt x="1660" y="80"/>
                  <a:pt x="1606" y="169"/>
                </a:cubicBezTo>
                <a:lnTo>
                  <a:pt x="1035" y="1828"/>
                </a:lnTo>
                <a:lnTo>
                  <a:pt x="0" y="1828"/>
                </a:lnTo>
                <a:lnTo>
                  <a:pt x="0" y="2364"/>
                </a:lnTo>
                <a:lnTo>
                  <a:pt x="1214" y="2364"/>
                </a:lnTo>
                <a:cubicBezTo>
                  <a:pt x="1321" y="2364"/>
                  <a:pt x="1410" y="2275"/>
                  <a:pt x="1446" y="2167"/>
                </a:cubicBezTo>
                <a:lnTo>
                  <a:pt x="1767" y="1168"/>
                </a:lnTo>
                <a:lnTo>
                  <a:pt x="2302" y="4023"/>
                </a:lnTo>
                <a:cubicBezTo>
                  <a:pt x="2320" y="4130"/>
                  <a:pt x="2409" y="4202"/>
                  <a:pt x="2516" y="4202"/>
                </a:cubicBezTo>
                <a:lnTo>
                  <a:pt x="2552" y="4202"/>
                </a:lnTo>
                <a:cubicBezTo>
                  <a:pt x="2641" y="4202"/>
                  <a:pt x="2730" y="4148"/>
                  <a:pt x="2766" y="4059"/>
                </a:cubicBezTo>
                <a:lnTo>
                  <a:pt x="3622" y="1828"/>
                </a:lnTo>
                <a:lnTo>
                  <a:pt x="3962" y="3024"/>
                </a:lnTo>
                <a:cubicBezTo>
                  <a:pt x="3991" y="3127"/>
                  <a:pt x="4081" y="3194"/>
                  <a:pt x="4182" y="3194"/>
                </a:cubicBezTo>
                <a:cubicBezTo>
                  <a:pt x="4203" y="3194"/>
                  <a:pt x="4225" y="3191"/>
                  <a:pt x="4247" y="3184"/>
                </a:cubicBezTo>
                <a:cubicBezTo>
                  <a:pt x="4301" y="3167"/>
                  <a:pt x="4336" y="3149"/>
                  <a:pt x="4372" y="3113"/>
                </a:cubicBezTo>
                <a:lnTo>
                  <a:pt x="5086" y="2364"/>
                </a:lnTo>
                <a:lnTo>
                  <a:pt x="5728" y="2364"/>
                </a:lnTo>
                <a:lnTo>
                  <a:pt x="5728" y="1828"/>
                </a:lnTo>
                <a:lnTo>
                  <a:pt x="4961" y="1828"/>
                </a:lnTo>
                <a:cubicBezTo>
                  <a:pt x="4889" y="1846"/>
                  <a:pt x="4836" y="1900"/>
                  <a:pt x="4782" y="1936"/>
                </a:cubicBezTo>
                <a:lnTo>
                  <a:pt x="4283" y="2489"/>
                </a:lnTo>
                <a:lnTo>
                  <a:pt x="3854" y="1008"/>
                </a:lnTo>
                <a:cubicBezTo>
                  <a:pt x="3824" y="917"/>
                  <a:pt x="3730" y="839"/>
                  <a:pt x="3626" y="839"/>
                </a:cubicBezTo>
                <a:cubicBezTo>
                  <a:pt x="3607" y="839"/>
                  <a:pt x="3588" y="842"/>
                  <a:pt x="3569" y="847"/>
                </a:cubicBezTo>
                <a:cubicBezTo>
                  <a:pt x="3498" y="883"/>
                  <a:pt x="3426" y="918"/>
                  <a:pt x="3408" y="1008"/>
                </a:cubicBezTo>
                <a:lnTo>
                  <a:pt x="2605" y="3113"/>
                </a:lnTo>
                <a:lnTo>
                  <a:pt x="2070" y="187"/>
                </a:lnTo>
                <a:cubicBezTo>
                  <a:pt x="2040" y="81"/>
                  <a:pt x="1958" y="1"/>
                  <a:pt x="185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1832" name="Google Shape;1832;p12"/>
          <p:cNvGrpSpPr/>
          <p:nvPr/>
        </p:nvGrpSpPr>
        <p:grpSpPr>
          <a:xfrm>
            <a:off x="13217737" y="8115136"/>
            <a:ext cx="417973" cy="575800"/>
            <a:chOff x="4026550" y="3640100"/>
            <a:chExt cx="205675" cy="276150"/>
          </a:xfrm>
        </p:grpSpPr>
        <p:sp>
          <p:nvSpPr>
            <p:cNvPr id="1833" name="Google Shape;1833;p12"/>
            <p:cNvSpPr/>
            <p:nvPr/>
          </p:nvSpPr>
          <p:spPr>
            <a:xfrm>
              <a:off x="4119325" y="3640100"/>
              <a:ext cx="20100" cy="29925"/>
            </a:xfrm>
            <a:custGeom>
              <a:rect b="b" l="l" r="r" t="t"/>
              <a:pathLst>
                <a:path extrusionOk="0" h="1197" w="804">
                  <a:moveTo>
                    <a:pt x="411" y="1"/>
                  </a:moveTo>
                  <a:cubicBezTo>
                    <a:pt x="179" y="1"/>
                    <a:pt x="465" y="269"/>
                    <a:pt x="144" y="536"/>
                  </a:cubicBezTo>
                  <a:cubicBezTo>
                    <a:pt x="126" y="554"/>
                    <a:pt x="126" y="554"/>
                    <a:pt x="108" y="572"/>
                  </a:cubicBezTo>
                  <a:cubicBezTo>
                    <a:pt x="54" y="625"/>
                    <a:pt x="1" y="697"/>
                    <a:pt x="1" y="804"/>
                  </a:cubicBezTo>
                  <a:cubicBezTo>
                    <a:pt x="1" y="1036"/>
                    <a:pt x="179" y="1196"/>
                    <a:pt x="411" y="1196"/>
                  </a:cubicBezTo>
                  <a:cubicBezTo>
                    <a:pt x="643" y="1196"/>
                    <a:pt x="804" y="1036"/>
                    <a:pt x="804" y="804"/>
                  </a:cubicBezTo>
                  <a:cubicBezTo>
                    <a:pt x="804" y="572"/>
                    <a:pt x="643" y="1"/>
                    <a:pt x="4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12"/>
            <p:cNvSpPr/>
            <p:nvPr/>
          </p:nvSpPr>
          <p:spPr>
            <a:xfrm>
              <a:off x="4086325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7" y="268"/>
                    <a:pt x="125" y="535"/>
                  </a:cubicBezTo>
                  <a:cubicBezTo>
                    <a:pt x="125" y="553"/>
                    <a:pt x="125" y="553"/>
                    <a:pt x="108" y="571"/>
                  </a:cubicBezTo>
                  <a:cubicBezTo>
                    <a:pt x="54" y="642"/>
                    <a:pt x="1" y="696"/>
                    <a:pt x="1" y="803"/>
                  </a:cubicBezTo>
                  <a:cubicBezTo>
                    <a:pt x="1" y="1035"/>
                    <a:pt x="161" y="1196"/>
                    <a:pt x="393" y="1196"/>
                  </a:cubicBezTo>
                  <a:cubicBezTo>
                    <a:pt x="625" y="1196"/>
                    <a:pt x="786" y="1035"/>
                    <a:pt x="786" y="803"/>
                  </a:cubicBezTo>
                  <a:cubicBezTo>
                    <a:pt x="786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12"/>
            <p:cNvSpPr/>
            <p:nvPr/>
          </p:nvSpPr>
          <p:spPr>
            <a:xfrm>
              <a:off x="4152800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6" y="268"/>
                    <a:pt x="125" y="535"/>
                  </a:cubicBezTo>
                  <a:cubicBezTo>
                    <a:pt x="125" y="553"/>
                    <a:pt x="125" y="553"/>
                    <a:pt x="107" y="571"/>
                  </a:cubicBezTo>
                  <a:cubicBezTo>
                    <a:pt x="54" y="642"/>
                    <a:pt x="0" y="696"/>
                    <a:pt x="0" y="803"/>
                  </a:cubicBezTo>
                  <a:cubicBezTo>
                    <a:pt x="0" y="1035"/>
                    <a:pt x="161" y="1196"/>
                    <a:pt x="393" y="1196"/>
                  </a:cubicBezTo>
                  <a:cubicBezTo>
                    <a:pt x="625" y="1196"/>
                    <a:pt x="785" y="1035"/>
                    <a:pt x="785" y="803"/>
                  </a:cubicBezTo>
                  <a:cubicBezTo>
                    <a:pt x="785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12"/>
            <p:cNvSpPr/>
            <p:nvPr/>
          </p:nvSpPr>
          <p:spPr>
            <a:xfrm>
              <a:off x="4035925" y="3683375"/>
              <a:ext cx="186475" cy="129600"/>
            </a:xfrm>
            <a:custGeom>
              <a:rect b="b" l="l" r="r" t="t"/>
              <a:pathLst>
                <a:path extrusionOk="0" h="5184" w="7459">
                  <a:moveTo>
                    <a:pt x="3729" y="1"/>
                  </a:moveTo>
                  <a:cubicBezTo>
                    <a:pt x="3497" y="1"/>
                    <a:pt x="3337" y="54"/>
                    <a:pt x="3337" y="126"/>
                  </a:cubicBezTo>
                  <a:lnTo>
                    <a:pt x="3337" y="2124"/>
                  </a:lnTo>
                  <a:cubicBezTo>
                    <a:pt x="3141" y="2124"/>
                    <a:pt x="2980" y="2142"/>
                    <a:pt x="2802" y="2160"/>
                  </a:cubicBezTo>
                  <a:lnTo>
                    <a:pt x="2802" y="804"/>
                  </a:lnTo>
                  <a:cubicBezTo>
                    <a:pt x="2802" y="714"/>
                    <a:pt x="2623" y="661"/>
                    <a:pt x="2409" y="661"/>
                  </a:cubicBezTo>
                  <a:cubicBezTo>
                    <a:pt x="2177" y="661"/>
                    <a:pt x="1999" y="714"/>
                    <a:pt x="1999" y="804"/>
                  </a:cubicBezTo>
                  <a:lnTo>
                    <a:pt x="1999" y="2231"/>
                  </a:lnTo>
                  <a:cubicBezTo>
                    <a:pt x="821" y="2392"/>
                    <a:pt x="0" y="2695"/>
                    <a:pt x="0" y="3052"/>
                  </a:cubicBezTo>
                  <a:lnTo>
                    <a:pt x="0" y="4782"/>
                  </a:lnTo>
                  <a:cubicBezTo>
                    <a:pt x="321" y="4782"/>
                    <a:pt x="607" y="4890"/>
                    <a:pt x="839" y="5104"/>
                  </a:cubicBezTo>
                  <a:cubicBezTo>
                    <a:pt x="892" y="5157"/>
                    <a:pt x="995" y="5184"/>
                    <a:pt x="1095" y="5184"/>
                  </a:cubicBezTo>
                  <a:cubicBezTo>
                    <a:pt x="1196" y="5184"/>
                    <a:pt x="1294" y="5157"/>
                    <a:pt x="1339" y="5104"/>
                  </a:cubicBezTo>
                  <a:cubicBezTo>
                    <a:pt x="1553" y="4898"/>
                    <a:pt x="1860" y="4796"/>
                    <a:pt x="2166" y="4796"/>
                  </a:cubicBezTo>
                  <a:cubicBezTo>
                    <a:pt x="2472" y="4796"/>
                    <a:pt x="2775" y="4898"/>
                    <a:pt x="2980" y="5104"/>
                  </a:cubicBezTo>
                  <a:cubicBezTo>
                    <a:pt x="3034" y="5157"/>
                    <a:pt x="3136" y="5184"/>
                    <a:pt x="3239" y="5184"/>
                  </a:cubicBezTo>
                  <a:cubicBezTo>
                    <a:pt x="3341" y="5184"/>
                    <a:pt x="3444" y="5157"/>
                    <a:pt x="3497" y="5104"/>
                  </a:cubicBezTo>
                  <a:cubicBezTo>
                    <a:pt x="3703" y="4898"/>
                    <a:pt x="4006" y="4796"/>
                    <a:pt x="4309" y="4796"/>
                  </a:cubicBezTo>
                  <a:cubicBezTo>
                    <a:pt x="4613" y="4796"/>
                    <a:pt x="4916" y="4898"/>
                    <a:pt x="5121" y="5104"/>
                  </a:cubicBezTo>
                  <a:cubicBezTo>
                    <a:pt x="5175" y="5157"/>
                    <a:pt x="5277" y="5184"/>
                    <a:pt x="5380" y="5184"/>
                  </a:cubicBezTo>
                  <a:cubicBezTo>
                    <a:pt x="5482" y="5184"/>
                    <a:pt x="5585" y="5157"/>
                    <a:pt x="5639" y="5104"/>
                  </a:cubicBezTo>
                  <a:cubicBezTo>
                    <a:pt x="5844" y="4898"/>
                    <a:pt x="6147" y="4796"/>
                    <a:pt x="6450" y="4796"/>
                  </a:cubicBezTo>
                  <a:cubicBezTo>
                    <a:pt x="6754" y="4796"/>
                    <a:pt x="7057" y="4898"/>
                    <a:pt x="7262" y="5104"/>
                  </a:cubicBezTo>
                  <a:cubicBezTo>
                    <a:pt x="7298" y="5139"/>
                    <a:pt x="7369" y="5157"/>
                    <a:pt x="7459" y="5175"/>
                  </a:cubicBezTo>
                  <a:lnTo>
                    <a:pt x="7459" y="3052"/>
                  </a:lnTo>
                  <a:cubicBezTo>
                    <a:pt x="7459" y="2695"/>
                    <a:pt x="6638" y="2392"/>
                    <a:pt x="5460" y="2231"/>
                  </a:cubicBezTo>
                  <a:lnTo>
                    <a:pt x="5460" y="804"/>
                  </a:lnTo>
                  <a:cubicBezTo>
                    <a:pt x="5460" y="714"/>
                    <a:pt x="5282" y="661"/>
                    <a:pt x="5068" y="661"/>
                  </a:cubicBezTo>
                  <a:cubicBezTo>
                    <a:pt x="4836" y="661"/>
                    <a:pt x="4657" y="714"/>
                    <a:pt x="4657" y="804"/>
                  </a:cubicBezTo>
                  <a:lnTo>
                    <a:pt x="4657" y="2160"/>
                  </a:lnTo>
                  <a:cubicBezTo>
                    <a:pt x="4479" y="2142"/>
                    <a:pt x="4318" y="2142"/>
                    <a:pt x="4122" y="2124"/>
                  </a:cubicBezTo>
                  <a:lnTo>
                    <a:pt x="4122" y="126"/>
                  </a:lnTo>
                  <a:cubicBezTo>
                    <a:pt x="4122" y="54"/>
                    <a:pt x="3961" y="1"/>
                    <a:pt x="37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12"/>
            <p:cNvSpPr/>
            <p:nvPr/>
          </p:nvSpPr>
          <p:spPr>
            <a:xfrm>
              <a:off x="4037250" y="3823000"/>
              <a:ext cx="186050" cy="59800"/>
            </a:xfrm>
            <a:custGeom>
              <a:rect b="b" l="l" r="r" t="t"/>
              <a:pathLst>
                <a:path extrusionOk="0" h="2392" w="7442">
                  <a:moveTo>
                    <a:pt x="1" y="0"/>
                  </a:moveTo>
                  <a:lnTo>
                    <a:pt x="1" y="2391"/>
                  </a:lnTo>
                  <a:lnTo>
                    <a:pt x="7441" y="2391"/>
                  </a:lnTo>
                  <a:lnTo>
                    <a:pt x="7441" y="393"/>
                  </a:lnTo>
                  <a:lnTo>
                    <a:pt x="7406" y="393"/>
                  </a:lnTo>
                  <a:cubicBezTo>
                    <a:pt x="7138" y="375"/>
                    <a:pt x="6852" y="268"/>
                    <a:pt x="6674" y="90"/>
                  </a:cubicBezTo>
                  <a:cubicBezTo>
                    <a:pt x="6620" y="36"/>
                    <a:pt x="6518" y="9"/>
                    <a:pt x="6415" y="9"/>
                  </a:cubicBezTo>
                  <a:cubicBezTo>
                    <a:pt x="6313" y="9"/>
                    <a:pt x="6210" y="36"/>
                    <a:pt x="6157" y="90"/>
                  </a:cubicBezTo>
                  <a:cubicBezTo>
                    <a:pt x="5951" y="295"/>
                    <a:pt x="5648" y="397"/>
                    <a:pt x="5345" y="397"/>
                  </a:cubicBezTo>
                  <a:cubicBezTo>
                    <a:pt x="5041" y="397"/>
                    <a:pt x="4738" y="295"/>
                    <a:pt x="4533" y="90"/>
                  </a:cubicBezTo>
                  <a:cubicBezTo>
                    <a:pt x="4479" y="36"/>
                    <a:pt x="4377" y="9"/>
                    <a:pt x="4274" y="9"/>
                  </a:cubicBezTo>
                  <a:cubicBezTo>
                    <a:pt x="4172" y="9"/>
                    <a:pt x="4069" y="36"/>
                    <a:pt x="4015" y="90"/>
                  </a:cubicBezTo>
                  <a:cubicBezTo>
                    <a:pt x="3810" y="295"/>
                    <a:pt x="3507" y="397"/>
                    <a:pt x="3204" y="397"/>
                  </a:cubicBezTo>
                  <a:cubicBezTo>
                    <a:pt x="2900" y="397"/>
                    <a:pt x="2597" y="295"/>
                    <a:pt x="2392" y="90"/>
                  </a:cubicBezTo>
                  <a:cubicBezTo>
                    <a:pt x="2338" y="36"/>
                    <a:pt x="2240" y="9"/>
                    <a:pt x="2140" y="9"/>
                  </a:cubicBezTo>
                  <a:cubicBezTo>
                    <a:pt x="2039" y="9"/>
                    <a:pt x="1937" y="36"/>
                    <a:pt x="1874" y="90"/>
                  </a:cubicBezTo>
                  <a:cubicBezTo>
                    <a:pt x="1669" y="295"/>
                    <a:pt x="1366" y="397"/>
                    <a:pt x="1062" y="397"/>
                  </a:cubicBezTo>
                  <a:cubicBezTo>
                    <a:pt x="759" y="397"/>
                    <a:pt x="456" y="295"/>
                    <a:pt x="251" y="90"/>
                  </a:cubicBezTo>
                  <a:cubicBezTo>
                    <a:pt x="197" y="36"/>
                    <a:pt x="90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12"/>
            <p:cNvSpPr/>
            <p:nvPr/>
          </p:nvSpPr>
          <p:spPr>
            <a:xfrm>
              <a:off x="4026550" y="3896150"/>
              <a:ext cx="205675" cy="20100"/>
            </a:xfrm>
            <a:custGeom>
              <a:rect b="b" l="l" r="r" t="t"/>
              <a:pathLst>
                <a:path extrusionOk="0" h="804" w="8227">
                  <a:moveTo>
                    <a:pt x="393" y="1"/>
                  </a:moveTo>
                  <a:cubicBezTo>
                    <a:pt x="161" y="1"/>
                    <a:pt x="1" y="179"/>
                    <a:pt x="1" y="411"/>
                  </a:cubicBezTo>
                  <a:cubicBezTo>
                    <a:pt x="1" y="643"/>
                    <a:pt x="161" y="803"/>
                    <a:pt x="393" y="803"/>
                  </a:cubicBezTo>
                  <a:lnTo>
                    <a:pt x="7834" y="803"/>
                  </a:lnTo>
                  <a:cubicBezTo>
                    <a:pt x="8065" y="803"/>
                    <a:pt x="8226" y="643"/>
                    <a:pt x="8226" y="411"/>
                  </a:cubicBezTo>
                  <a:cubicBezTo>
                    <a:pt x="8226" y="179"/>
                    <a:pt x="8065" y="1"/>
                    <a:pt x="78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9" name="Google Shape;1839;p12"/>
          <p:cNvSpPr/>
          <p:nvPr/>
        </p:nvSpPr>
        <p:spPr>
          <a:xfrm>
            <a:off x="13976414" y="8216487"/>
            <a:ext cx="490421" cy="555314"/>
          </a:xfrm>
          <a:custGeom>
            <a:rect b="b" l="l" r="r" t="t"/>
            <a:pathLst>
              <a:path extrusionOk="0" h="10653" w="9653">
                <a:moveTo>
                  <a:pt x="4818" y="1"/>
                </a:moveTo>
                <a:cubicBezTo>
                  <a:pt x="4603" y="1"/>
                  <a:pt x="4425" y="179"/>
                  <a:pt x="4425" y="411"/>
                </a:cubicBezTo>
                <a:lnTo>
                  <a:pt x="4425" y="1607"/>
                </a:lnTo>
                <a:lnTo>
                  <a:pt x="1356" y="1607"/>
                </a:lnTo>
                <a:cubicBezTo>
                  <a:pt x="670" y="2310"/>
                  <a:pt x="36" y="2927"/>
                  <a:pt x="1" y="2927"/>
                </a:cubicBezTo>
                <a:cubicBezTo>
                  <a:pt x="1" y="2927"/>
                  <a:pt x="0" y="2927"/>
                  <a:pt x="0" y="2927"/>
                </a:cubicBezTo>
                <a:lnTo>
                  <a:pt x="0" y="2927"/>
                </a:lnTo>
                <a:lnTo>
                  <a:pt x="1338" y="4265"/>
                </a:lnTo>
                <a:lnTo>
                  <a:pt x="4425" y="4265"/>
                </a:lnTo>
                <a:lnTo>
                  <a:pt x="4425" y="10653"/>
                </a:lnTo>
                <a:lnTo>
                  <a:pt x="5228" y="10653"/>
                </a:lnTo>
                <a:lnTo>
                  <a:pt x="5228" y="7459"/>
                </a:lnTo>
                <a:lnTo>
                  <a:pt x="8279" y="7459"/>
                </a:lnTo>
                <a:cubicBezTo>
                  <a:pt x="8993" y="6745"/>
                  <a:pt x="9635" y="6121"/>
                  <a:pt x="9653" y="6121"/>
                </a:cubicBezTo>
                <a:lnTo>
                  <a:pt x="8315" y="4800"/>
                </a:lnTo>
                <a:lnTo>
                  <a:pt x="5228" y="4800"/>
                </a:lnTo>
                <a:lnTo>
                  <a:pt x="5228" y="411"/>
                </a:lnTo>
                <a:cubicBezTo>
                  <a:pt x="5228" y="179"/>
                  <a:pt x="5050" y="1"/>
                  <a:pt x="481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40" name="Google Shape;1840;p12"/>
          <p:cNvGrpSpPr/>
          <p:nvPr/>
        </p:nvGrpSpPr>
        <p:grpSpPr>
          <a:xfrm>
            <a:off x="14810831" y="8266880"/>
            <a:ext cx="540311" cy="450955"/>
            <a:chOff x="853250" y="4006875"/>
            <a:chExt cx="265875" cy="216275"/>
          </a:xfrm>
        </p:grpSpPr>
        <p:sp>
          <p:nvSpPr>
            <p:cNvPr id="1841" name="Google Shape;1841;p12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12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3" name="Google Shape;1843;p12"/>
          <p:cNvGrpSpPr/>
          <p:nvPr/>
        </p:nvGrpSpPr>
        <p:grpSpPr>
          <a:xfrm>
            <a:off x="16621029" y="8214231"/>
            <a:ext cx="378040" cy="556253"/>
            <a:chOff x="1978675" y="3981800"/>
            <a:chExt cx="186025" cy="266775"/>
          </a:xfrm>
        </p:grpSpPr>
        <p:sp>
          <p:nvSpPr>
            <p:cNvPr id="1844" name="Google Shape;1844;p12"/>
            <p:cNvSpPr/>
            <p:nvPr/>
          </p:nvSpPr>
          <p:spPr>
            <a:xfrm>
              <a:off x="1978675" y="3982250"/>
              <a:ext cx="20075" cy="266325"/>
            </a:xfrm>
            <a:custGeom>
              <a:rect b="b" l="l" r="r" t="t"/>
              <a:pathLst>
                <a:path extrusionOk="0" h="10653" w="803">
                  <a:moveTo>
                    <a:pt x="393" y="0"/>
                  </a:moveTo>
                  <a:cubicBezTo>
                    <a:pt x="178" y="0"/>
                    <a:pt x="0" y="179"/>
                    <a:pt x="0" y="411"/>
                  </a:cubicBezTo>
                  <a:lnTo>
                    <a:pt x="0" y="10652"/>
                  </a:lnTo>
                  <a:lnTo>
                    <a:pt x="803" y="10652"/>
                  </a:lnTo>
                  <a:lnTo>
                    <a:pt x="803" y="411"/>
                  </a:lnTo>
                  <a:cubicBezTo>
                    <a:pt x="803" y="179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12"/>
            <p:cNvSpPr/>
            <p:nvPr/>
          </p:nvSpPr>
          <p:spPr>
            <a:xfrm>
              <a:off x="2012125" y="3981800"/>
              <a:ext cx="152575" cy="119575"/>
            </a:xfrm>
            <a:custGeom>
              <a:rect b="b" l="l" r="r" t="t"/>
              <a:pathLst>
                <a:path extrusionOk="0" h="4783" w="6103">
                  <a:moveTo>
                    <a:pt x="1695" y="0"/>
                  </a:moveTo>
                  <a:cubicBezTo>
                    <a:pt x="518" y="0"/>
                    <a:pt x="0" y="375"/>
                    <a:pt x="0" y="375"/>
                  </a:cubicBezTo>
                  <a:lnTo>
                    <a:pt x="0" y="4782"/>
                  </a:lnTo>
                  <a:cubicBezTo>
                    <a:pt x="0" y="4782"/>
                    <a:pt x="500" y="4390"/>
                    <a:pt x="1695" y="4390"/>
                  </a:cubicBezTo>
                  <a:cubicBezTo>
                    <a:pt x="2637" y="4390"/>
                    <a:pt x="3579" y="4749"/>
                    <a:pt x="4593" y="4749"/>
                  </a:cubicBezTo>
                  <a:cubicBezTo>
                    <a:pt x="5077" y="4749"/>
                    <a:pt x="5578" y="4667"/>
                    <a:pt x="6102" y="4425"/>
                  </a:cubicBezTo>
                  <a:lnTo>
                    <a:pt x="6102" y="18"/>
                  </a:lnTo>
                  <a:cubicBezTo>
                    <a:pt x="5431" y="222"/>
                    <a:pt x="4876" y="291"/>
                    <a:pt x="4385" y="291"/>
                  </a:cubicBezTo>
                  <a:cubicBezTo>
                    <a:pt x="3374" y="291"/>
                    <a:pt x="2632" y="0"/>
                    <a:pt x="16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6" name="Google Shape;1846;p12"/>
          <p:cNvSpPr/>
          <p:nvPr/>
        </p:nvSpPr>
        <p:spPr>
          <a:xfrm>
            <a:off x="15693962" y="8247588"/>
            <a:ext cx="488642" cy="493074"/>
          </a:xfrm>
          <a:custGeom>
            <a:rect b="b" l="l" r="r" t="t"/>
            <a:pathLst>
              <a:path extrusionOk="0" h="9459" w="9618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47" name="Google Shape;1847;p12"/>
          <p:cNvGrpSpPr/>
          <p:nvPr/>
        </p:nvGrpSpPr>
        <p:grpSpPr>
          <a:xfrm>
            <a:off x="17435166" y="8228678"/>
            <a:ext cx="513131" cy="527426"/>
            <a:chOff x="480325" y="3970200"/>
            <a:chExt cx="252500" cy="252950"/>
          </a:xfrm>
        </p:grpSpPr>
        <p:sp>
          <p:nvSpPr>
            <p:cNvPr id="1848" name="Google Shape;1848;p12"/>
            <p:cNvSpPr/>
            <p:nvPr/>
          </p:nvSpPr>
          <p:spPr>
            <a:xfrm>
              <a:off x="480325" y="3970200"/>
              <a:ext cx="252500" cy="252950"/>
            </a:xfrm>
            <a:custGeom>
              <a:rect b="b" l="l" r="r" t="t"/>
              <a:pathLst>
                <a:path extrusionOk="0" h="10118" w="10100">
                  <a:moveTo>
                    <a:pt x="5050" y="4265"/>
                  </a:moveTo>
                  <a:cubicBezTo>
                    <a:pt x="5496" y="4265"/>
                    <a:pt x="5853" y="4622"/>
                    <a:pt x="5853" y="5068"/>
                  </a:cubicBezTo>
                  <a:cubicBezTo>
                    <a:pt x="5853" y="5496"/>
                    <a:pt x="5496" y="5853"/>
                    <a:pt x="5050" y="5853"/>
                  </a:cubicBezTo>
                  <a:cubicBezTo>
                    <a:pt x="4622" y="5853"/>
                    <a:pt x="4247" y="5496"/>
                    <a:pt x="4247" y="5068"/>
                  </a:cubicBezTo>
                  <a:cubicBezTo>
                    <a:pt x="4247" y="4622"/>
                    <a:pt x="4622" y="4265"/>
                    <a:pt x="5050" y="4265"/>
                  </a:cubicBezTo>
                  <a:close/>
                  <a:moveTo>
                    <a:pt x="5050" y="0"/>
                  </a:moveTo>
                  <a:lnTo>
                    <a:pt x="4889" y="536"/>
                  </a:lnTo>
                  <a:lnTo>
                    <a:pt x="4622" y="1374"/>
                  </a:lnTo>
                  <a:lnTo>
                    <a:pt x="3997" y="3391"/>
                  </a:lnTo>
                  <a:lnTo>
                    <a:pt x="2748" y="2730"/>
                  </a:lnTo>
                  <a:lnTo>
                    <a:pt x="3391" y="3979"/>
                  </a:lnTo>
                  <a:lnTo>
                    <a:pt x="1374" y="4622"/>
                  </a:lnTo>
                  <a:lnTo>
                    <a:pt x="536" y="4871"/>
                  </a:lnTo>
                  <a:lnTo>
                    <a:pt x="1" y="5050"/>
                  </a:lnTo>
                  <a:lnTo>
                    <a:pt x="536" y="5228"/>
                  </a:lnTo>
                  <a:lnTo>
                    <a:pt x="1339" y="5496"/>
                  </a:lnTo>
                  <a:lnTo>
                    <a:pt x="3373" y="6120"/>
                  </a:lnTo>
                  <a:lnTo>
                    <a:pt x="2730" y="7387"/>
                  </a:lnTo>
                  <a:lnTo>
                    <a:pt x="3979" y="6727"/>
                  </a:lnTo>
                  <a:lnTo>
                    <a:pt x="4622" y="8761"/>
                  </a:lnTo>
                  <a:lnTo>
                    <a:pt x="4872" y="9582"/>
                  </a:lnTo>
                  <a:lnTo>
                    <a:pt x="5032" y="10117"/>
                  </a:lnTo>
                  <a:lnTo>
                    <a:pt x="5211" y="9582"/>
                  </a:lnTo>
                  <a:lnTo>
                    <a:pt x="5478" y="8761"/>
                  </a:lnTo>
                  <a:lnTo>
                    <a:pt x="6121" y="6709"/>
                  </a:lnTo>
                  <a:lnTo>
                    <a:pt x="7370" y="7369"/>
                  </a:lnTo>
                  <a:lnTo>
                    <a:pt x="7370" y="7369"/>
                  </a:lnTo>
                  <a:lnTo>
                    <a:pt x="6709" y="6120"/>
                  </a:lnTo>
                  <a:lnTo>
                    <a:pt x="8743" y="5478"/>
                  </a:lnTo>
                  <a:lnTo>
                    <a:pt x="9564" y="5210"/>
                  </a:lnTo>
                  <a:lnTo>
                    <a:pt x="10099" y="5032"/>
                  </a:lnTo>
                  <a:lnTo>
                    <a:pt x="9564" y="4889"/>
                  </a:lnTo>
                  <a:lnTo>
                    <a:pt x="8743" y="4640"/>
                  </a:lnTo>
                  <a:lnTo>
                    <a:pt x="6727" y="3997"/>
                  </a:lnTo>
                  <a:lnTo>
                    <a:pt x="7370" y="2730"/>
                  </a:lnTo>
                  <a:lnTo>
                    <a:pt x="7370" y="2730"/>
                  </a:lnTo>
                  <a:lnTo>
                    <a:pt x="6121" y="3391"/>
                  </a:lnTo>
                  <a:lnTo>
                    <a:pt x="5478" y="1356"/>
                  </a:lnTo>
                  <a:lnTo>
                    <a:pt x="5211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12"/>
            <p:cNvSpPr/>
            <p:nvPr/>
          </p:nvSpPr>
          <p:spPr>
            <a:xfrm>
              <a:off x="625300" y="41151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3712" y="0"/>
                  </a:moveTo>
                  <a:lnTo>
                    <a:pt x="3105" y="197"/>
                  </a:lnTo>
                  <a:lnTo>
                    <a:pt x="2837" y="268"/>
                  </a:lnTo>
                  <a:cubicBezTo>
                    <a:pt x="2695" y="750"/>
                    <a:pt x="2481" y="1178"/>
                    <a:pt x="2159" y="1570"/>
                  </a:cubicBezTo>
                  <a:cubicBezTo>
                    <a:pt x="1999" y="1785"/>
                    <a:pt x="1785" y="1981"/>
                    <a:pt x="1571" y="2177"/>
                  </a:cubicBezTo>
                  <a:cubicBezTo>
                    <a:pt x="1178" y="2480"/>
                    <a:pt x="750" y="2712"/>
                    <a:pt x="268" y="2837"/>
                  </a:cubicBezTo>
                  <a:lnTo>
                    <a:pt x="179" y="3123"/>
                  </a:lnTo>
                  <a:lnTo>
                    <a:pt x="0" y="3712"/>
                  </a:lnTo>
                  <a:cubicBezTo>
                    <a:pt x="875" y="3587"/>
                    <a:pt x="1678" y="3176"/>
                    <a:pt x="2338" y="2570"/>
                  </a:cubicBezTo>
                  <a:cubicBezTo>
                    <a:pt x="2409" y="2480"/>
                    <a:pt x="2498" y="2409"/>
                    <a:pt x="2570" y="2320"/>
                  </a:cubicBezTo>
                  <a:cubicBezTo>
                    <a:pt x="3176" y="1677"/>
                    <a:pt x="3569" y="857"/>
                    <a:pt x="37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12"/>
            <p:cNvSpPr/>
            <p:nvPr/>
          </p:nvSpPr>
          <p:spPr>
            <a:xfrm>
              <a:off x="625300" y="39853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0" y="0"/>
                  </a:moveTo>
                  <a:lnTo>
                    <a:pt x="179" y="589"/>
                  </a:lnTo>
                  <a:lnTo>
                    <a:pt x="286" y="874"/>
                  </a:lnTo>
                  <a:cubicBezTo>
                    <a:pt x="750" y="1017"/>
                    <a:pt x="1178" y="1231"/>
                    <a:pt x="1553" y="1535"/>
                  </a:cubicBezTo>
                  <a:cubicBezTo>
                    <a:pt x="1785" y="1713"/>
                    <a:pt x="1981" y="1927"/>
                    <a:pt x="2159" y="2159"/>
                  </a:cubicBezTo>
                  <a:cubicBezTo>
                    <a:pt x="2481" y="2534"/>
                    <a:pt x="2695" y="2962"/>
                    <a:pt x="2837" y="3444"/>
                  </a:cubicBezTo>
                  <a:lnTo>
                    <a:pt x="3105" y="3515"/>
                  </a:lnTo>
                  <a:lnTo>
                    <a:pt x="3712" y="3711"/>
                  </a:lnTo>
                  <a:cubicBezTo>
                    <a:pt x="3569" y="2855"/>
                    <a:pt x="3159" y="2034"/>
                    <a:pt x="2570" y="1392"/>
                  </a:cubicBezTo>
                  <a:cubicBezTo>
                    <a:pt x="2481" y="1303"/>
                    <a:pt x="2409" y="1231"/>
                    <a:pt x="2320" y="1142"/>
                  </a:cubicBezTo>
                  <a:cubicBezTo>
                    <a:pt x="1678" y="553"/>
                    <a:pt x="875" y="14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12"/>
            <p:cNvSpPr/>
            <p:nvPr/>
          </p:nvSpPr>
          <p:spPr>
            <a:xfrm>
              <a:off x="495050" y="398537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3729" y="0"/>
                  </a:moveTo>
                  <a:cubicBezTo>
                    <a:pt x="2855" y="143"/>
                    <a:pt x="2034" y="535"/>
                    <a:pt x="1392" y="1124"/>
                  </a:cubicBezTo>
                  <a:cubicBezTo>
                    <a:pt x="1303" y="1213"/>
                    <a:pt x="1232" y="1285"/>
                    <a:pt x="1160" y="1374"/>
                  </a:cubicBezTo>
                  <a:cubicBezTo>
                    <a:pt x="553" y="2034"/>
                    <a:pt x="143" y="2837"/>
                    <a:pt x="0" y="3694"/>
                  </a:cubicBezTo>
                  <a:lnTo>
                    <a:pt x="589" y="3515"/>
                  </a:lnTo>
                  <a:lnTo>
                    <a:pt x="892" y="3426"/>
                  </a:lnTo>
                  <a:cubicBezTo>
                    <a:pt x="1017" y="2962"/>
                    <a:pt x="1249" y="2516"/>
                    <a:pt x="1553" y="2123"/>
                  </a:cubicBezTo>
                  <a:cubicBezTo>
                    <a:pt x="1731" y="1909"/>
                    <a:pt x="1927" y="1695"/>
                    <a:pt x="2159" y="1517"/>
                  </a:cubicBezTo>
                  <a:cubicBezTo>
                    <a:pt x="2552" y="1213"/>
                    <a:pt x="2980" y="999"/>
                    <a:pt x="3444" y="857"/>
                  </a:cubicBezTo>
                  <a:lnTo>
                    <a:pt x="3533" y="5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12"/>
            <p:cNvSpPr/>
            <p:nvPr/>
          </p:nvSpPr>
          <p:spPr>
            <a:xfrm>
              <a:off x="495050" y="411562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0" y="0"/>
                  </a:moveTo>
                  <a:cubicBezTo>
                    <a:pt x="161" y="874"/>
                    <a:pt x="553" y="1677"/>
                    <a:pt x="1160" y="2320"/>
                  </a:cubicBezTo>
                  <a:cubicBezTo>
                    <a:pt x="1232" y="2409"/>
                    <a:pt x="1303" y="2480"/>
                    <a:pt x="1392" y="2569"/>
                  </a:cubicBezTo>
                  <a:cubicBezTo>
                    <a:pt x="2034" y="3158"/>
                    <a:pt x="2855" y="3569"/>
                    <a:pt x="3729" y="3694"/>
                  </a:cubicBezTo>
                  <a:lnTo>
                    <a:pt x="3515" y="3105"/>
                  </a:lnTo>
                  <a:lnTo>
                    <a:pt x="3444" y="2819"/>
                  </a:lnTo>
                  <a:cubicBezTo>
                    <a:pt x="2980" y="2694"/>
                    <a:pt x="2534" y="2462"/>
                    <a:pt x="2159" y="2159"/>
                  </a:cubicBezTo>
                  <a:cubicBezTo>
                    <a:pt x="1927" y="1981"/>
                    <a:pt x="1731" y="1767"/>
                    <a:pt x="1553" y="1570"/>
                  </a:cubicBezTo>
                  <a:cubicBezTo>
                    <a:pt x="1249" y="1178"/>
                    <a:pt x="1017" y="750"/>
                    <a:pt x="892" y="268"/>
                  </a:cubicBezTo>
                  <a:lnTo>
                    <a:pt x="607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53" name="Google Shape;1853;p12"/>
          <p:cNvSpPr/>
          <p:nvPr/>
        </p:nvSpPr>
        <p:spPr>
          <a:xfrm>
            <a:off x="6932371" y="9163636"/>
            <a:ext cx="297362" cy="471597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54" name="Google Shape;1854;p12"/>
          <p:cNvGrpSpPr/>
          <p:nvPr/>
        </p:nvGrpSpPr>
        <p:grpSpPr>
          <a:xfrm>
            <a:off x="7560664" y="9130521"/>
            <a:ext cx="514045" cy="526488"/>
            <a:chOff x="5745250" y="4378350"/>
            <a:chExt cx="252950" cy="252500"/>
          </a:xfrm>
        </p:grpSpPr>
        <p:sp>
          <p:nvSpPr>
            <p:cNvPr id="1855" name="Google Shape;1855;p12"/>
            <p:cNvSpPr/>
            <p:nvPr/>
          </p:nvSpPr>
          <p:spPr>
            <a:xfrm>
              <a:off x="5745250" y="43783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12"/>
            <p:cNvSpPr/>
            <p:nvPr/>
          </p:nvSpPr>
          <p:spPr>
            <a:xfrm>
              <a:off x="5806350" y="4419725"/>
              <a:ext cx="15650" cy="18425"/>
            </a:xfrm>
            <a:custGeom>
              <a:rect b="b" l="l" r="r" t="t"/>
              <a:pathLst>
                <a:path extrusionOk="0" h="737" w="626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7" name="Google Shape;1857;p12"/>
          <p:cNvGrpSpPr/>
          <p:nvPr/>
        </p:nvGrpSpPr>
        <p:grpSpPr>
          <a:xfrm>
            <a:off x="8343874" y="9137037"/>
            <a:ext cx="514045" cy="527426"/>
            <a:chOff x="6130650" y="4381475"/>
            <a:chExt cx="252950" cy="252950"/>
          </a:xfrm>
        </p:grpSpPr>
        <p:sp>
          <p:nvSpPr>
            <p:cNvPr id="1858" name="Google Shape;1858;p12"/>
            <p:cNvSpPr/>
            <p:nvPr/>
          </p:nvSpPr>
          <p:spPr>
            <a:xfrm>
              <a:off x="6130650" y="43814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12"/>
            <p:cNvSpPr/>
            <p:nvPr/>
          </p:nvSpPr>
          <p:spPr>
            <a:xfrm>
              <a:off x="6266250" y="4488650"/>
              <a:ext cx="34375" cy="11325"/>
            </a:xfrm>
            <a:custGeom>
              <a:rect b="b" l="l" r="r" t="t"/>
              <a:pathLst>
                <a:path extrusionOk="0" h="453" w="1375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0" name="Google Shape;1860;p12"/>
          <p:cNvSpPr/>
          <p:nvPr/>
        </p:nvSpPr>
        <p:spPr>
          <a:xfrm>
            <a:off x="9122655" y="9160456"/>
            <a:ext cx="496822" cy="484473"/>
          </a:xfrm>
          <a:custGeom>
            <a:rect b="b" l="l" r="r" t="t"/>
            <a:pathLst>
              <a:path extrusionOk="0" h="9294" w="9779">
                <a:moveTo>
                  <a:pt x="5890" y="795"/>
                </a:moveTo>
                <a:cubicBezTo>
                  <a:pt x="6526" y="795"/>
                  <a:pt x="7154" y="933"/>
                  <a:pt x="7726" y="1211"/>
                </a:cubicBezTo>
                <a:cubicBezTo>
                  <a:pt x="7708" y="1211"/>
                  <a:pt x="7708" y="1211"/>
                  <a:pt x="7708" y="1229"/>
                </a:cubicBezTo>
                <a:cubicBezTo>
                  <a:pt x="7423" y="1515"/>
                  <a:pt x="7209" y="1818"/>
                  <a:pt x="7084" y="2103"/>
                </a:cubicBezTo>
                <a:cubicBezTo>
                  <a:pt x="6222" y="1599"/>
                  <a:pt x="5310" y="1332"/>
                  <a:pt x="4493" y="1332"/>
                </a:cubicBezTo>
                <a:cubicBezTo>
                  <a:pt x="4126" y="1332"/>
                  <a:pt x="3777" y="1386"/>
                  <a:pt x="3462" y="1497"/>
                </a:cubicBezTo>
                <a:cubicBezTo>
                  <a:pt x="4210" y="1031"/>
                  <a:pt x="5057" y="795"/>
                  <a:pt x="5890" y="795"/>
                </a:cubicBezTo>
                <a:close/>
                <a:moveTo>
                  <a:pt x="2819" y="1996"/>
                </a:moveTo>
                <a:cubicBezTo>
                  <a:pt x="3355" y="2014"/>
                  <a:pt x="4390" y="2639"/>
                  <a:pt x="5585" y="3620"/>
                </a:cubicBezTo>
                <a:cubicBezTo>
                  <a:pt x="5264" y="3763"/>
                  <a:pt x="4961" y="3977"/>
                  <a:pt x="4675" y="4244"/>
                </a:cubicBezTo>
                <a:cubicBezTo>
                  <a:pt x="4407" y="4530"/>
                  <a:pt x="4193" y="4833"/>
                  <a:pt x="4051" y="5137"/>
                </a:cubicBezTo>
                <a:cubicBezTo>
                  <a:pt x="3069" y="3959"/>
                  <a:pt x="2445" y="2924"/>
                  <a:pt x="2427" y="2371"/>
                </a:cubicBezTo>
                <a:cubicBezTo>
                  <a:pt x="2480" y="2300"/>
                  <a:pt x="2552" y="2246"/>
                  <a:pt x="2623" y="2175"/>
                </a:cubicBezTo>
                <a:cubicBezTo>
                  <a:pt x="2677" y="2103"/>
                  <a:pt x="2748" y="2050"/>
                  <a:pt x="2819" y="1996"/>
                </a:cubicBezTo>
                <a:close/>
                <a:moveTo>
                  <a:pt x="1945" y="3013"/>
                </a:moveTo>
                <a:lnTo>
                  <a:pt x="1945" y="3013"/>
                </a:lnTo>
                <a:cubicBezTo>
                  <a:pt x="1588" y="4048"/>
                  <a:pt x="1820" y="5386"/>
                  <a:pt x="2552" y="6635"/>
                </a:cubicBezTo>
                <a:cubicBezTo>
                  <a:pt x="2249" y="6760"/>
                  <a:pt x="1945" y="6974"/>
                  <a:pt x="1678" y="7260"/>
                </a:cubicBezTo>
                <a:cubicBezTo>
                  <a:pt x="1660" y="7278"/>
                  <a:pt x="1660" y="7278"/>
                  <a:pt x="1660" y="7296"/>
                </a:cubicBezTo>
                <a:cubicBezTo>
                  <a:pt x="1017" y="5957"/>
                  <a:pt x="1124" y="4334"/>
                  <a:pt x="1945" y="3013"/>
                </a:cubicBezTo>
                <a:close/>
                <a:moveTo>
                  <a:pt x="5876" y="0"/>
                </a:moveTo>
                <a:cubicBezTo>
                  <a:pt x="4664" y="0"/>
                  <a:pt x="3429" y="424"/>
                  <a:pt x="2409" y="1265"/>
                </a:cubicBezTo>
                <a:cubicBezTo>
                  <a:pt x="2325" y="1204"/>
                  <a:pt x="2228" y="1175"/>
                  <a:pt x="2129" y="1175"/>
                </a:cubicBezTo>
                <a:cubicBezTo>
                  <a:pt x="1997" y="1175"/>
                  <a:pt x="1861" y="1226"/>
                  <a:pt x="1749" y="1318"/>
                </a:cubicBezTo>
                <a:cubicBezTo>
                  <a:pt x="1588" y="1497"/>
                  <a:pt x="1553" y="1782"/>
                  <a:pt x="1678" y="1996"/>
                </a:cubicBezTo>
                <a:cubicBezTo>
                  <a:pt x="18" y="4013"/>
                  <a:pt x="0" y="6903"/>
                  <a:pt x="1678" y="8777"/>
                </a:cubicBezTo>
                <a:cubicBezTo>
                  <a:pt x="1713" y="8509"/>
                  <a:pt x="1910" y="8152"/>
                  <a:pt x="2231" y="7831"/>
                </a:cubicBezTo>
                <a:cubicBezTo>
                  <a:pt x="2570" y="7492"/>
                  <a:pt x="2927" y="7296"/>
                  <a:pt x="3194" y="7296"/>
                </a:cubicBezTo>
                <a:cubicBezTo>
                  <a:pt x="3212" y="7028"/>
                  <a:pt x="3408" y="6671"/>
                  <a:pt x="3747" y="6332"/>
                </a:cubicBezTo>
                <a:cubicBezTo>
                  <a:pt x="4068" y="5993"/>
                  <a:pt x="4425" y="5797"/>
                  <a:pt x="4693" y="5779"/>
                </a:cubicBezTo>
                <a:cubicBezTo>
                  <a:pt x="4711" y="5601"/>
                  <a:pt x="4818" y="5351"/>
                  <a:pt x="4996" y="5101"/>
                </a:cubicBezTo>
                <a:cubicBezTo>
                  <a:pt x="5014" y="5137"/>
                  <a:pt x="5050" y="5154"/>
                  <a:pt x="5068" y="5190"/>
                </a:cubicBezTo>
                <a:lnTo>
                  <a:pt x="9064" y="9169"/>
                </a:lnTo>
                <a:cubicBezTo>
                  <a:pt x="9136" y="9258"/>
                  <a:pt x="9243" y="9294"/>
                  <a:pt x="9332" y="9294"/>
                </a:cubicBezTo>
                <a:cubicBezTo>
                  <a:pt x="9439" y="9294"/>
                  <a:pt x="9546" y="9258"/>
                  <a:pt x="9618" y="9169"/>
                </a:cubicBezTo>
                <a:cubicBezTo>
                  <a:pt x="9778" y="9026"/>
                  <a:pt x="9778" y="8759"/>
                  <a:pt x="9618" y="8616"/>
                </a:cubicBezTo>
                <a:lnTo>
                  <a:pt x="5621" y="4619"/>
                </a:lnTo>
                <a:cubicBezTo>
                  <a:pt x="5603" y="4601"/>
                  <a:pt x="5585" y="4584"/>
                  <a:pt x="5549" y="4566"/>
                </a:cubicBezTo>
                <a:cubicBezTo>
                  <a:pt x="5781" y="4387"/>
                  <a:pt x="6031" y="4280"/>
                  <a:pt x="6210" y="4262"/>
                </a:cubicBezTo>
                <a:cubicBezTo>
                  <a:pt x="6210" y="3995"/>
                  <a:pt x="6424" y="3638"/>
                  <a:pt x="6745" y="3299"/>
                </a:cubicBezTo>
                <a:cubicBezTo>
                  <a:pt x="7084" y="2978"/>
                  <a:pt x="7441" y="2764"/>
                  <a:pt x="7708" y="2764"/>
                </a:cubicBezTo>
                <a:cubicBezTo>
                  <a:pt x="7708" y="2496"/>
                  <a:pt x="7940" y="2139"/>
                  <a:pt x="8244" y="1800"/>
                </a:cubicBezTo>
                <a:cubicBezTo>
                  <a:pt x="8565" y="1479"/>
                  <a:pt x="8940" y="1283"/>
                  <a:pt x="9189" y="1265"/>
                </a:cubicBezTo>
                <a:cubicBezTo>
                  <a:pt x="8264" y="419"/>
                  <a:pt x="7081" y="0"/>
                  <a:pt x="58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61" name="Google Shape;1861;p12"/>
          <p:cNvGrpSpPr/>
          <p:nvPr/>
        </p:nvGrpSpPr>
        <p:grpSpPr>
          <a:xfrm>
            <a:off x="9893089" y="9172765"/>
            <a:ext cx="541226" cy="458566"/>
            <a:chOff x="6919750" y="1464650"/>
            <a:chExt cx="266325" cy="219925"/>
          </a:xfrm>
        </p:grpSpPr>
        <p:sp>
          <p:nvSpPr>
            <p:cNvPr id="1862" name="Google Shape;1862;p12"/>
            <p:cNvSpPr/>
            <p:nvPr/>
          </p:nvSpPr>
          <p:spPr>
            <a:xfrm>
              <a:off x="6919750" y="1464650"/>
              <a:ext cx="266325" cy="219925"/>
            </a:xfrm>
            <a:custGeom>
              <a:rect b="b" l="l" r="r" t="t"/>
              <a:pathLst>
                <a:path extrusionOk="0" h="8797" w="10653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12"/>
            <p:cNvSpPr/>
            <p:nvPr/>
          </p:nvSpPr>
          <p:spPr>
            <a:xfrm>
              <a:off x="7006275" y="1551175"/>
              <a:ext cx="93250" cy="93250"/>
            </a:xfrm>
            <a:custGeom>
              <a:rect b="b" l="l" r="r" t="t"/>
              <a:pathLst>
                <a:path extrusionOk="0" h="3730" w="373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4" name="Google Shape;1864;p12"/>
          <p:cNvGrpSpPr/>
          <p:nvPr/>
        </p:nvGrpSpPr>
        <p:grpSpPr>
          <a:xfrm>
            <a:off x="10701715" y="9135262"/>
            <a:ext cx="563936" cy="519972"/>
            <a:chOff x="4759875" y="1027050"/>
            <a:chExt cx="277500" cy="249375"/>
          </a:xfrm>
        </p:grpSpPr>
        <p:sp>
          <p:nvSpPr>
            <p:cNvPr id="1865" name="Google Shape;1865;p12"/>
            <p:cNvSpPr/>
            <p:nvPr/>
          </p:nvSpPr>
          <p:spPr>
            <a:xfrm>
              <a:off x="4885225" y="1027050"/>
              <a:ext cx="26800" cy="39725"/>
            </a:xfrm>
            <a:custGeom>
              <a:rect b="b" l="l" r="r" t="t"/>
              <a:pathLst>
                <a:path extrusionOk="0" h="1589" w="1072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12"/>
            <p:cNvSpPr/>
            <p:nvPr/>
          </p:nvSpPr>
          <p:spPr>
            <a:xfrm>
              <a:off x="4795575" y="1077025"/>
              <a:ext cx="206100" cy="159250"/>
            </a:xfrm>
            <a:custGeom>
              <a:rect b="b" l="l" r="r" t="t"/>
              <a:pathLst>
                <a:path extrusionOk="0" h="6370" w="8244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12"/>
            <p:cNvSpPr/>
            <p:nvPr/>
          </p:nvSpPr>
          <p:spPr>
            <a:xfrm>
              <a:off x="4815650" y="1249650"/>
              <a:ext cx="165950" cy="26775"/>
            </a:xfrm>
            <a:custGeom>
              <a:rect b="b" l="l" r="r" t="t"/>
              <a:pathLst>
                <a:path extrusionOk="0" h="1071" w="6638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12"/>
            <p:cNvSpPr/>
            <p:nvPr/>
          </p:nvSpPr>
          <p:spPr>
            <a:xfrm>
              <a:off x="4759875" y="1094425"/>
              <a:ext cx="28125" cy="28125"/>
            </a:xfrm>
            <a:custGeom>
              <a:rect b="b" l="l" r="r" t="t"/>
              <a:pathLst>
                <a:path extrusionOk="0" h="1125" w="1125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12"/>
            <p:cNvSpPr/>
            <p:nvPr/>
          </p:nvSpPr>
          <p:spPr>
            <a:xfrm>
              <a:off x="5009225" y="1094425"/>
              <a:ext cx="28150" cy="28125"/>
            </a:xfrm>
            <a:custGeom>
              <a:rect b="b" l="l" r="r" t="t"/>
              <a:pathLst>
                <a:path extrusionOk="0" h="1125" w="1126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0" name="Google Shape;1870;p12"/>
          <p:cNvGrpSpPr/>
          <p:nvPr/>
        </p:nvGrpSpPr>
        <p:grpSpPr>
          <a:xfrm>
            <a:off x="11533609" y="9110743"/>
            <a:ext cx="572979" cy="524924"/>
            <a:chOff x="3357900" y="1057675"/>
            <a:chExt cx="281950" cy="251750"/>
          </a:xfrm>
        </p:grpSpPr>
        <p:sp>
          <p:nvSpPr>
            <p:cNvPr id="1871" name="Google Shape;1871;p12"/>
            <p:cNvSpPr/>
            <p:nvPr/>
          </p:nvSpPr>
          <p:spPr>
            <a:xfrm>
              <a:off x="3357900" y="1064075"/>
              <a:ext cx="226625" cy="245350"/>
            </a:xfrm>
            <a:custGeom>
              <a:rect b="b" l="l" r="r" t="t"/>
              <a:pathLst>
                <a:path extrusionOk="0" h="9814" w="9065">
                  <a:moveTo>
                    <a:pt x="4158" y="1"/>
                  </a:moveTo>
                  <a:cubicBezTo>
                    <a:pt x="5621" y="1464"/>
                    <a:pt x="6067" y="3730"/>
                    <a:pt x="5103" y="5693"/>
                  </a:cubicBezTo>
                  <a:cubicBezTo>
                    <a:pt x="4227" y="7445"/>
                    <a:pt x="2469" y="8430"/>
                    <a:pt x="654" y="8430"/>
                  </a:cubicBezTo>
                  <a:cubicBezTo>
                    <a:pt x="436" y="8430"/>
                    <a:pt x="218" y="8415"/>
                    <a:pt x="0" y="8387"/>
                  </a:cubicBezTo>
                  <a:lnTo>
                    <a:pt x="0" y="8387"/>
                  </a:lnTo>
                  <a:cubicBezTo>
                    <a:pt x="375" y="8744"/>
                    <a:pt x="803" y="9065"/>
                    <a:pt x="1285" y="9297"/>
                  </a:cubicBezTo>
                  <a:cubicBezTo>
                    <a:pt x="1992" y="9647"/>
                    <a:pt x="2740" y="9813"/>
                    <a:pt x="3476" y="9813"/>
                  </a:cubicBezTo>
                  <a:cubicBezTo>
                    <a:pt x="5285" y="9813"/>
                    <a:pt x="7019" y="8810"/>
                    <a:pt x="7869" y="7084"/>
                  </a:cubicBezTo>
                  <a:cubicBezTo>
                    <a:pt x="9065" y="4640"/>
                    <a:pt x="8101" y="1714"/>
                    <a:pt x="5657" y="482"/>
                  </a:cubicBezTo>
                  <a:cubicBezTo>
                    <a:pt x="5175" y="251"/>
                    <a:pt x="4657" y="72"/>
                    <a:pt x="41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12"/>
            <p:cNvSpPr/>
            <p:nvPr/>
          </p:nvSpPr>
          <p:spPr>
            <a:xfrm>
              <a:off x="3593875" y="1188800"/>
              <a:ext cx="45975" cy="48375"/>
            </a:xfrm>
            <a:custGeom>
              <a:rect b="b" l="l" r="r" t="t"/>
              <a:pathLst>
                <a:path extrusionOk="0" h="1935" w="1839">
                  <a:moveTo>
                    <a:pt x="757" y="1"/>
                  </a:moveTo>
                  <a:cubicBezTo>
                    <a:pt x="743" y="1"/>
                    <a:pt x="728" y="3"/>
                    <a:pt x="714" y="8"/>
                  </a:cubicBezTo>
                  <a:cubicBezTo>
                    <a:pt x="660" y="8"/>
                    <a:pt x="607" y="61"/>
                    <a:pt x="607" y="115"/>
                  </a:cubicBezTo>
                  <a:lnTo>
                    <a:pt x="589" y="579"/>
                  </a:lnTo>
                  <a:cubicBezTo>
                    <a:pt x="589" y="632"/>
                    <a:pt x="553" y="668"/>
                    <a:pt x="500" y="686"/>
                  </a:cubicBezTo>
                  <a:lnTo>
                    <a:pt x="89" y="775"/>
                  </a:lnTo>
                  <a:cubicBezTo>
                    <a:pt x="36" y="793"/>
                    <a:pt x="0" y="846"/>
                    <a:pt x="0" y="900"/>
                  </a:cubicBezTo>
                  <a:cubicBezTo>
                    <a:pt x="0" y="953"/>
                    <a:pt x="18" y="1007"/>
                    <a:pt x="72" y="1025"/>
                  </a:cubicBezTo>
                  <a:lnTo>
                    <a:pt x="250" y="1114"/>
                  </a:lnTo>
                  <a:lnTo>
                    <a:pt x="482" y="1239"/>
                  </a:lnTo>
                  <a:cubicBezTo>
                    <a:pt x="482" y="1257"/>
                    <a:pt x="518" y="1274"/>
                    <a:pt x="518" y="1292"/>
                  </a:cubicBezTo>
                  <a:cubicBezTo>
                    <a:pt x="536" y="1310"/>
                    <a:pt x="536" y="1328"/>
                    <a:pt x="536" y="1364"/>
                  </a:cubicBezTo>
                  <a:lnTo>
                    <a:pt x="536" y="1810"/>
                  </a:lnTo>
                  <a:cubicBezTo>
                    <a:pt x="536" y="1863"/>
                    <a:pt x="571" y="1917"/>
                    <a:pt x="607" y="1935"/>
                  </a:cubicBezTo>
                  <a:cubicBezTo>
                    <a:pt x="678" y="1935"/>
                    <a:pt x="732" y="1935"/>
                    <a:pt x="767" y="1881"/>
                  </a:cubicBezTo>
                  <a:lnTo>
                    <a:pt x="1053" y="1524"/>
                  </a:lnTo>
                  <a:cubicBezTo>
                    <a:pt x="1092" y="1498"/>
                    <a:pt x="1122" y="1482"/>
                    <a:pt x="1163" y="1482"/>
                  </a:cubicBezTo>
                  <a:cubicBezTo>
                    <a:pt x="1178" y="1482"/>
                    <a:pt x="1194" y="1484"/>
                    <a:pt x="1214" y="1489"/>
                  </a:cubicBezTo>
                  <a:lnTo>
                    <a:pt x="1642" y="1649"/>
                  </a:lnTo>
                  <a:cubicBezTo>
                    <a:pt x="1656" y="1654"/>
                    <a:pt x="1670" y="1656"/>
                    <a:pt x="1684" y="1656"/>
                  </a:cubicBezTo>
                  <a:cubicBezTo>
                    <a:pt x="1723" y="1656"/>
                    <a:pt x="1758" y="1640"/>
                    <a:pt x="1785" y="1614"/>
                  </a:cubicBezTo>
                  <a:cubicBezTo>
                    <a:pt x="1838" y="1578"/>
                    <a:pt x="1838" y="1506"/>
                    <a:pt x="1802" y="1471"/>
                  </a:cubicBezTo>
                  <a:lnTo>
                    <a:pt x="1535" y="1078"/>
                  </a:lnTo>
                  <a:cubicBezTo>
                    <a:pt x="1517" y="1043"/>
                    <a:pt x="1517" y="989"/>
                    <a:pt x="1535" y="935"/>
                  </a:cubicBezTo>
                  <a:lnTo>
                    <a:pt x="1785" y="579"/>
                  </a:lnTo>
                  <a:cubicBezTo>
                    <a:pt x="1820" y="525"/>
                    <a:pt x="1820" y="472"/>
                    <a:pt x="1785" y="418"/>
                  </a:cubicBezTo>
                  <a:cubicBezTo>
                    <a:pt x="1771" y="392"/>
                    <a:pt x="1730" y="375"/>
                    <a:pt x="1694" y="375"/>
                  </a:cubicBezTo>
                  <a:cubicBezTo>
                    <a:pt x="1681" y="375"/>
                    <a:pt x="1669" y="378"/>
                    <a:pt x="1660" y="382"/>
                  </a:cubicBezTo>
                  <a:lnTo>
                    <a:pt x="1249" y="472"/>
                  </a:lnTo>
                  <a:cubicBezTo>
                    <a:pt x="1236" y="476"/>
                    <a:pt x="1222" y="478"/>
                    <a:pt x="1209" y="478"/>
                  </a:cubicBezTo>
                  <a:cubicBezTo>
                    <a:pt x="1170" y="478"/>
                    <a:pt x="1133" y="458"/>
                    <a:pt x="1106" y="418"/>
                  </a:cubicBezTo>
                  <a:lnTo>
                    <a:pt x="857" y="43"/>
                  </a:lnTo>
                  <a:cubicBezTo>
                    <a:pt x="831" y="17"/>
                    <a:pt x="795" y="1"/>
                    <a:pt x="7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12"/>
            <p:cNvSpPr/>
            <p:nvPr/>
          </p:nvSpPr>
          <p:spPr>
            <a:xfrm>
              <a:off x="3562650" y="1057675"/>
              <a:ext cx="77200" cy="78325"/>
            </a:xfrm>
            <a:custGeom>
              <a:rect b="b" l="l" r="r" t="t"/>
              <a:pathLst>
                <a:path extrusionOk="0" h="3133" w="3088">
                  <a:moveTo>
                    <a:pt x="934" y="0"/>
                  </a:moveTo>
                  <a:cubicBezTo>
                    <a:pt x="912" y="0"/>
                    <a:pt x="892" y="2"/>
                    <a:pt x="875" y="7"/>
                  </a:cubicBezTo>
                  <a:cubicBezTo>
                    <a:pt x="785" y="60"/>
                    <a:pt x="750" y="150"/>
                    <a:pt x="750" y="239"/>
                  </a:cubicBezTo>
                  <a:lnTo>
                    <a:pt x="839" y="935"/>
                  </a:lnTo>
                  <a:cubicBezTo>
                    <a:pt x="857" y="1024"/>
                    <a:pt x="821" y="1113"/>
                    <a:pt x="732" y="1149"/>
                  </a:cubicBezTo>
                  <a:lnTo>
                    <a:pt x="107" y="1452"/>
                  </a:lnTo>
                  <a:cubicBezTo>
                    <a:pt x="36" y="1488"/>
                    <a:pt x="0" y="1577"/>
                    <a:pt x="0" y="1666"/>
                  </a:cubicBezTo>
                  <a:cubicBezTo>
                    <a:pt x="18" y="1738"/>
                    <a:pt x="89" y="1827"/>
                    <a:pt x="161" y="1845"/>
                  </a:cubicBezTo>
                  <a:lnTo>
                    <a:pt x="464" y="1934"/>
                  </a:lnTo>
                  <a:lnTo>
                    <a:pt x="875" y="2059"/>
                  </a:lnTo>
                  <a:cubicBezTo>
                    <a:pt x="910" y="2059"/>
                    <a:pt x="928" y="2095"/>
                    <a:pt x="982" y="2112"/>
                  </a:cubicBezTo>
                  <a:cubicBezTo>
                    <a:pt x="999" y="2148"/>
                    <a:pt x="1017" y="2184"/>
                    <a:pt x="1035" y="2219"/>
                  </a:cubicBezTo>
                  <a:lnTo>
                    <a:pt x="1142" y="2951"/>
                  </a:lnTo>
                  <a:cubicBezTo>
                    <a:pt x="1160" y="3058"/>
                    <a:pt x="1231" y="3112"/>
                    <a:pt x="1321" y="3129"/>
                  </a:cubicBezTo>
                  <a:cubicBezTo>
                    <a:pt x="1332" y="3132"/>
                    <a:pt x="1343" y="3133"/>
                    <a:pt x="1354" y="3133"/>
                  </a:cubicBezTo>
                  <a:cubicBezTo>
                    <a:pt x="1428" y="3133"/>
                    <a:pt x="1486" y="3082"/>
                    <a:pt x="1517" y="3004"/>
                  </a:cubicBezTo>
                  <a:lnTo>
                    <a:pt x="1874" y="2362"/>
                  </a:lnTo>
                  <a:cubicBezTo>
                    <a:pt x="1918" y="2288"/>
                    <a:pt x="1975" y="2251"/>
                    <a:pt x="2055" y="2251"/>
                  </a:cubicBezTo>
                  <a:cubicBezTo>
                    <a:pt x="2071" y="2251"/>
                    <a:pt x="2088" y="2252"/>
                    <a:pt x="2106" y="2255"/>
                  </a:cubicBezTo>
                  <a:lnTo>
                    <a:pt x="2837" y="2362"/>
                  </a:lnTo>
                  <a:cubicBezTo>
                    <a:pt x="2852" y="2365"/>
                    <a:pt x="2866" y="2367"/>
                    <a:pt x="2880" y="2367"/>
                  </a:cubicBezTo>
                  <a:cubicBezTo>
                    <a:pt x="2949" y="2367"/>
                    <a:pt x="3004" y="2329"/>
                    <a:pt x="3034" y="2255"/>
                  </a:cubicBezTo>
                  <a:cubicBezTo>
                    <a:pt x="3087" y="2184"/>
                    <a:pt x="3069" y="2077"/>
                    <a:pt x="3016" y="2023"/>
                  </a:cubicBezTo>
                  <a:lnTo>
                    <a:pt x="2498" y="1488"/>
                  </a:lnTo>
                  <a:cubicBezTo>
                    <a:pt x="2463" y="1434"/>
                    <a:pt x="2445" y="1327"/>
                    <a:pt x="2463" y="1256"/>
                  </a:cubicBezTo>
                  <a:lnTo>
                    <a:pt x="2748" y="578"/>
                  </a:lnTo>
                  <a:cubicBezTo>
                    <a:pt x="2766" y="507"/>
                    <a:pt x="2766" y="399"/>
                    <a:pt x="2712" y="346"/>
                  </a:cubicBezTo>
                  <a:cubicBezTo>
                    <a:pt x="2677" y="311"/>
                    <a:pt x="2620" y="284"/>
                    <a:pt x="2564" y="284"/>
                  </a:cubicBezTo>
                  <a:cubicBezTo>
                    <a:pt x="2534" y="284"/>
                    <a:pt x="2505" y="292"/>
                    <a:pt x="2480" y="310"/>
                  </a:cubicBezTo>
                  <a:lnTo>
                    <a:pt x="1856" y="614"/>
                  </a:lnTo>
                  <a:cubicBezTo>
                    <a:pt x="1824" y="626"/>
                    <a:pt x="1793" y="632"/>
                    <a:pt x="1763" y="632"/>
                  </a:cubicBezTo>
                  <a:cubicBezTo>
                    <a:pt x="1708" y="632"/>
                    <a:pt x="1659" y="612"/>
                    <a:pt x="1624" y="578"/>
                  </a:cubicBezTo>
                  <a:lnTo>
                    <a:pt x="1124" y="60"/>
                  </a:lnTo>
                  <a:cubicBezTo>
                    <a:pt x="1071" y="20"/>
                    <a:pt x="997" y="0"/>
                    <a:pt x="9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4" name="Google Shape;1874;p12"/>
          <p:cNvGrpSpPr/>
          <p:nvPr/>
        </p:nvGrpSpPr>
        <p:grpSpPr>
          <a:xfrm>
            <a:off x="12399326" y="9087807"/>
            <a:ext cx="293755" cy="614844"/>
            <a:chOff x="3783900" y="1046675"/>
            <a:chExt cx="144550" cy="294875"/>
          </a:xfrm>
        </p:grpSpPr>
        <p:sp>
          <p:nvSpPr>
            <p:cNvPr id="1875" name="Google Shape;1875;p12"/>
            <p:cNvSpPr/>
            <p:nvPr/>
          </p:nvSpPr>
          <p:spPr>
            <a:xfrm>
              <a:off x="3783900" y="1046675"/>
              <a:ext cx="144550" cy="294875"/>
            </a:xfrm>
            <a:custGeom>
              <a:rect b="b" l="l" r="r" t="t"/>
              <a:pathLst>
                <a:path extrusionOk="0" h="11795" w="5782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12"/>
            <p:cNvSpPr/>
            <p:nvPr/>
          </p:nvSpPr>
          <p:spPr>
            <a:xfrm>
              <a:off x="3821350" y="1161775"/>
              <a:ext cx="69625" cy="146325"/>
            </a:xfrm>
            <a:custGeom>
              <a:rect b="b" l="l" r="r" t="t"/>
              <a:pathLst>
                <a:path extrusionOk="0" h="5853" w="2785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7" name="Google Shape;1877;p12"/>
          <p:cNvSpPr/>
          <p:nvPr/>
        </p:nvSpPr>
        <p:spPr>
          <a:xfrm>
            <a:off x="13206010" y="9125028"/>
            <a:ext cx="395314" cy="555314"/>
          </a:xfrm>
          <a:custGeom>
            <a:rect b="b" l="l" r="r" t="t"/>
            <a:pathLst>
              <a:path extrusionOk="0" h="10653" w="7781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8" name="Google Shape;1878;p12"/>
          <p:cNvGrpSpPr/>
          <p:nvPr/>
        </p:nvGrpSpPr>
        <p:grpSpPr>
          <a:xfrm>
            <a:off x="13781296" y="8716620"/>
            <a:ext cx="849460" cy="1031551"/>
            <a:chOff x="238550" y="1487175"/>
            <a:chExt cx="418000" cy="494725"/>
          </a:xfrm>
        </p:grpSpPr>
        <p:sp>
          <p:nvSpPr>
            <p:cNvPr id="1879" name="Google Shape;1879;p12"/>
            <p:cNvSpPr/>
            <p:nvPr/>
          </p:nvSpPr>
          <p:spPr>
            <a:xfrm>
              <a:off x="238550" y="1487175"/>
              <a:ext cx="184700" cy="358675"/>
            </a:xfrm>
            <a:custGeom>
              <a:rect b="b" l="l" r="r" t="t"/>
              <a:pathLst>
                <a:path extrusionOk="0" h="14347" w="7388">
                  <a:moveTo>
                    <a:pt x="1" y="1"/>
                  </a:moveTo>
                  <a:close/>
                  <a:moveTo>
                    <a:pt x="4997" y="13543"/>
                  </a:moveTo>
                  <a:lnTo>
                    <a:pt x="4997" y="14346"/>
                  </a:lnTo>
                  <a:lnTo>
                    <a:pt x="7388" y="14346"/>
                  </a:lnTo>
                  <a:lnTo>
                    <a:pt x="7388" y="135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12"/>
            <p:cNvSpPr/>
            <p:nvPr/>
          </p:nvSpPr>
          <p:spPr>
            <a:xfrm>
              <a:off x="596300" y="1825750"/>
              <a:ext cx="60250" cy="20100"/>
            </a:xfrm>
            <a:custGeom>
              <a:rect b="b" l="l" r="r" t="t"/>
              <a:pathLst>
                <a:path extrusionOk="0" h="804" w="2410">
                  <a:moveTo>
                    <a:pt x="1" y="0"/>
                  </a:moveTo>
                  <a:lnTo>
                    <a:pt x="1" y="803"/>
                  </a:lnTo>
                  <a:lnTo>
                    <a:pt x="2409" y="803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12"/>
            <p:cNvSpPr/>
            <p:nvPr/>
          </p:nvSpPr>
          <p:spPr>
            <a:xfrm>
              <a:off x="436600" y="1762400"/>
              <a:ext cx="146800" cy="146350"/>
            </a:xfrm>
            <a:custGeom>
              <a:rect b="b" l="l" r="r" t="t"/>
              <a:pathLst>
                <a:path extrusionOk="0" h="5854" w="5872">
                  <a:moveTo>
                    <a:pt x="2927" y="1"/>
                  </a:moveTo>
                  <a:cubicBezTo>
                    <a:pt x="1321" y="1"/>
                    <a:pt x="1" y="1321"/>
                    <a:pt x="1" y="2927"/>
                  </a:cubicBezTo>
                  <a:cubicBezTo>
                    <a:pt x="1" y="4551"/>
                    <a:pt x="1321" y="5853"/>
                    <a:pt x="2927" y="5853"/>
                  </a:cubicBezTo>
                  <a:cubicBezTo>
                    <a:pt x="4551" y="5853"/>
                    <a:pt x="5871" y="4551"/>
                    <a:pt x="5871" y="2927"/>
                  </a:cubicBezTo>
                  <a:cubicBezTo>
                    <a:pt x="5871" y="1321"/>
                    <a:pt x="4551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12"/>
            <p:cNvSpPr/>
            <p:nvPr/>
          </p:nvSpPr>
          <p:spPr>
            <a:xfrm>
              <a:off x="499950" y="192210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0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12"/>
            <p:cNvSpPr/>
            <p:nvPr/>
          </p:nvSpPr>
          <p:spPr>
            <a:xfrm>
              <a:off x="499950" y="168925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1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12"/>
            <p:cNvSpPr/>
            <p:nvPr/>
          </p:nvSpPr>
          <p:spPr>
            <a:xfrm>
              <a:off x="399150" y="18895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5" y="1"/>
                  </a:moveTo>
                  <a:lnTo>
                    <a:pt x="0" y="1696"/>
                  </a:lnTo>
                  <a:lnTo>
                    <a:pt x="571" y="2267"/>
                  </a:lnTo>
                  <a:lnTo>
                    <a:pt x="2266" y="57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12"/>
            <p:cNvSpPr/>
            <p:nvPr/>
          </p:nvSpPr>
          <p:spPr>
            <a:xfrm>
              <a:off x="564175" y="172537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6" y="1"/>
                  </a:moveTo>
                  <a:lnTo>
                    <a:pt x="1" y="1696"/>
                  </a:lnTo>
                  <a:lnTo>
                    <a:pt x="572" y="2267"/>
                  </a:lnTo>
                  <a:lnTo>
                    <a:pt x="2267" y="572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12"/>
            <p:cNvSpPr/>
            <p:nvPr/>
          </p:nvSpPr>
          <p:spPr>
            <a:xfrm>
              <a:off x="399600" y="17249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571" y="1"/>
                  </a:moveTo>
                  <a:lnTo>
                    <a:pt x="0" y="572"/>
                  </a:lnTo>
                  <a:lnTo>
                    <a:pt x="1695" y="2267"/>
                  </a:lnTo>
                  <a:lnTo>
                    <a:pt x="2266" y="169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12"/>
            <p:cNvSpPr/>
            <p:nvPr/>
          </p:nvSpPr>
          <p:spPr>
            <a:xfrm>
              <a:off x="564175" y="1889975"/>
              <a:ext cx="56250" cy="56675"/>
            </a:xfrm>
            <a:custGeom>
              <a:rect b="b" l="l" r="r" t="t"/>
              <a:pathLst>
                <a:path extrusionOk="0" h="2267" w="2250">
                  <a:moveTo>
                    <a:pt x="554" y="1"/>
                  </a:moveTo>
                  <a:lnTo>
                    <a:pt x="1" y="572"/>
                  </a:lnTo>
                  <a:lnTo>
                    <a:pt x="1696" y="2267"/>
                  </a:lnTo>
                  <a:lnTo>
                    <a:pt x="2249" y="169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8" name="Google Shape;1888;p12"/>
          <p:cNvSpPr/>
          <p:nvPr/>
        </p:nvSpPr>
        <p:spPr>
          <a:xfrm>
            <a:off x="14810226" y="9329828"/>
            <a:ext cx="575671" cy="332521"/>
          </a:xfrm>
          <a:custGeom>
            <a:rect b="b" l="l" r="r" t="t"/>
            <a:pathLst>
              <a:path extrusionOk="0" h="6379" w="11331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9" name="Google Shape;1889;p12"/>
          <p:cNvSpPr/>
          <p:nvPr/>
        </p:nvSpPr>
        <p:spPr>
          <a:xfrm>
            <a:off x="15565672" y="9193329"/>
            <a:ext cx="541226" cy="575800"/>
          </a:xfrm>
          <a:custGeom>
            <a:rect b="b" l="l" r="r" t="t"/>
            <a:pathLst>
              <a:path extrusionOk="0" h="11046" w="10653">
                <a:moveTo>
                  <a:pt x="5336" y="1"/>
                </a:moveTo>
                <a:cubicBezTo>
                  <a:pt x="5193" y="1"/>
                  <a:pt x="5068" y="126"/>
                  <a:pt x="5068" y="268"/>
                </a:cubicBezTo>
                <a:lnTo>
                  <a:pt x="5068" y="607"/>
                </a:lnTo>
                <a:cubicBezTo>
                  <a:pt x="2249" y="732"/>
                  <a:pt x="1" y="2838"/>
                  <a:pt x="1" y="5389"/>
                </a:cubicBezTo>
                <a:cubicBezTo>
                  <a:pt x="1" y="5479"/>
                  <a:pt x="54" y="5532"/>
                  <a:pt x="143" y="5532"/>
                </a:cubicBezTo>
                <a:cubicBezTo>
                  <a:pt x="215" y="5532"/>
                  <a:pt x="268" y="5479"/>
                  <a:pt x="268" y="5389"/>
                </a:cubicBezTo>
                <a:cubicBezTo>
                  <a:pt x="268" y="4604"/>
                  <a:pt x="1000" y="3962"/>
                  <a:pt x="1874" y="3962"/>
                </a:cubicBezTo>
                <a:cubicBezTo>
                  <a:pt x="2748" y="3962"/>
                  <a:pt x="3462" y="4604"/>
                  <a:pt x="3462" y="5389"/>
                </a:cubicBezTo>
                <a:cubicBezTo>
                  <a:pt x="3462" y="5479"/>
                  <a:pt x="3516" y="5532"/>
                  <a:pt x="3605" y="5532"/>
                </a:cubicBezTo>
                <a:cubicBezTo>
                  <a:pt x="3676" y="5532"/>
                  <a:pt x="3730" y="5479"/>
                  <a:pt x="3730" y="5389"/>
                </a:cubicBezTo>
                <a:cubicBezTo>
                  <a:pt x="3730" y="4693"/>
                  <a:pt x="4301" y="4105"/>
                  <a:pt x="5068" y="3998"/>
                </a:cubicBezTo>
                <a:lnTo>
                  <a:pt x="5068" y="9386"/>
                </a:lnTo>
                <a:lnTo>
                  <a:pt x="4925" y="9386"/>
                </a:lnTo>
                <a:lnTo>
                  <a:pt x="4925" y="9993"/>
                </a:lnTo>
                <a:cubicBezTo>
                  <a:pt x="4925" y="10135"/>
                  <a:pt x="4818" y="10260"/>
                  <a:pt x="4658" y="10260"/>
                </a:cubicBezTo>
                <a:cubicBezTo>
                  <a:pt x="4515" y="10260"/>
                  <a:pt x="4390" y="10135"/>
                  <a:pt x="4390" y="9993"/>
                </a:cubicBezTo>
                <a:cubicBezTo>
                  <a:pt x="4390" y="9761"/>
                  <a:pt x="4229" y="9582"/>
                  <a:pt x="3997" y="9582"/>
                </a:cubicBezTo>
                <a:cubicBezTo>
                  <a:pt x="3765" y="9582"/>
                  <a:pt x="3605" y="9761"/>
                  <a:pt x="3605" y="9993"/>
                </a:cubicBezTo>
                <a:cubicBezTo>
                  <a:pt x="3605" y="10581"/>
                  <a:pt x="4087" y="11045"/>
                  <a:pt x="4658" y="11045"/>
                </a:cubicBezTo>
                <a:cubicBezTo>
                  <a:pt x="5246" y="11045"/>
                  <a:pt x="5728" y="10581"/>
                  <a:pt x="5728" y="9993"/>
                </a:cubicBezTo>
                <a:lnTo>
                  <a:pt x="5728" y="9386"/>
                </a:lnTo>
                <a:lnTo>
                  <a:pt x="5585" y="9386"/>
                </a:lnTo>
                <a:lnTo>
                  <a:pt x="5585" y="3998"/>
                </a:lnTo>
                <a:cubicBezTo>
                  <a:pt x="6353" y="4105"/>
                  <a:pt x="6924" y="4693"/>
                  <a:pt x="6924" y="5389"/>
                </a:cubicBezTo>
                <a:cubicBezTo>
                  <a:pt x="6924" y="5479"/>
                  <a:pt x="6977" y="5532"/>
                  <a:pt x="7066" y="5532"/>
                </a:cubicBezTo>
                <a:cubicBezTo>
                  <a:pt x="7138" y="5532"/>
                  <a:pt x="7191" y="5479"/>
                  <a:pt x="7191" y="5389"/>
                </a:cubicBezTo>
                <a:cubicBezTo>
                  <a:pt x="7191" y="4604"/>
                  <a:pt x="7923" y="3962"/>
                  <a:pt x="8797" y="3962"/>
                </a:cubicBezTo>
                <a:cubicBezTo>
                  <a:pt x="9671" y="3962"/>
                  <a:pt x="10385" y="4604"/>
                  <a:pt x="10385" y="5389"/>
                </a:cubicBezTo>
                <a:cubicBezTo>
                  <a:pt x="10385" y="5479"/>
                  <a:pt x="10439" y="5532"/>
                  <a:pt x="10528" y="5532"/>
                </a:cubicBezTo>
                <a:cubicBezTo>
                  <a:pt x="10599" y="5532"/>
                  <a:pt x="10653" y="5479"/>
                  <a:pt x="10653" y="5389"/>
                </a:cubicBezTo>
                <a:cubicBezTo>
                  <a:pt x="10653" y="2838"/>
                  <a:pt x="8422" y="732"/>
                  <a:pt x="5585" y="607"/>
                </a:cubicBezTo>
                <a:lnTo>
                  <a:pt x="5585" y="268"/>
                </a:lnTo>
                <a:cubicBezTo>
                  <a:pt x="5585" y="126"/>
                  <a:pt x="5478" y="1"/>
                  <a:pt x="533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90" name="Google Shape;1890;p12"/>
          <p:cNvGrpSpPr/>
          <p:nvPr/>
        </p:nvGrpSpPr>
        <p:grpSpPr>
          <a:xfrm>
            <a:off x="16475520" y="9216092"/>
            <a:ext cx="560633" cy="556461"/>
            <a:chOff x="6010925" y="3998175"/>
            <a:chExt cx="275875" cy="266875"/>
          </a:xfrm>
        </p:grpSpPr>
        <p:sp>
          <p:nvSpPr>
            <p:cNvPr id="1891" name="Google Shape;1891;p12"/>
            <p:cNvSpPr/>
            <p:nvPr/>
          </p:nvSpPr>
          <p:spPr>
            <a:xfrm>
              <a:off x="6222525" y="3998175"/>
              <a:ext cx="64275" cy="58575"/>
            </a:xfrm>
            <a:custGeom>
              <a:rect b="b" l="l" r="r" t="t"/>
              <a:pathLst>
                <a:path extrusionOk="0" h="2343" w="2571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12"/>
            <p:cNvSpPr/>
            <p:nvPr/>
          </p:nvSpPr>
          <p:spPr>
            <a:xfrm>
              <a:off x="6010925" y="4089600"/>
              <a:ext cx="85400" cy="77650"/>
            </a:xfrm>
            <a:custGeom>
              <a:rect b="b" l="l" r="r" t="t"/>
              <a:pathLst>
                <a:path extrusionOk="0" h="3106" w="3416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12"/>
            <p:cNvSpPr/>
            <p:nvPr/>
          </p:nvSpPr>
          <p:spPr>
            <a:xfrm>
              <a:off x="6111825" y="4181175"/>
              <a:ext cx="80400" cy="83875"/>
            </a:xfrm>
            <a:custGeom>
              <a:rect b="b" l="l" r="r" t="t"/>
              <a:pathLst>
                <a:path extrusionOk="0" h="3355" w="3216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12"/>
            <p:cNvSpPr/>
            <p:nvPr/>
          </p:nvSpPr>
          <p:spPr>
            <a:xfrm>
              <a:off x="6086050" y="4013025"/>
              <a:ext cx="179325" cy="178900"/>
            </a:xfrm>
            <a:custGeom>
              <a:rect b="b" l="l" r="r" t="t"/>
              <a:pathLst>
                <a:path extrusionOk="0" h="7156" w="7173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12"/>
            <p:cNvSpPr/>
            <p:nvPr/>
          </p:nvSpPr>
          <p:spPr>
            <a:xfrm>
              <a:off x="6042775" y="4183750"/>
              <a:ext cx="57575" cy="47550"/>
            </a:xfrm>
            <a:custGeom>
              <a:rect b="b" l="l" r="r" t="t"/>
              <a:pathLst>
                <a:path extrusionOk="0" h="1902" w="2303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6" name="Google Shape;1896;p12"/>
          <p:cNvGrpSpPr/>
          <p:nvPr/>
        </p:nvGrpSpPr>
        <p:grpSpPr>
          <a:xfrm>
            <a:off x="17401264" y="9245008"/>
            <a:ext cx="541226" cy="471597"/>
            <a:chOff x="6866650" y="1038650"/>
            <a:chExt cx="266325" cy="226175"/>
          </a:xfrm>
        </p:grpSpPr>
        <p:sp>
          <p:nvSpPr>
            <p:cNvPr id="1897" name="Google Shape;1897;p12"/>
            <p:cNvSpPr/>
            <p:nvPr/>
          </p:nvSpPr>
          <p:spPr>
            <a:xfrm>
              <a:off x="6866650" y="1078350"/>
              <a:ext cx="39725" cy="186475"/>
            </a:xfrm>
            <a:custGeom>
              <a:rect b="b" l="l" r="r" t="t"/>
              <a:pathLst>
                <a:path extrusionOk="0" h="7459" w="1589">
                  <a:moveTo>
                    <a:pt x="536" y="1"/>
                  </a:moveTo>
                  <a:cubicBezTo>
                    <a:pt x="233" y="1"/>
                    <a:pt x="1" y="250"/>
                    <a:pt x="1" y="536"/>
                  </a:cubicBezTo>
                  <a:lnTo>
                    <a:pt x="1" y="6924"/>
                  </a:lnTo>
                  <a:cubicBezTo>
                    <a:pt x="1" y="7227"/>
                    <a:pt x="233" y="7459"/>
                    <a:pt x="536" y="7459"/>
                  </a:cubicBezTo>
                  <a:lnTo>
                    <a:pt x="1589" y="7459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12"/>
            <p:cNvSpPr/>
            <p:nvPr/>
          </p:nvSpPr>
          <p:spPr>
            <a:xfrm>
              <a:off x="7092800" y="1078350"/>
              <a:ext cx="40175" cy="186475"/>
            </a:xfrm>
            <a:custGeom>
              <a:rect b="b" l="l" r="r" t="t"/>
              <a:pathLst>
                <a:path extrusionOk="0" h="7459" w="1607">
                  <a:moveTo>
                    <a:pt x="1" y="1"/>
                  </a:moveTo>
                  <a:lnTo>
                    <a:pt x="1" y="7459"/>
                  </a:lnTo>
                  <a:lnTo>
                    <a:pt x="1072" y="7459"/>
                  </a:lnTo>
                  <a:cubicBezTo>
                    <a:pt x="1375" y="7459"/>
                    <a:pt x="1607" y="7227"/>
                    <a:pt x="1607" y="6924"/>
                  </a:cubicBezTo>
                  <a:lnTo>
                    <a:pt x="1607" y="536"/>
                  </a:lnTo>
                  <a:cubicBezTo>
                    <a:pt x="1607" y="250"/>
                    <a:pt x="1375" y="1"/>
                    <a:pt x="10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12"/>
            <p:cNvSpPr/>
            <p:nvPr/>
          </p:nvSpPr>
          <p:spPr>
            <a:xfrm>
              <a:off x="6919750" y="1038650"/>
              <a:ext cx="159700" cy="226175"/>
            </a:xfrm>
            <a:custGeom>
              <a:rect b="b" l="l" r="r" t="t"/>
              <a:pathLst>
                <a:path extrusionOk="0" h="9047" w="6388">
                  <a:moveTo>
                    <a:pt x="3997" y="786"/>
                  </a:moveTo>
                  <a:cubicBezTo>
                    <a:pt x="4086" y="786"/>
                    <a:pt x="4140" y="857"/>
                    <a:pt x="4140" y="929"/>
                  </a:cubicBezTo>
                  <a:lnTo>
                    <a:pt x="4140" y="1589"/>
                  </a:lnTo>
                  <a:lnTo>
                    <a:pt x="2266" y="1589"/>
                  </a:lnTo>
                  <a:lnTo>
                    <a:pt x="2266" y="929"/>
                  </a:lnTo>
                  <a:cubicBezTo>
                    <a:pt x="2266" y="857"/>
                    <a:pt x="2320" y="786"/>
                    <a:pt x="2409" y="786"/>
                  </a:cubicBezTo>
                  <a:close/>
                  <a:moveTo>
                    <a:pt x="2409" y="1"/>
                  </a:moveTo>
                  <a:cubicBezTo>
                    <a:pt x="1891" y="1"/>
                    <a:pt x="1463" y="411"/>
                    <a:pt x="1463" y="929"/>
                  </a:cubicBezTo>
                  <a:lnTo>
                    <a:pt x="1463" y="1589"/>
                  </a:lnTo>
                  <a:lnTo>
                    <a:pt x="0" y="1589"/>
                  </a:lnTo>
                  <a:lnTo>
                    <a:pt x="0" y="9047"/>
                  </a:lnTo>
                  <a:lnTo>
                    <a:pt x="6388" y="9047"/>
                  </a:lnTo>
                  <a:lnTo>
                    <a:pt x="6388" y="1589"/>
                  </a:lnTo>
                  <a:lnTo>
                    <a:pt x="4925" y="1589"/>
                  </a:lnTo>
                  <a:lnTo>
                    <a:pt x="4925" y="929"/>
                  </a:lnTo>
                  <a:cubicBezTo>
                    <a:pt x="4925" y="411"/>
                    <a:pt x="4514" y="1"/>
                    <a:pt x="39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0" name="Google Shape;1900;p12"/>
          <p:cNvGrpSpPr/>
          <p:nvPr/>
        </p:nvGrpSpPr>
        <p:grpSpPr>
          <a:xfrm>
            <a:off x="10848772" y="4099160"/>
            <a:ext cx="418887" cy="554376"/>
            <a:chOff x="2033075" y="2942475"/>
            <a:chExt cx="206125" cy="265875"/>
          </a:xfrm>
        </p:grpSpPr>
        <p:sp>
          <p:nvSpPr>
            <p:cNvPr id="1901" name="Google Shape;1901;p12"/>
            <p:cNvSpPr/>
            <p:nvPr/>
          </p:nvSpPr>
          <p:spPr>
            <a:xfrm>
              <a:off x="2033075" y="2942475"/>
              <a:ext cx="206125" cy="265875"/>
            </a:xfrm>
            <a:custGeom>
              <a:rect b="b" l="l" r="r" t="t"/>
              <a:pathLst>
                <a:path extrusionOk="0" h="10635" w="8245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12"/>
            <p:cNvSpPr/>
            <p:nvPr/>
          </p:nvSpPr>
          <p:spPr>
            <a:xfrm>
              <a:off x="2072775" y="306557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12"/>
            <p:cNvSpPr/>
            <p:nvPr/>
          </p:nvSpPr>
          <p:spPr>
            <a:xfrm>
              <a:off x="2072775" y="3038825"/>
              <a:ext cx="43300" cy="13400"/>
            </a:xfrm>
            <a:custGeom>
              <a:rect b="b" l="l" r="r" t="t"/>
              <a:pathLst>
                <a:path extrusionOk="0" h="536" w="1732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12"/>
            <p:cNvSpPr/>
            <p:nvPr/>
          </p:nvSpPr>
          <p:spPr>
            <a:xfrm>
              <a:off x="2072775" y="3091900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12"/>
            <p:cNvSpPr/>
            <p:nvPr/>
          </p:nvSpPr>
          <p:spPr>
            <a:xfrm>
              <a:off x="2072775" y="3118650"/>
              <a:ext cx="126275" cy="13425"/>
            </a:xfrm>
            <a:custGeom>
              <a:rect b="b" l="l" r="r" t="t"/>
              <a:pathLst>
                <a:path extrusionOk="0" h="537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12"/>
            <p:cNvSpPr/>
            <p:nvPr/>
          </p:nvSpPr>
          <p:spPr>
            <a:xfrm>
              <a:off x="2072775" y="314542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07" name="Google Shape;1907;p12"/>
          <p:cNvSpPr/>
          <p:nvPr/>
        </p:nvSpPr>
        <p:spPr>
          <a:xfrm>
            <a:off x="6797326" y="10127105"/>
            <a:ext cx="433367" cy="609266"/>
          </a:xfrm>
          <a:custGeom>
            <a:rect b="b" l="l" r="r" t="t"/>
            <a:pathLst>
              <a:path extrusionOk="0" h="11688" w="8530">
                <a:moveTo>
                  <a:pt x="3373" y="857"/>
                </a:moveTo>
                <a:lnTo>
                  <a:pt x="3373" y="857"/>
                </a:lnTo>
                <a:cubicBezTo>
                  <a:pt x="3159" y="1142"/>
                  <a:pt x="3052" y="1499"/>
                  <a:pt x="3052" y="1856"/>
                </a:cubicBezTo>
                <a:lnTo>
                  <a:pt x="3052" y="2659"/>
                </a:lnTo>
                <a:lnTo>
                  <a:pt x="2392" y="2659"/>
                </a:lnTo>
                <a:lnTo>
                  <a:pt x="2392" y="2124"/>
                </a:lnTo>
                <a:cubicBezTo>
                  <a:pt x="2392" y="1517"/>
                  <a:pt x="2802" y="1017"/>
                  <a:pt x="3373" y="857"/>
                </a:cubicBezTo>
                <a:close/>
                <a:moveTo>
                  <a:pt x="4069" y="839"/>
                </a:moveTo>
                <a:cubicBezTo>
                  <a:pt x="4640" y="1000"/>
                  <a:pt x="5050" y="1499"/>
                  <a:pt x="5050" y="2124"/>
                </a:cubicBezTo>
                <a:lnTo>
                  <a:pt x="5050" y="2659"/>
                </a:lnTo>
                <a:lnTo>
                  <a:pt x="3587" y="2659"/>
                </a:lnTo>
                <a:lnTo>
                  <a:pt x="3587" y="1856"/>
                </a:lnTo>
                <a:cubicBezTo>
                  <a:pt x="3587" y="1463"/>
                  <a:pt x="3784" y="1107"/>
                  <a:pt x="4069" y="839"/>
                </a:cubicBezTo>
                <a:close/>
                <a:moveTo>
                  <a:pt x="4925" y="536"/>
                </a:moveTo>
                <a:cubicBezTo>
                  <a:pt x="5657" y="536"/>
                  <a:pt x="6246" y="1124"/>
                  <a:pt x="6246" y="1856"/>
                </a:cubicBezTo>
                <a:lnTo>
                  <a:pt x="6246" y="2659"/>
                </a:lnTo>
                <a:lnTo>
                  <a:pt x="5586" y="2659"/>
                </a:lnTo>
                <a:lnTo>
                  <a:pt x="5586" y="2124"/>
                </a:lnTo>
                <a:cubicBezTo>
                  <a:pt x="5586" y="1463"/>
                  <a:pt x="5247" y="875"/>
                  <a:pt x="4711" y="554"/>
                </a:cubicBezTo>
                <a:cubicBezTo>
                  <a:pt x="4783" y="554"/>
                  <a:pt x="4854" y="536"/>
                  <a:pt x="4925" y="536"/>
                </a:cubicBezTo>
                <a:close/>
                <a:moveTo>
                  <a:pt x="7316" y="4871"/>
                </a:moveTo>
                <a:lnTo>
                  <a:pt x="7691" y="9796"/>
                </a:lnTo>
                <a:lnTo>
                  <a:pt x="6959" y="10528"/>
                </a:lnTo>
                <a:lnTo>
                  <a:pt x="7316" y="4871"/>
                </a:lnTo>
                <a:close/>
                <a:moveTo>
                  <a:pt x="6603" y="3462"/>
                </a:moveTo>
                <a:lnTo>
                  <a:pt x="6139" y="10902"/>
                </a:lnTo>
                <a:lnTo>
                  <a:pt x="804" y="10902"/>
                </a:lnTo>
                <a:lnTo>
                  <a:pt x="1286" y="3462"/>
                </a:lnTo>
                <a:lnTo>
                  <a:pt x="1857" y="3462"/>
                </a:lnTo>
                <a:lnTo>
                  <a:pt x="1857" y="4515"/>
                </a:lnTo>
                <a:cubicBezTo>
                  <a:pt x="1857" y="4675"/>
                  <a:pt x="1981" y="4782"/>
                  <a:pt x="2124" y="4782"/>
                </a:cubicBezTo>
                <a:cubicBezTo>
                  <a:pt x="2267" y="4782"/>
                  <a:pt x="2392" y="4675"/>
                  <a:pt x="2392" y="4515"/>
                </a:cubicBezTo>
                <a:lnTo>
                  <a:pt x="2392" y="3462"/>
                </a:lnTo>
                <a:lnTo>
                  <a:pt x="5050" y="3462"/>
                </a:lnTo>
                <a:lnTo>
                  <a:pt x="5050" y="4515"/>
                </a:lnTo>
                <a:cubicBezTo>
                  <a:pt x="5050" y="4675"/>
                  <a:pt x="5175" y="4782"/>
                  <a:pt x="5318" y="4782"/>
                </a:cubicBezTo>
                <a:cubicBezTo>
                  <a:pt x="5479" y="4782"/>
                  <a:pt x="5586" y="4675"/>
                  <a:pt x="5586" y="4515"/>
                </a:cubicBezTo>
                <a:lnTo>
                  <a:pt x="5586" y="3462"/>
                </a:lnTo>
                <a:close/>
                <a:moveTo>
                  <a:pt x="4925" y="0"/>
                </a:moveTo>
                <a:cubicBezTo>
                  <a:pt x="4569" y="0"/>
                  <a:pt x="4230" y="107"/>
                  <a:pt x="3962" y="286"/>
                </a:cubicBezTo>
                <a:cubicBezTo>
                  <a:pt x="3873" y="268"/>
                  <a:pt x="3801" y="268"/>
                  <a:pt x="3730" y="268"/>
                </a:cubicBezTo>
                <a:cubicBezTo>
                  <a:pt x="2695" y="268"/>
                  <a:pt x="1857" y="1107"/>
                  <a:pt x="1857" y="2124"/>
                </a:cubicBezTo>
                <a:lnTo>
                  <a:pt x="1857" y="2659"/>
                </a:lnTo>
                <a:lnTo>
                  <a:pt x="1036" y="2659"/>
                </a:lnTo>
                <a:cubicBezTo>
                  <a:pt x="768" y="2659"/>
                  <a:pt x="518" y="2873"/>
                  <a:pt x="500" y="3159"/>
                </a:cubicBezTo>
                <a:lnTo>
                  <a:pt x="19" y="11134"/>
                </a:lnTo>
                <a:cubicBezTo>
                  <a:pt x="1" y="11455"/>
                  <a:pt x="233" y="11687"/>
                  <a:pt x="536" y="11687"/>
                </a:cubicBezTo>
                <a:lnTo>
                  <a:pt x="6710" y="11687"/>
                </a:lnTo>
                <a:cubicBezTo>
                  <a:pt x="6852" y="11687"/>
                  <a:pt x="6995" y="11634"/>
                  <a:pt x="7084" y="11527"/>
                </a:cubicBezTo>
                <a:lnTo>
                  <a:pt x="8351" y="10278"/>
                </a:lnTo>
                <a:cubicBezTo>
                  <a:pt x="8458" y="10171"/>
                  <a:pt x="8530" y="10010"/>
                  <a:pt x="8512" y="9867"/>
                </a:cubicBezTo>
                <a:lnTo>
                  <a:pt x="7977" y="3159"/>
                </a:lnTo>
                <a:cubicBezTo>
                  <a:pt x="7977" y="2891"/>
                  <a:pt x="7727" y="2659"/>
                  <a:pt x="7459" y="2659"/>
                </a:cubicBezTo>
                <a:lnTo>
                  <a:pt x="6781" y="2659"/>
                </a:lnTo>
                <a:lnTo>
                  <a:pt x="6781" y="1856"/>
                </a:lnTo>
                <a:cubicBezTo>
                  <a:pt x="6781" y="839"/>
                  <a:pt x="5960" y="0"/>
                  <a:pt x="49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08" name="Google Shape;1908;p12"/>
          <p:cNvGrpSpPr/>
          <p:nvPr/>
        </p:nvGrpSpPr>
        <p:grpSpPr>
          <a:xfrm>
            <a:off x="7562028" y="10182006"/>
            <a:ext cx="500480" cy="554376"/>
            <a:chOff x="3081775" y="1061400"/>
            <a:chExt cx="246275" cy="265875"/>
          </a:xfrm>
        </p:grpSpPr>
        <p:sp>
          <p:nvSpPr>
            <p:cNvPr id="1909" name="Google Shape;1909;p12"/>
            <p:cNvSpPr/>
            <p:nvPr/>
          </p:nvSpPr>
          <p:spPr>
            <a:xfrm>
              <a:off x="3081775" y="1061400"/>
              <a:ext cx="246275" cy="225750"/>
            </a:xfrm>
            <a:custGeom>
              <a:rect b="b" l="l" r="r" t="t"/>
              <a:pathLst>
                <a:path extrusionOk="0" h="9030" w="9851">
                  <a:moveTo>
                    <a:pt x="3070" y="2124"/>
                  </a:moveTo>
                  <a:lnTo>
                    <a:pt x="3070" y="3052"/>
                  </a:lnTo>
                  <a:lnTo>
                    <a:pt x="1607" y="3052"/>
                  </a:lnTo>
                  <a:lnTo>
                    <a:pt x="1607" y="2124"/>
                  </a:lnTo>
                  <a:close/>
                  <a:moveTo>
                    <a:pt x="5068" y="2124"/>
                  </a:moveTo>
                  <a:lnTo>
                    <a:pt x="5068" y="3052"/>
                  </a:lnTo>
                  <a:lnTo>
                    <a:pt x="3605" y="3052"/>
                  </a:lnTo>
                  <a:lnTo>
                    <a:pt x="3605" y="2124"/>
                  </a:lnTo>
                  <a:close/>
                  <a:moveTo>
                    <a:pt x="7067" y="2124"/>
                  </a:moveTo>
                  <a:lnTo>
                    <a:pt x="7067" y="3052"/>
                  </a:lnTo>
                  <a:lnTo>
                    <a:pt x="5603" y="3052"/>
                  </a:lnTo>
                  <a:lnTo>
                    <a:pt x="5603" y="2124"/>
                  </a:lnTo>
                  <a:close/>
                  <a:moveTo>
                    <a:pt x="9065" y="2124"/>
                  </a:moveTo>
                  <a:lnTo>
                    <a:pt x="9065" y="3052"/>
                  </a:lnTo>
                  <a:lnTo>
                    <a:pt x="7584" y="3052"/>
                  </a:lnTo>
                  <a:lnTo>
                    <a:pt x="7584" y="2124"/>
                  </a:lnTo>
                  <a:close/>
                  <a:moveTo>
                    <a:pt x="3070" y="3587"/>
                  </a:moveTo>
                  <a:lnTo>
                    <a:pt x="3070" y="4515"/>
                  </a:lnTo>
                  <a:lnTo>
                    <a:pt x="1607" y="4515"/>
                  </a:lnTo>
                  <a:lnTo>
                    <a:pt x="1607" y="3587"/>
                  </a:lnTo>
                  <a:close/>
                  <a:moveTo>
                    <a:pt x="5068" y="3587"/>
                  </a:moveTo>
                  <a:lnTo>
                    <a:pt x="5068" y="4515"/>
                  </a:lnTo>
                  <a:lnTo>
                    <a:pt x="3605" y="4515"/>
                  </a:lnTo>
                  <a:lnTo>
                    <a:pt x="3605" y="3587"/>
                  </a:lnTo>
                  <a:close/>
                  <a:moveTo>
                    <a:pt x="7067" y="3587"/>
                  </a:moveTo>
                  <a:lnTo>
                    <a:pt x="7067" y="4515"/>
                  </a:lnTo>
                  <a:lnTo>
                    <a:pt x="5603" y="4515"/>
                  </a:lnTo>
                  <a:lnTo>
                    <a:pt x="5603" y="3587"/>
                  </a:lnTo>
                  <a:close/>
                  <a:moveTo>
                    <a:pt x="9065" y="3587"/>
                  </a:moveTo>
                  <a:lnTo>
                    <a:pt x="9065" y="4515"/>
                  </a:lnTo>
                  <a:lnTo>
                    <a:pt x="7584" y="4515"/>
                  </a:lnTo>
                  <a:lnTo>
                    <a:pt x="7584" y="3587"/>
                  </a:lnTo>
                  <a:close/>
                  <a:moveTo>
                    <a:pt x="9065" y="5050"/>
                  </a:moveTo>
                  <a:lnTo>
                    <a:pt x="9065" y="5639"/>
                  </a:lnTo>
                  <a:lnTo>
                    <a:pt x="7584" y="5782"/>
                  </a:lnTo>
                  <a:lnTo>
                    <a:pt x="7584" y="5050"/>
                  </a:lnTo>
                  <a:close/>
                  <a:moveTo>
                    <a:pt x="7067" y="5050"/>
                  </a:moveTo>
                  <a:lnTo>
                    <a:pt x="7067" y="5817"/>
                  </a:lnTo>
                  <a:lnTo>
                    <a:pt x="5603" y="5960"/>
                  </a:lnTo>
                  <a:lnTo>
                    <a:pt x="5603" y="5050"/>
                  </a:lnTo>
                  <a:close/>
                  <a:moveTo>
                    <a:pt x="5068" y="5050"/>
                  </a:moveTo>
                  <a:lnTo>
                    <a:pt x="5068" y="6014"/>
                  </a:lnTo>
                  <a:lnTo>
                    <a:pt x="3605" y="6139"/>
                  </a:lnTo>
                  <a:lnTo>
                    <a:pt x="3605" y="5050"/>
                  </a:lnTo>
                  <a:close/>
                  <a:moveTo>
                    <a:pt x="3070" y="5050"/>
                  </a:moveTo>
                  <a:lnTo>
                    <a:pt x="3070" y="6174"/>
                  </a:lnTo>
                  <a:lnTo>
                    <a:pt x="1607" y="6317"/>
                  </a:lnTo>
                  <a:lnTo>
                    <a:pt x="1607" y="5050"/>
                  </a:lnTo>
                  <a:close/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43" y="804"/>
                    <a:pt x="804" y="964"/>
                    <a:pt x="804" y="1196"/>
                  </a:cubicBezTo>
                  <a:lnTo>
                    <a:pt x="804" y="7834"/>
                  </a:lnTo>
                  <a:cubicBezTo>
                    <a:pt x="804" y="8512"/>
                    <a:pt x="1339" y="9029"/>
                    <a:pt x="1999" y="9029"/>
                  </a:cubicBezTo>
                  <a:lnTo>
                    <a:pt x="9457" y="9029"/>
                  </a:lnTo>
                  <a:cubicBezTo>
                    <a:pt x="9689" y="9029"/>
                    <a:pt x="9850" y="8868"/>
                    <a:pt x="9850" y="8637"/>
                  </a:cubicBezTo>
                  <a:cubicBezTo>
                    <a:pt x="9850" y="8405"/>
                    <a:pt x="9689" y="8244"/>
                    <a:pt x="9457" y="8244"/>
                  </a:cubicBezTo>
                  <a:lnTo>
                    <a:pt x="1999" y="8244"/>
                  </a:lnTo>
                  <a:cubicBezTo>
                    <a:pt x="1785" y="8244"/>
                    <a:pt x="1607" y="8066"/>
                    <a:pt x="1607" y="7834"/>
                  </a:cubicBezTo>
                  <a:lnTo>
                    <a:pt x="1607" y="7102"/>
                  </a:lnTo>
                  <a:lnTo>
                    <a:pt x="9850" y="6370"/>
                  </a:lnTo>
                  <a:lnTo>
                    <a:pt x="9850" y="1321"/>
                  </a:lnTo>
                  <a:lnTo>
                    <a:pt x="1607" y="1321"/>
                  </a:lnTo>
                  <a:lnTo>
                    <a:pt x="1607" y="1196"/>
                  </a:lnTo>
                  <a:cubicBezTo>
                    <a:pt x="1607" y="536"/>
                    <a:pt x="1071" y="1"/>
                    <a:pt x="4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12"/>
            <p:cNvSpPr/>
            <p:nvPr/>
          </p:nvSpPr>
          <p:spPr>
            <a:xfrm>
              <a:off x="3121925" y="1287125"/>
              <a:ext cx="39725" cy="40150"/>
            </a:xfrm>
            <a:custGeom>
              <a:rect b="b" l="l" r="r" t="t"/>
              <a:pathLst>
                <a:path extrusionOk="0" h="1606" w="1589">
                  <a:moveTo>
                    <a:pt x="786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49"/>
                    <a:pt x="358" y="1606"/>
                    <a:pt x="786" y="1606"/>
                  </a:cubicBezTo>
                  <a:cubicBezTo>
                    <a:pt x="1232" y="1606"/>
                    <a:pt x="1589" y="1249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12"/>
            <p:cNvSpPr/>
            <p:nvPr/>
          </p:nvSpPr>
          <p:spPr>
            <a:xfrm>
              <a:off x="3268250" y="1287125"/>
              <a:ext cx="40150" cy="40150"/>
            </a:xfrm>
            <a:custGeom>
              <a:rect b="b" l="l" r="r" t="t"/>
              <a:pathLst>
                <a:path extrusionOk="0" h="1606" w="1606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49"/>
                    <a:pt x="357" y="1606"/>
                    <a:pt x="803" y="1606"/>
                  </a:cubicBezTo>
                  <a:cubicBezTo>
                    <a:pt x="1231" y="1606"/>
                    <a:pt x="1606" y="1249"/>
                    <a:pt x="1606" y="803"/>
                  </a:cubicBezTo>
                  <a:cubicBezTo>
                    <a:pt x="1606" y="357"/>
                    <a:pt x="1231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2" name="Google Shape;1912;p12"/>
          <p:cNvGrpSpPr/>
          <p:nvPr/>
        </p:nvGrpSpPr>
        <p:grpSpPr>
          <a:xfrm>
            <a:off x="8391618" y="10246329"/>
            <a:ext cx="567543" cy="498547"/>
            <a:chOff x="2847150" y="1805000"/>
            <a:chExt cx="279275" cy="239100"/>
          </a:xfrm>
        </p:grpSpPr>
        <p:sp>
          <p:nvSpPr>
            <p:cNvPr id="1913" name="Google Shape;1913;p12"/>
            <p:cNvSpPr/>
            <p:nvPr/>
          </p:nvSpPr>
          <p:spPr>
            <a:xfrm>
              <a:off x="2847150" y="1805000"/>
              <a:ext cx="279275" cy="145450"/>
            </a:xfrm>
            <a:custGeom>
              <a:rect b="b" l="l" r="r" t="t"/>
              <a:pathLst>
                <a:path extrusionOk="0" h="5818" w="11171">
                  <a:moveTo>
                    <a:pt x="5585" y="0"/>
                  </a:moveTo>
                  <a:lnTo>
                    <a:pt x="1" y="5317"/>
                  </a:lnTo>
                  <a:lnTo>
                    <a:pt x="607" y="5817"/>
                  </a:lnTo>
                  <a:lnTo>
                    <a:pt x="5585" y="1089"/>
                  </a:lnTo>
                  <a:lnTo>
                    <a:pt x="10563" y="5817"/>
                  </a:lnTo>
                  <a:lnTo>
                    <a:pt x="11170" y="531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12"/>
            <p:cNvSpPr/>
            <p:nvPr/>
          </p:nvSpPr>
          <p:spPr>
            <a:xfrm>
              <a:off x="2887300" y="1850950"/>
              <a:ext cx="199425" cy="193150"/>
            </a:xfrm>
            <a:custGeom>
              <a:rect b="b" l="l" r="r" t="t"/>
              <a:pathLst>
                <a:path extrusionOk="0" h="7726" w="7977">
                  <a:moveTo>
                    <a:pt x="3979" y="0"/>
                  </a:moveTo>
                  <a:lnTo>
                    <a:pt x="0" y="3783"/>
                  </a:lnTo>
                  <a:lnTo>
                    <a:pt x="0" y="7726"/>
                  </a:lnTo>
                  <a:lnTo>
                    <a:pt x="3176" y="7726"/>
                  </a:lnTo>
                  <a:lnTo>
                    <a:pt x="3176" y="4407"/>
                  </a:lnTo>
                  <a:lnTo>
                    <a:pt x="4782" y="4407"/>
                  </a:lnTo>
                  <a:lnTo>
                    <a:pt x="4782" y="7726"/>
                  </a:lnTo>
                  <a:lnTo>
                    <a:pt x="7976" y="7726"/>
                  </a:lnTo>
                  <a:lnTo>
                    <a:pt x="7976" y="378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5" name="Google Shape;1915;p12"/>
          <p:cNvSpPr/>
          <p:nvPr/>
        </p:nvSpPr>
        <p:spPr>
          <a:xfrm>
            <a:off x="9286446" y="10322729"/>
            <a:ext cx="594673" cy="291184"/>
          </a:xfrm>
          <a:custGeom>
            <a:rect b="b" l="l" r="r" t="t"/>
            <a:pathLst>
              <a:path extrusionOk="0" h="5586" w="11705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16" name="Google Shape;1916;p12"/>
          <p:cNvGrpSpPr/>
          <p:nvPr/>
        </p:nvGrpSpPr>
        <p:grpSpPr>
          <a:xfrm>
            <a:off x="10214705" y="10161162"/>
            <a:ext cx="541226" cy="555314"/>
            <a:chOff x="6435300" y="1095300"/>
            <a:chExt cx="266325" cy="266325"/>
          </a:xfrm>
        </p:grpSpPr>
        <p:sp>
          <p:nvSpPr>
            <p:cNvPr id="1917" name="Google Shape;1917;p12"/>
            <p:cNvSpPr/>
            <p:nvPr/>
          </p:nvSpPr>
          <p:spPr>
            <a:xfrm>
              <a:off x="6444225" y="1095300"/>
              <a:ext cx="247150" cy="266325"/>
            </a:xfrm>
            <a:custGeom>
              <a:rect b="b" l="l" r="r" t="t"/>
              <a:pathLst>
                <a:path extrusionOk="0" h="10653" w="9886">
                  <a:moveTo>
                    <a:pt x="4961" y="1607"/>
                  </a:moveTo>
                  <a:cubicBezTo>
                    <a:pt x="5122" y="1607"/>
                    <a:pt x="5229" y="1731"/>
                    <a:pt x="5229" y="1856"/>
                  </a:cubicBezTo>
                  <a:cubicBezTo>
                    <a:pt x="5229" y="2017"/>
                    <a:pt x="5122" y="2124"/>
                    <a:pt x="4961" y="2124"/>
                  </a:cubicBezTo>
                  <a:cubicBezTo>
                    <a:pt x="4818" y="2124"/>
                    <a:pt x="4693" y="2017"/>
                    <a:pt x="4693" y="1856"/>
                  </a:cubicBezTo>
                  <a:cubicBezTo>
                    <a:pt x="4693" y="1731"/>
                    <a:pt x="4818" y="1607"/>
                    <a:pt x="4961" y="1607"/>
                  </a:cubicBezTo>
                  <a:close/>
                  <a:moveTo>
                    <a:pt x="4961" y="1"/>
                  </a:moveTo>
                  <a:cubicBezTo>
                    <a:pt x="4747" y="1"/>
                    <a:pt x="4568" y="179"/>
                    <a:pt x="4568" y="393"/>
                  </a:cubicBezTo>
                  <a:lnTo>
                    <a:pt x="4568" y="1178"/>
                  </a:lnTo>
                  <a:cubicBezTo>
                    <a:pt x="4444" y="1232"/>
                    <a:pt x="4337" y="1357"/>
                    <a:pt x="4265" y="1464"/>
                  </a:cubicBezTo>
                  <a:lnTo>
                    <a:pt x="839" y="1464"/>
                  </a:lnTo>
                  <a:cubicBezTo>
                    <a:pt x="607" y="1464"/>
                    <a:pt x="429" y="1642"/>
                    <a:pt x="429" y="1856"/>
                  </a:cubicBezTo>
                  <a:cubicBezTo>
                    <a:pt x="429" y="2053"/>
                    <a:pt x="572" y="2231"/>
                    <a:pt x="768" y="2249"/>
                  </a:cubicBezTo>
                  <a:lnTo>
                    <a:pt x="1" y="6121"/>
                  </a:lnTo>
                  <a:lnTo>
                    <a:pt x="554" y="6121"/>
                  </a:lnTo>
                  <a:lnTo>
                    <a:pt x="1143" y="3087"/>
                  </a:lnTo>
                  <a:lnTo>
                    <a:pt x="1892" y="6121"/>
                  </a:lnTo>
                  <a:lnTo>
                    <a:pt x="2427" y="6121"/>
                  </a:lnTo>
                  <a:lnTo>
                    <a:pt x="1464" y="2267"/>
                  </a:lnTo>
                  <a:lnTo>
                    <a:pt x="4265" y="2267"/>
                  </a:lnTo>
                  <a:cubicBezTo>
                    <a:pt x="4337" y="2392"/>
                    <a:pt x="4426" y="2499"/>
                    <a:pt x="4551" y="2570"/>
                  </a:cubicBezTo>
                  <a:lnTo>
                    <a:pt x="4551" y="9315"/>
                  </a:lnTo>
                  <a:lnTo>
                    <a:pt x="3623" y="9315"/>
                  </a:lnTo>
                  <a:cubicBezTo>
                    <a:pt x="3480" y="9315"/>
                    <a:pt x="3355" y="9439"/>
                    <a:pt x="3355" y="9582"/>
                  </a:cubicBezTo>
                  <a:lnTo>
                    <a:pt x="3355" y="9850"/>
                  </a:lnTo>
                  <a:lnTo>
                    <a:pt x="1767" y="9850"/>
                  </a:lnTo>
                  <a:lnTo>
                    <a:pt x="1767" y="10653"/>
                  </a:lnTo>
                  <a:lnTo>
                    <a:pt x="8155" y="10653"/>
                  </a:lnTo>
                  <a:lnTo>
                    <a:pt x="8155" y="9850"/>
                  </a:lnTo>
                  <a:lnTo>
                    <a:pt x="6567" y="9850"/>
                  </a:lnTo>
                  <a:lnTo>
                    <a:pt x="6567" y="9582"/>
                  </a:lnTo>
                  <a:cubicBezTo>
                    <a:pt x="6567" y="9439"/>
                    <a:pt x="6442" y="9315"/>
                    <a:pt x="6299" y="9315"/>
                  </a:cubicBezTo>
                  <a:lnTo>
                    <a:pt x="5354" y="9315"/>
                  </a:lnTo>
                  <a:lnTo>
                    <a:pt x="5354" y="2570"/>
                  </a:lnTo>
                  <a:cubicBezTo>
                    <a:pt x="5478" y="2499"/>
                    <a:pt x="5603" y="2392"/>
                    <a:pt x="5657" y="2267"/>
                  </a:cubicBezTo>
                  <a:lnTo>
                    <a:pt x="8208" y="2267"/>
                  </a:lnTo>
                  <a:lnTo>
                    <a:pt x="7459" y="6121"/>
                  </a:lnTo>
                  <a:lnTo>
                    <a:pt x="8012" y="6121"/>
                  </a:lnTo>
                  <a:lnTo>
                    <a:pt x="8601" y="3087"/>
                  </a:lnTo>
                  <a:lnTo>
                    <a:pt x="9350" y="6121"/>
                  </a:lnTo>
                  <a:lnTo>
                    <a:pt x="9886" y="6121"/>
                  </a:lnTo>
                  <a:lnTo>
                    <a:pt x="8922" y="2267"/>
                  </a:lnTo>
                  <a:lnTo>
                    <a:pt x="9083" y="2267"/>
                  </a:lnTo>
                  <a:cubicBezTo>
                    <a:pt x="9315" y="2267"/>
                    <a:pt x="9493" y="2088"/>
                    <a:pt x="9493" y="1856"/>
                  </a:cubicBezTo>
                  <a:cubicBezTo>
                    <a:pt x="9493" y="1642"/>
                    <a:pt x="9315" y="1464"/>
                    <a:pt x="9083" y="1464"/>
                  </a:cubicBezTo>
                  <a:lnTo>
                    <a:pt x="5657" y="1464"/>
                  </a:lnTo>
                  <a:cubicBezTo>
                    <a:pt x="5603" y="1357"/>
                    <a:pt x="5478" y="1232"/>
                    <a:pt x="5354" y="1178"/>
                  </a:cubicBezTo>
                  <a:lnTo>
                    <a:pt x="5354" y="393"/>
                  </a:lnTo>
                  <a:cubicBezTo>
                    <a:pt x="5354" y="179"/>
                    <a:pt x="5193" y="1"/>
                    <a:pt x="4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12"/>
            <p:cNvSpPr/>
            <p:nvPr/>
          </p:nvSpPr>
          <p:spPr>
            <a:xfrm>
              <a:off x="6435300" y="1258125"/>
              <a:ext cx="79875" cy="20100"/>
            </a:xfrm>
            <a:custGeom>
              <a:rect b="b" l="l" r="r" t="t"/>
              <a:pathLst>
                <a:path extrusionOk="0" h="804" w="3195">
                  <a:moveTo>
                    <a:pt x="1" y="0"/>
                  </a:moveTo>
                  <a:cubicBezTo>
                    <a:pt x="1" y="446"/>
                    <a:pt x="715" y="803"/>
                    <a:pt x="1589" y="803"/>
                  </a:cubicBezTo>
                  <a:cubicBezTo>
                    <a:pt x="2481" y="803"/>
                    <a:pt x="3195" y="446"/>
                    <a:pt x="3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12"/>
            <p:cNvSpPr/>
            <p:nvPr/>
          </p:nvSpPr>
          <p:spPr>
            <a:xfrm>
              <a:off x="6621325" y="1258125"/>
              <a:ext cx="80300" cy="20100"/>
            </a:xfrm>
            <a:custGeom>
              <a:rect b="b" l="l" r="r" t="t"/>
              <a:pathLst>
                <a:path extrusionOk="0" h="804" w="3212">
                  <a:moveTo>
                    <a:pt x="0" y="0"/>
                  </a:moveTo>
                  <a:cubicBezTo>
                    <a:pt x="0" y="446"/>
                    <a:pt x="732" y="803"/>
                    <a:pt x="1606" y="803"/>
                  </a:cubicBezTo>
                  <a:cubicBezTo>
                    <a:pt x="2480" y="803"/>
                    <a:pt x="3212" y="446"/>
                    <a:pt x="3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0" name="Google Shape;1920;p12"/>
          <p:cNvSpPr/>
          <p:nvPr/>
        </p:nvSpPr>
        <p:spPr>
          <a:xfrm>
            <a:off x="11080786" y="10183023"/>
            <a:ext cx="378954" cy="506940"/>
          </a:xfrm>
          <a:custGeom>
            <a:rect b="b" l="l" r="r" t="t"/>
            <a:pathLst>
              <a:path extrusionOk="0" h="9725" w="7459">
                <a:moveTo>
                  <a:pt x="3729" y="804"/>
                </a:moveTo>
                <a:cubicBezTo>
                  <a:pt x="4835" y="804"/>
                  <a:pt x="5728" y="1696"/>
                  <a:pt x="5728" y="2802"/>
                </a:cubicBezTo>
                <a:lnTo>
                  <a:pt x="5728" y="4283"/>
                </a:lnTo>
                <a:lnTo>
                  <a:pt x="3729" y="4122"/>
                </a:lnTo>
                <a:lnTo>
                  <a:pt x="1731" y="4283"/>
                </a:lnTo>
                <a:lnTo>
                  <a:pt x="1731" y="2802"/>
                </a:lnTo>
                <a:cubicBezTo>
                  <a:pt x="1731" y="1696"/>
                  <a:pt x="2641" y="804"/>
                  <a:pt x="3729" y="804"/>
                </a:cubicBezTo>
                <a:close/>
                <a:moveTo>
                  <a:pt x="3729" y="6121"/>
                </a:moveTo>
                <a:cubicBezTo>
                  <a:pt x="4175" y="6121"/>
                  <a:pt x="4532" y="6495"/>
                  <a:pt x="4532" y="6924"/>
                </a:cubicBezTo>
                <a:cubicBezTo>
                  <a:pt x="4532" y="7263"/>
                  <a:pt x="4300" y="7566"/>
                  <a:pt x="3997" y="7691"/>
                </a:cubicBezTo>
                <a:lnTo>
                  <a:pt x="3997" y="8387"/>
                </a:lnTo>
                <a:lnTo>
                  <a:pt x="3462" y="8387"/>
                </a:lnTo>
                <a:lnTo>
                  <a:pt x="3462" y="7691"/>
                </a:lnTo>
                <a:cubicBezTo>
                  <a:pt x="3158" y="7584"/>
                  <a:pt x="2926" y="7280"/>
                  <a:pt x="2926" y="6924"/>
                </a:cubicBezTo>
                <a:cubicBezTo>
                  <a:pt x="2926" y="6495"/>
                  <a:pt x="3301" y="6121"/>
                  <a:pt x="3729" y="6121"/>
                </a:cubicBezTo>
                <a:close/>
                <a:moveTo>
                  <a:pt x="3729" y="1"/>
                </a:moveTo>
                <a:cubicBezTo>
                  <a:pt x="2195" y="1"/>
                  <a:pt x="928" y="1267"/>
                  <a:pt x="928" y="2802"/>
                </a:cubicBezTo>
                <a:lnTo>
                  <a:pt x="928" y="4336"/>
                </a:lnTo>
                <a:lnTo>
                  <a:pt x="0" y="4390"/>
                </a:lnTo>
                <a:lnTo>
                  <a:pt x="0" y="9457"/>
                </a:lnTo>
                <a:lnTo>
                  <a:pt x="3729" y="9725"/>
                </a:lnTo>
                <a:lnTo>
                  <a:pt x="7458" y="9457"/>
                </a:lnTo>
                <a:lnTo>
                  <a:pt x="7458" y="4390"/>
                </a:lnTo>
                <a:lnTo>
                  <a:pt x="6530" y="4336"/>
                </a:lnTo>
                <a:lnTo>
                  <a:pt x="6530" y="2802"/>
                </a:lnTo>
                <a:cubicBezTo>
                  <a:pt x="6530" y="1267"/>
                  <a:pt x="5281" y="1"/>
                  <a:pt x="372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1" name="Google Shape;1921;p12"/>
          <p:cNvSpPr/>
          <p:nvPr/>
        </p:nvSpPr>
        <p:spPr>
          <a:xfrm>
            <a:off x="11789025" y="10139722"/>
            <a:ext cx="480463" cy="472536"/>
          </a:xfrm>
          <a:custGeom>
            <a:rect b="b" l="l" r="r" t="t"/>
            <a:pathLst>
              <a:path extrusionOk="0" h="9065" w="9457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22" name="Google Shape;1922;p12"/>
          <p:cNvGrpSpPr/>
          <p:nvPr/>
        </p:nvGrpSpPr>
        <p:grpSpPr>
          <a:xfrm>
            <a:off x="12601802" y="10153617"/>
            <a:ext cx="463240" cy="555314"/>
            <a:chOff x="4506525" y="1060950"/>
            <a:chExt cx="227950" cy="266325"/>
          </a:xfrm>
        </p:grpSpPr>
        <p:sp>
          <p:nvSpPr>
            <p:cNvPr id="1923" name="Google Shape;1923;p12"/>
            <p:cNvSpPr/>
            <p:nvPr/>
          </p:nvSpPr>
          <p:spPr>
            <a:xfrm>
              <a:off x="4603750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12"/>
            <p:cNvSpPr/>
            <p:nvPr/>
          </p:nvSpPr>
          <p:spPr>
            <a:xfrm>
              <a:off x="4623825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12"/>
            <p:cNvSpPr/>
            <p:nvPr/>
          </p:nvSpPr>
          <p:spPr>
            <a:xfrm>
              <a:off x="4613575" y="12206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12"/>
            <p:cNvSpPr/>
            <p:nvPr/>
          </p:nvSpPr>
          <p:spPr>
            <a:xfrm>
              <a:off x="4613575" y="1247425"/>
              <a:ext cx="13400" cy="12950"/>
            </a:xfrm>
            <a:custGeom>
              <a:rect b="b" l="l" r="r" t="t"/>
              <a:pathLst>
                <a:path extrusionOk="0" h="518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0"/>
                    <a:pt x="125" y="517"/>
                    <a:pt x="268" y="517"/>
                  </a:cubicBezTo>
                  <a:cubicBezTo>
                    <a:pt x="429" y="517"/>
                    <a:pt x="536" y="410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12"/>
            <p:cNvSpPr/>
            <p:nvPr/>
          </p:nvSpPr>
          <p:spPr>
            <a:xfrm>
              <a:off x="4613575" y="1270600"/>
              <a:ext cx="13400" cy="13425"/>
            </a:xfrm>
            <a:custGeom>
              <a:rect b="b" l="l" r="r" t="t"/>
              <a:pathLst>
                <a:path extrusionOk="0" h="537" w="536">
                  <a:moveTo>
                    <a:pt x="268" y="1"/>
                  </a:moveTo>
                  <a:cubicBezTo>
                    <a:pt x="125" y="1"/>
                    <a:pt x="1" y="126"/>
                    <a:pt x="1" y="269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9"/>
                  </a:cubicBezTo>
                  <a:cubicBezTo>
                    <a:pt x="536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12"/>
            <p:cNvSpPr/>
            <p:nvPr/>
          </p:nvSpPr>
          <p:spPr>
            <a:xfrm>
              <a:off x="4506525" y="1060950"/>
              <a:ext cx="227950" cy="266325"/>
            </a:xfrm>
            <a:custGeom>
              <a:rect b="b" l="l" r="r" t="t"/>
              <a:pathLst>
                <a:path extrusionOk="0" h="10653" w="9118">
                  <a:moveTo>
                    <a:pt x="5300" y="2927"/>
                  </a:moveTo>
                  <a:cubicBezTo>
                    <a:pt x="5567" y="3159"/>
                    <a:pt x="5746" y="3498"/>
                    <a:pt x="5746" y="3855"/>
                  </a:cubicBezTo>
                  <a:cubicBezTo>
                    <a:pt x="5746" y="4533"/>
                    <a:pt x="5228" y="5050"/>
                    <a:pt x="4550" y="5050"/>
                  </a:cubicBezTo>
                  <a:cubicBezTo>
                    <a:pt x="3890" y="5050"/>
                    <a:pt x="3355" y="4533"/>
                    <a:pt x="3355" y="3855"/>
                  </a:cubicBezTo>
                  <a:cubicBezTo>
                    <a:pt x="3355" y="3498"/>
                    <a:pt x="3533" y="3159"/>
                    <a:pt x="3819" y="2927"/>
                  </a:cubicBezTo>
                  <a:close/>
                  <a:moveTo>
                    <a:pt x="5585" y="5586"/>
                  </a:moveTo>
                  <a:cubicBezTo>
                    <a:pt x="6317" y="5960"/>
                    <a:pt x="6816" y="6710"/>
                    <a:pt x="6816" y="7584"/>
                  </a:cubicBezTo>
                  <a:cubicBezTo>
                    <a:pt x="6816" y="8833"/>
                    <a:pt x="5817" y="9850"/>
                    <a:pt x="4550" y="9850"/>
                  </a:cubicBezTo>
                  <a:cubicBezTo>
                    <a:pt x="3301" y="9850"/>
                    <a:pt x="2284" y="8833"/>
                    <a:pt x="2284" y="7584"/>
                  </a:cubicBezTo>
                  <a:cubicBezTo>
                    <a:pt x="2284" y="6710"/>
                    <a:pt x="2802" y="5960"/>
                    <a:pt x="3533" y="5586"/>
                  </a:cubicBezTo>
                  <a:cubicBezTo>
                    <a:pt x="3836" y="5764"/>
                    <a:pt x="4193" y="5853"/>
                    <a:pt x="4550" y="5853"/>
                  </a:cubicBezTo>
                  <a:cubicBezTo>
                    <a:pt x="4925" y="5853"/>
                    <a:pt x="5282" y="5764"/>
                    <a:pt x="5585" y="5586"/>
                  </a:cubicBezTo>
                  <a:close/>
                  <a:moveTo>
                    <a:pt x="3497" y="1"/>
                  </a:moveTo>
                  <a:cubicBezTo>
                    <a:pt x="3355" y="1"/>
                    <a:pt x="3230" y="126"/>
                    <a:pt x="3230" y="268"/>
                  </a:cubicBezTo>
                  <a:lnTo>
                    <a:pt x="3230" y="2124"/>
                  </a:lnTo>
                  <a:lnTo>
                    <a:pt x="2695" y="2124"/>
                  </a:lnTo>
                  <a:cubicBezTo>
                    <a:pt x="2463" y="2124"/>
                    <a:pt x="2284" y="2303"/>
                    <a:pt x="2284" y="2534"/>
                  </a:cubicBezTo>
                  <a:cubicBezTo>
                    <a:pt x="2284" y="2766"/>
                    <a:pt x="2463" y="2927"/>
                    <a:pt x="2695" y="2927"/>
                  </a:cubicBezTo>
                  <a:lnTo>
                    <a:pt x="2784" y="2927"/>
                  </a:lnTo>
                  <a:cubicBezTo>
                    <a:pt x="2641" y="3213"/>
                    <a:pt x="2552" y="3534"/>
                    <a:pt x="2552" y="3855"/>
                  </a:cubicBezTo>
                  <a:cubicBezTo>
                    <a:pt x="2552" y="4301"/>
                    <a:pt x="2695" y="4676"/>
                    <a:pt x="2926" y="5015"/>
                  </a:cubicBezTo>
                  <a:cubicBezTo>
                    <a:pt x="2677" y="5157"/>
                    <a:pt x="2463" y="5354"/>
                    <a:pt x="2266" y="5568"/>
                  </a:cubicBezTo>
                  <a:lnTo>
                    <a:pt x="1267" y="4872"/>
                  </a:lnTo>
                  <a:lnTo>
                    <a:pt x="500" y="3962"/>
                  </a:lnTo>
                  <a:cubicBezTo>
                    <a:pt x="453" y="3906"/>
                    <a:pt x="382" y="3879"/>
                    <a:pt x="310" y="3879"/>
                  </a:cubicBezTo>
                  <a:cubicBezTo>
                    <a:pt x="244" y="3879"/>
                    <a:pt x="176" y="3901"/>
                    <a:pt x="125" y="3944"/>
                  </a:cubicBezTo>
                  <a:cubicBezTo>
                    <a:pt x="18" y="4033"/>
                    <a:pt x="0" y="4212"/>
                    <a:pt x="90" y="4319"/>
                  </a:cubicBezTo>
                  <a:lnTo>
                    <a:pt x="696" y="5015"/>
                  </a:lnTo>
                  <a:lnTo>
                    <a:pt x="304" y="5247"/>
                  </a:lnTo>
                  <a:cubicBezTo>
                    <a:pt x="179" y="5318"/>
                    <a:pt x="125" y="5496"/>
                    <a:pt x="197" y="5603"/>
                  </a:cubicBezTo>
                  <a:cubicBezTo>
                    <a:pt x="268" y="5693"/>
                    <a:pt x="339" y="5746"/>
                    <a:pt x="429" y="5746"/>
                  </a:cubicBezTo>
                  <a:cubicBezTo>
                    <a:pt x="482" y="5746"/>
                    <a:pt x="536" y="5728"/>
                    <a:pt x="553" y="5693"/>
                  </a:cubicBezTo>
                  <a:lnTo>
                    <a:pt x="1089" y="5389"/>
                  </a:lnTo>
                  <a:lnTo>
                    <a:pt x="1945" y="6014"/>
                  </a:lnTo>
                  <a:cubicBezTo>
                    <a:pt x="1660" y="6460"/>
                    <a:pt x="1499" y="6995"/>
                    <a:pt x="1499" y="7584"/>
                  </a:cubicBezTo>
                  <a:cubicBezTo>
                    <a:pt x="1499" y="9279"/>
                    <a:pt x="2873" y="10653"/>
                    <a:pt x="4550" y="10653"/>
                  </a:cubicBezTo>
                  <a:cubicBezTo>
                    <a:pt x="6245" y="10653"/>
                    <a:pt x="7619" y="9279"/>
                    <a:pt x="7619" y="7584"/>
                  </a:cubicBezTo>
                  <a:cubicBezTo>
                    <a:pt x="7619" y="6995"/>
                    <a:pt x="7459" y="6460"/>
                    <a:pt x="7173" y="5978"/>
                  </a:cubicBezTo>
                  <a:lnTo>
                    <a:pt x="8029" y="5371"/>
                  </a:lnTo>
                  <a:lnTo>
                    <a:pt x="8547" y="5675"/>
                  </a:lnTo>
                  <a:cubicBezTo>
                    <a:pt x="8583" y="5693"/>
                    <a:pt x="8654" y="5710"/>
                    <a:pt x="8690" y="5710"/>
                  </a:cubicBezTo>
                  <a:cubicBezTo>
                    <a:pt x="8779" y="5710"/>
                    <a:pt x="8850" y="5675"/>
                    <a:pt x="8922" y="5586"/>
                  </a:cubicBezTo>
                  <a:cubicBezTo>
                    <a:pt x="8993" y="5461"/>
                    <a:pt x="8939" y="5282"/>
                    <a:pt x="8815" y="5229"/>
                  </a:cubicBezTo>
                  <a:lnTo>
                    <a:pt x="8422" y="4979"/>
                  </a:lnTo>
                  <a:lnTo>
                    <a:pt x="9011" y="4301"/>
                  </a:lnTo>
                  <a:cubicBezTo>
                    <a:pt x="9118" y="4194"/>
                    <a:pt x="9100" y="4033"/>
                    <a:pt x="8993" y="3926"/>
                  </a:cubicBezTo>
                  <a:cubicBezTo>
                    <a:pt x="8947" y="3888"/>
                    <a:pt x="8887" y="3869"/>
                    <a:pt x="8827" y="3869"/>
                  </a:cubicBezTo>
                  <a:cubicBezTo>
                    <a:pt x="8748" y="3869"/>
                    <a:pt x="8669" y="3901"/>
                    <a:pt x="8618" y="3962"/>
                  </a:cubicBezTo>
                  <a:lnTo>
                    <a:pt x="7851" y="4854"/>
                  </a:lnTo>
                  <a:lnTo>
                    <a:pt x="6852" y="5550"/>
                  </a:lnTo>
                  <a:cubicBezTo>
                    <a:pt x="6656" y="5336"/>
                    <a:pt x="6441" y="5157"/>
                    <a:pt x="6192" y="4997"/>
                  </a:cubicBezTo>
                  <a:cubicBezTo>
                    <a:pt x="6424" y="4676"/>
                    <a:pt x="6549" y="4301"/>
                    <a:pt x="6549" y="3855"/>
                  </a:cubicBezTo>
                  <a:cubicBezTo>
                    <a:pt x="6549" y="3534"/>
                    <a:pt x="6477" y="3213"/>
                    <a:pt x="6334" y="2927"/>
                  </a:cubicBezTo>
                  <a:lnTo>
                    <a:pt x="6424" y="2927"/>
                  </a:lnTo>
                  <a:cubicBezTo>
                    <a:pt x="6656" y="2927"/>
                    <a:pt x="6816" y="2766"/>
                    <a:pt x="6816" y="2534"/>
                  </a:cubicBezTo>
                  <a:cubicBezTo>
                    <a:pt x="6816" y="2303"/>
                    <a:pt x="6656" y="2124"/>
                    <a:pt x="6424" y="2124"/>
                  </a:cubicBezTo>
                  <a:lnTo>
                    <a:pt x="5888" y="2124"/>
                  </a:lnTo>
                  <a:lnTo>
                    <a:pt x="5888" y="268"/>
                  </a:lnTo>
                  <a:cubicBezTo>
                    <a:pt x="5888" y="126"/>
                    <a:pt x="5763" y="1"/>
                    <a:pt x="56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12"/>
            <p:cNvSpPr/>
            <p:nvPr/>
          </p:nvSpPr>
          <p:spPr>
            <a:xfrm>
              <a:off x="4613575" y="1160875"/>
              <a:ext cx="20100" cy="13400"/>
            </a:xfrm>
            <a:custGeom>
              <a:rect b="b" l="l" r="r" t="t"/>
              <a:pathLst>
                <a:path extrusionOk="0" h="536" w="804">
                  <a:moveTo>
                    <a:pt x="268" y="1"/>
                  </a:moveTo>
                  <a:cubicBezTo>
                    <a:pt x="125" y="1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340" y="536"/>
                    <a:pt x="375" y="518"/>
                    <a:pt x="411" y="500"/>
                  </a:cubicBezTo>
                  <a:lnTo>
                    <a:pt x="803" y="268"/>
                  </a:lnTo>
                  <a:lnTo>
                    <a:pt x="411" y="36"/>
                  </a:lnTo>
                  <a:cubicBezTo>
                    <a:pt x="375" y="18"/>
                    <a:pt x="340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30" name="Google Shape;1930;p12"/>
          <p:cNvSpPr/>
          <p:nvPr/>
        </p:nvSpPr>
        <p:spPr>
          <a:xfrm>
            <a:off x="13306977" y="10342359"/>
            <a:ext cx="594723" cy="194019"/>
          </a:xfrm>
          <a:custGeom>
            <a:rect b="b" l="l" r="r" t="t"/>
            <a:pathLst>
              <a:path extrusionOk="0" h="3722" w="11706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1" name="Google Shape;1931;p12"/>
          <p:cNvSpPr/>
          <p:nvPr/>
        </p:nvSpPr>
        <p:spPr>
          <a:xfrm>
            <a:off x="14839073" y="10272545"/>
            <a:ext cx="472334" cy="547860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2" name="Google Shape;1932;p12"/>
          <p:cNvGrpSpPr/>
          <p:nvPr/>
        </p:nvGrpSpPr>
        <p:grpSpPr>
          <a:xfrm>
            <a:off x="14147245" y="10272340"/>
            <a:ext cx="386220" cy="545045"/>
            <a:chOff x="867500" y="3647700"/>
            <a:chExt cx="190050" cy="261400"/>
          </a:xfrm>
        </p:grpSpPr>
        <p:sp>
          <p:nvSpPr>
            <p:cNvPr id="1933" name="Google Shape;1933;p12"/>
            <p:cNvSpPr/>
            <p:nvPr/>
          </p:nvSpPr>
          <p:spPr>
            <a:xfrm>
              <a:off x="923275" y="3796225"/>
              <a:ext cx="78525" cy="78975"/>
            </a:xfrm>
            <a:custGeom>
              <a:rect b="b" l="l" r="r" t="t"/>
              <a:pathLst>
                <a:path extrusionOk="0" h="3159" w="3141">
                  <a:moveTo>
                    <a:pt x="1570" y="1"/>
                  </a:moveTo>
                  <a:cubicBezTo>
                    <a:pt x="696" y="1"/>
                    <a:pt x="0" y="715"/>
                    <a:pt x="0" y="1571"/>
                  </a:cubicBezTo>
                  <a:cubicBezTo>
                    <a:pt x="0" y="2445"/>
                    <a:pt x="696" y="3159"/>
                    <a:pt x="1570" y="3159"/>
                  </a:cubicBezTo>
                  <a:cubicBezTo>
                    <a:pt x="2427" y="3159"/>
                    <a:pt x="3141" y="2445"/>
                    <a:pt x="3141" y="1589"/>
                  </a:cubicBezTo>
                  <a:cubicBezTo>
                    <a:pt x="3141" y="715"/>
                    <a:pt x="2427" y="1"/>
                    <a:pt x="1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12"/>
            <p:cNvSpPr/>
            <p:nvPr/>
          </p:nvSpPr>
          <p:spPr>
            <a:xfrm>
              <a:off x="888925" y="3762775"/>
              <a:ext cx="146775" cy="146325"/>
            </a:xfrm>
            <a:custGeom>
              <a:rect b="b" l="l" r="r" t="t"/>
              <a:pathLst>
                <a:path extrusionOk="0" h="5853" w="5871">
                  <a:moveTo>
                    <a:pt x="2944" y="786"/>
                  </a:moveTo>
                  <a:cubicBezTo>
                    <a:pt x="4104" y="786"/>
                    <a:pt x="5068" y="1749"/>
                    <a:pt x="5068" y="2927"/>
                  </a:cubicBezTo>
                  <a:cubicBezTo>
                    <a:pt x="5068" y="4087"/>
                    <a:pt x="4104" y="5050"/>
                    <a:pt x="2944" y="5050"/>
                  </a:cubicBezTo>
                  <a:cubicBezTo>
                    <a:pt x="1767" y="5050"/>
                    <a:pt x="803" y="4087"/>
                    <a:pt x="803" y="2927"/>
                  </a:cubicBezTo>
                  <a:cubicBezTo>
                    <a:pt x="803" y="1749"/>
                    <a:pt x="1767" y="786"/>
                    <a:pt x="2944" y="786"/>
                  </a:cubicBezTo>
                  <a:close/>
                  <a:moveTo>
                    <a:pt x="2944" y="1"/>
                  </a:moveTo>
                  <a:cubicBezTo>
                    <a:pt x="1339" y="1"/>
                    <a:pt x="0" y="1321"/>
                    <a:pt x="0" y="2927"/>
                  </a:cubicBezTo>
                  <a:cubicBezTo>
                    <a:pt x="0" y="4533"/>
                    <a:pt x="1339" y="5853"/>
                    <a:pt x="2944" y="5853"/>
                  </a:cubicBezTo>
                  <a:cubicBezTo>
                    <a:pt x="4550" y="5853"/>
                    <a:pt x="5871" y="4533"/>
                    <a:pt x="5871" y="2927"/>
                  </a:cubicBezTo>
                  <a:cubicBezTo>
                    <a:pt x="5871" y="1321"/>
                    <a:pt x="4550" y="1"/>
                    <a:pt x="29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12"/>
            <p:cNvSpPr/>
            <p:nvPr/>
          </p:nvSpPr>
          <p:spPr>
            <a:xfrm>
              <a:off x="980375" y="3647700"/>
              <a:ext cx="77175" cy="120450"/>
            </a:xfrm>
            <a:custGeom>
              <a:rect b="b" l="l" r="r" t="t"/>
              <a:pathLst>
                <a:path extrusionOk="0" h="4818" w="3087">
                  <a:moveTo>
                    <a:pt x="1874" y="0"/>
                  </a:moveTo>
                  <a:lnTo>
                    <a:pt x="821" y="2266"/>
                  </a:lnTo>
                  <a:lnTo>
                    <a:pt x="0" y="4122"/>
                  </a:lnTo>
                  <a:cubicBezTo>
                    <a:pt x="535" y="4247"/>
                    <a:pt x="1035" y="4479"/>
                    <a:pt x="1445" y="4818"/>
                  </a:cubicBezTo>
                  <a:lnTo>
                    <a:pt x="3087" y="110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12"/>
            <p:cNvSpPr/>
            <p:nvPr/>
          </p:nvSpPr>
          <p:spPr>
            <a:xfrm>
              <a:off x="867500" y="3647700"/>
              <a:ext cx="77200" cy="120450"/>
            </a:xfrm>
            <a:custGeom>
              <a:rect b="b" l="l" r="r" t="t"/>
              <a:pathLst>
                <a:path extrusionOk="0" h="4818" w="3088">
                  <a:moveTo>
                    <a:pt x="733" y="0"/>
                  </a:moveTo>
                  <a:lnTo>
                    <a:pt x="1" y="1106"/>
                  </a:lnTo>
                  <a:lnTo>
                    <a:pt x="1643" y="4818"/>
                  </a:lnTo>
                  <a:cubicBezTo>
                    <a:pt x="2053" y="4479"/>
                    <a:pt x="2552" y="4247"/>
                    <a:pt x="3088" y="4122"/>
                  </a:cubicBezTo>
                  <a:lnTo>
                    <a:pt x="2249" y="226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12"/>
            <p:cNvSpPr/>
            <p:nvPr/>
          </p:nvSpPr>
          <p:spPr>
            <a:xfrm>
              <a:off x="912575" y="3647700"/>
              <a:ext cx="99925" cy="40175"/>
            </a:xfrm>
            <a:custGeom>
              <a:rect b="b" l="l" r="r" t="t"/>
              <a:pathLst>
                <a:path extrusionOk="0" h="1607" w="3997">
                  <a:moveTo>
                    <a:pt x="0" y="0"/>
                  </a:moveTo>
                  <a:lnTo>
                    <a:pt x="732" y="1606"/>
                  </a:lnTo>
                  <a:lnTo>
                    <a:pt x="3247" y="1606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38" name="Google Shape;1938;p12"/>
          <p:cNvSpPr/>
          <p:nvPr/>
        </p:nvSpPr>
        <p:spPr>
          <a:xfrm>
            <a:off x="15617552" y="10221840"/>
            <a:ext cx="548440" cy="471650"/>
          </a:xfrm>
          <a:custGeom>
            <a:rect b="b" l="l" r="r" t="t"/>
            <a:pathLst>
              <a:path extrusionOk="0" h="9048" w="10795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9" name="Google Shape;1939;p12"/>
          <p:cNvSpPr/>
          <p:nvPr/>
        </p:nvSpPr>
        <p:spPr>
          <a:xfrm>
            <a:off x="16542613" y="10219911"/>
            <a:ext cx="471420" cy="553907"/>
          </a:xfrm>
          <a:custGeom>
            <a:rect b="b" l="l" r="r" t="t"/>
            <a:pathLst>
              <a:path extrusionOk="0" h="10626" w="9279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40" name="Google Shape;1940;p12"/>
          <p:cNvGrpSpPr/>
          <p:nvPr/>
        </p:nvGrpSpPr>
        <p:grpSpPr>
          <a:xfrm>
            <a:off x="17440509" y="10204102"/>
            <a:ext cx="460547" cy="609266"/>
            <a:chOff x="3707175" y="1322350"/>
            <a:chExt cx="226625" cy="292200"/>
          </a:xfrm>
        </p:grpSpPr>
        <p:sp>
          <p:nvSpPr>
            <p:cNvPr id="1941" name="Google Shape;1941;p12"/>
            <p:cNvSpPr/>
            <p:nvPr/>
          </p:nvSpPr>
          <p:spPr>
            <a:xfrm>
              <a:off x="3707175" y="1322350"/>
              <a:ext cx="226625" cy="292200"/>
            </a:xfrm>
            <a:custGeom>
              <a:rect b="b" l="l" r="r" t="t"/>
              <a:pathLst>
                <a:path extrusionOk="0" h="11688" w="9065">
                  <a:moveTo>
                    <a:pt x="7584" y="3462"/>
                  </a:moveTo>
                  <a:cubicBezTo>
                    <a:pt x="8119" y="3462"/>
                    <a:pt x="8529" y="3872"/>
                    <a:pt x="8529" y="4390"/>
                  </a:cubicBezTo>
                  <a:cubicBezTo>
                    <a:pt x="8529" y="4907"/>
                    <a:pt x="8119" y="5318"/>
                    <a:pt x="7584" y="5318"/>
                  </a:cubicBezTo>
                  <a:cubicBezTo>
                    <a:pt x="7084" y="5318"/>
                    <a:pt x="6656" y="4907"/>
                    <a:pt x="6656" y="4390"/>
                  </a:cubicBezTo>
                  <a:cubicBezTo>
                    <a:pt x="6656" y="3872"/>
                    <a:pt x="7084" y="3462"/>
                    <a:pt x="7584" y="3462"/>
                  </a:cubicBezTo>
                  <a:close/>
                  <a:moveTo>
                    <a:pt x="1339" y="1"/>
                  </a:moveTo>
                  <a:cubicBezTo>
                    <a:pt x="1178" y="1"/>
                    <a:pt x="1018" y="126"/>
                    <a:pt x="964" y="286"/>
                  </a:cubicBezTo>
                  <a:cubicBezTo>
                    <a:pt x="572" y="340"/>
                    <a:pt x="268" y="661"/>
                    <a:pt x="268" y="1071"/>
                  </a:cubicBezTo>
                  <a:lnTo>
                    <a:pt x="268" y="4336"/>
                  </a:lnTo>
                  <a:cubicBezTo>
                    <a:pt x="108" y="4426"/>
                    <a:pt x="1" y="4604"/>
                    <a:pt x="1" y="4782"/>
                  </a:cubicBezTo>
                  <a:cubicBezTo>
                    <a:pt x="1" y="6192"/>
                    <a:pt x="1053" y="7352"/>
                    <a:pt x="2409" y="7548"/>
                  </a:cubicBezTo>
                  <a:lnTo>
                    <a:pt x="2409" y="8904"/>
                  </a:lnTo>
                  <a:cubicBezTo>
                    <a:pt x="2409" y="10456"/>
                    <a:pt x="3658" y="11688"/>
                    <a:pt x="5193" y="11688"/>
                  </a:cubicBezTo>
                  <a:cubicBezTo>
                    <a:pt x="6745" y="11688"/>
                    <a:pt x="7994" y="10456"/>
                    <a:pt x="7994" y="8904"/>
                  </a:cubicBezTo>
                  <a:lnTo>
                    <a:pt x="7994" y="5799"/>
                  </a:lnTo>
                  <a:cubicBezTo>
                    <a:pt x="8601" y="5621"/>
                    <a:pt x="9065" y="5050"/>
                    <a:pt x="9065" y="4390"/>
                  </a:cubicBezTo>
                  <a:cubicBezTo>
                    <a:pt x="9065" y="3587"/>
                    <a:pt x="8405" y="2927"/>
                    <a:pt x="7584" y="2927"/>
                  </a:cubicBezTo>
                  <a:cubicBezTo>
                    <a:pt x="6781" y="2927"/>
                    <a:pt x="6121" y="3587"/>
                    <a:pt x="6121" y="4390"/>
                  </a:cubicBezTo>
                  <a:cubicBezTo>
                    <a:pt x="6121" y="5050"/>
                    <a:pt x="6585" y="5621"/>
                    <a:pt x="7191" y="5799"/>
                  </a:cubicBezTo>
                  <a:lnTo>
                    <a:pt x="7191" y="8904"/>
                  </a:lnTo>
                  <a:cubicBezTo>
                    <a:pt x="7191" y="10010"/>
                    <a:pt x="6299" y="10902"/>
                    <a:pt x="5193" y="10902"/>
                  </a:cubicBezTo>
                  <a:cubicBezTo>
                    <a:pt x="4105" y="10902"/>
                    <a:pt x="3195" y="10010"/>
                    <a:pt x="3195" y="8904"/>
                  </a:cubicBezTo>
                  <a:lnTo>
                    <a:pt x="3195" y="7548"/>
                  </a:lnTo>
                  <a:cubicBezTo>
                    <a:pt x="4568" y="7352"/>
                    <a:pt x="5603" y="6192"/>
                    <a:pt x="5603" y="4782"/>
                  </a:cubicBezTo>
                  <a:cubicBezTo>
                    <a:pt x="5603" y="4586"/>
                    <a:pt x="5496" y="4426"/>
                    <a:pt x="5336" y="4336"/>
                  </a:cubicBezTo>
                  <a:lnTo>
                    <a:pt x="5336" y="1071"/>
                  </a:lnTo>
                  <a:cubicBezTo>
                    <a:pt x="5336" y="661"/>
                    <a:pt x="5032" y="340"/>
                    <a:pt x="4640" y="286"/>
                  </a:cubicBezTo>
                  <a:cubicBezTo>
                    <a:pt x="4586" y="126"/>
                    <a:pt x="4444" y="1"/>
                    <a:pt x="4265" y="1"/>
                  </a:cubicBezTo>
                  <a:lnTo>
                    <a:pt x="4140" y="1"/>
                  </a:lnTo>
                  <a:cubicBezTo>
                    <a:pt x="3837" y="1"/>
                    <a:pt x="3605" y="250"/>
                    <a:pt x="3605" y="536"/>
                  </a:cubicBezTo>
                  <a:cubicBezTo>
                    <a:pt x="3605" y="839"/>
                    <a:pt x="3837" y="1071"/>
                    <a:pt x="4140" y="1071"/>
                  </a:cubicBezTo>
                  <a:lnTo>
                    <a:pt x="4265" y="1071"/>
                  </a:lnTo>
                  <a:cubicBezTo>
                    <a:pt x="4426" y="1071"/>
                    <a:pt x="4568" y="964"/>
                    <a:pt x="4640" y="839"/>
                  </a:cubicBezTo>
                  <a:cubicBezTo>
                    <a:pt x="4729" y="875"/>
                    <a:pt x="4800" y="964"/>
                    <a:pt x="4800" y="1071"/>
                  </a:cubicBezTo>
                  <a:lnTo>
                    <a:pt x="4800" y="4336"/>
                  </a:lnTo>
                  <a:cubicBezTo>
                    <a:pt x="4640" y="4426"/>
                    <a:pt x="4533" y="4604"/>
                    <a:pt x="4533" y="4782"/>
                  </a:cubicBezTo>
                  <a:cubicBezTo>
                    <a:pt x="4533" y="5746"/>
                    <a:pt x="3765" y="6513"/>
                    <a:pt x="2802" y="6513"/>
                  </a:cubicBezTo>
                  <a:cubicBezTo>
                    <a:pt x="1838" y="6513"/>
                    <a:pt x="1071" y="5746"/>
                    <a:pt x="1071" y="4782"/>
                  </a:cubicBezTo>
                  <a:cubicBezTo>
                    <a:pt x="1071" y="4586"/>
                    <a:pt x="964" y="4426"/>
                    <a:pt x="804" y="4336"/>
                  </a:cubicBezTo>
                  <a:lnTo>
                    <a:pt x="804" y="1071"/>
                  </a:lnTo>
                  <a:cubicBezTo>
                    <a:pt x="804" y="964"/>
                    <a:pt x="875" y="875"/>
                    <a:pt x="964" y="839"/>
                  </a:cubicBezTo>
                  <a:cubicBezTo>
                    <a:pt x="1036" y="982"/>
                    <a:pt x="1178" y="1071"/>
                    <a:pt x="1339" y="1071"/>
                  </a:cubicBezTo>
                  <a:lnTo>
                    <a:pt x="1464" y="1071"/>
                  </a:lnTo>
                  <a:cubicBezTo>
                    <a:pt x="1767" y="1071"/>
                    <a:pt x="1999" y="839"/>
                    <a:pt x="1999" y="536"/>
                  </a:cubicBezTo>
                  <a:cubicBezTo>
                    <a:pt x="1999" y="250"/>
                    <a:pt x="1767" y="1"/>
                    <a:pt x="1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12"/>
            <p:cNvSpPr/>
            <p:nvPr/>
          </p:nvSpPr>
          <p:spPr>
            <a:xfrm>
              <a:off x="3880250" y="1415575"/>
              <a:ext cx="33475" cy="33050"/>
            </a:xfrm>
            <a:custGeom>
              <a:rect b="b" l="l" r="r" t="t"/>
              <a:pathLst>
                <a:path extrusionOk="0" h="1322" w="1339">
                  <a:moveTo>
                    <a:pt x="661" y="1"/>
                  </a:moveTo>
                  <a:cubicBezTo>
                    <a:pt x="304" y="1"/>
                    <a:pt x="1" y="286"/>
                    <a:pt x="1" y="661"/>
                  </a:cubicBezTo>
                  <a:cubicBezTo>
                    <a:pt x="1" y="1036"/>
                    <a:pt x="304" y="1321"/>
                    <a:pt x="661" y="1321"/>
                  </a:cubicBezTo>
                  <a:cubicBezTo>
                    <a:pt x="1036" y="1321"/>
                    <a:pt x="1339" y="1036"/>
                    <a:pt x="1339" y="661"/>
                  </a:cubicBezTo>
                  <a:cubicBezTo>
                    <a:pt x="1339" y="286"/>
                    <a:pt x="1036" y="1"/>
                    <a:pt x="6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3" name="Google Shape;1943;p12"/>
          <p:cNvSpPr txBox="1"/>
          <p:nvPr/>
        </p:nvSpPr>
        <p:spPr>
          <a:xfrm>
            <a:off x="6737700" y="0"/>
            <a:ext cx="11121000" cy="3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Blinker"/>
                <a:ea typeface="Blinker"/>
                <a:cs typeface="Blinker"/>
                <a:sym typeface="Blinker"/>
              </a:rPr>
              <a:t>All icons can be edited.</a:t>
            </a:r>
            <a:endParaRPr sz="5000">
              <a:latin typeface="Blinker"/>
              <a:ea typeface="Blinker"/>
              <a:cs typeface="Blinker"/>
              <a:sym typeface="Blinker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Blinker"/>
              <a:buChar char="●"/>
            </a:pPr>
            <a:r>
              <a:rPr lang="en" sz="3600">
                <a:latin typeface="Blinker"/>
                <a:ea typeface="Blinker"/>
                <a:cs typeface="Blinker"/>
                <a:sym typeface="Blinker"/>
              </a:rPr>
              <a:t>Drag each icon at the corner to increase or decrease size. </a:t>
            </a:r>
            <a:endParaRPr sz="3600">
              <a:latin typeface="Blinker"/>
              <a:ea typeface="Blinker"/>
              <a:cs typeface="Blinker"/>
              <a:sym typeface="Blinker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Blinker"/>
              <a:buChar char="●"/>
            </a:pPr>
            <a:r>
              <a:rPr lang="en" sz="3600">
                <a:latin typeface="Blinker"/>
                <a:ea typeface="Blinker"/>
                <a:cs typeface="Blinker"/>
                <a:sym typeface="Blinker"/>
              </a:rPr>
              <a:t>Use the                  fill bucket to change the color of the icons .</a:t>
            </a:r>
            <a:endParaRPr sz="3600">
              <a:latin typeface="Blinker"/>
              <a:ea typeface="Blinker"/>
              <a:cs typeface="Blinker"/>
              <a:sym typeface="Blinker"/>
            </a:endParaRPr>
          </a:p>
        </p:txBody>
      </p:sp>
      <p:pic>
        <p:nvPicPr>
          <p:cNvPr id="1944" name="Google Shape;1944;p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40232" y="1740625"/>
            <a:ext cx="1075759" cy="10315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45" name="Google Shape;1945;p12"/>
          <p:cNvSpPr txBox="1"/>
          <p:nvPr/>
        </p:nvSpPr>
        <p:spPr>
          <a:xfrm>
            <a:off x="-8419975" y="955800"/>
            <a:ext cx="80550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Blinker"/>
                <a:ea typeface="Blinker"/>
                <a:cs typeface="Blinker"/>
                <a:sym typeface="Blinker"/>
              </a:rPr>
              <a:t>Use  any of these these tags or create your own to personalize your snippet story.</a:t>
            </a:r>
            <a:endParaRPr b="1" sz="3000">
              <a:latin typeface="Blinker"/>
              <a:ea typeface="Blinker"/>
              <a:cs typeface="Blinker"/>
              <a:sym typeface="Blink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9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p13"/>
          <p:cNvSpPr txBox="1"/>
          <p:nvPr>
            <p:ph idx="1" type="subTitle"/>
          </p:nvPr>
        </p:nvSpPr>
        <p:spPr>
          <a:xfrm>
            <a:off x="1626750" y="900650"/>
            <a:ext cx="3297900" cy="4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51" name="Google Shape;1951;p13"/>
          <p:cNvGrpSpPr/>
          <p:nvPr/>
        </p:nvGrpSpPr>
        <p:grpSpPr>
          <a:xfrm>
            <a:off x="-8337225" y="0"/>
            <a:ext cx="3592325" cy="1431775"/>
            <a:chOff x="-6440375" y="693300"/>
            <a:chExt cx="3592325" cy="1431775"/>
          </a:xfrm>
        </p:grpSpPr>
        <p:sp>
          <p:nvSpPr>
            <p:cNvPr id="1952" name="Google Shape;1952;p13"/>
            <p:cNvSpPr/>
            <p:nvPr/>
          </p:nvSpPr>
          <p:spPr>
            <a:xfrm>
              <a:off x="-6289350" y="834075"/>
              <a:ext cx="3441300" cy="9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953" name="Google Shape;1953;p13"/>
            <p:cNvPicPr preferRelativeResize="0"/>
            <p:nvPr/>
          </p:nvPicPr>
          <p:blipFill rotWithShape="1">
            <a:blip r:embed="rId3">
              <a:alphaModFix/>
            </a:blip>
            <a:srcRect b="0" l="11445" r="42664" t="0"/>
            <a:stretch/>
          </p:blipFill>
          <p:spPr>
            <a:xfrm>
              <a:off x="-6440375" y="693300"/>
              <a:ext cx="1004375" cy="14317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1954" name="Google Shape;1954;p13"/>
            <p:cNvSpPr/>
            <p:nvPr/>
          </p:nvSpPr>
          <p:spPr>
            <a:xfrm>
              <a:off x="-5458863" y="927850"/>
              <a:ext cx="1629300" cy="78175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1077D2"/>
                      </a:gs>
                      <a:gs pos="100000">
                        <a:srgbClr val="093153"/>
                      </a:gs>
                    </a:gsLst>
                    <a:lin ang="5400012" scaled="0"/>
                  </a:gradFill>
                  <a:latin typeface="Londrina Solid"/>
                </a:rPr>
                <a:t>Sound</a:t>
              </a:r>
            </a:p>
          </p:txBody>
        </p:sp>
        <p:sp>
          <p:nvSpPr>
            <p:cNvPr id="1955" name="Google Shape;1955;p13"/>
            <p:cNvSpPr/>
            <p:nvPr/>
          </p:nvSpPr>
          <p:spPr>
            <a:xfrm>
              <a:off x="-3686173" y="962174"/>
              <a:ext cx="712375" cy="71310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FFF6DB"/>
                      </a:gs>
                      <a:gs pos="100000">
                        <a:srgbClr val="FAD25C"/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atin typeface="Londrina Solid"/>
                </a:rPr>
                <a:t>On</a:t>
              </a:r>
            </a:p>
          </p:txBody>
        </p:sp>
      </p:grpSp>
      <p:grpSp>
        <p:nvGrpSpPr>
          <p:cNvPr id="1956" name="Google Shape;1956;p13"/>
          <p:cNvGrpSpPr/>
          <p:nvPr/>
        </p:nvGrpSpPr>
        <p:grpSpPr>
          <a:xfrm>
            <a:off x="-8019887" y="2582801"/>
            <a:ext cx="3438300" cy="993900"/>
            <a:chOff x="-5753100" y="2695575"/>
            <a:chExt cx="3438300" cy="993900"/>
          </a:xfrm>
        </p:grpSpPr>
        <p:sp>
          <p:nvSpPr>
            <p:cNvPr id="1957" name="Google Shape;1957;p13"/>
            <p:cNvSpPr/>
            <p:nvPr/>
          </p:nvSpPr>
          <p:spPr>
            <a:xfrm>
              <a:off x="-5753100" y="2695575"/>
              <a:ext cx="3438300" cy="9939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13"/>
            <p:cNvSpPr/>
            <p:nvPr/>
          </p:nvSpPr>
          <p:spPr>
            <a:xfrm>
              <a:off x="-5648325" y="2801887"/>
              <a:ext cx="2116327" cy="7812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gradFill>
                    <a:gsLst>
                      <a:gs pos="0">
                        <a:srgbClr val="FDECDB"/>
                      </a:gs>
                      <a:gs pos="100000">
                        <a:srgbClr val="F0A963"/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atin typeface="Blinker"/>
                </a:rPr>
                <a:t>Thank</a:t>
              </a:r>
            </a:p>
          </p:txBody>
        </p:sp>
        <p:sp>
          <p:nvSpPr>
            <p:cNvPr id="1959" name="Google Shape;1959;p13"/>
            <p:cNvSpPr/>
            <p:nvPr/>
          </p:nvSpPr>
          <p:spPr>
            <a:xfrm>
              <a:off x="-3449978" y="2744850"/>
              <a:ext cx="235625" cy="38434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00D2E9"/>
                      </a:gs>
                      <a:gs pos="100000">
                        <a:srgbClr val="045962"/>
                      </a:gs>
                    </a:gsLst>
                    <a:lin ang="5400012" scaled="0"/>
                  </a:gradFill>
                  <a:latin typeface="Amatic SC"/>
                </a:rPr>
                <a:t>Y</a:t>
              </a:r>
            </a:p>
          </p:txBody>
        </p:sp>
        <p:sp>
          <p:nvSpPr>
            <p:cNvPr id="1960" name="Google Shape;1960;p13"/>
            <p:cNvSpPr/>
            <p:nvPr/>
          </p:nvSpPr>
          <p:spPr>
            <a:xfrm>
              <a:off x="-3095076" y="2931400"/>
              <a:ext cx="235625" cy="3948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00D2E9"/>
                      </a:gs>
                      <a:gs pos="100000">
                        <a:srgbClr val="045962"/>
                      </a:gs>
                    </a:gsLst>
                    <a:lin ang="5400012" scaled="0"/>
                  </a:gradFill>
                  <a:latin typeface="Amatic SC"/>
                </a:rPr>
                <a:t>O</a:t>
              </a:r>
            </a:p>
          </p:txBody>
        </p:sp>
        <p:sp>
          <p:nvSpPr>
            <p:cNvPr id="1961" name="Google Shape;1961;p13"/>
            <p:cNvSpPr/>
            <p:nvPr/>
          </p:nvSpPr>
          <p:spPr>
            <a:xfrm>
              <a:off x="-2743202" y="3211625"/>
              <a:ext cx="279950" cy="3898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00D2E9"/>
                      </a:gs>
                      <a:gs pos="100000">
                        <a:srgbClr val="045962"/>
                      </a:gs>
                    </a:gsLst>
                    <a:lin ang="5400012" scaled="0"/>
                  </a:gradFill>
                  <a:latin typeface="Amatic SC"/>
                </a:rPr>
                <a:t>U</a:t>
              </a:r>
            </a:p>
          </p:txBody>
        </p:sp>
        <p:pic>
          <p:nvPicPr>
            <p:cNvPr id="1962" name="Google Shape;1962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-3424974" y="3244098"/>
              <a:ext cx="321074" cy="321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3" name="Google Shape;1963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-2740212" y="2759698"/>
              <a:ext cx="321074" cy="3210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64" name="Google Shape;1964;p13"/>
          <p:cNvGrpSpPr/>
          <p:nvPr/>
        </p:nvGrpSpPr>
        <p:grpSpPr>
          <a:xfrm>
            <a:off x="-4206162" y="63625"/>
            <a:ext cx="3441300" cy="969300"/>
            <a:chOff x="-6289350" y="834075"/>
            <a:chExt cx="3441300" cy="969300"/>
          </a:xfrm>
        </p:grpSpPr>
        <p:sp>
          <p:nvSpPr>
            <p:cNvPr id="1965" name="Google Shape;1965;p13"/>
            <p:cNvSpPr/>
            <p:nvPr/>
          </p:nvSpPr>
          <p:spPr>
            <a:xfrm>
              <a:off x="-6289350" y="834075"/>
              <a:ext cx="3441300" cy="9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13"/>
            <p:cNvSpPr/>
            <p:nvPr/>
          </p:nvSpPr>
          <p:spPr>
            <a:xfrm>
              <a:off x="-5552837" y="981075"/>
              <a:ext cx="2647946" cy="66802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F5D0D0"/>
                      </a:gs>
                      <a:gs pos="100000">
                        <a:srgbClr val="D96868"/>
                      </a:gs>
                    </a:gsLst>
                    <a:path path="circle">
                      <a:fillToRect b="50%" l="50%" r="50%" t="50%"/>
                    </a:path>
                    <a:tileRect/>
                  </a:gradFill>
                  <a:latin typeface="Fontdiner Swanky"/>
                </a:rPr>
                <a:t>Add location</a:t>
              </a:r>
            </a:p>
          </p:txBody>
        </p:sp>
      </p:grpSp>
      <p:pic>
        <p:nvPicPr>
          <p:cNvPr id="1967" name="Google Shape;196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010784" y="140776"/>
            <a:ext cx="522318" cy="8150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1968" name="Google Shape;1968;p13"/>
          <p:cNvGrpSpPr/>
          <p:nvPr/>
        </p:nvGrpSpPr>
        <p:grpSpPr>
          <a:xfrm>
            <a:off x="-4083000" y="2547084"/>
            <a:ext cx="3441300" cy="1031529"/>
            <a:chOff x="-3856912" y="2099275"/>
            <a:chExt cx="3441300" cy="969300"/>
          </a:xfrm>
        </p:grpSpPr>
        <p:grpSp>
          <p:nvGrpSpPr>
            <p:cNvPr id="1969" name="Google Shape;1969;p13"/>
            <p:cNvGrpSpPr/>
            <p:nvPr/>
          </p:nvGrpSpPr>
          <p:grpSpPr>
            <a:xfrm>
              <a:off x="-3856912" y="2099275"/>
              <a:ext cx="3441300" cy="969300"/>
              <a:chOff x="-6289350" y="834075"/>
              <a:chExt cx="3441300" cy="969300"/>
            </a:xfrm>
          </p:grpSpPr>
          <p:sp>
            <p:nvSpPr>
              <p:cNvPr id="1970" name="Google Shape;1970;p13"/>
              <p:cNvSpPr/>
              <p:nvPr/>
            </p:nvSpPr>
            <p:spPr>
              <a:xfrm>
                <a:off x="-6289350" y="834075"/>
                <a:ext cx="3441300" cy="9693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1" name="Google Shape;1971;p13"/>
              <p:cNvSpPr/>
              <p:nvPr/>
            </p:nvSpPr>
            <p:spPr>
              <a:xfrm>
                <a:off x="-5543312" y="911212"/>
                <a:ext cx="2583194" cy="81502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 cap="flat" cmpd="sng" w="19050">
                      <a:solidFill>
                        <a:srgbClr val="FFE599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  <a:solidFill>
                      <a:srgbClr val="FFE599"/>
                    </a:solidFill>
                    <a:latin typeface="Emilys Candy"/>
                  </a:rPr>
                  <a:t>Add hashtag</a:t>
                </a:r>
              </a:p>
            </p:txBody>
          </p:sp>
        </p:grpSp>
        <p:pic>
          <p:nvPicPr>
            <p:cNvPr id="1972" name="Google Shape;1972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3784675" y="2275474"/>
              <a:ext cx="616899" cy="6168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73" name="Google Shape;1973;p13"/>
          <p:cNvGrpSpPr/>
          <p:nvPr/>
        </p:nvGrpSpPr>
        <p:grpSpPr>
          <a:xfrm>
            <a:off x="-7858074" y="4727727"/>
            <a:ext cx="3114674" cy="1196821"/>
            <a:chOff x="-7872299" y="3413350"/>
            <a:chExt cx="3114674" cy="1196821"/>
          </a:xfrm>
        </p:grpSpPr>
        <p:grpSp>
          <p:nvGrpSpPr>
            <p:cNvPr id="1974" name="Google Shape;1974;p13"/>
            <p:cNvGrpSpPr/>
            <p:nvPr/>
          </p:nvGrpSpPr>
          <p:grpSpPr>
            <a:xfrm>
              <a:off x="-7872299" y="3413350"/>
              <a:ext cx="3114674" cy="1196821"/>
              <a:chOff x="-7957100" y="3457738"/>
              <a:chExt cx="4303225" cy="1431775"/>
            </a:xfrm>
          </p:grpSpPr>
          <p:sp>
            <p:nvSpPr>
              <p:cNvPr id="1975" name="Google Shape;1975;p13"/>
              <p:cNvSpPr/>
              <p:nvPr/>
            </p:nvSpPr>
            <p:spPr>
              <a:xfrm>
                <a:off x="-7957100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6" name="Google Shape;1976;p13"/>
              <p:cNvSpPr/>
              <p:nvPr/>
            </p:nvSpPr>
            <p:spPr>
              <a:xfrm rot="10800000">
                <a:off x="-7957061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7" name="Google Shape;1977;p13"/>
              <p:cNvSpPr/>
              <p:nvPr/>
            </p:nvSpPr>
            <p:spPr>
              <a:xfrm>
                <a:off x="-6911089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8" name="Google Shape;1978;p13"/>
              <p:cNvSpPr/>
              <p:nvPr/>
            </p:nvSpPr>
            <p:spPr>
              <a:xfrm rot="10800000">
                <a:off x="-6911050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9" name="Google Shape;1979;p13"/>
              <p:cNvSpPr/>
              <p:nvPr/>
            </p:nvSpPr>
            <p:spPr>
              <a:xfrm>
                <a:off x="-5680625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0" name="Google Shape;1980;p13"/>
              <p:cNvSpPr/>
              <p:nvPr/>
            </p:nvSpPr>
            <p:spPr>
              <a:xfrm rot="10800000">
                <a:off x="-5680586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1" name="Google Shape;1981;p13"/>
              <p:cNvSpPr/>
              <p:nvPr/>
            </p:nvSpPr>
            <p:spPr>
              <a:xfrm>
                <a:off x="-4634614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2" name="Google Shape;1982;p13"/>
              <p:cNvSpPr/>
              <p:nvPr/>
            </p:nvSpPr>
            <p:spPr>
              <a:xfrm rot="10800000">
                <a:off x="-4634575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83" name="Google Shape;1983;p13"/>
            <p:cNvSpPr/>
            <p:nvPr/>
          </p:nvSpPr>
          <p:spPr>
            <a:xfrm>
              <a:off x="-7591271" y="3501965"/>
              <a:ext cx="324130" cy="1019467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1</a:t>
              </a:r>
            </a:p>
          </p:txBody>
        </p:sp>
        <p:sp>
          <p:nvSpPr>
            <p:cNvPr id="1984" name="Google Shape;1984;p13"/>
            <p:cNvSpPr/>
            <p:nvPr/>
          </p:nvSpPr>
          <p:spPr>
            <a:xfrm>
              <a:off x="-7017550" y="3510482"/>
              <a:ext cx="568455" cy="100245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7</a:t>
              </a:r>
            </a:p>
          </p:txBody>
        </p:sp>
        <p:sp>
          <p:nvSpPr>
            <p:cNvPr id="1985" name="Google Shape;1985;p13"/>
            <p:cNvSpPr/>
            <p:nvPr/>
          </p:nvSpPr>
          <p:spPr>
            <a:xfrm>
              <a:off x="-6131725" y="3510482"/>
              <a:ext cx="568455" cy="1002452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7</a:t>
              </a:r>
            </a:p>
          </p:txBody>
        </p:sp>
        <p:sp>
          <p:nvSpPr>
            <p:cNvPr id="1986" name="Google Shape;1986;p13"/>
            <p:cNvSpPr/>
            <p:nvPr/>
          </p:nvSpPr>
          <p:spPr>
            <a:xfrm>
              <a:off x="-5398300" y="3510545"/>
              <a:ext cx="580733" cy="103648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6</a:t>
              </a:r>
            </a:p>
          </p:txBody>
        </p:sp>
        <p:sp>
          <p:nvSpPr>
            <p:cNvPr id="1987" name="Google Shape;1987;p13"/>
            <p:cNvSpPr/>
            <p:nvPr/>
          </p:nvSpPr>
          <p:spPr>
            <a:xfrm>
              <a:off x="-7816226" y="4086225"/>
              <a:ext cx="362924" cy="17144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Year</a:t>
              </a:r>
            </a:p>
          </p:txBody>
        </p:sp>
      </p:grpSp>
      <p:grpSp>
        <p:nvGrpSpPr>
          <p:cNvPr id="1988" name="Google Shape;1988;p13"/>
          <p:cNvGrpSpPr/>
          <p:nvPr/>
        </p:nvGrpSpPr>
        <p:grpSpPr>
          <a:xfrm>
            <a:off x="-4042086" y="4678290"/>
            <a:ext cx="3114674" cy="1196821"/>
            <a:chOff x="-7872299" y="3413350"/>
            <a:chExt cx="3114674" cy="1196821"/>
          </a:xfrm>
        </p:grpSpPr>
        <p:grpSp>
          <p:nvGrpSpPr>
            <p:cNvPr id="1989" name="Google Shape;1989;p13"/>
            <p:cNvGrpSpPr/>
            <p:nvPr/>
          </p:nvGrpSpPr>
          <p:grpSpPr>
            <a:xfrm>
              <a:off x="-7872299" y="3413350"/>
              <a:ext cx="3114674" cy="1196821"/>
              <a:chOff x="-7957100" y="3457738"/>
              <a:chExt cx="4303225" cy="1431775"/>
            </a:xfrm>
          </p:grpSpPr>
          <p:sp>
            <p:nvSpPr>
              <p:cNvPr id="1990" name="Google Shape;1990;p13"/>
              <p:cNvSpPr/>
              <p:nvPr/>
            </p:nvSpPr>
            <p:spPr>
              <a:xfrm>
                <a:off x="-7957100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1" name="Google Shape;1991;p13"/>
              <p:cNvSpPr/>
              <p:nvPr/>
            </p:nvSpPr>
            <p:spPr>
              <a:xfrm rot="10800000">
                <a:off x="-7957061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2" name="Google Shape;1992;p13"/>
              <p:cNvSpPr/>
              <p:nvPr/>
            </p:nvSpPr>
            <p:spPr>
              <a:xfrm>
                <a:off x="-6911089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3" name="Google Shape;1993;p13"/>
              <p:cNvSpPr/>
              <p:nvPr/>
            </p:nvSpPr>
            <p:spPr>
              <a:xfrm rot="10800000">
                <a:off x="-6911050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4" name="Google Shape;1994;p13"/>
              <p:cNvSpPr/>
              <p:nvPr/>
            </p:nvSpPr>
            <p:spPr>
              <a:xfrm>
                <a:off x="-5680625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5" name="Google Shape;1995;p13"/>
              <p:cNvSpPr/>
              <p:nvPr/>
            </p:nvSpPr>
            <p:spPr>
              <a:xfrm rot="10800000">
                <a:off x="-5680586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6" name="Google Shape;1996;p13"/>
              <p:cNvSpPr/>
              <p:nvPr/>
            </p:nvSpPr>
            <p:spPr>
              <a:xfrm>
                <a:off x="-4634614" y="3457738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666666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7" name="Google Shape;1997;p13"/>
              <p:cNvSpPr/>
              <p:nvPr/>
            </p:nvSpPr>
            <p:spPr>
              <a:xfrm rot="10800000">
                <a:off x="-4634575" y="4213013"/>
                <a:ext cx="980700" cy="676500"/>
              </a:xfrm>
              <a:prstGeom prst="round2SameRect">
                <a:avLst>
                  <a:gd fmla="val 31569" name="adj1"/>
                  <a:gd fmla="val 0" name="adj2"/>
                </a:avLst>
              </a:prstGeom>
              <a:solidFill>
                <a:srgbClr val="B7B7B7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98" name="Google Shape;1998;p13"/>
            <p:cNvSpPr/>
            <p:nvPr/>
          </p:nvSpPr>
          <p:spPr>
            <a:xfrm>
              <a:off x="-7591271" y="3501965"/>
              <a:ext cx="324130" cy="1019467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1</a:t>
              </a:r>
            </a:p>
          </p:txBody>
        </p:sp>
        <p:sp>
          <p:nvSpPr>
            <p:cNvPr id="1999" name="Google Shape;1999;p13"/>
            <p:cNvSpPr/>
            <p:nvPr/>
          </p:nvSpPr>
          <p:spPr>
            <a:xfrm>
              <a:off x="-7017550" y="3510482"/>
              <a:ext cx="573366" cy="103648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0</a:t>
              </a:r>
            </a:p>
          </p:txBody>
        </p:sp>
        <p:sp>
          <p:nvSpPr>
            <p:cNvPr id="2000" name="Google Shape;2000;p13"/>
            <p:cNvSpPr/>
            <p:nvPr/>
          </p:nvSpPr>
          <p:spPr>
            <a:xfrm>
              <a:off x="-6131725" y="3510482"/>
              <a:ext cx="607744" cy="1015213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4</a:t>
              </a:r>
            </a:p>
          </p:txBody>
        </p:sp>
        <p:sp>
          <p:nvSpPr>
            <p:cNvPr id="2001" name="Google Shape;2001;p13"/>
            <p:cNvSpPr/>
            <p:nvPr/>
          </p:nvSpPr>
          <p:spPr>
            <a:xfrm>
              <a:off x="-5398300" y="3510545"/>
              <a:ext cx="583188" cy="1018049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5</a:t>
              </a:r>
            </a:p>
          </p:txBody>
        </p:sp>
        <p:sp>
          <p:nvSpPr>
            <p:cNvPr id="2002" name="Google Shape;2002;p13"/>
            <p:cNvSpPr/>
            <p:nvPr/>
          </p:nvSpPr>
          <p:spPr>
            <a:xfrm>
              <a:off x="-7782891" y="4095750"/>
              <a:ext cx="324125" cy="191750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PM</a:t>
              </a:r>
            </a:p>
          </p:txBody>
        </p:sp>
      </p:grpSp>
      <p:grpSp>
        <p:nvGrpSpPr>
          <p:cNvPr id="2003" name="Google Shape;2003;p13"/>
          <p:cNvGrpSpPr/>
          <p:nvPr/>
        </p:nvGrpSpPr>
        <p:grpSpPr>
          <a:xfrm>
            <a:off x="-4123750" y="7050849"/>
            <a:ext cx="3441300" cy="969300"/>
            <a:chOff x="-3856912" y="4933400"/>
            <a:chExt cx="3441300" cy="969300"/>
          </a:xfrm>
        </p:grpSpPr>
        <p:sp>
          <p:nvSpPr>
            <p:cNvPr id="2004" name="Google Shape;2004;p13"/>
            <p:cNvSpPr/>
            <p:nvPr/>
          </p:nvSpPr>
          <p:spPr>
            <a:xfrm>
              <a:off x="-3856912" y="4933400"/>
              <a:ext cx="3441300" cy="9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13"/>
            <p:cNvSpPr/>
            <p:nvPr/>
          </p:nvSpPr>
          <p:spPr>
            <a:xfrm>
              <a:off x="-3649900" y="5272050"/>
              <a:ext cx="3027300" cy="276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006" name="Google Shape;2006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1317825" y="5010538"/>
              <a:ext cx="815025" cy="8150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007" name="Google Shape;2007;p13"/>
          <p:cNvGrpSpPr/>
          <p:nvPr/>
        </p:nvGrpSpPr>
        <p:grpSpPr>
          <a:xfrm>
            <a:off x="-8021387" y="7075574"/>
            <a:ext cx="3441300" cy="969300"/>
            <a:chOff x="-8035612" y="4921100"/>
            <a:chExt cx="3441300" cy="969300"/>
          </a:xfrm>
        </p:grpSpPr>
        <p:sp>
          <p:nvSpPr>
            <p:cNvPr id="2008" name="Google Shape;2008;p13"/>
            <p:cNvSpPr/>
            <p:nvPr/>
          </p:nvSpPr>
          <p:spPr>
            <a:xfrm>
              <a:off x="-8035612" y="4921100"/>
              <a:ext cx="3441300" cy="9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13"/>
            <p:cNvSpPr/>
            <p:nvPr/>
          </p:nvSpPr>
          <p:spPr>
            <a:xfrm>
              <a:off x="-7828600" y="5259750"/>
              <a:ext cx="1608900" cy="2763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F5D0D0"/>
                </a:gs>
                <a:gs pos="100000">
                  <a:srgbClr val="D9686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13"/>
            <p:cNvSpPr/>
            <p:nvPr/>
          </p:nvSpPr>
          <p:spPr>
            <a:xfrm>
              <a:off x="-6203200" y="5267600"/>
              <a:ext cx="1412100" cy="276300"/>
            </a:xfrm>
            <a:prstGeom prst="roundRect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011" name="Google Shape;2011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6722475" y="5010538"/>
              <a:ext cx="815025" cy="8150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012" name="Google Shape;2012;p13"/>
          <p:cNvGrpSpPr/>
          <p:nvPr/>
        </p:nvGrpSpPr>
        <p:grpSpPr>
          <a:xfrm>
            <a:off x="-8021375" y="9195900"/>
            <a:ext cx="3441300" cy="969300"/>
            <a:chOff x="-8035612" y="4921100"/>
            <a:chExt cx="3441300" cy="969300"/>
          </a:xfrm>
        </p:grpSpPr>
        <p:sp>
          <p:nvSpPr>
            <p:cNvPr id="2013" name="Google Shape;2013;p13"/>
            <p:cNvSpPr/>
            <p:nvPr/>
          </p:nvSpPr>
          <p:spPr>
            <a:xfrm>
              <a:off x="-8035612" y="4921100"/>
              <a:ext cx="3441300" cy="9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13"/>
            <p:cNvSpPr/>
            <p:nvPr/>
          </p:nvSpPr>
          <p:spPr>
            <a:xfrm>
              <a:off x="-7795273" y="5267600"/>
              <a:ext cx="3004200" cy="276300"/>
            </a:xfrm>
            <a:prstGeom prst="roundRect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015" name="Google Shape;2015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7795300" y="4998238"/>
              <a:ext cx="815025" cy="8150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</p:grpSp>
      <p:grpSp>
        <p:nvGrpSpPr>
          <p:cNvPr id="2016" name="Google Shape;2016;p13"/>
          <p:cNvGrpSpPr/>
          <p:nvPr/>
        </p:nvGrpSpPr>
        <p:grpSpPr>
          <a:xfrm>
            <a:off x="-3682587" y="9195900"/>
            <a:ext cx="2559000" cy="2200575"/>
            <a:chOff x="-3629025" y="6390975"/>
            <a:chExt cx="2559000" cy="2200575"/>
          </a:xfrm>
        </p:grpSpPr>
        <p:sp>
          <p:nvSpPr>
            <p:cNvPr id="2017" name="Google Shape;2017;p13"/>
            <p:cNvSpPr/>
            <p:nvPr/>
          </p:nvSpPr>
          <p:spPr>
            <a:xfrm rot="10800000">
              <a:off x="-2994296" y="7622550"/>
              <a:ext cx="1275600" cy="969000"/>
            </a:xfrm>
            <a:prstGeom prst="triangle">
              <a:avLst>
                <a:gd fmla="val 50000" name="adj"/>
              </a:avLst>
            </a:prstGeom>
            <a:solidFill>
              <a:srgbClr val="E0666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13"/>
            <p:cNvSpPr/>
            <p:nvPr/>
          </p:nvSpPr>
          <p:spPr>
            <a:xfrm>
              <a:off x="-3629025" y="6390975"/>
              <a:ext cx="2559000" cy="1517400"/>
            </a:xfrm>
            <a:prstGeom prst="roundRect">
              <a:avLst>
                <a:gd fmla="val 16667" name="adj"/>
              </a:avLst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13"/>
            <p:cNvSpPr/>
            <p:nvPr/>
          </p:nvSpPr>
          <p:spPr>
            <a:xfrm>
              <a:off x="-3139097" y="6790835"/>
              <a:ext cx="844800" cy="708900"/>
            </a:xfrm>
            <a:prstGeom prst="heart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13"/>
            <p:cNvSpPr/>
            <p:nvPr/>
          </p:nvSpPr>
          <p:spPr>
            <a:xfrm>
              <a:off x="-2166375" y="6684699"/>
              <a:ext cx="447675" cy="815024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Arial"/>
                </a:rPr>
                <a:t>1</a:t>
              </a:r>
            </a:p>
          </p:txBody>
        </p:sp>
      </p:grpSp>
      <p:grpSp>
        <p:nvGrpSpPr>
          <p:cNvPr id="2021" name="Google Shape;2021;p13"/>
          <p:cNvGrpSpPr/>
          <p:nvPr/>
        </p:nvGrpSpPr>
        <p:grpSpPr>
          <a:xfrm>
            <a:off x="8413716" y="4117254"/>
            <a:ext cx="622818" cy="387881"/>
            <a:chOff x="4797800" y="1994125"/>
            <a:chExt cx="306475" cy="186025"/>
          </a:xfrm>
        </p:grpSpPr>
        <p:sp>
          <p:nvSpPr>
            <p:cNvPr id="2022" name="Google Shape;2022;p13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13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24" name="Google Shape;2024;p13"/>
          <p:cNvSpPr/>
          <p:nvPr/>
        </p:nvSpPr>
        <p:spPr>
          <a:xfrm>
            <a:off x="7556759" y="4141859"/>
            <a:ext cx="540311" cy="471597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5" name="Google Shape;2025;p13"/>
          <p:cNvSpPr/>
          <p:nvPr/>
        </p:nvSpPr>
        <p:spPr>
          <a:xfrm>
            <a:off x="6918709" y="4014276"/>
            <a:ext cx="324593" cy="609266"/>
          </a:xfrm>
          <a:custGeom>
            <a:rect b="b" l="l" r="r" t="t"/>
            <a:pathLst>
              <a:path extrusionOk="0" h="11688" w="6389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6" name="Google Shape;2026;p13"/>
          <p:cNvSpPr/>
          <p:nvPr/>
        </p:nvSpPr>
        <p:spPr>
          <a:xfrm>
            <a:off x="9265978" y="4118110"/>
            <a:ext cx="541226" cy="387881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7" name="Google Shape;2027;p13"/>
          <p:cNvSpPr/>
          <p:nvPr/>
        </p:nvSpPr>
        <p:spPr>
          <a:xfrm>
            <a:off x="10039937" y="4052546"/>
            <a:ext cx="513130" cy="519034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8" name="Google Shape;2028;p13"/>
          <p:cNvSpPr/>
          <p:nvPr/>
        </p:nvSpPr>
        <p:spPr>
          <a:xfrm>
            <a:off x="11560657" y="4104059"/>
            <a:ext cx="459633" cy="429739"/>
          </a:xfrm>
          <a:custGeom>
            <a:rect b="b" l="l" r="r" t="t"/>
            <a:pathLst>
              <a:path extrusionOk="0" h="8244" w="9047">
                <a:moveTo>
                  <a:pt x="464" y="1"/>
                </a:moveTo>
                <a:cubicBezTo>
                  <a:pt x="196" y="1"/>
                  <a:pt x="0" y="215"/>
                  <a:pt x="0" y="464"/>
                </a:cubicBezTo>
                <a:lnTo>
                  <a:pt x="0" y="5960"/>
                </a:lnTo>
                <a:cubicBezTo>
                  <a:pt x="0" y="6210"/>
                  <a:pt x="196" y="6406"/>
                  <a:pt x="464" y="6406"/>
                </a:cubicBezTo>
                <a:lnTo>
                  <a:pt x="5424" y="6406"/>
                </a:lnTo>
                <a:lnTo>
                  <a:pt x="7244" y="8244"/>
                </a:lnTo>
                <a:lnTo>
                  <a:pt x="7244" y="6424"/>
                </a:lnTo>
                <a:lnTo>
                  <a:pt x="8600" y="6424"/>
                </a:lnTo>
                <a:cubicBezTo>
                  <a:pt x="8850" y="6424"/>
                  <a:pt x="9046" y="6210"/>
                  <a:pt x="9046" y="5960"/>
                </a:cubicBezTo>
                <a:lnTo>
                  <a:pt x="9046" y="464"/>
                </a:lnTo>
                <a:cubicBezTo>
                  <a:pt x="9046" y="215"/>
                  <a:pt x="8850" y="1"/>
                  <a:pt x="860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29" name="Google Shape;2029;p13"/>
          <p:cNvGrpSpPr/>
          <p:nvPr/>
        </p:nvGrpSpPr>
        <p:grpSpPr>
          <a:xfrm>
            <a:off x="12399923" y="4123289"/>
            <a:ext cx="541226" cy="388819"/>
            <a:chOff x="4250025" y="2848800"/>
            <a:chExt cx="266325" cy="186475"/>
          </a:xfrm>
        </p:grpSpPr>
        <p:sp>
          <p:nvSpPr>
            <p:cNvPr id="2030" name="Google Shape;2030;p13"/>
            <p:cNvSpPr/>
            <p:nvPr/>
          </p:nvSpPr>
          <p:spPr>
            <a:xfrm>
              <a:off x="4250025" y="2848800"/>
              <a:ext cx="166425" cy="149900"/>
            </a:xfrm>
            <a:custGeom>
              <a:rect b="b" l="l" r="r" t="t"/>
              <a:pathLst>
                <a:path extrusionOk="0" h="5996" w="6657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13"/>
            <p:cNvSpPr/>
            <p:nvPr/>
          </p:nvSpPr>
          <p:spPr>
            <a:xfrm>
              <a:off x="4349950" y="2885375"/>
              <a:ext cx="166400" cy="149900"/>
            </a:xfrm>
            <a:custGeom>
              <a:rect b="b" l="l" r="r" t="t"/>
              <a:pathLst>
                <a:path extrusionOk="0" h="5996" w="6656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2" name="Google Shape;2032;p13"/>
          <p:cNvGrpSpPr/>
          <p:nvPr/>
        </p:nvGrpSpPr>
        <p:grpSpPr>
          <a:xfrm>
            <a:off x="13318176" y="4068399"/>
            <a:ext cx="527610" cy="499486"/>
            <a:chOff x="4707700" y="2822475"/>
            <a:chExt cx="259625" cy="239550"/>
          </a:xfrm>
        </p:grpSpPr>
        <p:sp>
          <p:nvSpPr>
            <p:cNvPr id="2033" name="Google Shape;2033;p13"/>
            <p:cNvSpPr/>
            <p:nvPr/>
          </p:nvSpPr>
          <p:spPr>
            <a:xfrm>
              <a:off x="4707700" y="2822475"/>
              <a:ext cx="259625" cy="176225"/>
            </a:xfrm>
            <a:custGeom>
              <a:rect b="b" l="l" r="r" t="t"/>
              <a:pathLst>
                <a:path extrusionOk="0" h="7049" w="10385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13"/>
            <p:cNvSpPr/>
            <p:nvPr/>
          </p:nvSpPr>
          <p:spPr>
            <a:xfrm>
              <a:off x="4754525" y="29919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13"/>
            <p:cNvSpPr/>
            <p:nvPr/>
          </p:nvSpPr>
          <p:spPr>
            <a:xfrm>
              <a:off x="4719750" y="3031675"/>
              <a:ext cx="29900" cy="30350"/>
            </a:xfrm>
            <a:custGeom>
              <a:rect b="b" l="l" r="r" t="t"/>
              <a:pathLst>
                <a:path extrusionOk="0" h="1214" w="1196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6" name="Google Shape;2036;p13"/>
          <p:cNvSpPr/>
          <p:nvPr/>
        </p:nvSpPr>
        <p:spPr>
          <a:xfrm>
            <a:off x="14046272" y="4074288"/>
            <a:ext cx="524003" cy="489529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7" name="Google Shape;2037;p13"/>
          <p:cNvSpPr/>
          <p:nvPr/>
        </p:nvSpPr>
        <p:spPr>
          <a:xfrm>
            <a:off x="14850958" y="4124549"/>
            <a:ext cx="541226" cy="388819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38" name="Google Shape;2038;p13"/>
          <p:cNvGrpSpPr/>
          <p:nvPr/>
        </p:nvGrpSpPr>
        <p:grpSpPr>
          <a:xfrm>
            <a:off x="15831827" y="4012570"/>
            <a:ext cx="540311" cy="610205"/>
            <a:chOff x="6425500" y="2795700"/>
            <a:chExt cx="265875" cy="292650"/>
          </a:xfrm>
        </p:grpSpPr>
        <p:sp>
          <p:nvSpPr>
            <p:cNvPr id="2039" name="Google Shape;2039;p13"/>
            <p:cNvSpPr/>
            <p:nvPr/>
          </p:nvSpPr>
          <p:spPr>
            <a:xfrm>
              <a:off x="6425500" y="2795700"/>
              <a:ext cx="265875" cy="292650"/>
            </a:xfrm>
            <a:custGeom>
              <a:rect b="b" l="l" r="r" t="t"/>
              <a:pathLst>
                <a:path extrusionOk="0" h="11706" w="10635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13"/>
            <p:cNvSpPr/>
            <p:nvPr/>
          </p:nvSpPr>
          <p:spPr>
            <a:xfrm>
              <a:off x="6515150" y="2868425"/>
              <a:ext cx="86575" cy="87000"/>
            </a:xfrm>
            <a:custGeom>
              <a:rect b="b" l="l" r="r" t="t"/>
              <a:pathLst>
                <a:path extrusionOk="0" h="3480" w="3463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1" name="Google Shape;2041;p13"/>
          <p:cNvSpPr/>
          <p:nvPr/>
        </p:nvSpPr>
        <p:spPr>
          <a:xfrm>
            <a:off x="16596237" y="4062687"/>
            <a:ext cx="542140" cy="513404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42" name="Google Shape;2042;p13"/>
          <p:cNvGrpSpPr/>
          <p:nvPr/>
        </p:nvGrpSpPr>
        <p:grpSpPr>
          <a:xfrm>
            <a:off x="17488850" y="4096211"/>
            <a:ext cx="538482" cy="444283"/>
            <a:chOff x="5549875" y="2418425"/>
            <a:chExt cx="264975" cy="213075"/>
          </a:xfrm>
        </p:grpSpPr>
        <p:sp>
          <p:nvSpPr>
            <p:cNvPr id="2043" name="Google Shape;2043;p13"/>
            <p:cNvSpPr/>
            <p:nvPr/>
          </p:nvSpPr>
          <p:spPr>
            <a:xfrm>
              <a:off x="5549875" y="2576925"/>
              <a:ext cx="42400" cy="54575"/>
            </a:xfrm>
            <a:custGeom>
              <a:rect b="b" l="l" r="r" t="t"/>
              <a:pathLst>
                <a:path extrusionOk="0" h="2183" w="1696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13"/>
            <p:cNvSpPr/>
            <p:nvPr/>
          </p:nvSpPr>
          <p:spPr>
            <a:xfrm>
              <a:off x="5576175" y="2418425"/>
              <a:ext cx="238675" cy="211200"/>
            </a:xfrm>
            <a:custGeom>
              <a:rect b="b" l="l" r="r" t="t"/>
              <a:pathLst>
                <a:path extrusionOk="0" h="8448" w="9547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5" name="Google Shape;2045;p13"/>
          <p:cNvSpPr/>
          <p:nvPr/>
        </p:nvSpPr>
        <p:spPr>
          <a:xfrm>
            <a:off x="6952686" y="5027876"/>
            <a:ext cx="256616" cy="582264"/>
          </a:xfrm>
          <a:custGeom>
            <a:rect b="b" l="l" r="r" t="t"/>
            <a:pathLst>
              <a:path extrusionOk="0" h="11170" w="5051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46" name="Google Shape;2046;p13"/>
          <p:cNvGrpSpPr/>
          <p:nvPr/>
        </p:nvGrpSpPr>
        <p:grpSpPr>
          <a:xfrm>
            <a:off x="8413504" y="5082078"/>
            <a:ext cx="460547" cy="471597"/>
            <a:chOff x="3739275" y="2525850"/>
            <a:chExt cx="226625" cy="226175"/>
          </a:xfrm>
        </p:grpSpPr>
        <p:sp>
          <p:nvSpPr>
            <p:cNvPr id="2047" name="Google Shape;2047;p13"/>
            <p:cNvSpPr/>
            <p:nvPr/>
          </p:nvSpPr>
          <p:spPr>
            <a:xfrm>
              <a:off x="377942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393" y="0"/>
                  </a:moveTo>
                  <a:cubicBezTo>
                    <a:pt x="179" y="0"/>
                    <a:pt x="1" y="178"/>
                    <a:pt x="1" y="410"/>
                  </a:cubicBezTo>
                  <a:lnTo>
                    <a:pt x="1" y="1195"/>
                  </a:lnTo>
                  <a:cubicBezTo>
                    <a:pt x="1" y="1427"/>
                    <a:pt x="179" y="1606"/>
                    <a:pt x="393" y="1606"/>
                  </a:cubicBezTo>
                  <a:cubicBezTo>
                    <a:pt x="625" y="1606"/>
                    <a:pt x="804" y="1427"/>
                    <a:pt x="804" y="1195"/>
                  </a:cubicBezTo>
                  <a:lnTo>
                    <a:pt x="804" y="410"/>
                  </a:lnTo>
                  <a:cubicBezTo>
                    <a:pt x="804" y="178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13"/>
            <p:cNvSpPr/>
            <p:nvPr/>
          </p:nvSpPr>
          <p:spPr>
            <a:xfrm>
              <a:off x="3739275" y="2605675"/>
              <a:ext cx="226625" cy="146350"/>
            </a:xfrm>
            <a:custGeom>
              <a:rect b="b" l="l" r="r" t="t"/>
              <a:pathLst>
                <a:path extrusionOk="0" h="5854" w="9065">
                  <a:moveTo>
                    <a:pt x="2927" y="804"/>
                  </a:moveTo>
                  <a:lnTo>
                    <a:pt x="2927" y="1856"/>
                  </a:lnTo>
                  <a:lnTo>
                    <a:pt x="804" y="1856"/>
                  </a:lnTo>
                  <a:lnTo>
                    <a:pt x="804" y="804"/>
                  </a:lnTo>
                  <a:close/>
                  <a:moveTo>
                    <a:pt x="5604" y="804"/>
                  </a:moveTo>
                  <a:lnTo>
                    <a:pt x="5604" y="1856"/>
                  </a:lnTo>
                  <a:lnTo>
                    <a:pt x="3462" y="1856"/>
                  </a:lnTo>
                  <a:lnTo>
                    <a:pt x="3462" y="804"/>
                  </a:lnTo>
                  <a:close/>
                  <a:moveTo>
                    <a:pt x="8262" y="804"/>
                  </a:moveTo>
                  <a:lnTo>
                    <a:pt x="8262" y="1856"/>
                  </a:lnTo>
                  <a:lnTo>
                    <a:pt x="6121" y="1856"/>
                  </a:lnTo>
                  <a:lnTo>
                    <a:pt x="6121" y="804"/>
                  </a:lnTo>
                  <a:close/>
                  <a:moveTo>
                    <a:pt x="2927" y="2392"/>
                  </a:moveTo>
                  <a:lnTo>
                    <a:pt x="2927" y="3462"/>
                  </a:lnTo>
                  <a:lnTo>
                    <a:pt x="804" y="3462"/>
                  </a:lnTo>
                  <a:lnTo>
                    <a:pt x="804" y="2392"/>
                  </a:lnTo>
                  <a:close/>
                  <a:moveTo>
                    <a:pt x="5604" y="2392"/>
                  </a:moveTo>
                  <a:lnTo>
                    <a:pt x="5604" y="3462"/>
                  </a:lnTo>
                  <a:lnTo>
                    <a:pt x="3462" y="3462"/>
                  </a:lnTo>
                  <a:lnTo>
                    <a:pt x="3462" y="2392"/>
                  </a:lnTo>
                  <a:close/>
                  <a:moveTo>
                    <a:pt x="8262" y="2392"/>
                  </a:moveTo>
                  <a:lnTo>
                    <a:pt x="8262" y="3462"/>
                  </a:lnTo>
                  <a:lnTo>
                    <a:pt x="6121" y="3462"/>
                  </a:lnTo>
                  <a:lnTo>
                    <a:pt x="6121" y="2392"/>
                  </a:lnTo>
                  <a:close/>
                  <a:moveTo>
                    <a:pt x="2927" y="3980"/>
                  </a:moveTo>
                  <a:lnTo>
                    <a:pt x="2927" y="5050"/>
                  </a:lnTo>
                  <a:lnTo>
                    <a:pt x="804" y="5050"/>
                  </a:lnTo>
                  <a:lnTo>
                    <a:pt x="804" y="3980"/>
                  </a:lnTo>
                  <a:close/>
                  <a:moveTo>
                    <a:pt x="5604" y="3980"/>
                  </a:moveTo>
                  <a:lnTo>
                    <a:pt x="5604" y="5050"/>
                  </a:lnTo>
                  <a:lnTo>
                    <a:pt x="3462" y="5050"/>
                  </a:lnTo>
                  <a:lnTo>
                    <a:pt x="3462" y="3980"/>
                  </a:lnTo>
                  <a:close/>
                  <a:moveTo>
                    <a:pt x="8262" y="3980"/>
                  </a:moveTo>
                  <a:lnTo>
                    <a:pt x="8262" y="5050"/>
                  </a:lnTo>
                  <a:lnTo>
                    <a:pt x="6121" y="5050"/>
                  </a:lnTo>
                  <a:lnTo>
                    <a:pt x="6121" y="3980"/>
                  </a:lnTo>
                  <a:close/>
                  <a:moveTo>
                    <a:pt x="1" y="1"/>
                  </a:moveTo>
                  <a:lnTo>
                    <a:pt x="1" y="5853"/>
                  </a:lnTo>
                  <a:lnTo>
                    <a:pt x="9065" y="5853"/>
                  </a:lnTo>
                  <a:lnTo>
                    <a:pt x="90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13"/>
            <p:cNvSpPr/>
            <p:nvPr/>
          </p:nvSpPr>
          <p:spPr>
            <a:xfrm>
              <a:off x="390567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411" y="0"/>
                  </a:moveTo>
                  <a:cubicBezTo>
                    <a:pt x="179" y="0"/>
                    <a:pt x="0" y="178"/>
                    <a:pt x="0" y="410"/>
                  </a:cubicBezTo>
                  <a:lnTo>
                    <a:pt x="0" y="1195"/>
                  </a:lnTo>
                  <a:cubicBezTo>
                    <a:pt x="0" y="1427"/>
                    <a:pt x="179" y="1606"/>
                    <a:pt x="411" y="1606"/>
                  </a:cubicBezTo>
                  <a:cubicBezTo>
                    <a:pt x="643" y="1606"/>
                    <a:pt x="803" y="1427"/>
                    <a:pt x="803" y="1195"/>
                  </a:cubicBezTo>
                  <a:lnTo>
                    <a:pt x="803" y="410"/>
                  </a:lnTo>
                  <a:cubicBezTo>
                    <a:pt x="803" y="178"/>
                    <a:pt x="643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13"/>
            <p:cNvSpPr/>
            <p:nvPr/>
          </p:nvSpPr>
          <p:spPr>
            <a:xfrm>
              <a:off x="3739275" y="2545900"/>
              <a:ext cx="226625" cy="46425"/>
            </a:xfrm>
            <a:custGeom>
              <a:rect b="b" l="l" r="r" t="t"/>
              <a:pathLst>
                <a:path extrusionOk="0" h="1857" w="9065">
                  <a:moveTo>
                    <a:pt x="1" y="1"/>
                  </a:moveTo>
                  <a:lnTo>
                    <a:pt x="1" y="1857"/>
                  </a:lnTo>
                  <a:lnTo>
                    <a:pt x="9065" y="1857"/>
                  </a:lnTo>
                  <a:lnTo>
                    <a:pt x="9065" y="1"/>
                  </a:lnTo>
                  <a:lnTo>
                    <a:pt x="7994" y="1"/>
                  </a:lnTo>
                  <a:lnTo>
                    <a:pt x="7994" y="393"/>
                  </a:lnTo>
                  <a:cubicBezTo>
                    <a:pt x="7994" y="929"/>
                    <a:pt x="7584" y="1321"/>
                    <a:pt x="7067" y="1321"/>
                  </a:cubicBezTo>
                  <a:cubicBezTo>
                    <a:pt x="6549" y="1321"/>
                    <a:pt x="6121" y="929"/>
                    <a:pt x="6121" y="393"/>
                  </a:cubicBezTo>
                  <a:lnTo>
                    <a:pt x="6121" y="1"/>
                  </a:lnTo>
                  <a:lnTo>
                    <a:pt x="2927" y="1"/>
                  </a:lnTo>
                  <a:lnTo>
                    <a:pt x="2927" y="393"/>
                  </a:lnTo>
                  <a:cubicBezTo>
                    <a:pt x="2927" y="929"/>
                    <a:pt x="2535" y="1321"/>
                    <a:pt x="1999" y="1321"/>
                  </a:cubicBezTo>
                  <a:cubicBezTo>
                    <a:pt x="1482" y="1321"/>
                    <a:pt x="1072" y="929"/>
                    <a:pt x="1072" y="39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1" name="Google Shape;2051;p13"/>
          <p:cNvGrpSpPr/>
          <p:nvPr/>
        </p:nvGrpSpPr>
        <p:grpSpPr>
          <a:xfrm>
            <a:off x="7603788" y="5041131"/>
            <a:ext cx="418836" cy="553490"/>
            <a:chOff x="4518575" y="2506200"/>
            <a:chExt cx="206100" cy="265450"/>
          </a:xfrm>
        </p:grpSpPr>
        <p:sp>
          <p:nvSpPr>
            <p:cNvPr id="2052" name="Google Shape;2052;p13"/>
            <p:cNvSpPr/>
            <p:nvPr/>
          </p:nvSpPr>
          <p:spPr>
            <a:xfrm>
              <a:off x="4518575" y="2506200"/>
              <a:ext cx="206100" cy="265450"/>
            </a:xfrm>
            <a:custGeom>
              <a:rect b="b" l="l" r="r" t="t"/>
              <a:pathLst>
                <a:path extrusionOk="0" h="10618" w="8244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13"/>
            <p:cNvSpPr/>
            <p:nvPr/>
          </p:nvSpPr>
          <p:spPr>
            <a:xfrm>
              <a:off x="4628300" y="25557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13"/>
            <p:cNvSpPr/>
            <p:nvPr/>
          </p:nvSpPr>
          <p:spPr>
            <a:xfrm>
              <a:off x="4628300" y="2608800"/>
              <a:ext cx="56225" cy="13425"/>
            </a:xfrm>
            <a:custGeom>
              <a:rect b="b" l="l" r="r" t="t"/>
              <a:pathLst>
                <a:path extrusionOk="0" h="537" w="2249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13"/>
            <p:cNvSpPr/>
            <p:nvPr/>
          </p:nvSpPr>
          <p:spPr>
            <a:xfrm>
              <a:off x="4628300" y="27154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13"/>
            <p:cNvSpPr/>
            <p:nvPr/>
          </p:nvSpPr>
          <p:spPr>
            <a:xfrm>
              <a:off x="4628300" y="2662325"/>
              <a:ext cx="56225" cy="12975"/>
            </a:xfrm>
            <a:custGeom>
              <a:rect b="b" l="l" r="r" t="t"/>
              <a:pathLst>
                <a:path extrusionOk="0" h="519" w="2249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13"/>
            <p:cNvSpPr/>
            <p:nvPr/>
          </p:nvSpPr>
          <p:spPr>
            <a:xfrm>
              <a:off x="4558275" y="25392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13"/>
            <p:cNvSpPr/>
            <p:nvPr/>
          </p:nvSpPr>
          <p:spPr>
            <a:xfrm>
              <a:off x="4558275" y="2592300"/>
              <a:ext cx="49525" cy="40625"/>
            </a:xfrm>
            <a:custGeom>
              <a:rect b="b" l="l" r="r" t="t"/>
              <a:pathLst>
                <a:path extrusionOk="0" h="1625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13"/>
            <p:cNvSpPr/>
            <p:nvPr/>
          </p:nvSpPr>
          <p:spPr>
            <a:xfrm>
              <a:off x="4558275" y="2645375"/>
              <a:ext cx="49525" cy="41075"/>
            </a:xfrm>
            <a:custGeom>
              <a:rect b="b" l="l" r="r" t="t"/>
              <a:pathLst>
                <a:path extrusionOk="0" h="1643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13"/>
            <p:cNvSpPr/>
            <p:nvPr/>
          </p:nvSpPr>
          <p:spPr>
            <a:xfrm>
              <a:off x="4558275" y="26980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1" name="Google Shape;2061;p13"/>
          <p:cNvGrpSpPr/>
          <p:nvPr/>
        </p:nvGrpSpPr>
        <p:grpSpPr>
          <a:xfrm>
            <a:off x="9265711" y="5082505"/>
            <a:ext cx="460598" cy="471597"/>
            <a:chOff x="4164375" y="1677425"/>
            <a:chExt cx="226650" cy="226175"/>
          </a:xfrm>
        </p:grpSpPr>
        <p:sp>
          <p:nvSpPr>
            <p:cNvPr id="2062" name="Google Shape;2062;p13"/>
            <p:cNvSpPr/>
            <p:nvPr/>
          </p:nvSpPr>
          <p:spPr>
            <a:xfrm>
              <a:off x="4164375" y="1677425"/>
              <a:ext cx="226650" cy="226175"/>
            </a:xfrm>
            <a:custGeom>
              <a:rect b="b" l="l" r="r" t="t"/>
              <a:pathLst>
                <a:path extrusionOk="0" h="9047" w="9066">
                  <a:moveTo>
                    <a:pt x="1" y="0"/>
                  </a:moveTo>
                  <a:lnTo>
                    <a:pt x="1" y="9047"/>
                  </a:lnTo>
                  <a:lnTo>
                    <a:pt x="9065" y="9047"/>
                  </a:lnTo>
                  <a:lnTo>
                    <a:pt x="9065" y="8244"/>
                  </a:lnTo>
                  <a:lnTo>
                    <a:pt x="804" y="824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13"/>
            <p:cNvSpPr/>
            <p:nvPr/>
          </p:nvSpPr>
          <p:spPr>
            <a:xfrm>
              <a:off x="4204525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13"/>
            <p:cNvSpPr/>
            <p:nvPr/>
          </p:nvSpPr>
          <p:spPr>
            <a:xfrm>
              <a:off x="4254500" y="1677425"/>
              <a:ext cx="36600" cy="186475"/>
            </a:xfrm>
            <a:custGeom>
              <a:rect b="b" l="l" r="r" t="t"/>
              <a:pathLst>
                <a:path extrusionOk="0" h="7459" w="1464">
                  <a:moveTo>
                    <a:pt x="0" y="0"/>
                  </a:moveTo>
                  <a:lnTo>
                    <a:pt x="0" y="7459"/>
                  </a:lnTo>
                  <a:lnTo>
                    <a:pt x="1463" y="745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13"/>
            <p:cNvSpPr/>
            <p:nvPr/>
          </p:nvSpPr>
          <p:spPr>
            <a:xfrm>
              <a:off x="4304450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13"/>
            <p:cNvSpPr/>
            <p:nvPr/>
          </p:nvSpPr>
          <p:spPr>
            <a:xfrm>
              <a:off x="4354400" y="1803650"/>
              <a:ext cx="36625" cy="60250"/>
            </a:xfrm>
            <a:custGeom>
              <a:rect b="b" l="l" r="r" t="t"/>
              <a:pathLst>
                <a:path extrusionOk="0" h="2410" w="1465">
                  <a:moveTo>
                    <a:pt x="1" y="1"/>
                  </a:moveTo>
                  <a:lnTo>
                    <a:pt x="1" y="2410"/>
                  </a:lnTo>
                  <a:lnTo>
                    <a:pt x="1464" y="24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7" name="Google Shape;2067;p13"/>
          <p:cNvGrpSpPr/>
          <p:nvPr/>
        </p:nvGrpSpPr>
        <p:grpSpPr>
          <a:xfrm>
            <a:off x="10885910" y="5069027"/>
            <a:ext cx="459633" cy="471597"/>
            <a:chOff x="5226025" y="1677425"/>
            <a:chExt cx="226175" cy="226175"/>
          </a:xfrm>
        </p:grpSpPr>
        <p:sp>
          <p:nvSpPr>
            <p:cNvPr id="2068" name="Google Shape;2068;p13"/>
            <p:cNvSpPr/>
            <p:nvPr/>
          </p:nvSpPr>
          <p:spPr>
            <a:xfrm>
              <a:off x="5226025" y="1677425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13"/>
            <p:cNvSpPr/>
            <p:nvPr/>
          </p:nvSpPr>
          <p:spPr>
            <a:xfrm>
              <a:off x="5259025" y="1733625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54" y="1"/>
                  </a:moveTo>
                  <a:lnTo>
                    <a:pt x="1" y="571"/>
                  </a:lnTo>
                  <a:lnTo>
                    <a:pt x="2410" y="2980"/>
                  </a:lnTo>
                  <a:lnTo>
                    <a:pt x="3213" y="2177"/>
                  </a:lnTo>
                  <a:lnTo>
                    <a:pt x="4533" y="3516"/>
                  </a:lnTo>
                  <a:lnTo>
                    <a:pt x="5336" y="2713"/>
                  </a:lnTo>
                  <a:lnTo>
                    <a:pt x="6389" y="3765"/>
                  </a:lnTo>
                  <a:lnTo>
                    <a:pt x="5603" y="4533"/>
                  </a:lnTo>
                  <a:lnTo>
                    <a:pt x="7727" y="4533"/>
                  </a:lnTo>
                  <a:lnTo>
                    <a:pt x="7727" y="2409"/>
                  </a:lnTo>
                  <a:lnTo>
                    <a:pt x="6942" y="3194"/>
                  </a:lnTo>
                  <a:lnTo>
                    <a:pt x="5336" y="1589"/>
                  </a:lnTo>
                  <a:lnTo>
                    <a:pt x="4533" y="2391"/>
                  </a:lnTo>
                  <a:lnTo>
                    <a:pt x="3213" y="1053"/>
                  </a:lnTo>
                  <a:lnTo>
                    <a:pt x="2410" y="18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0" name="Google Shape;2070;p13"/>
          <p:cNvGrpSpPr/>
          <p:nvPr/>
        </p:nvGrpSpPr>
        <p:grpSpPr>
          <a:xfrm>
            <a:off x="10076388" y="5069239"/>
            <a:ext cx="459633" cy="471597"/>
            <a:chOff x="4835275" y="1198350"/>
            <a:chExt cx="226175" cy="226175"/>
          </a:xfrm>
        </p:grpSpPr>
        <p:sp>
          <p:nvSpPr>
            <p:cNvPr id="2071" name="Google Shape;2071;p13"/>
            <p:cNvSpPr/>
            <p:nvPr/>
          </p:nvSpPr>
          <p:spPr>
            <a:xfrm>
              <a:off x="4835275" y="1198350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4868275" y="1255000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3" name="Google Shape;2073;p13"/>
          <p:cNvGrpSpPr/>
          <p:nvPr/>
        </p:nvGrpSpPr>
        <p:grpSpPr>
          <a:xfrm>
            <a:off x="12668925" y="5044612"/>
            <a:ext cx="533961" cy="547912"/>
            <a:chOff x="968775" y="1180050"/>
            <a:chExt cx="262750" cy="262775"/>
          </a:xfrm>
        </p:grpSpPr>
        <p:sp>
          <p:nvSpPr>
            <p:cNvPr id="2074" name="Google Shape;2074;p13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7" name="Google Shape;2077;p13"/>
          <p:cNvGrpSpPr/>
          <p:nvPr/>
        </p:nvGrpSpPr>
        <p:grpSpPr>
          <a:xfrm>
            <a:off x="11692755" y="5147198"/>
            <a:ext cx="593809" cy="342686"/>
            <a:chOff x="1678900" y="1231350"/>
            <a:chExt cx="292200" cy="164350"/>
          </a:xfrm>
        </p:grpSpPr>
        <p:sp>
          <p:nvSpPr>
            <p:cNvPr id="2078" name="Google Shape;2078;p13"/>
            <p:cNvSpPr/>
            <p:nvPr/>
          </p:nvSpPr>
          <p:spPr>
            <a:xfrm>
              <a:off x="1678900" y="1231350"/>
              <a:ext cx="233775" cy="159725"/>
            </a:xfrm>
            <a:custGeom>
              <a:rect b="b" l="l" r="r" t="t"/>
              <a:pathLst>
                <a:path extrusionOk="0" h="6389" w="9351">
                  <a:moveTo>
                    <a:pt x="5853" y="1"/>
                  </a:moveTo>
                  <a:cubicBezTo>
                    <a:pt x="2624" y="1"/>
                    <a:pt x="1" y="2641"/>
                    <a:pt x="1" y="5871"/>
                  </a:cubicBezTo>
                  <a:lnTo>
                    <a:pt x="1" y="6388"/>
                  </a:lnTo>
                  <a:lnTo>
                    <a:pt x="786" y="6388"/>
                  </a:lnTo>
                  <a:lnTo>
                    <a:pt x="786" y="5871"/>
                  </a:lnTo>
                  <a:cubicBezTo>
                    <a:pt x="786" y="5318"/>
                    <a:pt x="893" y="4783"/>
                    <a:pt x="1053" y="4301"/>
                  </a:cubicBezTo>
                  <a:lnTo>
                    <a:pt x="1535" y="4497"/>
                  </a:lnTo>
                  <a:cubicBezTo>
                    <a:pt x="1589" y="4319"/>
                    <a:pt x="1660" y="4158"/>
                    <a:pt x="1731" y="3997"/>
                  </a:cubicBezTo>
                  <a:lnTo>
                    <a:pt x="1232" y="3801"/>
                  </a:lnTo>
                  <a:cubicBezTo>
                    <a:pt x="1428" y="3355"/>
                    <a:pt x="1714" y="2927"/>
                    <a:pt x="2035" y="2570"/>
                  </a:cubicBezTo>
                  <a:lnTo>
                    <a:pt x="2410" y="2927"/>
                  </a:lnTo>
                  <a:cubicBezTo>
                    <a:pt x="2517" y="2802"/>
                    <a:pt x="2641" y="2677"/>
                    <a:pt x="2784" y="2552"/>
                  </a:cubicBezTo>
                  <a:lnTo>
                    <a:pt x="2410" y="2178"/>
                  </a:lnTo>
                  <a:cubicBezTo>
                    <a:pt x="2766" y="1839"/>
                    <a:pt x="3177" y="1553"/>
                    <a:pt x="3623" y="1321"/>
                  </a:cubicBezTo>
                  <a:lnTo>
                    <a:pt x="3819" y="1821"/>
                  </a:lnTo>
                  <a:cubicBezTo>
                    <a:pt x="3980" y="1731"/>
                    <a:pt x="4158" y="1678"/>
                    <a:pt x="4319" y="1607"/>
                  </a:cubicBezTo>
                  <a:lnTo>
                    <a:pt x="4122" y="1107"/>
                  </a:lnTo>
                  <a:cubicBezTo>
                    <a:pt x="4568" y="946"/>
                    <a:pt x="5068" y="839"/>
                    <a:pt x="5586" y="821"/>
                  </a:cubicBezTo>
                  <a:lnTo>
                    <a:pt x="5586" y="1357"/>
                  </a:lnTo>
                  <a:cubicBezTo>
                    <a:pt x="5675" y="1357"/>
                    <a:pt x="5746" y="1339"/>
                    <a:pt x="5853" y="1339"/>
                  </a:cubicBezTo>
                  <a:cubicBezTo>
                    <a:pt x="5942" y="1339"/>
                    <a:pt x="6014" y="1339"/>
                    <a:pt x="6103" y="1357"/>
                  </a:cubicBezTo>
                  <a:lnTo>
                    <a:pt x="6103" y="821"/>
                  </a:lnTo>
                  <a:cubicBezTo>
                    <a:pt x="6638" y="839"/>
                    <a:pt x="7120" y="964"/>
                    <a:pt x="7566" y="1125"/>
                  </a:cubicBezTo>
                  <a:lnTo>
                    <a:pt x="7370" y="1607"/>
                  </a:lnTo>
                  <a:cubicBezTo>
                    <a:pt x="7548" y="1678"/>
                    <a:pt x="7709" y="1731"/>
                    <a:pt x="7869" y="1821"/>
                  </a:cubicBezTo>
                  <a:lnTo>
                    <a:pt x="8066" y="1321"/>
                  </a:lnTo>
                  <a:cubicBezTo>
                    <a:pt x="8315" y="1446"/>
                    <a:pt x="8547" y="1589"/>
                    <a:pt x="8761" y="1749"/>
                  </a:cubicBezTo>
                  <a:lnTo>
                    <a:pt x="9350" y="1178"/>
                  </a:lnTo>
                  <a:cubicBezTo>
                    <a:pt x="8369" y="447"/>
                    <a:pt x="7173" y="1"/>
                    <a:pt x="58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13"/>
            <p:cNvSpPr/>
            <p:nvPr/>
          </p:nvSpPr>
          <p:spPr>
            <a:xfrm>
              <a:off x="1927800" y="1294250"/>
              <a:ext cx="43300" cy="96825"/>
            </a:xfrm>
            <a:custGeom>
              <a:rect b="b" l="l" r="r" t="t"/>
              <a:pathLst>
                <a:path extrusionOk="0" h="3873" w="1732">
                  <a:moveTo>
                    <a:pt x="697" y="1"/>
                  </a:moveTo>
                  <a:lnTo>
                    <a:pt x="126" y="571"/>
                  </a:lnTo>
                  <a:cubicBezTo>
                    <a:pt x="269" y="786"/>
                    <a:pt x="393" y="1035"/>
                    <a:pt x="501" y="1267"/>
                  </a:cubicBezTo>
                  <a:lnTo>
                    <a:pt x="1" y="1481"/>
                  </a:lnTo>
                  <a:cubicBezTo>
                    <a:pt x="72" y="1642"/>
                    <a:pt x="144" y="1820"/>
                    <a:pt x="197" y="1981"/>
                  </a:cubicBezTo>
                  <a:lnTo>
                    <a:pt x="697" y="1785"/>
                  </a:lnTo>
                  <a:cubicBezTo>
                    <a:pt x="840" y="2267"/>
                    <a:pt x="947" y="2802"/>
                    <a:pt x="947" y="3355"/>
                  </a:cubicBezTo>
                  <a:lnTo>
                    <a:pt x="947" y="3872"/>
                  </a:lnTo>
                  <a:lnTo>
                    <a:pt x="1732" y="3872"/>
                  </a:lnTo>
                  <a:lnTo>
                    <a:pt x="1732" y="3355"/>
                  </a:lnTo>
                  <a:cubicBezTo>
                    <a:pt x="1732" y="2106"/>
                    <a:pt x="1357" y="946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13"/>
            <p:cNvSpPr/>
            <p:nvPr/>
          </p:nvSpPr>
          <p:spPr>
            <a:xfrm>
              <a:off x="1809600" y="1267925"/>
              <a:ext cx="128500" cy="127775"/>
            </a:xfrm>
            <a:custGeom>
              <a:rect b="b" l="l" r="r" t="t"/>
              <a:pathLst>
                <a:path extrusionOk="0" h="5111" w="5140">
                  <a:moveTo>
                    <a:pt x="5139" y="1"/>
                  </a:moveTo>
                  <a:lnTo>
                    <a:pt x="250" y="4158"/>
                  </a:lnTo>
                  <a:cubicBezTo>
                    <a:pt x="215" y="4176"/>
                    <a:pt x="215" y="4194"/>
                    <a:pt x="179" y="4230"/>
                  </a:cubicBezTo>
                  <a:cubicBezTo>
                    <a:pt x="1" y="4461"/>
                    <a:pt x="18" y="4783"/>
                    <a:pt x="250" y="4997"/>
                  </a:cubicBezTo>
                  <a:cubicBezTo>
                    <a:pt x="351" y="5074"/>
                    <a:pt x="468" y="5111"/>
                    <a:pt x="584" y="5111"/>
                  </a:cubicBezTo>
                  <a:cubicBezTo>
                    <a:pt x="737" y="5111"/>
                    <a:pt x="888" y="5047"/>
                    <a:pt x="1000" y="4925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81" name="Google Shape;2081;p13"/>
          <p:cNvSpPr/>
          <p:nvPr/>
        </p:nvSpPr>
        <p:spPr>
          <a:xfrm>
            <a:off x="13720061" y="5027902"/>
            <a:ext cx="378091" cy="555314"/>
          </a:xfrm>
          <a:custGeom>
            <a:rect b="b" l="l" r="r" t="t"/>
            <a:pathLst>
              <a:path extrusionOk="0" h="10653" w="7442">
                <a:moveTo>
                  <a:pt x="6299" y="803"/>
                </a:moveTo>
                <a:cubicBezTo>
                  <a:pt x="6156" y="2106"/>
                  <a:pt x="5389" y="3926"/>
                  <a:pt x="4479" y="4622"/>
                </a:cubicBezTo>
                <a:cubicBezTo>
                  <a:pt x="4247" y="4800"/>
                  <a:pt x="4122" y="5050"/>
                  <a:pt x="4122" y="5318"/>
                </a:cubicBezTo>
                <a:cubicBezTo>
                  <a:pt x="4122" y="5603"/>
                  <a:pt x="4247" y="5853"/>
                  <a:pt x="4479" y="6031"/>
                </a:cubicBezTo>
                <a:cubicBezTo>
                  <a:pt x="4925" y="6388"/>
                  <a:pt x="5354" y="7013"/>
                  <a:pt x="5675" y="7726"/>
                </a:cubicBezTo>
                <a:lnTo>
                  <a:pt x="1785" y="7726"/>
                </a:lnTo>
                <a:cubicBezTo>
                  <a:pt x="2124" y="7013"/>
                  <a:pt x="2534" y="6388"/>
                  <a:pt x="2980" y="6031"/>
                </a:cubicBezTo>
                <a:cubicBezTo>
                  <a:pt x="3195" y="5853"/>
                  <a:pt x="3319" y="5603"/>
                  <a:pt x="3319" y="5318"/>
                </a:cubicBezTo>
                <a:cubicBezTo>
                  <a:pt x="3319" y="5050"/>
                  <a:pt x="3195" y="4800"/>
                  <a:pt x="2980" y="4622"/>
                </a:cubicBezTo>
                <a:cubicBezTo>
                  <a:pt x="2071" y="3926"/>
                  <a:pt x="1303" y="2106"/>
                  <a:pt x="1161" y="803"/>
                </a:cubicBezTo>
                <a:close/>
                <a:moveTo>
                  <a:pt x="1" y="0"/>
                </a:moveTo>
                <a:lnTo>
                  <a:pt x="1" y="803"/>
                </a:lnTo>
                <a:lnTo>
                  <a:pt x="358" y="803"/>
                </a:lnTo>
                <a:cubicBezTo>
                  <a:pt x="500" y="2284"/>
                  <a:pt x="1339" y="4425"/>
                  <a:pt x="2588" y="5318"/>
                </a:cubicBezTo>
                <a:cubicBezTo>
                  <a:pt x="1339" y="6228"/>
                  <a:pt x="483" y="8369"/>
                  <a:pt x="358" y="9850"/>
                </a:cubicBezTo>
                <a:lnTo>
                  <a:pt x="1" y="9850"/>
                </a:lnTo>
                <a:lnTo>
                  <a:pt x="1" y="10652"/>
                </a:lnTo>
                <a:lnTo>
                  <a:pt x="7441" y="10652"/>
                </a:lnTo>
                <a:lnTo>
                  <a:pt x="7441" y="9850"/>
                </a:lnTo>
                <a:lnTo>
                  <a:pt x="7084" y="9850"/>
                </a:lnTo>
                <a:cubicBezTo>
                  <a:pt x="6959" y="8369"/>
                  <a:pt x="6085" y="6228"/>
                  <a:pt x="4854" y="5318"/>
                </a:cubicBezTo>
                <a:cubicBezTo>
                  <a:pt x="6085" y="4425"/>
                  <a:pt x="6959" y="2284"/>
                  <a:pt x="7084" y="803"/>
                </a:cubicBezTo>
                <a:lnTo>
                  <a:pt x="7441" y="803"/>
                </a:lnTo>
                <a:lnTo>
                  <a:pt x="74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82" name="Google Shape;2082;p13"/>
          <p:cNvGrpSpPr/>
          <p:nvPr/>
        </p:nvGrpSpPr>
        <p:grpSpPr>
          <a:xfrm>
            <a:off x="14403170" y="5034835"/>
            <a:ext cx="494993" cy="540249"/>
            <a:chOff x="2405550" y="1181850"/>
            <a:chExt cx="243575" cy="259100"/>
          </a:xfrm>
        </p:grpSpPr>
        <p:sp>
          <p:nvSpPr>
            <p:cNvPr id="2083" name="Google Shape;2083;p13"/>
            <p:cNvSpPr/>
            <p:nvPr/>
          </p:nvSpPr>
          <p:spPr>
            <a:xfrm>
              <a:off x="2517500" y="1255000"/>
              <a:ext cx="13425" cy="12950"/>
            </a:xfrm>
            <a:custGeom>
              <a:rect b="b" l="l" r="r" t="t"/>
              <a:pathLst>
                <a:path extrusionOk="0" h="518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2517500" y="1387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2584425" y="1317900"/>
              <a:ext cx="12950" cy="13400"/>
            </a:xfrm>
            <a:custGeom>
              <a:rect b="b" l="l" r="r" t="t"/>
              <a:pathLst>
                <a:path extrusionOk="0" h="536" w="518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2451050" y="131790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13"/>
            <p:cNvSpPr/>
            <p:nvPr/>
          </p:nvSpPr>
          <p:spPr>
            <a:xfrm>
              <a:off x="2517500" y="1278200"/>
              <a:ext cx="44650" cy="84325"/>
            </a:xfrm>
            <a:custGeom>
              <a:rect b="b" l="l" r="r" t="t"/>
              <a:pathLst>
                <a:path extrusionOk="0" h="3373" w="1786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13"/>
            <p:cNvSpPr/>
            <p:nvPr/>
          </p:nvSpPr>
          <p:spPr>
            <a:xfrm>
              <a:off x="2405550" y="1181850"/>
              <a:ext cx="243575" cy="259100"/>
            </a:xfrm>
            <a:custGeom>
              <a:rect b="b" l="l" r="r" t="t"/>
              <a:pathLst>
                <a:path extrusionOk="0" h="10364" w="9743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89" name="Google Shape;2089;p13"/>
          <p:cNvSpPr/>
          <p:nvPr/>
        </p:nvSpPr>
        <p:spPr>
          <a:xfrm>
            <a:off x="15337735" y="5070160"/>
            <a:ext cx="459633" cy="471597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90" name="Google Shape;2090;p13"/>
          <p:cNvGrpSpPr/>
          <p:nvPr/>
        </p:nvGrpSpPr>
        <p:grpSpPr>
          <a:xfrm>
            <a:off x="15991393" y="5031473"/>
            <a:ext cx="440581" cy="546974"/>
            <a:chOff x="3086700" y="1180050"/>
            <a:chExt cx="216800" cy="262325"/>
          </a:xfrm>
        </p:grpSpPr>
        <p:sp>
          <p:nvSpPr>
            <p:cNvPr id="2091" name="Google Shape;2091;p13"/>
            <p:cNvSpPr/>
            <p:nvPr/>
          </p:nvSpPr>
          <p:spPr>
            <a:xfrm>
              <a:off x="3161625" y="1180050"/>
              <a:ext cx="141875" cy="141425"/>
            </a:xfrm>
            <a:custGeom>
              <a:rect b="b" l="l" r="r" t="t"/>
              <a:pathLst>
                <a:path extrusionOk="0" h="5657" w="5675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13"/>
            <p:cNvSpPr/>
            <p:nvPr/>
          </p:nvSpPr>
          <p:spPr>
            <a:xfrm>
              <a:off x="3086700" y="1301400"/>
              <a:ext cx="141425" cy="140975"/>
            </a:xfrm>
            <a:custGeom>
              <a:rect b="b" l="l" r="r" t="t"/>
              <a:pathLst>
                <a:path extrusionOk="0" h="5639" w="5657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3" name="Google Shape;2093;p13"/>
          <p:cNvGrpSpPr/>
          <p:nvPr/>
        </p:nvGrpSpPr>
        <p:grpSpPr>
          <a:xfrm>
            <a:off x="16770164" y="5013332"/>
            <a:ext cx="350859" cy="583255"/>
            <a:chOff x="3741075" y="1171575"/>
            <a:chExt cx="172650" cy="279725"/>
          </a:xfrm>
        </p:grpSpPr>
        <p:sp>
          <p:nvSpPr>
            <p:cNvPr id="2094" name="Google Shape;2094;p13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13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13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13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8" name="Google Shape;2098;p13"/>
          <p:cNvSpPr/>
          <p:nvPr/>
        </p:nvSpPr>
        <p:spPr>
          <a:xfrm>
            <a:off x="17474437" y="5032464"/>
            <a:ext cx="538533" cy="547860"/>
          </a:xfrm>
          <a:custGeom>
            <a:rect b="b" l="l" r="r" t="t"/>
            <a:pathLst>
              <a:path extrusionOk="0" h="10510" w="1060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99" name="Google Shape;2099;p13"/>
          <p:cNvGrpSpPr/>
          <p:nvPr/>
        </p:nvGrpSpPr>
        <p:grpSpPr>
          <a:xfrm>
            <a:off x="6811508" y="6151574"/>
            <a:ext cx="540362" cy="387933"/>
            <a:chOff x="952700" y="1101100"/>
            <a:chExt cx="265900" cy="186050"/>
          </a:xfrm>
        </p:grpSpPr>
        <p:sp>
          <p:nvSpPr>
            <p:cNvPr id="2100" name="Google Shape;2100;p13"/>
            <p:cNvSpPr/>
            <p:nvPr/>
          </p:nvSpPr>
          <p:spPr>
            <a:xfrm>
              <a:off x="952700" y="1101100"/>
              <a:ext cx="265900" cy="186050"/>
            </a:xfrm>
            <a:custGeom>
              <a:rect b="b" l="l" r="r" t="t"/>
              <a:pathLst>
                <a:path extrusionOk="0" h="7442" w="10636">
                  <a:moveTo>
                    <a:pt x="9832" y="786"/>
                  </a:moveTo>
                  <a:lnTo>
                    <a:pt x="9832" y="2927"/>
                  </a:lnTo>
                  <a:lnTo>
                    <a:pt x="804" y="2927"/>
                  </a:lnTo>
                  <a:lnTo>
                    <a:pt x="804" y="786"/>
                  </a:lnTo>
                  <a:close/>
                  <a:moveTo>
                    <a:pt x="9832" y="4515"/>
                  </a:moveTo>
                  <a:lnTo>
                    <a:pt x="9832" y="6638"/>
                  </a:lnTo>
                  <a:lnTo>
                    <a:pt x="804" y="6638"/>
                  </a:lnTo>
                  <a:lnTo>
                    <a:pt x="804" y="4515"/>
                  </a:lnTo>
                  <a:close/>
                  <a:moveTo>
                    <a:pt x="536" y="1"/>
                  </a:moveTo>
                  <a:cubicBezTo>
                    <a:pt x="251" y="1"/>
                    <a:pt x="1" y="233"/>
                    <a:pt x="1" y="518"/>
                  </a:cubicBezTo>
                  <a:lnTo>
                    <a:pt x="1" y="6906"/>
                  </a:lnTo>
                  <a:cubicBezTo>
                    <a:pt x="1" y="7209"/>
                    <a:pt x="251" y="7441"/>
                    <a:pt x="536" y="7441"/>
                  </a:cubicBezTo>
                  <a:lnTo>
                    <a:pt x="10100" y="7441"/>
                  </a:lnTo>
                  <a:cubicBezTo>
                    <a:pt x="10403" y="7441"/>
                    <a:pt x="10635" y="7209"/>
                    <a:pt x="10635" y="6906"/>
                  </a:cubicBezTo>
                  <a:lnTo>
                    <a:pt x="10635" y="518"/>
                  </a:lnTo>
                  <a:cubicBezTo>
                    <a:pt x="10635" y="233"/>
                    <a:pt x="10403" y="1"/>
                    <a:pt x="10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13"/>
            <p:cNvSpPr/>
            <p:nvPr/>
          </p:nvSpPr>
          <p:spPr>
            <a:xfrm>
              <a:off x="992850" y="1234025"/>
              <a:ext cx="53125" cy="13425"/>
            </a:xfrm>
            <a:custGeom>
              <a:rect b="b" l="l" r="r" t="t"/>
              <a:pathLst>
                <a:path extrusionOk="0" h="537" w="2125">
                  <a:moveTo>
                    <a:pt x="1" y="1"/>
                  </a:moveTo>
                  <a:lnTo>
                    <a:pt x="1" y="536"/>
                  </a:lnTo>
                  <a:lnTo>
                    <a:pt x="2124" y="536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13"/>
            <p:cNvSpPr/>
            <p:nvPr/>
          </p:nvSpPr>
          <p:spPr>
            <a:xfrm>
              <a:off x="1059325" y="1234025"/>
              <a:ext cx="26350" cy="13425"/>
            </a:xfrm>
            <a:custGeom>
              <a:rect b="b" l="l" r="r" t="t"/>
              <a:pathLst>
                <a:path extrusionOk="0" h="537" w="1054">
                  <a:moveTo>
                    <a:pt x="0" y="1"/>
                  </a:moveTo>
                  <a:lnTo>
                    <a:pt x="0" y="536"/>
                  </a:lnTo>
                  <a:lnTo>
                    <a:pt x="1053" y="536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3" name="Google Shape;2103;p13"/>
          <p:cNvSpPr/>
          <p:nvPr/>
        </p:nvSpPr>
        <p:spPr>
          <a:xfrm>
            <a:off x="7620676" y="6024530"/>
            <a:ext cx="378954" cy="554428"/>
          </a:xfrm>
          <a:custGeom>
            <a:rect b="b" l="l" r="r" t="t"/>
            <a:pathLst>
              <a:path extrusionOk="0" h="10636" w="7459">
                <a:moveTo>
                  <a:pt x="6120" y="1321"/>
                </a:moveTo>
                <a:lnTo>
                  <a:pt x="6120" y="3462"/>
                </a:lnTo>
                <a:lnTo>
                  <a:pt x="1339" y="3462"/>
                </a:lnTo>
                <a:lnTo>
                  <a:pt x="1339" y="1321"/>
                </a:lnTo>
                <a:close/>
                <a:moveTo>
                  <a:pt x="2141" y="4515"/>
                </a:moveTo>
                <a:lnTo>
                  <a:pt x="2141" y="5318"/>
                </a:lnTo>
                <a:lnTo>
                  <a:pt x="1339" y="5318"/>
                </a:lnTo>
                <a:lnTo>
                  <a:pt x="1339" y="4515"/>
                </a:lnTo>
                <a:close/>
                <a:moveTo>
                  <a:pt x="3462" y="4515"/>
                </a:moveTo>
                <a:lnTo>
                  <a:pt x="3462" y="5318"/>
                </a:lnTo>
                <a:lnTo>
                  <a:pt x="2659" y="5318"/>
                </a:lnTo>
                <a:lnTo>
                  <a:pt x="2659" y="4515"/>
                </a:lnTo>
                <a:close/>
                <a:moveTo>
                  <a:pt x="4800" y="4515"/>
                </a:moveTo>
                <a:lnTo>
                  <a:pt x="4800" y="5318"/>
                </a:lnTo>
                <a:lnTo>
                  <a:pt x="3997" y="5318"/>
                </a:lnTo>
                <a:lnTo>
                  <a:pt x="3997" y="4515"/>
                </a:lnTo>
                <a:close/>
                <a:moveTo>
                  <a:pt x="6120" y="4515"/>
                </a:moveTo>
                <a:lnTo>
                  <a:pt x="6120" y="5318"/>
                </a:lnTo>
                <a:lnTo>
                  <a:pt x="5317" y="5318"/>
                </a:lnTo>
                <a:lnTo>
                  <a:pt x="5317" y="4515"/>
                </a:lnTo>
                <a:close/>
                <a:moveTo>
                  <a:pt x="2141" y="5853"/>
                </a:moveTo>
                <a:lnTo>
                  <a:pt x="2141" y="6638"/>
                </a:lnTo>
                <a:lnTo>
                  <a:pt x="1339" y="6638"/>
                </a:lnTo>
                <a:lnTo>
                  <a:pt x="1339" y="5853"/>
                </a:lnTo>
                <a:close/>
                <a:moveTo>
                  <a:pt x="3462" y="5853"/>
                </a:moveTo>
                <a:lnTo>
                  <a:pt x="3462" y="6638"/>
                </a:lnTo>
                <a:lnTo>
                  <a:pt x="2659" y="6638"/>
                </a:lnTo>
                <a:lnTo>
                  <a:pt x="2659" y="5853"/>
                </a:lnTo>
                <a:close/>
                <a:moveTo>
                  <a:pt x="4800" y="5853"/>
                </a:moveTo>
                <a:lnTo>
                  <a:pt x="4800" y="6638"/>
                </a:lnTo>
                <a:lnTo>
                  <a:pt x="3997" y="6638"/>
                </a:lnTo>
                <a:lnTo>
                  <a:pt x="3997" y="5853"/>
                </a:lnTo>
                <a:close/>
                <a:moveTo>
                  <a:pt x="6120" y="5853"/>
                </a:moveTo>
                <a:lnTo>
                  <a:pt x="6120" y="6638"/>
                </a:lnTo>
                <a:lnTo>
                  <a:pt x="5317" y="6638"/>
                </a:lnTo>
                <a:lnTo>
                  <a:pt x="5317" y="5853"/>
                </a:lnTo>
                <a:close/>
                <a:moveTo>
                  <a:pt x="2141" y="7174"/>
                </a:moveTo>
                <a:lnTo>
                  <a:pt x="2141" y="7977"/>
                </a:lnTo>
                <a:lnTo>
                  <a:pt x="1339" y="7977"/>
                </a:lnTo>
                <a:lnTo>
                  <a:pt x="1339" y="7174"/>
                </a:lnTo>
                <a:close/>
                <a:moveTo>
                  <a:pt x="3462" y="7174"/>
                </a:moveTo>
                <a:lnTo>
                  <a:pt x="3462" y="7977"/>
                </a:lnTo>
                <a:lnTo>
                  <a:pt x="2659" y="7977"/>
                </a:lnTo>
                <a:lnTo>
                  <a:pt x="2659" y="7174"/>
                </a:lnTo>
                <a:close/>
                <a:moveTo>
                  <a:pt x="4800" y="7174"/>
                </a:moveTo>
                <a:lnTo>
                  <a:pt x="4800" y="7977"/>
                </a:lnTo>
                <a:lnTo>
                  <a:pt x="3997" y="7977"/>
                </a:lnTo>
                <a:lnTo>
                  <a:pt x="3997" y="7174"/>
                </a:lnTo>
                <a:close/>
                <a:moveTo>
                  <a:pt x="6120" y="7174"/>
                </a:moveTo>
                <a:lnTo>
                  <a:pt x="6120" y="7977"/>
                </a:lnTo>
                <a:lnTo>
                  <a:pt x="5317" y="7977"/>
                </a:lnTo>
                <a:lnTo>
                  <a:pt x="5317" y="7174"/>
                </a:lnTo>
                <a:close/>
                <a:moveTo>
                  <a:pt x="3462" y="8512"/>
                </a:moveTo>
                <a:lnTo>
                  <a:pt x="3462" y="9297"/>
                </a:lnTo>
                <a:lnTo>
                  <a:pt x="1339" y="9297"/>
                </a:lnTo>
                <a:lnTo>
                  <a:pt x="1339" y="8512"/>
                </a:lnTo>
                <a:close/>
                <a:moveTo>
                  <a:pt x="4800" y="8512"/>
                </a:moveTo>
                <a:lnTo>
                  <a:pt x="4800" y="9297"/>
                </a:lnTo>
                <a:lnTo>
                  <a:pt x="3997" y="9297"/>
                </a:lnTo>
                <a:lnTo>
                  <a:pt x="3997" y="8512"/>
                </a:lnTo>
                <a:close/>
                <a:moveTo>
                  <a:pt x="6120" y="8512"/>
                </a:moveTo>
                <a:lnTo>
                  <a:pt x="6120" y="9297"/>
                </a:lnTo>
                <a:lnTo>
                  <a:pt x="5317" y="9297"/>
                </a:lnTo>
                <a:lnTo>
                  <a:pt x="5317" y="8512"/>
                </a:lnTo>
                <a:close/>
                <a:moveTo>
                  <a:pt x="536" y="1"/>
                </a:moveTo>
                <a:cubicBezTo>
                  <a:pt x="250" y="1"/>
                  <a:pt x="0" y="233"/>
                  <a:pt x="0" y="536"/>
                </a:cubicBezTo>
                <a:lnTo>
                  <a:pt x="0" y="10100"/>
                </a:lnTo>
                <a:cubicBezTo>
                  <a:pt x="0" y="10403"/>
                  <a:pt x="250" y="10635"/>
                  <a:pt x="536" y="10635"/>
                </a:cubicBezTo>
                <a:lnTo>
                  <a:pt x="6923" y="10635"/>
                </a:lnTo>
                <a:cubicBezTo>
                  <a:pt x="7227" y="10635"/>
                  <a:pt x="7459" y="10403"/>
                  <a:pt x="7459" y="10100"/>
                </a:cubicBezTo>
                <a:lnTo>
                  <a:pt x="7459" y="536"/>
                </a:lnTo>
                <a:cubicBezTo>
                  <a:pt x="7459" y="233"/>
                  <a:pt x="7227" y="1"/>
                  <a:pt x="692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4" name="Google Shape;2104;p13"/>
          <p:cNvSpPr/>
          <p:nvPr/>
        </p:nvSpPr>
        <p:spPr>
          <a:xfrm>
            <a:off x="8269137" y="6066450"/>
            <a:ext cx="609203" cy="610726"/>
          </a:xfrm>
          <a:custGeom>
            <a:rect b="b" l="l" r="r" t="t"/>
            <a:pathLst>
              <a:path extrusionOk="0" h="11716" w="11991">
                <a:moveTo>
                  <a:pt x="9819" y="1"/>
                </a:moveTo>
                <a:cubicBezTo>
                  <a:pt x="9326" y="1"/>
                  <a:pt x="8840" y="179"/>
                  <a:pt x="8458" y="525"/>
                </a:cubicBezTo>
                <a:cubicBezTo>
                  <a:pt x="7887" y="1043"/>
                  <a:pt x="7655" y="1828"/>
                  <a:pt x="7851" y="2560"/>
                </a:cubicBezTo>
                <a:lnTo>
                  <a:pt x="2694" y="7716"/>
                </a:lnTo>
                <a:cubicBezTo>
                  <a:pt x="2522" y="7670"/>
                  <a:pt x="2346" y="7647"/>
                  <a:pt x="2172" y="7647"/>
                </a:cubicBezTo>
                <a:cubicBezTo>
                  <a:pt x="1608" y="7647"/>
                  <a:pt x="1060" y="7882"/>
                  <a:pt x="678" y="8305"/>
                </a:cubicBezTo>
                <a:cubicBezTo>
                  <a:pt x="179" y="8876"/>
                  <a:pt x="0" y="9679"/>
                  <a:pt x="268" y="10392"/>
                </a:cubicBezTo>
                <a:lnTo>
                  <a:pt x="1463" y="9197"/>
                </a:lnTo>
                <a:lnTo>
                  <a:pt x="2409" y="9447"/>
                </a:lnTo>
                <a:lnTo>
                  <a:pt x="2659" y="10392"/>
                </a:lnTo>
                <a:lnTo>
                  <a:pt x="1463" y="11588"/>
                </a:lnTo>
                <a:cubicBezTo>
                  <a:pt x="1692" y="11674"/>
                  <a:pt x="1931" y="11716"/>
                  <a:pt x="2168" y="11716"/>
                </a:cubicBezTo>
                <a:cubicBezTo>
                  <a:pt x="2669" y="11716"/>
                  <a:pt x="3163" y="11529"/>
                  <a:pt x="3551" y="11178"/>
                </a:cubicBezTo>
                <a:cubicBezTo>
                  <a:pt x="4104" y="10678"/>
                  <a:pt x="4354" y="9875"/>
                  <a:pt x="4140" y="9143"/>
                </a:cubicBezTo>
                <a:lnTo>
                  <a:pt x="9296" y="3987"/>
                </a:lnTo>
                <a:cubicBezTo>
                  <a:pt x="9469" y="4033"/>
                  <a:pt x="9645" y="4056"/>
                  <a:pt x="9819" y="4056"/>
                </a:cubicBezTo>
                <a:cubicBezTo>
                  <a:pt x="10383" y="4056"/>
                  <a:pt x="10931" y="3821"/>
                  <a:pt x="11312" y="3398"/>
                </a:cubicBezTo>
                <a:cubicBezTo>
                  <a:pt x="11830" y="2845"/>
                  <a:pt x="11990" y="2042"/>
                  <a:pt x="11723" y="1328"/>
                </a:cubicBezTo>
                <a:lnTo>
                  <a:pt x="11723" y="1328"/>
                </a:lnTo>
                <a:lnTo>
                  <a:pt x="10545" y="2524"/>
                </a:lnTo>
                <a:lnTo>
                  <a:pt x="9582" y="2274"/>
                </a:lnTo>
                <a:lnTo>
                  <a:pt x="9332" y="1328"/>
                </a:lnTo>
                <a:lnTo>
                  <a:pt x="10545" y="133"/>
                </a:lnTo>
                <a:cubicBezTo>
                  <a:pt x="10309" y="44"/>
                  <a:pt x="10063" y="1"/>
                  <a:pt x="98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5" name="Google Shape;2105;p13"/>
          <p:cNvSpPr/>
          <p:nvPr/>
        </p:nvSpPr>
        <p:spPr>
          <a:xfrm>
            <a:off x="9147795" y="6066554"/>
            <a:ext cx="554841" cy="460494"/>
          </a:xfrm>
          <a:custGeom>
            <a:rect b="b" l="l" r="r" t="t"/>
            <a:pathLst>
              <a:path extrusionOk="0" h="8834" w="10921">
                <a:moveTo>
                  <a:pt x="5460" y="804"/>
                </a:moveTo>
                <a:cubicBezTo>
                  <a:pt x="5478" y="804"/>
                  <a:pt x="5532" y="804"/>
                  <a:pt x="5550" y="840"/>
                </a:cubicBezTo>
                <a:lnTo>
                  <a:pt x="7298" y="2570"/>
                </a:lnTo>
                <a:lnTo>
                  <a:pt x="3623" y="2570"/>
                </a:lnTo>
                <a:lnTo>
                  <a:pt x="5371" y="840"/>
                </a:lnTo>
                <a:cubicBezTo>
                  <a:pt x="5407" y="804"/>
                  <a:pt x="5442" y="804"/>
                  <a:pt x="5460" y="804"/>
                </a:cubicBezTo>
                <a:close/>
                <a:moveTo>
                  <a:pt x="2802" y="3373"/>
                </a:moveTo>
                <a:lnTo>
                  <a:pt x="2909" y="4569"/>
                </a:lnTo>
                <a:lnTo>
                  <a:pt x="1142" y="4569"/>
                </a:lnTo>
                <a:lnTo>
                  <a:pt x="946" y="3373"/>
                </a:lnTo>
                <a:close/>
                <a:moveTo>
                  <a:pt x="5193" y="3373"/>
                </a:moveTo>
                <a:lnTo>
                  <a:pt x="5193" y="4569"/>
                </a:lnTo>
                <a:lnTo>
                  <a:pt x="3444" y="4569"/>
                </a:lnTo>
                <a:lnTo>
                  <a:pt x="3319" y="3373"/>
                </a:lnTo>
                <a:close/>
                <a:moveTo>
                  <a:pt x="7584" y="3373"/>
                </a:moveTo>
                <a:lnTo>
                  <a:pt x="7494" y="4569"/>
                </a:lnTo>
                <a:lnTo>
                  <a:pt x="5728" y="4569"/>
                </a:lnTo>
                <a:lnTo>
                  <a:pt x="5728" y="3373"/>
                </a:lnTo>
                <a:close/>
                <a:moveTo>
                  <a:pt x="9975" y="3373"/>
                </a:moveTo>
                <a:lnTo>
                  <a:pt x="9778" y="4569"/>
                </a:lnTo>
                <a:lnTo>
                  <a:pt x="8030" y="4569"/>
                </a:lnTo>
                <a:lnTo>
                  <a:pt x="8137" y="3373"/>
                </a:lnTo>
                <a:close/>
                <a:moveTo>
                  <a:pt x="2945" y="5104"/>
                </a:moveTo>
                <a:lnTo>
                  <a:pt x="3034" y="6299"/>
                </a:lnTo>
                <a:lnTo>
                  <a:pt x="1446" y="6299"/>
                </a:lnTo>
                <a:lnTo>
                  <a:pt x="1232" y="5104"/>
                </a:lnTo>
                <a:close/>
                <a:moveTo>
                  <a:pt x="5193" y="5104"/>
                </a:moveTo>
                <a:lnTo>
                  <a:pt x="5193" y="6299"/>
                </a:lnTo>
                <a:lnTo>
                  <a:pt x="3569" y="6299"/>
                </a:lnTo>
                <a:lnTo>
                  <a:pt x="3480" y="5104"/>
                </a:lnTo>
                <a:close/>
                <a:moveTo>
                  <a:pt x="7441" y="5104"/>
                </a:moveTo>
                <a:lnTo>
                  <a:pt x="7334" y="6299"/>
                </a:lnTo>
                <a:lnTo>
                  <a:pt x="5728" y="6299"/>
                </a:lnTo>
                <a:lnTo>
                  <a:pt x="5728" y="5104"/>
                </a:lnTo>
                <a:close/>
                <a:moveTo>
                  <a:pt x="9689" y="5104"/>
                </a:moveTo>
                <a:lnTo>
                  <a:pt x="9493" y="6299"/>
                </a:lnTo>
                <a:lnTo>
                  <a:pt x="7887" y="6299"/>
                </a:lnTo>
                <a:lnTo>
                  <a:pt x="7976" y="5104"/>
                </a:lnTo>
                <a:close/>
                <a:moveTo>
                  <a:pt x="3069" y="6835"/>
                </a:moveTo>
                <a:lnTo>
                  <a:pt x="3194" y="8030"/>
                </a:lnTo>
                <a:lnTo>
                  <a:pt x="1749" y="8030"/>
                </a:lnTo>
                <a:lnTo>
                  <a:pt x="1535" y="6835"/>
                </a:lnTo>
                <a:close/>
                <a:moveTo>
                  <a:pt x="5193" y="6835"/>
                </a:moveTo>
                <a:lnTo>
                  <a:pt x="5193" y="8030"/>
                </a:lnTo>
                <a:lnTo>
                  <a:pt x="3712" y="8030"/>
                </a:lnTo>
                <a:lnTo>
                  <a:pt x="3605" y="6835"/>
                </a:lnTo>
                <a:close/>
                <a:moveTo>
                  <a:pt x="7298" y="6835"/>
                </a:moveTo>
                <a:lnTo>
                  <a:pt x="7191" y="8030"/>
                </a:lnTo>
                <a:lnTo>
                  <a:pt x="5728" y="8030"/>
                </a:lnTo>
                <a:lnTo>
                  <a:pt x="5728" y="6835"/>
                </a:lnTo>
                <a:close/>
                <a:moveTo>
                  <a:pt x="9386" y="6835"/>
                </a:moveTo>
                <a:lnTo>
                  <a:pt x="9189" y="8030"/>
                </a:lnTo>
                <a:lnTo>
                  <a:pt x="7744" y="8030"/>
                </a:lnTo>
                <a:lnTo>
                  <a:pt x="7851" y="6835"/>
                </a:lnTo>
                <a:close/>
                <a:moveTo>
                  <a:pt x="5460" y="1"/>
                </a:moveTo>
                <a:cubicBezTo>
                  <a:pt x="5211" y="1"/>
                  <a:pt x="4979" y="90"/>
                  <a:pt x="4800" y="286"/>
                </a:cubicBezTo>
                <a:lnTo>
                  <a:pt x="2516" y="2570"/>
                </a:lnTo>
                <a:lnTo>
                  <a:pt x="2498" y="2588"/>
                </a:lnTo>
                <a:lnTo>
                  <a:pt x="0" y="2588"/>
                </a:lnTo>
                <a:lnTo>
                  <a:pt x="982" y="8387"/>
                </a:lnTo>
                <a:cubicBezTo>
                  <a:pt x="1035" y="8637"/>
                  <a:pt x="1249" y="8833"/>
                  <a:pt x="1499" y="8833"/>
                </a:cubicBezTo>
                <a:lnTo>
                  <a:pt x="9386" y="8833"/>
                </a:lnTo>
                <a:cubicBezTo>
                  <a:pt x="9636" y="8833"/>
                  <a:pt x="9867" y="8637"/>
                  <a:pt x="9903" y="8387"/>
                </a:cubicBezTo>
                <a:lnTo>
                  <a:pt x="10920" y="2588"/>
                </a:lnTo>
                <a:lnTo>
                  <a:pt x="8422" y="2588"/>
                </a:lnTo>
                <a:lnTo>
                  <a:pt x="6121" y="286"/>
                </a:lnTo>
                <a:cubicBezTo>
                  <a:pt x="5960" y="108"/>
                  <a:pt x="5710" y="1"/>
                  <a:pt x="546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6" name="Google Shape;2106;p13"/>
          <p:cNvSpPr/>
          <p:nvPr/>
        </p:nvSpPr>
        <p:spPr>
          <a:xfrm>
            <a:off x="10084478" y="6124897"/>
            <a:ext cx="478685" cy="515332"/>
          </a:xfrm>
          <a:custGeom>
            <a:rect b="b" l="l" r="r" t="t"/>
            <a:pathLst>
              <a:path extrusionOk="0" h="9886" w="9422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07" name="Google Shape;2107;p13"/>
          <p:cNvGrpSpPr/>
          <p:nvPr/>
        </p:nvGrpSpPr>
        <p:grpSpPr>
          <a:xfrm>
            <a:off x="10948825" y="6118843"/>
            <a:ext cx="488642" cy="526488"/>
            <a:chOff x="5583325" y="1073450"/>
            <a:chExt cx="240450" cy="252500"/>
          </a:xfrm>
        </p:grpSpPr>
        <p:sp>
          <p:nvSpPr>
            <p:cNvPr id="2108" name="Google Shape;2108;p13"/>
            <p:cNvSpPr/>
            <p:nvPr/>
          </p:nvSpPr>
          <p:spPr>
            <a:xfrm>
              <a:off x="5613200" y="1229575"/>
              <a:ext cx="96375" cy="96375"/>
            </a:xfrm>
            <a:custGeom>
              <a:rect b="b" l="l" r="r" t="t"/>
              <a:pathLst>
                <a:path extrusionOk="0" h="3855" w="3855">
                  <a:moveTo>
                    <a:pt x="1928" y="1267"/>
                  </a:moveTo>
                  <a:cubicBezTo>
                    <a:pt x="2303" y="1267"/>
                    <a:pt x="2588" y="1553"/>
                    <a:pt x="2588" y="1927"/>
                  </a:cubicBezTo>
                  <a:cubicBezTo>
                    <a:pt x="2588" y="2302"/>
                    <a:pt x="2285" y="2588"/>
                    <a:pt x="1928" y="2588"/>
                  </a:cubicBezTo>
                  <a:cubicBezTo>
                    <a:pt x="1553" y="2588"/>
                    <a:pt x="1268" y="2302"/>
                    <a:pt x="1268" y="1927"/>
                  </a:cubicBezTo>
                  <a:cubicBezTo>
                    <a:pt x="1268" y="1553"/>
                    <a:pt x="1553" y="1267"/>
                    <a:pt x="1928" y="1267"/>
                  </a:cubicBezTo>
                  <a:close/>
                  <a:moveTo>
                    <a:pt x="1928" y="0"/>
                  </a:moveTo>
                  <a:cubicBezTo>
                    <a:pt x="857" y="0"/>
                    <a:pt x="1" y="857"/>
                    <a:pt x="1" y="1927"/>
                  </a:cubicBezTo>
                  <a:cubicBezTo>
                    <a:pt x="1" y="2998"/>
                    <a:pt x="857" y="3854"/>
                    <a:pt x="1928" y="3854"/>
                  </a:cubicBezTo>
                  <a:cubicBezTo>
                    <a:pt x="2998" y="3854"/>
                    <a:pt x="3855" y="2998"/>
                    <a:pt x="3855" y="1927"/>
                  </a:cubicBezTo>
                  <a:cubicBezTo>
                    <a:pt x="3855" y="857"/>
                    <a:pt x="2998" y="0"/>
                    <a:pt x="1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13"/>
            <p:cNvSpPr/>
            <p:nvPr/>
          </p:nvSpPr>
          <p:spPr>
            <a:xfrm>
              <a:off x="5689050" y="1144825"/>
              <a:ext cx="134725" cy="122250"/>
            </a:xfrm>
            <a:custGeom>
              <a:rect b="b" l="l" r="r" t="t"/>
              <a:pathLst>
                <a:path extrusionOk="0" h="4890" w="5389">
                  <a:moveTo>
                    <a:pt x="4050" y="0"/>
                  </a:moveTo>
                  <a:lnTo>
                    <a:pt x="0" y="1695"/>
                  </a:lnTo>
                  <a:lnTo>
                    <a:pt x="1321" y="4889"/>
                  </a:lnTo>
                  <a:lnTo>
                    <a:pt x="5389" y="3212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13"/>
            <p:cNvSpPr/>
            <p:nvPr/>
          </p:nvSpPr>
          <p:spPr>
            <a:xfrm>
              <a:off x="5583325" y="1073450"/>
              <a:ext cx="106175" cy="150350"/>
            </a:xfrm>
            <a:custGeom>
              <a:rect b="b" l="l" r="r" t="t"/>
              <a:pathLst>
                <a:path extrusionOk="0" h="6014" w="4247">
                  <a:moveTo>
                    <a:pt x="1820" y="0"/>
                  </a:moveTo>
                  <a:lnTo>
                    <a:pt x="1071" y="304"/>
                  </a:lnTo>
                  <a:cubicBezTo>
                    <a:pt x="1071" y="322"/>
                    <a:pt x="1089" y="339"/>
                    <a:pt x="1089" y="357"/>
                  </a:cubicBezTo>
                  <a:lnTo>
                    <a:pt x="1392" y="1107"/>
                  </a:lnTo>
                  <a:lnTo>
                    <a:pt x="304" y="1553"/>
                  </a:lnTo>
                  <a:cubicBezTo>
                    <a:pt x="108" y="1642"/>
                    <a:pt x="0" y="1892"/>
                    <a:pt x="90" y="2088"/>
                  </a:cubicBezTo>
                  <a:cubicBezTo>
                    <a:pt x="143" y="2249"/>
                    <a:pt x="304" y="2338"/>
                    <a:pt x="464" y="2338"/>
                  </a:cubicBezTo>
                  <a:cubicBezTo>
                    <a:pt x="518" y="2338"/>
                    <a:pt x="571" y="2320"/>
                    <a:pt x="607" y="2302"/>
                  </a:cubicBezTo>
                  <a:lnTo>
                    <a:pt x="1696" y="1856"/>
                  </a:lnTo>
                  <a:lnTo>
                    <a:pt x="3284" y="5728"/>
                  </a:lnTo>
                  <a:cubicBezTo>
                    <a:pt x="3623" y="5746"/>
                    <a:pt x="3962" y="5835"/>
                    <a:pt x="4247" y="6013"/>
                  </a:cubicBezTo>
                  <a:lnTo>
                    <a:pt x="1838" y="54"/>
                  </a:lnTo>
                  <a:cubicBezTo>
                    <a:pt x="1838" y="36"/>
                    <a:pt x="1820" y="18"/>
                    <a:pt x="18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13"/>
            <p:cNvSpPr/>
            <p:nvPr/>
          </p:nvSpPr>
          <p:spPr>
            <a:xfrm>
              <a:off x="5716250" y="1252775"/>
              <a:ext cx="88350" cy="53100"/>
            </a:xfrm>
            <a:custGeom>
              <a:rect b="b" l="l" r="r" t="t"/>
              <a:pathLst>
                <a:path extrusionOk="0" h="2124" w="3534">
                  <a:moveTo>
                    <a:pt x="3123" y="0"/>
                  </a:moveTo>
                  <a:cubicBezTo>
                    <a:pt x="3087" y="0"/>
                    <a:pt x="3016" y="0"/>
                    <a:pt x="2962" y="18"/>
                  </a:cubicBezTo>
                  <a:lnTo>
                    <a:pt x="268" y="1124"/>
                  </a:lnTo>
                  <a:cubicBezTo>
                    <a:pt x="250" y="1481"/>
                    <a:pt x="161" y="1820"/>
                    <a:pt x="1" y="2106"/>
                  </a:cubicBezTo>
                  <a:lnTo>
                    <a:pt x="1" y="2123"/>
                  </a:lnTo>
                  <a:lnTo>
                    <a:pt x="3248" y="767"/>
                  </a:lnTo>
                  <a:cubicBezTo>
                    <a:pt x="3409" y="714"/>
                    <a:pt x="3533" y="571"/>
                    <a:pt x="3533" y="393"/>
                  </a:cubicBezTo>
                  <a:cubicBezTo>
                    <a:pt x="3533" y="179"/>
                    <a:pt x="3337" y="0"/>
                    <a:pt x="3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2" name="Google Shape;2112;p13"/>
          <p:cNvGrpSpPr/>
          <p:nvPr/>
        </p:nvGrpSpPr>
        <p:grpSpPr>
          <a:xfrm>
            <a:off x="11692203" y="6102797"/>
            <a:ext cx="594673" cy="451164"/>
            <a:chOff x="1502275" y="3638775"/>
            <a:chExt cx="292625" cy="216375"/>
          </a:xfrm>
        </p:grpSpPr>
        <p:sp>
          <p:nvSpPr>
            <p:cNvPr id="2113" name="Google Shape;2113;p13"/>
            <p:cNvSpPr/>
            <p:nvPr/>
          </p:nvSpPr>
          <p:spPr>
            <a:xfrm>
              <a:off x="1502275" y="3658850"/>
              <a:ext cx="292625" cy="196300"/>
            </a:xfrm>
            <a:custGeom>
              <a:rect b="b" l="l" r="r" t="t"/>
              <a:pathLst>
                <a:path extrusionOk="0" h="7852" w="11705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13"/>
            <p:cNvSpPr/>
            <p:nvPr/>
          </p:nvSpPr>
          <p:spPr>
            <a:xfrm>
              <a:off x="1535275" y="3638775"/>
              <a:ext cx="226625" cy="169525"/>
            </a:xfrm>
            <a:custGeom>
              <a:rect b="b" l="l" r="r" t="t"/>
              <a:pathLst>
                <a:path extrusionOk="0" h="6781" w="9065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13"/>
            <p:cNvSpPr/>
            <p:nvPr/>
          </p:nvSpPr>
          <p:spPr>
            <a:xfrm>
              <a:off x="1675350" y="3691850"/>
              <a:ext cx="46400" cy="10300"/>
            </a:xfrm>
            <a:custGeom>
              <a:rect b="b" l="l" r="r" t="t"/>
              <a:pathLst>
                <a:path extrusionOk="0" h="412" w="1856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13"/>
            <p:cNvSpPr/>
            <p:nvPr/>
          </p:nvSpPr>
          <p:spPr>
            <a:xfrm>
              <a:off x="1675350" y="3711925"/>
              <a:ext cx="46400" cy="9850"/>
            </a:xfrm>
            <a:custGeom>
              <a:rect b="b" l="l" r="r" t="t"/>
              <a:pathLst>
                <a:path extrusionOk="0" h="394" w="1856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13"/>
            <p:cNvSpPr/>
            <p:nvPr/>
          </p:nvSpPr>
          <p:spPr>
            <a:xfrm>
              <a:off x="1675350" y="3732000"/>
              <a:ext cx="32125" cy="9825"/>
            </a:xfrm>
            <a:custGeom>
              <a:rect b="b" l="l" r="r" t="t"/>
              <a:pathLst>
                <a:path extrusionOk="0" h="393" w="1285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8" name="Google Shape;2118;p13"/>
          <p:cNvGrpSpPr/>
          <p:nvPr/>
        </p:nvGrpSpPr>
        <p:grpSpPr>
          <a:xfrm>
            <a:off x="12545535" y="6017824"/>
            <a:ext cx="544833" cy="554376"/>
            <a:chOff x="3171000" y="4021950"/>
            <a:chExt cx="268100" cy="265875"/>
          </a:xfrm>
        </p:grpSpPr>
        <p:sp>
          <p:nvSpPr>
            <p:cNvPr id="2119" name="Google Shape;2119;p13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13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21" name="Google Shape;2121;p13"/>
          <p:cNvSpPr/>
          <p:nvPr/>
        </p:nvSpPr>
        <p:spPr>
          <a:xfrm>
            <a:off x="13345728" y="6070934"/>
            <a:ext cx="606459" cy="623236"/>
          </a:xfrm>
          <a:custGeom>
            <a:rect b="b" l="l" r="r" t="t"/>
            <a:pathLst>
              <a:path extrusionOk="0" h="11956" w="11937">
                <a:moveTo>
                  <a:pt x="9225" y="1125"/>
                </a:moveTo>
                <a:lnTo>
                  <a:pt x="10831" y="2730"/>
                </a:lnTo>
                <a:lnTo>
                  <a:pt x="9814" y="3747"/>
                </a:lnTo>
                <a:lnTo>
                  <a:pt x="8975" y="2927"/>
                </a:lnTo>
                <a:lnTo>
                  <a:pt x="8583" y="3301"/>
                </a:lnTo>
                <a:lnTo>
                  <a:pt x="9421" y="4140"/>
                </a:lnTo>
                <a:lnTo>
                  <a:pt x="8368" y="5175"/>
                </a:lnTo>
                <a:lnTo>
                  <a:pt x="7548" y="4354"/>
                </a:lnTo>
                <a:lnTo>
                  <a:pt x="7173" y="4729"/>
                </a:lnTo>
                <a:lnTo>
                  <a:pt x="8012" y="5550"/>
                </a:lnTo>
                <a:lnTo>
                  <a:pt x="6977" y="6584"/>
                </a:lnTo>
                <a:lnTo>
                  <a:pt x="6138" y="5764"/>
                </a:lnTo>
                <a:lnTo>
                  <a:pt x="5763" y="6138"/>
                </a:lnTo>
                <a:lnTo>
                  <a:pt x="6602" y="6959"/>
                </a:lnTo>
                <a:lnTo>
                  <a:pt x="5549" y="7994"/>
                </a:lnTo>
                <a:lnTo>
                  <a:pt x="4728" y="7173"/>
                </a:lnTo>
                <a:lnTo>
                  <a:pt x="4354" y="7548"/>
                </a:lnTo>
                <a:lnTo>
                  <a:pt x="5175" y="8369"/>
                </a:lnTo>
                <a:lnTo>
                  <a:pt x="4140" y="9404"/>
                </a:lnTo>
                <a:lnTo>
                  <a:pt x="3319" y="8583"/>
                </a:lnTo>
                <a:lnTo>
                  <a:pt x="2944" y="8958"/>
                </a:lnTo>
                <a:lnTo>
                  <a:pt x="3765" y="9778"/>
                </a:lnTo>
                <a:lnTo>
                  <a:pt x="2748" y="10795"/>
                </a:lnTo>
                <a:lnTo>
                  <a:pt x="1160" y="9207"/>
                </a:lnTo>
                <a:lnTo>
                  <a:pt x="9225" y="1125"/>
                </a:lnTo>
                <a:close/>
                <a:moveTo>
                  <a:pt x="9225" y="1"/>
                </a:moveTo>
                <a:lnTo>
                  <a:pt x="0" y="9225"/>
                </a:lnTo>
                <a:lnTo>
                  <a:pt x="2730" y="11955"/>
                </a:lnTo>
                <a:lnTo>
                  <a:pt x="11937" y="2748"/>
                </a:lnTo>
                <a:lnTo>
                  <a:pt x="922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2" name="Google Shape;2122;p13"/>
          <p:cNvSpPr/>
          <p:nvPr/>
        </p:nvSpPr>
        <p:spPr>
          <a:xfrm>
            <a:off x="14197900" y="6047158"/>
            <a:ext cx="541226" cy="555523"/>
          </a:xfrm>
          <a:custGeom>
            <a:rect b="b" l="l" r="r" t="t"/>
            <a:pathLst>
              <a:path extrusionOk="0" h="10657" w="10653">
                <a:moveTo>
                  <a:pt x="6254" y="823"/>
                </a:moveTo>
                <a:cubicBezTo>
                  <a:pt x="6352" y="823"/>
                  <a:pt x="6452" y="841"/>
                  <a:pt x="6549" y="879"/>
                </a:cubicBezTo>
                <a:cubicBezTo>
                  <a:pt x="6959" y="1040"/>
                  <a:pt x="7155" y="1504"/>
                  <a:pt x="6977" y="1914"/>
                </a:cubicBezTo>
                <a:cubicBezTo>
                  <a:pt x="6867" y="2217"/>
                  <a:pt x="6554" y="2414"/>
                  <a:pt x="6237" y="2414"/>
                </a:cubicBezTo>
                <a:cubicBezTo>
                  <a:pt x="6143" y="2414"/>
                  <a:pt x="6049" y="2397"/>
                  <a:pt x="5960" y="2360"/>
                </a:cubicBezTo>
                <a:cubicBezTo>
                  <a:pt x="5532" y="2200"/>
                  <a:pt x="5353" y="1736"/>
                  <a:pt x="5514" y="1325"/>
                </a:cubicBezTo>
                <a:cubicBezTo>
                  <a:pt x="5636" y="1012"/>
                  <a:pt x="5936" y="823"/>
                  <a:pt x="6254" y="823"/>
                </a:cubicBezTo>
                <a:close/>
                <a:moveTo>
                  <a:pt x="9047" y="3609"/>
                </a:moveTo>
                <a:cubicBezTo>
                  <a:pt x="9493" y="3609"/>
                  <a:pt x="9849" y="3966"/>
                  <a:pt x="9849" y="4394"/>
                </a:cubicBezTo>
                <a:cubicBezTo>
                  <a:pt x="9849" y="4840"/>
                  <a:pt x="9493" y="5197"/>
                  <a:pt x="9047" y="5197"/>
                </a:cubicBezTo>
                <a:cubicBezTo>
                  <a:pt x="8618" y="5197"/>
                  <a:pt x="8244" y="4840"/>
                  <a:pt x="8244" y="4394"/>
                </a:cubicBezTo>
                <a:cubicBezTo>
                  <a:pt x="8244" y="3966"/>
                  <a:pt x="8618" y="3609"/>
                  <a:pt x="9047" y="3609"/>
                </a:cubicBezTo>
                <a:close/>
                <a:moveTo>
                  <a:pt x="5585" y="4662"/>
                </a:moveTo>
                <a:cubicBezTo>
                  <a:pt x="5817" y="4662"/>
                  <a:pt x="5978" y="4840"/>
                  <a:pt x="5978" y="5072"/>
                </a:cubicBezTo>
                <a:cubicBezTo>
                  <a:pt x="5978" y="5304"/>
                  <a:pt x="5817" y="5465"/>
                  <a:pt x="5585" y="5465"/>
                </a:cubicBezTo>
                <a:cubicBezTo>
                  <a:pt x="5371" y="5465"/>
                  <a:pt x="5193" y="5304"/>
                  <a:pt x="5193" y="5072"/>
                </a:cubicBezTo>
                <a:cubicBezTo>
                  <a:pt x="5193" y="4840"/>
                  <a:pt x="5371" y="4662"/>
                  <a:pt x="5585" y="4662"/>
                </a:cubicBezTo>
                <a:close/>
                <a:moveTo>
                  <a:pt x="6272" y="0"/>
                </a:moveTo>
                <a:cubicBezTo>
                  <a:pt x="5644" y="0"/>
                  <a:pt x="5041" y="377"/>
                  <a:pt x="4782" y="1004"/>
                </a:cubicBezTo>
                <a:cubicBezTo>
                  <a:pt x="4443" y="1807"/>
                  <a:pt x="4853" y="2735"/>
                  <a:pt x="5656" y="3074"/>
                </a:cubicBezTo>
                <a:cubicBezTo>
                  <a:pt x="5817" y="3145"/>
                  <a:pt x="5978" y="3163"/>
                  <a:pt x="6138" y="3181"/>
                </a:cubicBezTo>
                <a:lnTo>
                  <a:pt x="4943" y="4376"/>
                </a:lnTo>
                <a:lnTo>
                  <a:pt x="4639" y="5036"/>
                </a:lnTo>
                <a:lnTo>
                  <a:pt x="803" y="7195"/>
                </a:lnTo>
                <a:lnTo>
                  <a:pt x="0" y="8534"/>
                </a:lnTo>
                <a:lnTo>
                  <a:pt x="3854" y="6803"/>
                </a:lnTo>
                <a:lnTo>
                  <a:pt x="2124" y="10657"/>
                </a:lnTo>
                <a:lnTo>
                  <a:pt x="2124" y="10657"/>
                </a:lnTo>
                <a:lnTo>
                  <a:pt x="3462" y="9854"/>
                </a:lnTo>
                <a:lnTo>
                  <a:pt x="5603" y="6036"/>
                </a:lnTo>
                <a:lnTo>
                  <a:pt x="6245" y="5732"/>
                </a:lnTo>
                <a:lnTo>
                  <a:pt x="7459" y="4537"/>
                </a:lnTo>
                <a:cubicBezTo>
                  <a:pt x="7512" y="5376"/>
                  <a:pt x="8208" y="6000"/>
                  <a:pt x="9047" y="6000"/>
                </a:cubicBezTo>
                <a:cubicBezTo>
                  <a:pt x="9939" y="6000"/>
                  <a:pt x="10652" y="5286"/>
                  <a:pt x="10652" y="4394"/>
                </a:cubicBezTo>
                <a:cubicBezTo>
                  <a:pt x="10652" y="3520"/>
                  <a:pt x="9939" y="2806"/>
                  <a:pt x="9047" y="2806"/>
                </a:cubicBezTo>
                <a:cubicBezTo>
                  <a:pt x="8708" y="2806"/>
                  <a:pt x="8386" y="2913"/>
                  <a:pt x="8119" y="3109"/>
                </a:cubicBezTo>
                <a:lnTo>
                  <a:pt x="6834" y="3823"/>
                </a:lnTo>
                <a:lnTo>
                  <a:pt x="7548" y="2539"/>
                </a:lnTo>
                <a:cubicBezTo>
                  <a:pt x="7619" y="2431"/>
                  <a:pt x="7690" y="2307"/>
                  <a:pt x="7726" y="2200"/>
                </a:cubicBezTo>
                <a:cubicBezTo>
                  <a:pt x="8065" y="1379"/>
                  <a:pt x="7673" y="451"/>
                  <a:pt x="6852" y="112"/>
                </a:cubicBezTo>
                <a:cubicBezTo>
                  <a:pt x="6662" y="36"/>
                  <a:pt x="6466" y="0"/>
                  <a:pt x="627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23" name="Google Shape;2123;p13"/>
          <p:cNvGrpSpPr/>
          <p:nvPr/>
        </p:nvGrpSpPr>
        <p:grpSpPr>
          <a:xfrm>
            <a:off x="14988725" y="6096833"/>
            <a:ext cx="514045" cy="527426"/>
            <a:chOff x="5684575" y="4038000"/>
            <a:chExt cx="252950" cy="252950"/>
          </a:xfrm>
        </p:grpSpPr>
        <p:sp>
          <p:nvSpPr>
            <p:cNvPr id="2124" name="Google Shape;2124;p13"/>
            <p:cNvSpPr/>
            <p:nvPr/>
          </p:nvSpPr>
          <p:spPr>
            <a:xfrm>
              <a:off x="5684575" y="40380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803"/>
                  </a:moveTo>
                  <a:cubicBezTo>
                    <a:pt x="7405" y="803"/>
                    <a:pt x="9332" y="2730"/>
                    <a:pt x="9332" y="5068"/>
                  </a:cubicBezTo>
                  <a:cubicBezTo>
                    <a:pt x="9332" y="7405"/>
                    <a:pt x="7405" y="9314"/>
                    <a:pt x="5068" y="9314"/>
                  </a:cubicBezTo>
                  <a:cubicBezTo>
                    <a:pt x="2731" y="9314"/>
                    <a:pt x="804" y="7405"/>
                    <a:pt x="804" y="5068"/>
                  </a:cubicBezTo>
                  <a:cubicBezTo>
                    <a:pt x="804" y="2730"/>
                    <a:pt x="2731" y="803"/>
                    <a:pt x="5068" y="803"/>
                  </a:cubicBezTo>
                  <a:close/>
                  <a:moveTo>
                    <a:pt x="5068" y="1"/>
                  </a:moveTo>
                  <a:cubicBezTo>
                    <a:pt x="2267" y="1"/>
                    <a:pt x="1" y="2267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8" y="7851"/>
                    <a:pt x="10118" y="5068"/>
                  </a:cubicBezTo>
                  <a:cubicBezTo>
                    <a:pt x="10118" y="2267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13"/>
            <p:cNvSpPr/>
            <p:nvPr/>
          </p:nvSpPr>
          <p:spPr>
            <a:xfrm>
              <a:off x="5804575" y="4097775"/>
              <a:ext cx="58000" cy="118225"/>
            </a:xfrm>
            <a:custGeom>
              <a:rect b="b" l="l" r="r" t="t"/>
              <a:pathLst>
                <a:path extrusionOk="0" h="4729" w="2320">
                  <a:moveTo>
                    <a:pt x="0" y="0"/>
                  </a:moveTo>
                  <a:lnTo>
                    <a:pt x="0" y="2677"/>
                  </a:lnTo>
                  <a:cubicBezTo>
                    <a:pt x="0" y="2748"/>
                    <a:pt x="36" y="2820"/>
                    <a:pt x="90" y="2855"/>
                  </a:cubicBezTo>
                  <a:lnTo>
                    <a:pt x="1963" y="4729"/>
                  </a:lnTo>
                  <a:lnTo>
                    <a:pt x="2320" y="4372"/>
                  </a:lnTo>
                  <a:lnTo>
                    <a:pt x="536" y="25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13"/>
            <p:cNvSpPr/>
            <p:nvPr/>
          </p:nvSpPr>
          <p:spPr>
            <a:xfrm>
              <a:off x="5804575" y="40714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36"/>
                    <a:pt x="268" y="536"/>
                  </a:cubicBezTo>
                  <a:cubicBezTo>
                    <a:pt x="411" y="536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13"/>
            <p:cNvSpPr/>
            <p:nvPr/>
          </p:nvSpPr>
          <p:spPr>
            <a:xfrm>
              <a:off x="5804575" y="4244525"/>
              <a:ext cx="13400" cy="12975"/>
            </a:xfrm>
            <a:custGeom>
              <a:rect b="b" l="l" r="r" t="t"/>
              <a:pathLst>
                <a:path extrusionOk="0" h="519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18"/>
                    <a:pt x="268" y="518"/>
                  </a:cubicBezTo>
                  <a:cubicBezTo>
                    <a:pt x="411" y="518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13"/>
            <p:cNvSpPr/>
            <p:nvPr/>
          </p:nvSpPr>
          <p:spPr>
            <a:xfrm>
              <a:off x="5718025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13"/>
            <p:cNvSpPr/>
            <p:nvPr/>
          </p:nvSpPr>
          <p:spPr>
            <a:xfrm>
              <a:off x="5891100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0" name="Google Shape;2130;p13"/>
          <p:cNvGrpSpPr/>
          <p:nvPr/>
        </p:nvGrpSpPr>
        <p:grpSpPr>
          <a:xfrm>
            <a:off x="15900798" y="6033314"/>
            <a:ext cx="379869" cy="611091"/>
            <a:chOff x="1982675" y="3599525"/>
            <a:chExt cx="186925" cy="293075"/>
          </a:xfrm>
        </p:grpSpPr>
        <p:sp>
          <p:nvSpPr>
            <p:cNvPr id="2131" name="Google Shape;2131;p13"/>
            <p:cNvSpPr/>
            <p:nvPr/>
          </p:nvSpPr>
          <p:spPr>
            <a:xfrm>
              <a:off x="2029075" y="36396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13"/>
            <p:cNvSpPr/>
            <p:nvPr/>
          </p:nvSpPr>
          <p:spPr>
            <a:xfrm>
              <a:off x="2029075" y="3599525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13"/>
            <p:cNvSpPr/>
            <p:nvPr/>
          </p:nvSpPr>
          <p:spPr>
            <a:xfrm>
              <a:off x="2085725" y="3659725"/>
              <a:ext cx="20100" cy="19675"/>
            </a:xfrm>
            <a:custGeom>
              <a:rect b="b" l="l" r="r" t="t"/>
              <a:pathLst>
                <a:path extrusionOk="0" h="787" w="80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13"/>
            <p:cNvSpPr/>
            <p:nvPr/>
          </p:nvSpPr>
          <p:spPr>
            <a:xfrm>
              <a:off x="2088850" y="3612900"/>
              <a:ext cx="26775" cy="26800"/>
            </a:xfrm>
            <a:custGeom>
              <a:rect b="b" l="l" r="r" t="t"/>
              <a:pathLst>
                <a:path extrusionOk="0" h="1072" w="1071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13"/>
            <p:cNvSpPr/>
            <p:nvPr/>
          </p:nvSpPr>
          <p:spPr>
            <a:xfrm>
              <a:off x="1982675" y="3689625"/>
              <a:ext cx="186925" cy="202975"/>
            </a:xfrm>
            <a:custGeom>
              <a:rect b="b" l="l" r="r" t="t"/>
              <a:pathLst>
                <a:path extrusionOk="0" h="8119" w="7477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6" name="Google Shape;2136;p13"/>
          <p:cNvGrpSpPr/>
          <p:nvPr/>
        </p:nvGrpSpPr>
        <p:grpSpPr>
          <a:xfrm>
            <a:off x="16678644" y="6033313"/>
            <a:ext cx="273788" cy="610205"/>
            <a:chOff x="2397075" y="3602200"/>
            <a:chExt cx="134725" cy="292650"/>
          </a:xfrm>
        </p:grpSpPr>
        <p:sp>
          <p:nvSpPr>
            <p:cNvPr id="2137" name="Google Shape;2137;p13"/>
            <p:cNvSpPr/>
            <p:nvPr/>
          </p:nvSpPr>
          <p:spPr>
            <a:xfrm>
              <a:off x="2460850" y="3602200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13"/>
            <p:cNvSpPr/>
            <p:nvPr/>
          </p:nvSpPr>
          <p:spPr>
            <a:xfrm>
              <a:off x="2477800" y="3632075"/>
              <a:ext cx="19675" cy="20100"/>
            </a:xfrm>
            <a:custGeom>
              <a:rect b="b" l="l" r="r" t="t"/>
              <a:pathLst>
                <a:path extrusionOk="0" h="804" w="787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13"/>
            <p:cNvSpPr/>
            <p:nvPr/>
          </p:nvSpPr>
          <p:spPr>
            <a:xfrm>
              <a:off x="2441225" y="3625400"/>
              <a:ext cx="19650" cy="20075"/>
            </a:xfrm>
            <a:custGeom>
              <a:rect b="b" l="l" r="r" t="t"/>
              <a:pathLst>
                <a:path extrusionOk="0" h="803" w="786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13"/>
            <p:cNvSpPr/>
            <p:nvPr/>
          </p:nvSpPr>
          <p:spPr>
            <a:xfrm>
              <a:off x="2444350" y="365885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13"/>
            <p:cNvSpPr/>
            <p:nvPr/>
          </p:nvSpPr>
          <p:spPr>
            <a:xfrm>
              <a:off x="2397075" y="3691850"/>
              <a:ext cx="134725" cy="203000"/>
            </a:xfrm>
            <a:custGeom>
              <a:rect b="b" l="l" r="r" t="t"/>
              <a:pathLst>
                <a:path extrusionOk="0" h="8120" w="5389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2" name="Google Shape;2142;p13"/>
          <p:cNvGrpSpPr/>
          <p:nvPr/>
        </p:nvGrpSpPr>
        <p:grpSpPr>
          <a:xfrm>
            <a:off x="6893410" y="7080254"/>
            <a:ext cx="378954" cy="586956"/>
            <a:chOff x="2717350" y="3603525"/>
            <a:chExt cx="186475" cy="281500"/>
          </a:xfrm>
        </p:grpSpPr>
        <p:sp>
          <p:nvSpPr>
            <p:cNvPr id="2143" name="Google Shape;2143;p13"/>
            <p:cNvSpPr/>
            <p:nvPr/>
          </p:nvSpPr>
          <p:spPr>
            <a:xfrm>
              <a:off x="2741875" y="3786425"/>
              <a:ext cx="60250" cy="35250"/>
            </a:xfrm>
            <a:custGeom>
              <a:rect b="b" l="l" r="r" t="t"/>
              <a:pathLst>
                <a:path extrusionOk="0" h="1410" w="2410">
                  <a:moveTo>
                    <a:pt x="197" y="0"/>
                  </a:moveTo>
                  <a:lnTo>
                    <a:pt x="1" y="500"/>
                  </a:lnTo>
                  <a:lnTo>
                    <a:pt x="2213" y="1410"/>
                  </a:lnTo>
                  <a:lnTo>
                    <a:pt x="2410" y="9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13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13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13"/>
            <p:cNvSpPr/>
            <p:nvPr/>
          </p:nvSpPr>
          <p:spPr>
            <a:xfrm>
              <a:off x="2717350" y="3603525"/>
              <a:ext cx="186475" cy="281500"/>
            </a:xfrm>
            <a:custGeom>
              <a:rect b="b" l="l" r="r" t="t"/>
              <a:pathLst>
                <a:path extrusionOk="0" h="11260" w="7459">
                  <a:moveTo>
                    <a:pt x="4657" y="4337"/>
                  </a:moveTo>
                  <a:cubicBezTo>
                    <a:pt x="5103" y="4337"/>
                    <a:pt x="5460" y="4711"/>
                    <a:pt x="5460" y="5139"/>
                  </a:cubicBezTo>
                  <a:cubicBezTo>
                    <a:pt x="5460" y="5586"/>
                    <a:pt x="5103" y="5942"/>
                    <a:pt x="4657" y="5942"/>
                  </a:cubicBezTo>
                  <a:cubicBezTo>
                    <a:pt x="4229" y="5942"/>
                    <a:pt x="3854" y="5586"/>
                    <a:pt x="3854" y="5139"/>
                  </a:cubicBezTo>
                  <a:cubicBezTo>
                    <a:pt x="3854" y="4711"/>
                    <a:pt x="4229" y="4337"/>
                    <a:pt x="4657" y="4337"/>
                  </a:cubicBezTo>
                  <a:close/>
                  <a:moveTo>
                    <a:pt x="5086" y="1"/>
                  </a:moveTo>
                  <a:lnTo>
                    <a:pt x="4800" y="715"/>
                  </a:lnTo>
                  <a:lnTo>
                    <a:pt x="4425" y="554"/>
                  </a:lnTo>
                  <a:lnTo>
                    <a:pt x="2177" y="5978"/>
                  </a:lnTo>
                  <a:cubicBezTo>
                    <a:pt x="2070" y="6246"/>
                    <a:pt x="2106" y="6531"/>
                    <a:pt x="2284" y="6745"/>
                  </a:cubicBezTo>
                  <a:lnTo>
                    <a:pt x="2142" y="7102"/>
                  </a:lnTo>
                  <a:lnTo>
                    <a:pt x="2873" y="7405"/>
                  </a:lnTo>
                  <a:lnTo>
                    <a:pt x="3016" y="7066"/>
                  </a:lnTo>
                  <a:cubicBezTo>
                    <a:pt x="3301" y="7013"/>
                    <a:pt x="3533" y="6852"/>
                    <a:pt x="3658" y="6585"/>
                  </a:cubicBezTo>
                  <a:lnTo>
                    <a:pt x="3801" y="6210"/>
                  </a:lnTo>
                  <a:lnTo>
                    <a:pt x="5621" y="6210"/>
                  </a:lnTo>
                  <a:cubicBezTo>
                    <a:pt x="5692" y="6460"/>
                    <a:pt x="5728" y="6727"/>
                    <a:pt x="5728" y="6995"/>
                  </a:cubicBezTo>
                  <a:cubicBezTo>
                    <a:pt x="5728" y="8762"/>
                    <a:pt x="4301" y="10189"/>
                    <a:pt x="2534" y="10189"/>
                  </a:cubicBezTo>
                  <a:lnTo>
                    <a:pt x="0" y="10189"/>
                  </a:lnTo>
                  <a:lnTo>
                    <a:pt x="0" y="10992"/>
                  </a:lnTo>
                  <a:lnTo>
                    <a:pt x="0" y="11259"/>
                  </a:lnTo>
                  <a:lnTo>
                    <a:pt x="7459" y="11259"/>
                  </a:lnTo>
                  <a:lnTo>
                    <a:pt x="7459" y="10992"/>
                  </a:lnTo>
                  <a:lnTo>
                    <a:pt x="7459" y="10189"/>
                  </a:lnTo>
                  <a:lnTo>
                    <a:pt x="4925" y="10189"/>
                  </a:lnTo>
                  <a:cubicBezTo>
                    <a:pt x="5889" y="9457"/>
                    <a:pt x="6513" y="8298"/>
                    <a:pt x="6513" y="6995"/>
                  </a:cubicBezTo>
                  <a:cubicBezTo>
                    <a:pt x="6513" y="5657"/>
                    <a:pt x="5853" y="4461"/>
                    <a:pt x="4818" y="3748"/>
                  </a:cubicBezTo>
                  <a:lnTo>
                    <a:pt x="5889" y="1161"/>
                  </a:lnTo>
                  <a:lnTo>
                    <a:pt x="5532" y="1018"/>
                  </a:lnTo>
                  <a:lnTo>
                    <a:pt x="5817" y="286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47" name="Google Shape;2147;p13"/>
          <p:cNvSpPr/>
          <p:nvPr/>
        </p:nvSpPr>
        <p:spPr>
          <a:xfrm>
            <a:off x="17348534" y="6071299"/>
            <a:ext cx="595638" cy="512622"/>
          </a:xfrm>
          <a:custGeom>
            <a:rect b="b" l="l" r="r" t="t"/>
            <a:pathLst>
              <a:path extrusionOk="0" h="9834" w="11724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48" name="Google Shape;2148;p13"/>
          <p:cNvGrpSpPr/>
          <p:nvPr/>
        </p:nvGrpSpPr>
        <p:grpSpPr>
          <a:xfrm>
            <a:off x="7574360" y="7096074"/>
            <a:ext cx="510438" cy="555314"/>
            <a:chOff x="3927075" y="3612900"/>
            <a:chExt cx="251175" cy="266325"/>
          </a:xfrm>
        </p:grpSpPr>
        <p:sp>
          <p:nvSpPr>
            <p:cNvPr id="2149" name="Google Shape;2149;p13"/>
            <p:cNvSpPr/>
            <p:nvPr/>
          </p:nvSpPr>
          <p:spPr>
            <a:xfrm>
              <a:off x="4031450" y="37262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13"/>
            <p:cNvSpPr/>
            <p:nvPr/>
          </p:nvSpPr>
          <p:spPr>
            <a:xfrm>
              <a:off x="3927075" y="3612900"/>
              <a:ext cx="251175" cy="266325"/>
            </a:xfrm>
            <a:custGeom>
              <a:rect b="b" l="l" r="r" t="t"/>
              <a:pathLst>
                <a:path extrusionOk="0" h="10653" w="10047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1" name="Google Shape;2151;p13"/>
          <p:cNvGrpSpPr/>
          <p:nvPr/>
        </p:nvGrpSpPr>
        <p:grpSpPr>
          <a:xfrm>
            <a:off x="8386172" y="7187236"/>
            <a:ext cx="516738" cy="531127"/>
            <a:chOff x="4324975" y="3617800"/>
            <a:chExt cx="254275" cy="254725"/>
          </a:xfrm>
        </p:grpSpPr>
        <p:sp>
          <p:nvSpPr>
            <p:cNvPr id="2152" name="Google Shape;2152;p13"/>
            <p:cNvSpPr/>
            <p:nvPr/>
          </p:nvSpPr>
          <p:spPr>
            <a:xfrm>
              <a:off x="4347275" y="3641900"/>
              <a:ext cx="186025" cy="230625"/>
            </a:xfrm>
            <a:custGeom>
              <a:rect b="b" l="l" r="r" t="t"/>
              <a:pathLst>
                <a:path extrusionOk="0" h="9225" w="7441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13"/>
            <p:cNvSpPr/>
            <p:nvPr/>
          </p:nvSpPr>
          <p:spPr>
            <a:xfrm>
              <a:off x="4324975" y="3727975"/>
              <a:ext cx="18750" cy="17875"/>
            </a:xfrm>
            <a:custGeom>
              <a:rect b="b" l="l" r="r" t="t"/>
              <a:pathLst>
                <a:path extrusionOk="0" h="715" w="75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13"/>
            <p:cNvSpPr/>
            <p:nvPr/>
          </p:nvSpPr>
          <p:spPr>
            <a:xfrm>
              <a:off x="4529725" y="3617800"/>
              <a:ext cx="49525" cy="55800"/>
            </a:xfrm>
            <a:custGeom>
              <a:rect b="b" l="l" r="r" t="t"/>
              <a:pathLst>
                <a:path extrusionOk="0" h="2232" w="1981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5" name="Google Shape;2155;p13"/>
          <p:cNvGrpSpPr/>
          <p:nvPr/>
        </p:nvGrpSpPr>
        <p:grpSpPr>
          <a:xfrm>
            <a:off x="9206521" y="7287686"/>
            <a:ext cx="614690" cy="333043"/>
            <a:chOff x="4728650" y="3665975"/>
            <a:chExt cx="302475" cy="159725"/>
          </a:xfrm>
        </p:grpSpPr>
        <p:sp>
          <p:nvSpPr>
            <p:cNvPr id="2156" name="Google Shape;2156;p13"/>
            <p:cNvSpPr/>
            <p:nvPr/>
          </p:nvSpPr>
          <p:spPr>
            <a:xfrm>
              <a:off x="4728650" y="3665975"/>
              <a:ext cx="302475" cy="147225"/>
            </a:xfrm>
            <a:custGeom>
              <a:rect b="b" l="l" r="r" t="t"/>
              <a:pathLst>
                <a:path extrusionOk="0" h="5889" w="12099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13"/>
            <p:cNvSpPr/>
            <p:nvPr/>
          </p:nvSpPr>
          <p:spPr>
            <a:xfrm>
              <a:off x="4831700" y="3757875"/>
              <a:ext cx="125825" cy="67825"/>
            </a:xfrm>
            <a:custGeom>
              <a:rect b="b" l="l" r="r" t="t"/>
              <a:pathLst>
                <a:path extrusionOk="0" h="2713" w="5033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8" name="Google Shape;2158;p13"/>
          <p:cNvGrpSpPr/>
          <p:nvPr/>
        </p:nvGrpSpPr>
        <p:grpSpPr>
          <a:xfrm>
            <a:off x="10016124" y="7222158"/>
            <a:ext cx="588322" cy="432554"/>
            <a:chOff x="5164925" y="3642775"/>
            <a:chExt cx="289500" cy="207450"/>
          </a:xfrm>
        </p:grpSpPr>
        <p:sp>
          <p:nvSpPr>
            <p:cNvPr id="2159" name="Google Shape;2159;p13"/>
            <p:cNvSpPr/>
            <p:nvPr/>
          </p:nvSpPr>
          <p:spPr>
            <a:xfrm>
              <a:off x="5271975" y="3690075"/>
              <a:ext cx="79875" cy="79875"/>
            </a:xfrm>
            <a:custGeom>
              <a:rect b="b" l="l" r="r" t="t"/>
              <a:pathLst>
                <a:path extrusionOk="0" h="3195" w="3195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13"/>
            <p:cNvSpPr/>
            <p:nvPr/>
          </p:nvSpPr>
          <p:spPr>
            <a:xfrm>
              <a:off x="5368325" y="3670900"/>
              <a:ext cx="26775" cy="26325"/>
            </a:xfrm>
            <a:custGeom>
              <a:rect b="b" l="l" r="r" t="t"/>
              <a:pathLst>
                <a:path extrusionOk="0" h="1053" w="1071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13"/>
            <p:cNvSpPr/>
            <p:nvPr/>
          </p:nvSpPr>
          <p:spPr>
            <a:xfrm>
              <a:off x="5222000" y="382390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13"/>
            <p:cNvSpPr/>
            <p:nvPr/>
          </p:nvSpPr>
          <p:spPr>
            <a:xfrm>
              <a:off x="5164925" y="3642775"/>
              <a:ext cx="289500" cy="202100"/>
            </a:xfrm>
            <a:custGeom>
              <a:rect b="b" l="l" r="r" t="t"/>
              <a:pathLst>
                <a:path extrusionOk="0" h="8084" w="1158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13"/>
            <p:cNvSpPr/>
            <p:nvPr/>
          </p:nvSpPr>
          <p:spPr>
            <a:xfrm>
              <a:off x="5226475" y="3704350"/>
              <a:ext cx="182450" cy="104850"/>
            </a:xfrm>
            <a:custGeom>
              <a:rect b="b" l="l" r="r" t="t"/>
              <a:pathLst>
                <a:path extrusionOk="0" h="4194" w="7298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64" name="Google Shape;2164;p13"/>
          <p:cNvSpPr/>
          <p:nvPr/>
        </p:nvSpPr>
        <p:spPr>
          <a:xfrm>
            <a:off x="10939113" y="7090712"/>
            <a:ext cx="554841" cy="569232"/>
          </a:xfrm>
          <a:custGeom>
            <a:rect b="b" l="l" r="r" t="t"/>
            <a:pathLst>
              <a:path extrusionOk="0" h="10920" w="10921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5" name="Google Shape;2165;p13"/>
          <p:cNvSpPr/>
          <p:nvPr/>
        </p:nvSpPr>
        <p:spPr>
          <a:xfrm>
            <a:off x="11713554" y="7139539"/>
            <a:ext cx="513994" cy="471597"/>
          </a:xfrm>
          <a:custGeom>
            <a:rect b="b" l="l" r="r" t="t"/>
            <a:pathLst>
              <a:path extrusionOk="0" h="9047" w="10117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6" name="Google Shape;2166;p13"/>
          <p:cNvSpPr/>
          <p:nvPr/>
        </p:nvSpPr>
        <p:spPr>
          <a:xfrm>
            <a:off x="12447110" y="7123090"/>
            <a:ext cx="489557" cy="504490"/>
          </a:xfrm>
          <a:custGeom>
            <a:rect b="b" l="l" r="r" t="t"/>
            <a:pathLst>
              <a:path extrusionOk="0" h="9678" w="9636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7" name="Google Shape;2167;p13"/>
          <p:cNvSpPr/>
          <p:nvPr/>
        </p:nvSpPr>
        <p:spPr>
          <a:xfrm>
            <a:off x="13340192" y="7010314"/>
            <a:ext cx="540311" cy="554428"/>
          </a:xfrm>
          <a:custGeom>
            <a:rect b="b" l="l" r="r" t="t"/>
            <a:pathLst>
              <a:path extrusionOk="0" h="10636" w="10635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8" name="Google Shape;2168;p13"/>
          <p:cNvSpPr/>
          <p:nvPr/>
        </p:nvSpPr>
        <p:spPr>
          <a:xfrm>
            <a:off x="14123140" y="7009871"/>
            <a:ext cx="540311" cy="555314"/>
          </a:xfrm>
          <a:custGeom>
            <a:rect b="b" l="l" r="r" t="t"/>
            <a:pathLst>
              <a:path extrusionOk="0" h="10653" w="10635">
                <a:moveTo>
                  <a:pt x="5318" y="0"/>
                </a:moveTo>
                <a:lnTo>
                  <a:pt x="3980" y="3997"/>
                </a:lnTo>
                <a:lnTo>
                  <a:pt x="1" y="3997"/>
                </a:lnTo>
                <a:lnTo>
                  <a:pt x="3052" y="6655"/>
                </a:lnTo>
                <a:lnTo>
                  <a:pt x="1856" y="10652"/>
                </a:lnTo>
                <a:lnTo>
                  <a:pt x="5318" y="8261"/>
                </a:lnTo>
                <a:lnTo>
                  <a:pt x="8779" y="10652"/>
                </a:lnTo>
                <a:lnTo>
                  <a:pt x="7584" y="6655"/>
                </a:lnTo>
                <a:lnTo>
                  <a:pt x="10635" y="3997"/>
                </a:lnTo>
                <a:lnTo>
                  <a:pt x="6656" y="3997"/>
                </a:lnTo>
                <a:lnTo>
                  <a:pt x="53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9" name="Google Shape;2169;p13"/>
          <p:cNvSpPr/>
          <p:nvPr/>
        </p:nvSpPr>
        <p:spPr>
          <a:xfrm>
            <a:off x="14906088" y="6998322"/>
            <a:ext cx="523088" cy="642732"/>
          </a:xfrm>
          <a:custGeom>
            <a:rect b="b" l="l" r="r" t="t"/>
            <a:pathLst>
              <a:path extrusionOk="0" h="12330" w="10296">
                <a:moveTo>
                  <a:pt x="8993" y="3622"/>
                </a:moveTo>
                <a:cubicBezTo>
                  <a:pt x="7798" y="2320"/>
                  <a:pt x="6513" y="3212"/>
                  <a:pt x="5532" y="3444"/>
                </a:cubicBezTo>
                <a:cubicBezTo>
                  <a:pt x="5514" y="3123"/>
                  <a:pt x="5425" y="2819"/>
                  <a:pt x="5335" y="2552"/>
                </a:cubicBezTo>
                <a:cubicBezTo>
                  <a:pt x="5746" y="2516"/>
                  <a:pt x="6352" y="2373"/>
                  <a:pt x="6781" y="1927"/>
                </a:cubicBezTo>
                <a:cubicBezTo>
                  <a:pt x="7476" y="1249"/>
                  <a:pt x="7405" y="72"/>
                  <a:pt x="7405" y="72"/>
                </a:cubicBezTo>
                <a:cubicBezTo>
                  <a:pt x="7405" y="72"/>
                  <a:pt x="6228" y="0"/>
                  <a:pt x="5549" y="696"/>
                </a:cubicBezTo>
                <a:cubicBezTo>
                  <a:pt x="5228" y="1017"/>
                  <a:pt x="5068" y="1446"/>
                  <a:pt x="4996" y="1820"/>
                </a:cubicBezTo>
                <a:cubicBezTo>
                  <a:pt x="4408" y="821"/>
                  <a:pt x="3551" y="321"/>
                  <a:pt x="3498" y="268"/>
                </a:cubicBezTo>
                <a:lnTo>
                  <a:pt x="3087" y="946"/>
                </a:lnTo>
                <a:cubicBezTo>
                  <a:pt x="3105" y="964"/>
                  <a:pt x="4532" y="1856"/>
                  <a:pt x="4747" y="3426"/>
                </a:cubicBezTo>
                <a:cubicBezTo>
                  <a:pt x="3765" y="3176"/>
                  <a:pt x="2463" y="2320"/>
                  <a:pt x="1285" y="3622"/>
                </a:cubicBezTo>
                <a:cubicBezTo>
                  <a:pt x="0" y="5032"/>
                  <a:pt x="1107" y="12330"/>
                  <a:pt x="5157" y="10313"/>
                </a:cubicBezTo>
                <a:cubicBezTo>
                  <a:pt x="9207" y="12330"/>
                  <a:pt x="10296" y="5050"/>
                  <a:pt x="8993" y="36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0" name="Google Shape;2170;p13"/>
          <p:cNvSpPr/>
          <p:nvPr/>
        </p:nvSpPr>
        <p:spPr>
          <a:xfrm>
            <a:off x="15849881" y="7084690"/>
            <a:ext cx="458769" cy="526696"/>
          </a:xfrm>
          <a:custGeom>
            <a:rect b="b" l="l" r="r" t="t"/>
            <a:pathLst>
              <a:path extrusionOk="0" h="10104" w="9030">
                <a:moveTo>
                  <a:pt x="3676" y="0"/>
                </a:moveTo>
                <a:cubicBezTo>
                  <a:pt x="5264" y="1392"/>
                  <a:pt x="5871" y="3693"/>
                  <a:pt x="5032" y="5763"/>
                </a:cubicBezTo>
                <a:cubicBezTo>
                  <a:pt x="4223" y="7720"/>
                  <a:pt x="2328" y="8879"/>
                  <a:pt x="345" y="8879"/>
                </a:cubicBezTo>
                <a:cubicBezTo>
                  <a:pt x="230" y="8879"/>
                  <a:pt x="116" y="8876"/>
                  <a:pt x="1" y="8868"/>
                </a:cubicBezTo>
                <a:lnTo>
                  <a:pt x="1" y="8868"/>
                </a:lnTo>
                <a:cubicBezTo>
                  <a:pt x="393" y="9207"/>
                  <a:pt x="857" y="9510"/>
                  <a:pt x="1357" y="9724"/>
                </a:cubicBezTo>
                <a:cubicBezTo>
                  <a:pt x="1988" y="9981"/>
                  <a:pt x="2642" y="10103"/>
                  <a:pt x="3284" y="10103"/>
                </a:cubicBezTo>
                <a:cubicBezTo>
                  <a:pt x="5276" y="10103"/>
                  <a:pt x="7163" y="8932"/>
                  <a:pt x="7959" y="6977"/>
                </a:cubicBezTo>
                <a:cubicBezTo>
                  <a:pt x="9029" y="4407"/>
                  <a:pt x="7816" y="1463"/>
                  <a:pt x="5229" y="375"/>
                </a:cubicBezTo>
                <a:cubicBezTo>
                  <a:pt x="4711" y="178"/>
                  <a:pt x="4194" y="54"/>
                  <a:pt x="36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71" name="Google Shape;2171;p13"/>
          <p:cNvGrpSpPr/>
          <p:nvPr/>
        </p:nvGrpSpPr>
        <p:grpSpPr>
          <a:xfrm>
            <a:off x="16657590" y="7091165"/>
            <a:ext cx="503122" cy="511840"/>
            <a:chOff x="5717150" y="2098500"/>
            <a:chExt cx="247575" cy="245475"/>
          </a:xfrm>
        </p:grpSpPr>
        <p:sp>
          <p:nvSpPr>
            <p:cNvPr id="2172" name="Google Shape;2172;p13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13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13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75" name="Google Shape;2175;p13"/>
          <p:cNvSpPr/>
          <p:nvPr/>
        </p:nvSpPr>
        <p:spPr>
          <a:xfrm>
            <a:off x="17501863" y="6988937"/>
            <a:ext cx="435196" cy="597173"/>
          </a:xfrm>
          <a:custGeom>
            <a:rect b="b" l="l" r="r" t="t"/>
            <a:pathLst>
              <a:path extrusionOk="0" h="11456" w="8566">
                <a:moveTo>
                  <a:pt x="3819" y="1"/>
                </a:moveTo>
                <a:cubicBezTo>
                  <a:pt x="4800" y="1838"/>
                  <a:pt x="3301" y="3533"/>
                  <a:pt x="2463" y="4229"/>
                </a:cubicBezTo>
                <a:cubicBezTo>
                  <a:pt x="1606" y="4943"/>
                  <a:pt x="1035" y="5675"/>
                  <a:pt x="857" y="6103"/>
                </a:cubicBezTo>
                <a:cubicBezTo>
                  <a:pt x="1" y="8208"/>
                  <a:pt x="1285" y="10224"/>
                  <a:pt x="2160" y="10688"/>
                </a:cubicBezTo>
                <a:cubicBezTo>
                  <a:pt x="1767" y="9778"/>
                  <a:pt x="1392" y="8048"/>
                  <a:pt x="2962" y="6424"/>
                </a:cubicBezTo>
                <a:lnTo>
                  <a:pt x="2962" y="6424"/>
                </a:lnTo>
                <a:cubicBezTo>
                  <a:pt x="2962" y="6424"/>
                  <a:pt x="2516" y="8155"/>
                  <a:pt x="3498" y="9368"/>
                </a:cubicBezTo>
                <a:cubicBezTo>
                  <a:pt x="4479" y="10563"/>
                  <a:pt x="4461" y="11456"/>
                  <a:pt x="4461" y="11456"/>
                </a:cubicBezTo>
                <a:cubicBezTo>
                  <a:pt x="5996" y="11456"/>
                  <a:pt x="7441" y="10528"/>
                  <a:pt x="8065" y="9029"/>
                </a:cubicBezTo>
                <a:cubicBezTo>
                  <a:pt x="8529" y="8137"/>
                  <a:pt x="8565" y="6727"/>
                  <a:pt x="7941" y="5906"/>
                </a:cubicBezTo>
                <a:lnTo>
                  <a:pt x="7941" y="5906"/>
                </a:lnTo>
                <a:cubicBezTo>
                  <a:pt x="8135" y="6713"/>
                  <a:pt x="7478" y="7520"/>
                  <a:pt x="6673" y="7520"/>
                </a:cubicBezTo>
                <a:cubicBezTo>
                  <a:pt x="6516" y="7520"/>
                  <a:pt x="6354" y="7490"/>
                  <a:pt x="6192" y="7423"/>
                </a:cubicBezTo>
                <a:cubicBezTo>
                  <a:pt x="5371" y="7138"/>
                  <a:pt x="5050" y="6192"/>
                  <a:pt x="5621" y="5353"/>
                </a:cubicBezTo>
                <a:cubicBezTo>
                  <a:pt x="6924" y="3640"/>
                  <a:pt x="5960" y="928"/>
                  <a:pt x="381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6" name="Google Shape;2176;p13"/>
          <p:cNvSpPr/>
          <p:nvPr/>
        </p:nvSpPr>
        <p:spPr>
          <a:xfrm>
            <a:off x="6797300" y="8210700"/>
            <a:ext cx="567492" cy="387933"/>
          </a:xfrm>
          <a:custGeom>
            <a:rect b="b" l="l" r="r" t="t"/>
            <a:pathLst>
              <a:path extrusionOk="0" h="7442" w="1117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7" name="Google Shape;2177;p13"/>
          <p:cNvSpPr/>
          <p:nvPr/>
        </p:nvSpPr>
        <p:spPr>
          <a:xfrm>
            <a:off x="7597059" y="8181398"/>
            <a:ext cx="459684" cy="446524"/>
          </a:xfrm>
          <a:custGeom>
            <a:rect b="b" l="l" r="r" t="t"/>
            <a:pathLst>
              <a:path extrusionOk="0" h="8566" w="9048">
                <a:moveTo>
                  <a:pt x="2265" y="0"/>
                </a:moveTo>
                <a:cubicBezTo>
                  <a:pt x="1059" y="0"/>
                  <a:pt x="1" y="1180"/>
                  <a:pt x="1" y="2321"/>
                </a:cubicBezTo>
                <a:cubicBezTo>
                  <a:pt x="1" y="5104"/>
                  <a:pt x="4533" y="8566"/>
                  <a:pt x="4533" y="8566"/>
                </a:cubicBezTo>
                <a:cubicBezTo>
                  <a:pt x="4533" y="8566"/>
                  <a:pt x="9047" y="5104"/>
                  <a:pt x="9047" y="2321"/>
                </a:cubicBezTo>
                <a:cubicBezTo>
                  <a:pt x="9047" y="1180"/>
                  <a:pt x="7996" y="0"/>
                  <a:pt x="6794" y="0"/>
                </a:cubicBezTo>
                <a:cubicBezTo>
                  <a:pt x="6023" y="0"/>
                  <a:pt x="5189" y="487"/>
                  <a:pt x="4533" y="1786"/>
                </a:cubicBezTo>
                <a:cubicBezTo>
                  <a:pt x="3877" y="487"/>
                  <a:pt x="3040" y="0"/>
                  <a:pt x="226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78" name="Google Shape;2178;p13"/>
          <p:cNvGrpSpPr/>
          <p:nvPr/>
        </p:nvGrpSpPr>
        <p:grpSpPr>
          <a:xfrm>
            <a:off x="8322471" y="8071476"/>
            <a:ext cx="541226" cy="485568"/>
            <a:chOff x="6435300" y="2742175"/>
            <a:chExt cx="266325" cy="232875"/>
          </a:xfrm>
        </p:grpSpPr>
        <p:sp>
          <p:nvSpPr>
            <p:cNvPr id="2179" name="Google Shape;2179;p13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13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1" name="Google Shape;2181;p13"/>
          <p:cNvGrpSpPr/>
          <p:nvPr/>
        </p:nvGrpSpPr>
        <p:grpSpPr>
          <a:xfrm>
            <a:off x="9931227" y="8192597"/>
            <a:ext cx="513130" cy="526488"/>
            <a:chOff x="674800" y="2146225"/>
            <a:chExt cx="252500" cy="252500"/>
          </a:xfrm>
        </p:grpSpPr>
        <p:sp>
          <p:nvSpPr>
            <p:cNvPr id="2182" name="Google Shape;2182;p13"/>
            <p:cNvSpPr/>
            <p:nvPr/>
          </p:nvSpPr>
          <p:spPr>
            <a:xfrm>
              <a:off x="727900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13"/>
            <p:cNvSpPr/>
            <p:nvPr/>
          </p:nvSpPr>
          <p:spPr>
            <a:xfrm>
              <a:off x="8345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13"/>
            <p:cNvSpPr/>
            <p:nvPr/>
          </p:nvSpPr>
          <p:spPr>
            <a:xfrm>
              <a:off x="734150" y="2315750"/>
              <a:ext cx="134275" cy="43275"/>
            </a:xfrm>
            <a:custGeom>
              <a:rect b="b" l="l" r="r" t="t"/>
              <a:pathLst>
                <a:path extrusionOk="0" h="1731" w="5371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13"/>
            <p:cNvSpPr/>
            <p:nvPr/>
          </p:nvSpPr>
          <p:spPr>
            <a:xfrm>
              <a:off x="674800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6" name="Google Shape;2186;p13"/>
          <p:cNvGrpSpPr/>
          <p:nvPr/>
        </p:nvGrpSpPr>
        <p:grpSpPr>
          <a:xfrm>
            <a:off x="10741521" y="8210168"/>
            <a:ext cx="513131" cy="526488"/>
            <a:chOff x="2164225" y="2146225"/>
            <a:chExt cx="252500" cy="252500"/>
          </a:xfrm>
        </p:grpSpPr>
        <p:sp>
          <p:nvSpPr>
            <p:cNvPr id="2187" name="Google Shape;2187;p13"/>
            <p:cNvSpPr/>
            <p:nvPr/>
          </p:nvSpPr>
          <p:spPr>
            <a:xfrm>
              <a:off x="2223100" y="2305925"/>
              <a:ext cx="134750" cy="43300"/>
            </a:xfrm>
            <a:custGeom>
              <a:rect b="b" l="l" r="r" t="t"/>
              <a:pathLst>
                <a:path extrusionOk="0" h="1732" w="539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13"/>
            <p:cNvSpPr/>
            <p:nvPr/>
          </p:nvSpPr>
          <p:spPr>
            <a:xfrm>
              <a:off x="2323475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13"/>
            <p:cNvSpPr/>
            <p:nvPr/>
          </p:nvSpPr>
          <p:spPr>
            <a:xfrm>
              <a:off x="22173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13"/>
            <p:cNvSpPr/>
            <p:nvPr/>
          </p:nvSpPr>
          <p:spPr>
            <a:xfrm>
              <a:off x="2164225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1" name="Google Shape;2191;p13"/>
          <p:cNvGrpSpPr/>
          <p:nvPr/>
        </p:nvGrpSpPr>
        <p:grpSpPr>
          <a:xfrm>
            <a:off x="9121092" y="8209879"/>
            <a:ext cx="514045" cy="527426"/>
            <a:chOff x="689975" y="1737200"/>
            <a:chExt cx="252950" cy="252950"/>
          </a:xfrm>
        </p:grpSpPr>
        <p:sp>
          <p:nvSpPr>
            <p:cNvPr id="2192" name="Google Shape;2192;p13"/>
            <p:cNvSpPr/>
            <p:nvPr/>
          </p:nvSpPr>
          <p:spPr>
            <a:xfrm>
              <a:off x="779200" y="1907050"/>
              <a:ext cx="79850" cy="26875"/>
            </a:xfrm>
            <a:custGeom>
              <a:rect b="b" l="l" r="r" t="t"/>
              <a:pathLst>
                <a:path extrusionOk="0" h="1075" w="3194">
                  <a:moveTo>
                    <a:pt x="2060" y="0"/>
                  </a:moveTo>
                  <a:cubicBezTo>
                    <a:pt x="898" y="0"/>
                    <a:pt x="168" y="564"/>
                    <a:pt x="125" y="593"/>
                  </a:cubicBezTo>
                  <a:cubicBezTo>
                    <a:pt x="0" y="700"/>
                    <a:pt x="0" y="861"/>
                    <a:pt x="72" y="968"/>
                  </a:cubicBezTo>
                  <a:cubicBezTo>
                    <a:pt x="125" y="1039"/>
                    <a:pt x="196" y="1075"/>
                    <a:pt x="286" y="1075"/>
                  </a:cubicBezTo>
                  <a:cubicBezTo>
                    <a:pt x="339" y="1075"/>
                    <a:pt x="393" y="1057"/>
                    <a:pt x="446" y="1021"/>
                  </a:cubicBezTo>
                  <a:cubicBezTo>
                    <a:pt x="461" y="1007"/>
                    <a:pt x="1070" y="538"/>
                    <a:pt x="2057" y="538"/>
                  </a:cubicBezTo>
                  <a:cubicBezTo>
                    <a:pt x="2291" y="538"/>
                    <a:pt x="2546" y="564"/>
                    <a:pt x="2819" y="629"/>
                  </a:cubicBezTo>
                  <a:cubicBezTo>
                    <a:pt x="2843" y="634"/>
                    <a:pt x="2867" y="637"/>
                    <a:pt x="2890" y="637"/>
                  </a:cubicBezTo>
                  <a:cubicBezTo>
                    <a:pt x="3020" y="637"/>
                    <a:pt x="3125" y="554"/>
                    <a:pt x="3140" y="433"/>
                  </a:cubicBezTo>
                  <a:cubicBezTo>
                    <a:pt x="3194" y="272"/>
                    <a:pt x="3105" y="129"/>
                    <a:pt x="2962" y="111"/>
                  </a:cubicBezTo>
                  <a:cubicBezTo>
                    <a:pt x="2639" y="32"/>
                    <a:pt x="2337" y="0"/>
                    <a:pt x="2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13"/>
            <p:cNvSpPr/>
            <p:nvPr/>
          </p:nvSpPr>
          <p:spPr>
            <a:xfrm>
              <a:off x="743050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8" y="0"/>
                    <a:pt x="1" y="357"/>
                    <a:pt x="1" y="785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50" y="1588"/>
                    <a:pt x="1607" y="1232"/>
                    <a:pt x="1607" y="785"/>
                  </a:cubicBezTo>
                  <a:cubicBezTo>
                    <a:pt x="1607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13"/>
            <p:cNvSpPr/>
            <p:nvPr/>
          </p:nvSpPr>
          <p:spPr>
            <a:xfrm>
              <a:off x="739925" y="1799600"/>
              <a:ext cx="46875" cy="16575"/>
            </a:xfrm>
            <a:custGeom>
              <a:rect b="b" l="l" r="r" t="t"/>
              <a:pathLst>
                <a:path extrusionOk="0" h="663" w="1875">
                  <a:moveTo>
                    <a:pt x="1602" y="0"/>
                  </a:moveTo>
                  <a:cubicBezTo>
                    <a:pt x="1592" y="0"/>
                    <a:pt x="1582" y="1"/>
                    <a:pt x="1571" y="2"/>
                  </a:cubicBezTo>
                  <a:lnTo>
                    <a:pt x="233" y="145"/>
                  </a:lnTo>
                  <a:cubicBezTo>
                    <a:pt x="108" y="145"/>
                    <a:pt x="1" y="270"/>
                    <a:pt x="1" y="430"/>
                  </a:cubicBezTo>
                  <a:cubicBezTo>
                    <a:pt x="19" y="555"/>
                    <a:pt x="126" y="662"/>
                    <a:pt x="269" y="662"/>
                  </a:cubicBezTo>
                  <a:lnTo>
                    <a:pt x="304" y="662"/>
                  </a:lnTo>
                  <a:lnTo>
                    <a:pt x="1625" y="537"/>
                  </a:lnTo>
                  <a:cubicBezTo>
                    <a:pt x="1767" y="520"/>
                    <a:pt x="1874" y="377"/>
                    <a:pt x="1857" y="234"/>
                  </a:cubicBezTo>
                  <a:cubicBezTo>
                    <a:pt x="1857" y="102"/>
                    <a:pt x="1734" y="0"/>
                    <a:pt x="1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13"/>
            <p:cNvSpPr/>
            <p:nvPr/>
          </p:nvSpPr>
          <p:spPr>
            <a:xfrm>
              <a:off x="84967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13"/>
            <p:cNvSpPr/>
            <p:nvPr/>
          </p:nvSpPr>
          <p:spPr>
            <a:xfrm>
              <a:off x="846100" y="1799600"/>
              <a:ext cx="47300" cy="16575"/>
            </a:xfrm>
            <a:custGeom>
              <a:rect b="b" l="l" r="r" t="t"/>
              <a:pathLst>
                <a:path extrusionOk="0" h="663" w="1892">
                  <a:moveTo>
                    <a:pt x="273" y="0"/>
                  </a:moveTo>
                  <a:cubicBezTo>
                    <a:pt x="143" y="0"/>
                    <a:pt x="35" y="102"/>
                    <a:pt x="18" y="234"/>
                  </a:cubicBezTo>
                  <a:cubicBezTo>
                    <a:pt x="1" y="377"/>
                    <a:pt x="108" y="520"/>
                    <a:pt x="250" y="537"/>
                  </a:cubicBezTo>
                  <a:lnTo>
                    <a:pt x="1589" y="662"/>
                  </a:lnTo>
                  <a:lnTo>
                    <a:pt x="1606" y="662"/>
                  </a:lnTo>
                  <a:cubicBezTo>
                    <a:pt x="1749" y="662"/>
                    <a:pt x="1874" y="555"/>
                    <a:pt x="1874" y="430"/>
                  </a:cubicBezTo>
                  <a:cubicBezTo>
                    <a:pt x="1892" y="270"/>
                    <a:pt x="1785" y="145"/>
                    <a:pt x="1642" y="145"/>
                  </a:cubicBezTo>
                  <a:lnTo>
                    <a:pt x="304" y="2"/>
                  </a:lnTo>
                  <a:cubicBezTo>
                    <a:pt x="293" y="1"/>
                    <a:pt x="283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13"/>
            <p:cNvSpPr/>
            <p:nvPr/>
          </p:nvSpPr>
          <p:spPr>
            <a:xfrm>
              <a:off x="689975" y="17372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68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68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7" y="0"/>
                    <a:pt x="1" y="2266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8" name="Google Shape;2198;p13"/>
          <p:cNvGrpSpPr/>
          <p:nvPr/>
        </p:nvGrpSpPr>
        <p:grpSpPr>
          <a:xfrm>
            <a:off x="11551319" y="8194393"/>
            <a:ext cx="514045" cy="526488"/>
            <a:chOff x="2961350" y="1740750"/>
            <a:chExt cx="252950" cy="252500"/>
          </a:xfrm>
        </p:grpSpPr>
        <p:sp>
          <p:nvSpPr>
            <p:cNvPr id="2199" name="Google Shape;2199;p13"/>
            <p:cNvSpPr/>
            <p:nvPr/>
          </p:nvSpPr>
          <p:spPr>
            <a:xfrm>
              <a:off x="301442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13"/>
            <p:cNvSpPr/>
            <p:nvPr/>
          </p:nvSpPr>
          <p:spPr>
            <a:xfrm>
              <a:off x="3010850" y="1792950"/>
              <a:ext cx="58025" cy="28125"/>
            </a:xfrm>
            <a:custGeom>
              <a:rect b="b" l="l" r="r" t="t"/>
              <a:pathLst>
                <a:path extrusionOk="0" h="1125" w="2321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13"/>
            <p:cNvSpPr/>
            <p:nvPr/>
          </p:nvSpPr>
          <p:spPr>
            <a:xfrm>
              <a:off x="3034500" y="1908025"/>
              <a:ext cx="106625" cy="32150"/>
            </a:xfrm>
            <a:custGeom>
              <a:rect b="b" l="l" r="r" t="t"/>
              <a:pathLst>
                <a:path extrusionOk="0" h="1286" w="4265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13"/>
            <p:cNvSpPr/>
            <p:nvPr/>
          </p:nvSpPr>
          <p:spPr>
            <a:xfrm>
              <a:off x="3107200" y="1792675"/>
              <a:ext cx="58025" cy="27950"/>
            </a:xfrm>
            <a:custGeom>
              <a:rect b="b" l="l" r="r" t="t"/>
              <a:pathLst>
                <a:path extrusionOk="0" h="1118" w="2321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13"/>
            <p:cNvSpPr/>
            <p:nvPr/>
          </p:nvSpPr>
          <p:spPr>
            <a:xfrm>
              <a:off x="3121050" y="1833100"/>
              <a:ext cx="40150" cy="39725"/>
            </a:xfrm>
            <a:custGeom>
              <a:rect b="b" l="l" r="r" t="t"/>
              <a:pathLst>
                <a:path extrusionOk="0" h="1589" w="1606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13"/>
            <p:cNvSpPr/>
            <p:nvPr/>
          </p:nvSpPr>
          <p:spPr>
            <a:xfrm>
              <a:off x="2961350" y="17407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5" name="Google Shape;2205;p13"/>
          <p:cNvSpPr/>
          <p:nvPr/>
        </p:nvSpPr>
        <p:spPr>
          <a:xfrm>
            <a:off x="12408258" y="8239194"/>
            <a:ext cx="511911" cy="525555"/>
          </a:xfrm>
          <a:custGeom>
            <a:rect b="b" l="l" r="r" t="t"/>
            <a:pathLst>
              <a:path extrusionOk="0" h="4202" w="5728">
                <a:moveTo>
                  <a:pt x="1858" y="1"/>
                </a:moveTo>
                <a:cubicBezTo>
                  <a:pt x="1840" y="1"/>
                  <a:pt x="1821" y="3"/>
                  <a:pt x="1803" y="9"/>
                </a:cubicBezTo>
                <a:cubicBezTo>
                  <a:pt x="1713" y="9"/>
                  <a:pt x="1660" y="80"/>
                  <a:pt x="1606" y="169"/>
                </a:cubicBezTo>
                <a:lnTo>
                  <a:pt x="1035" y="1828"/>
                </a:lnTo>
                <a:lnTo>
                  <a:pt x="0" y="1828"/>
                </a:lnTo>
                <a:lnTo>
                  <a:pt x="0" y="2364"/>
                </a:lnTo>
                <a:lnTo>
                  <a:pt x="1214" y="2364"/>
                </a:lnTo>
                <a:cubicBezTo>
                  <a:pt x="1321" y="2364"/>
                  <a:pt x="1410" y="2275"/>
                  <a:pt x="1446" y="2167"/>
                </a:cubicBezTo>
                <a:lnTo>
                  <a:pt x="1767" y="1168"/>
                </a:lnTo>
                <a:lnTo>
                  <a:pt x="2302" y="4023"/>
                </a:lnTo>
                <a:cubicBezTo>
                  <a:pt x="2320" y="4130"/>
                  <a:pt x="2409" y="4202"/>
                  <a:pt x="2516" y="4202"/>
                </a:cubicBezTo>
                <a:lnTo>
                  <a:pt x="2552" y="4202"/>
                </a:lnTo>
                <a:cubicBezTo>
                  <a:pt x="2641" y="4202"/>
                  <a:pt x="2730" y="4148"/>
                  <a:pt x="2766" y="4059"/>
                </a:cubicBezTo>
                <a:lnTo>
                  <a:pt x="3622" y="1828"/>
                </a:lnTo>
                <a:lnTo>
                  <a:pt x="3962" y="3024"/>
                </a:lnTo>
                <a:cubicBezTo>
                  <a:pt x="3991" y="3127"/>
                  <a:pt x="4081" y="3194"/>
                  <a:pt x="4182" y="3194"/>
                </a:cubicBezTo>
                <a:cubicBezTo>
                  <a:pt x="4203" y="3194"/>
                  <a:pt x="4225" y="3191"/>
                  <a:pt x="4247" y="3184"/>
                </a:cubicBezTo>
                <a:cubicBezTo>
                  <a:pt x="4301" y="3167"/>
                  <a:pt x="4336" y="3149"/>
                  <a:pt x="4372" y="3113"/>
                </a:cubicBezTo>
                <a:lnTo>
                  <a:pt x="5086" y="2364"/>
                </a:lnTo>
                <a:lnTo>
                  <a:pt x="5728" y="2364"/>
                </a:lnTo>
                <a:lnTo>
                  <a:pt x="5728" y="1828"/>
                </a:lnTo>
                <a:lnTo>
                  <a:pt x="4961" y="1828"/>
                </a:lnTo>
                <a:cubicBezTo>
                  <a:pt x="4889" y="1846"/>
                  <a:pt x="4836" y="1900"/>
                  <a:pt x="4782" y="1936"/>
                </a:cubicBezTo>
                <a:lnTo>
                  <a:pt x="4283" y="2489"/>
                </a:lnTo>
                <a:lnTo>
                  <a:pt x="3854" y="1008"/>
                </a:lnTo>
                <a:cubicBezTo>
                  <a:pt x="3824" y="917"/>
                  <a:pt x="3730" y="839"/>
                  <a:pt x="3626" y="839"/>
                </a:cubicBezTo>
                <a:cubicBezTo>
                  <a:pt x="3607" y="839"/>
                  <a:pt x="3588" y="842"/>
                  <a:pt x="3569" y="847"/>
                </a:cubicBezTo>
                <a:cubicBezTo>
                  <a:pt x="3498" y="883"/>
                  <a:pt x="3426" y="918"/>
                  <a:pt x="3408" y="1008"/>
                </a:cubicBezTo>
                <a:lnTo>
                  <a:pt x="2605" y="3113"/>
                </a:lnTo>
                <a:lnTo>
                  <a:pt x="2070" y="187"/>
                </a:lnTo>
                <a:cubicBezTo>
                  <a:pt x="2040" y="81"/>
                  <a:pt x="1958" y="1"/>
                  <a:pt x="185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2206" name="Google Shape;2206;p13"/>
          <p:cNvGrpSpPr/>
          <p:nvPr/>
        </p:nvGrpSpPr>
        <p:grpSpPr>
          <a:xfrm>
            <a:off x="13217737" y="8115136"/>
            <a:ext cx="417973" cy="575800"/>
            <a:chOff x="4026550" y="3640100"/>
            <a:chExt cx="205675" cy="276150"/>
          </a:xfrm>
        </p:grpSpPr>
        <p:sp>
          <p:nvSpPr>
            <p:cNvPr id="2207" name="Google Shape;2207;p13"/>
            <p:cNvSpPr/>
            <p:nvPr/>
          </p:nvSpPr>
          <p:spPr>
            <a:xfrm>
              <a:off x="4119325" y="3640100"/>
              <a:ext cx="20100" cy="29925"/>
            </a:xfrm>
            <a:custGeom>
              <a:rect b="b" l="l" r="r" t="t"/>
              <a:pathLst>
                <a:path extrusionOk="0" h="1197" w="804">
                  <a:moveTo>
                    <a:pt x="411" y="1"/>
                  </a:moveTo>
                  <a:cubicBezTo>
                    <a:pt x="179" y="1"/>
                    <a:pt x="465" y="269"/>
                    <a:pt x="144" y="536"/>
                  </a:cubicBezTo>
                  <a:cubicBezTo>
                    <a:pt x="126" y="554"/>
                    <a:pt x="126" y="554"/>
                    <a:pt x="108" y="572"/>
                  </a:cubicBezTo>
                  <a:cubicBezTo>
                    <a:pt x="54" y="625"/>
                    <a:pt x="1" y="697"/>
                    <a:pt x="1" y="804"/>
                  </a:cubicBezTo>
                  <a:cubicBezTo>
                    <a:pt x="1" y="1036"/>
                    <a:pt x="179" y="1196"/>
                    <a:pt x="411" y="1196"/>
                  </a:cubicBezTo>
                  <a:cubicBezTo>
                    <a:pt x="643" y="1196"/>
                    <a:pt x="804" y="1036"/>
                    <a:pt x="804" y="804"/>
                  </a:cubicBezTo>
                  <a:cubicBezTo>
                    <a:pt x="804" y="572"/>
                    <a:pt x="643" y="1"/>
                    <a:pt x="4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13"/>
            <p:cNvSpPr/>
            <p:nvPr/>
          </p:nvSpPr>
          <p:spPr>
            <a:xfrm>
              <a:off x="4086325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7" y="268"/>
                    <a:pt x="125" y="535"/>
                  </a:cubicBezTo>
                  <a:cubicBezTo>
                    <a:pt x="125" y="553"/>
                    <a:pt x="125" y="553"/>
                    <a:pt x="108" y="571"/>
                  </a:cubicBezTo>
                  <a:cubicBezTo>
                    <a:pt x="54" y="642"/>
                    <a:pt x="1" y="696"/>
                    <a:pt x="1" y="803"/>
                  </a:cubicBezTo>
                  <a:cubicBezTo>
                    <a:pt x="1" y="1035"/>
                    <a:pt x="161" y="1196"/>
                    <a:pt x="393" y="1196"/>
                  </a:cubicBezTo>
                  <a:cubicBezTo>
                    <a:pt x="625" y="1196"/>
                    <a:pt x="786" y="1035"/>
                    <a:pt x="786" y="803"/>
                  </a:cubicBezTo>
                  <a:cubicBezTo>
                    <a:pt x="786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13"/>
            <p:cNvSpPr/>
            <p:nvPr/>
          </p:nvSpPr>
          <p:spPr>
            <a:xfrm>
              <a:off x="4152800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6" y="268"/>
                    <a:pt x="125" y="535"/>
                  </a:cubicBezTo>
                  <a:cubicBezTo>
                    <a:pt x="125" y="553"/>
                    <a:pt x="125" y="553"/>
                    <a:pt x="107" y="571"/>
                  </a:cubicBezTo>
                  <a:cubicBezTo>
                    <a:pt x="54" y="642"/>
                    <a:pt x="0" y="696"/>
                    <a:pt x="0" y="803"/>
                  </a:cubicBezTo>
                  <a:cubicBezTo>
                    <a:pt x="0" y="1035"/>
                    <a:pt x="161" y="1196"/>
                    <a:pt x="393" y="1196"/>
                  </a:cubicBezTo>
                  <a:cubicBezTo>
                    <a:pt x="625" y="1196"/>
                    <a:pt x="785" y="1035"/>
                    <a:pt x="785" y="803"/>
                  </a:cubicBezTo>
                  <a:cubicBezTo>
                    <a:pt x="785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13"/>
            <p:cNvSpPr/>
            <p:nvPr/>
          </p:nvSpPr>
          <p:spPr>
            <a:xfrm>
              <a:off x="4035925" y="3683375"/>
              <a:ext cx="186475" cy="129600"/>
            </a:xfrm>
            <a:custGeom>
              <a:rect b="b" l="l" r="r" t="t"/>
              <a:pathLst>
                <a:path extrusionOk="0" h="5184" w="7459">
                  <a:moveTo>
                    <a:pt x="3729" y="1"/>
                  </a:moveTo>
                  <a:cubicBezTo>
                    <a:pt x="3497" y="1"/>
                    <a:pt x="3337" y="54"/>
                    <a:pt x="3337" y="126"/>
                  </a:cubicBezTo>
                  <a:lnTo>
                    <a:pt x="3337" y="2124"/>
                  </a:lnTo>
                  <a:cubicBezTo>
                    <a:pt x="3141" y="2124"/>
                    <a:pt x="2980" y="2142"/>
                    <a:pt x="2802" y="2160"/>
                  </a:cubicBezTo>
                  <a:lnTo>
                    <a:pt x="2802" y="804"/>
                  </a:lnTo>
                  <a:cubicBezTo>
                    <a:pt x="2802" y="714"/>
                    <a:pt x="2623" y="661"/>
                    <a:pt x="2409" y="661"/>
                  </a:cubicBezTo>
                  <a:cubicBezTo>
                    <a:pt x="2177" y="661"/>
                    <a:pt x="1999" y="714"/>
                    <a:pt x="1999" y="804"/>
                  </a:cubicBezTo>
                  <a:lnTo>
                    <a:pt x="1999" y="2231"/>
                  </a:lnTo>
                  <a:cubicBezTo>
                    <a:pt x="821" y="2392"/>
                    <a:pt x="0" y="2695"/>
                    <a:pt x="0" y="3052"/>
                  </a:cubicBezTo>
                  <a:lnTo>
                    <a:pt x="0" y="4782"/>
                  </a:lnTo>
                  <a:cubicBezTo>
                    <a:pt x="321" y="4782"/>
                    <a:pt x="607" y="4890"/>
                    <a:pt x="839" y="5104"/>
                  </a:cubicBezTo>
                  <a:cubicBezTo>
                    <a:pt x="892" y="5157"/>
                    <a:pt x="995" y="5184"/>
                    <a:pt x="1095" y="5184"/>
                  </a:cubicBezTo>
                  <a:cubicBezTo>
                    <a:pt x="1196" y="5184"/>
                    <a:pt x="1294" y="5157"/>
                    <a:pt x="1339" y="5104"/>
                  </a:cubicBezTo>
                  <a:cubicBezTo>
                    <a:pt x="1553" y="4898"/>
                    <a:pt x="1860" y="4796"/>
                    <a:pt x="2166" y="4796"/>
                  </a:cubicBezTo>
                  <a:cubicBezTo>
                    <a:pt x="2472" y="4796"/>
                    <a:pt x="2775" y="4898"/>
                    <a:pt x="2980" y="5104"/>
                  </a:cubicBezTo>
                  <a:cubicBezTo>
                    <a:pt x="3034" y="5157"/>
                    <a:pt x="3136" y="5184"/>
                    <a:pt x="3239" y="5184"/>
                  </a:cubicBezTo>
                  <a:cubicBezTo>
                    <a:pt x="3341" y="5184"/>
                    <a:pt x="3444" y="5157"/>
                    <a:pt x="3497" y="5104"/>
                  </a:cubicBezTo>
                  <a:cubicBezTo>
                    <a:pt x="3703" y="4898"/>
                    <a:pt x="4006" y="4796"/>
                    <a:pt x="4309" y="4796"/>
                  </a:cubicBezTo>
                  <a:cubicBezTo>
                    <a:pt x="4613" y="4796"/>
                    <a:pt x="4916" y="4898"/>
                    <a:pt x="5121" y="5104"/>
                  </a:cubicBezTo>
                  <a:cubicBezTo>
                    <a:pt x="5175" y="5157"/>
                    <a:pt x="5277" y="5184"/>
                    <a:pt x="5380" y="5184"/>
                  </a:cubicBezTo>
                  <a:cubicBezTo>
                    <a:pt x="5482" y="5184"/>
                    <a:pt x="5585" y="5157"/>
                    <a:pt x="5639" y="5104"/>
                  </a:cubicBezTo>
                  <a:cubicBezTo>
                    <a:pt x="5844" y="4898"/>
                    <a:pt x="6147" y="4796"/>
                    <a:pt x="6450" y="4796"/>
                  </a:cubicBezTo>
                  <a:cubicBezTo>
                    <a:pt x="6754" y="4796"/>
                    <a:pt x="7057" y="4898"/>
                    <a:pt x="7262" y="5104"/>
                  </a:cubicBezTo>
                  <a:cubicBezTo>
                    <a:pt x="7298" y="5139"/>
                    <a:pt x="7369" y="5157"/>
                    <a:pt x="7459" y="5175"/>
                  </a:cubicBezTo>
                  <a:lnTo>
                    <a:pt x="7459" y="3052"/>
                  </a:lnTo>
                  <a:cubicBezTo>
                    <a:pt x="7459" y="2695"/>
                    <a:pt x="6638" y="2392"/>
                    <a:pt x="5460" y="2231"/>
                  </a:cubicBezTo>
                  <a:lnTo>
                    <a:pt x="5460" y="804"/>
                  </a:lnTo>
                  <a:cubicBezTo>
                    <a:pt x="5460" y="714"/>
                    <a:pt x="5282" y="661"/>
                    <a:pt x="5068" y="661"/>
                  </a:cubicBezTo>
                  <a:cubicBezTo>
                    <a:pt x="4836" y="661"/>
                    <a:pt x="4657" y="714"/>
                    <a:pt x="4657" y="804"/>
                  </a:cubicBezTo>
                  <a:lnTo>
                    <a:pt x="4657" y="2160"/>
                  </a:lnTo>
                  <a:cubicBezTo>
                    <a:pt x="4479" y="2142"/>
                    <a:pt x="4318" y="2142"/>
                    <a:pt x="4122" y="2124"/>
                  </a:cubicBezTo>
                  <a:lnTo>
                    <a:pt x="4122" y="126"/>
                  </a:lnTo>
                  <a:cubicBezTo>
                    <a:pt x="4122" y="54"/>
                    <a:pt x="3961" y="1"/>
                    <a:pt x="37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13"/>
            <p:cNvSpPr/>
            <p:nvPr/>
          </p:nvSpPr>
          <p:spPr>
            <a:xfrm>
              <a:off x="4037250" y="3823000"/>
              <a:ext cx="186050" cy="59800"/>
            </a:xfrm>
            <a:custGeom>
              <a:rect b="b" l="l" r="r" t="t"/>
              <a:pathLst>
                <a:path extrusionOk="0" h="2392" w="7442">
                  <a:moveTo>
                    <a:pt x="1" y="0"/>
                  </a:moveTo>
                  <a:lnTo>
                    <a:pt x="1" y="2391"/>
                  </a:lnTo>
                  <a:lnTo>
                    <a:pt x="7441" y="2391"/>
                  </a:lnTo>
                  <a:lnTo>
                    <a:pt x="7441" y="393"/>
                  </a:lnTo>
                  <a:lnTo>
                    <a:pt x="7406" y="393"/>
                  </a:lnTo>
                  <a:cubicBezTo>
                    <a:pt x="7138" y="375"/>
                    <a:pt x="6852" y="268"/>
                    <a:pt x="6674" y="90"/>
                  </a:cubicBezTo>
                  <a:cubicBezTo>
                    <a:pt x="6620" y="36"/>
                    <a:pt x="6518" y="9"/>
                    <a:pt x="6415" y="9"/>
                  </a:cubicBezTo>
                  <a:cubicBezTo>
                    <a:pt x="6313" y="9"/>
                    <a:pt x="6210" y="36"/>
                    <a:pt x="6157" y="90"/>
                  </a:cubicBezTo>
                  <a:cubicBezTo>
                    <a:pt x="5951" y="295"/>
                    <a:pt x="5648" y="397"/>
                    <a:pt x="5345" y="397"/>
                  </a:cubicBezTo>
                  <a:cubicBezTo>
                    <a:pt x="5041" y="397"/>
                    <a:pt x="4738" y="295"/>
                    <a:pt x="4533" y="90"/>
                  </a:cubicBezTo>
                  <a:cubicBezTo>
                    <a:pt x="4479" y="36"/>
                    <a:pt x="4377" y="9"/>
                    <a:pt x="4274" y="9"/>
                  </a:cubicBezTo>
                  <a:cubicBezTo>
                    <a:pt x="4172" y="9"/>
                    <a:pt x="4069" y="36"/>
                    <a:pt x="4015" y="90"/>
                  </a:cubicBezTo>
                  <a:cubicBezTo>
                    <a:pt x="3810" y="295"/>
                    <a:pt x="3507" y="397"/>
                    <a:pt x="3204" y="397"/>
                  </a:cubicBezTo>
                  <a:cubicBezTo>
                    <a:pt x="2900" y="397"/>
                    <a:pt x="2597" y="295"/>
                    <a:pt x="2392" y="90"/>
                  </a:cubicBezTo>
                  <a:cubicBezTo>
                    <a:pt x="2338" y="36"/>
                    <a:pt x="2240" y="9"/>
                    <a:pt x="2140" y="9"/>
                  </a:cubicBezTo>
                  <a:cubicBezTo>
                    <a:pt x="2039" y="9"/>
                    <a:pt x="1937" y="36"/>
                    <a:pt x="1874" y="90"/>
                  </a:cubicBezTo>
                  <a:cubicBezTo>
                    <a:pt x="1669" y="295"/>
                    <a:pt x="1366" y="397"/>
                    <a:pt x="1062" y="397"/>
                  </a:cubicBezTo>
                  <a:cubicBezTo>
                    <a:pt x="759" y="397"/>
                    <a:pt x="456" y="295"/>
                    <a:pt x="251" y="90"/>
                  </a:cubicBezTo>
                  <a:cubicBezTo>
                    <a:pt x="197" y="36"/>
                    <a:pt x="90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13"/>
            <p:cNvSpPr/>
            <p:nvPr/>
          </p:nvSpPr>
          <p:spPr>
            <a:xfrm>
              <a:off x="4026550" y="3896150"/>
              <a:ext cx="205675" cy="20100"/>
            </a:xfrm>
            <a:custGeom>
              <a:rect b="b" l="l" r="r" t="t"/>
              <a:pathLst>
                <a:path extrusionOk="0" h="804" w="8227">
                  <a:moveTo>
                    <a:pt x="393" y="1"/>
                  </a:moveTo>
                  <a:cubicBezTo>
                    <a:pt x="161" y="1"/>
                    <a:pt x="1" y="179"/>
                    <a:pt x="1" y="411"/>
                  </a:cubicBezTo>
                  <a:cubicBezTo>
                    <a:pt x="1" y="643"/>
                    <a:pt x="161" y="803"/>
                    <a:pt x="393" y="803"/>
                  </a:cubicBezTo>
                  <a:lnTo>
                    <a:pt x="7834" y="803"/>
                  </a:lnTo>
                  <a:cubicBezTo>
                    <a:pt x="8065" y="803"/>
                    <a:pt x="8226" y="643"/>
                    <a:pt x="8226" y="411"/>
                  </a:cubicBezTo>
                  <a:cubicBezTo>
                    <a:pt x="8226" y="179"/>
                    <a:pt x="8065" y="1"/>
                    <a:pt x="78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13" name="Google Shape;2213;p13"/>
          <p:cNvSpPr/>
          <p:nvPr/>
        </p:nvSpPr>
        <p:spPr>
          <a:xfrm>
            <a:off x="13976414" y="8216487"/>
            <a:ext cx="490421" cy="555314"/>
          </a:xfrm>
          <a:custGeom>
            <a:rect b="b" l="l" r="r" t="t"/>
            <a:pathLst>
              <a:path extrusionOk="0" h="10653" w="9653">
                <a:moveTo>
                  <a:pt x="4818" y="1"/>
                </a:moveTo>
                <a:cubicBezTo>
                  <a:pt x="4603" y="1"/>
                  <a:pt x="4425" y="179"/>
                  <a:pt x="4425" y="411"/>
                </a:cubicBezTo>
                <a:lnTo>
                  <a:pt x="4425" y="1607"/>
                </a:lnTo>
                <a:lnTo>
                  <a:pt x="1356" y="1607"/>
                </a:lnTo>
                <a:cubicBezTo>
                  <a:pt x="670" y="2310"/>
                  <a:pt x="36" y="2927"/>
                  <a:pt x="1" y="2927"/>
                </a:cubicBezTo>
                <a:cubicBezTo>
                  <a:pt x="1" y="2927"/>
                  <a:pt x="0" y="2927"/>
                  <a:pt x="0" y="2927"/>
                </a:cubicBezTo>
                <a:lnTo>
                  <a:pt x="0" y="2927"/>
                </a:lnTo>
                <a:lnTo>
                  <a:pt x="1338" y="4265"/>
                </a:lnTo>
                <a:lnTo>
                  <a:pt x="4425" y="4265"/>
                </a:lnTo>
                <a:lnTo>
                  <a:pt x="4425" y="10653"/>
                </a:lnTo>
                <a:lnTo>
                  <a:pt x="5228" y="10653"/>
                </a:lnTo>
                <a:lnTo>
                  <a:pt x="5228" y="7459"/>
                </a:lnTo>
                <a:lnTo>
                  <a:pt x="8279" y="7459"/>
                </a:lnTo>
                <a:cubicBezTo>
                  <a:pt x="8993" y="6745"/>
                  <a:pt x="9635" y="6121"/>
                  <a:pt x="9653" y="6121"/>
                </a:cubicBezTo>
                <a:lnTo>
                  <a:pt x="8315" y="4800"/>
                </a:lnTo>
                <a:lnTo>
                  <a:pt x="5228" y="4800"/>
                </a:lnTo>
                <a:lnTo>
                  <a:pt x="5228" y="411"/>
                </a:lnTo>
                <a:cubicBezTo>
                  <a:pt x="5228" y="179"/>
                  <a:pt x="5050" y="1"/>
                  <a:pt x="481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4" name="Google Shape;2214;p13"/>
          <p:cNvGrpSpPr/>
          <p:nvPr/>
        </p:nvGrpSpPr>
        <p:grpSpPr>
          <a:xfrm>
            <a:off x="14810831" y="8266880"/>
            <a:ext cx="540311" cy="450955"/>
            <a:chOff x="853250" y="4006875"/>
            <a:chExt cx="265875" cy="216275"/>
          </a:xfrm>
        </p:grpSpPr>
        <p:sp>
          <p:nvSpPr>
            <p:cNvPr id="2215" name="Google Shape;2215;p13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13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7" name="Google Shape;2217;p13"/>
          <p:cNvGrpSpPr/>
          <p:nvPr/>
        </p:nvGrpSpPr>
        <p:grpSpPr>
          <a:xfrm>
            <a:off x="16621029" y="8214231"/>
            <a:ext cx="378040" cy="556253"/>
            <a:chOff x="1978675" y="3981800"/>
            <a:chExt cx="186025" cy="266775"/>
          </a:xfrm>
        </p:grpSpPr>
        <p:sp>
          <p:nvSpPr>
            <p:cNvPr id="2218" name="Google Shape;2218;p13"/>
            <p:cNvSpPr/>
            <p:nvPr/>
          </p:nvSpPr>
          <p:spPr>
            <a:xfrm>
              <a:off x="1978675" y="3982250"/>
              <a:ext cx="20075" cy="266325"/>
            </a:xfrm>
            <a:custGeom>
              <a:rect b="b" l="l" r="r" t="t"/>
              <a:pathLst>
                <a:path extrusionOk="0" h="10653" w="803">
                  <a:moveTo>
                    <a:pt x="393" y="0"/>
                  </a:moveTo>
                  <a:cubicBezTo>
                    <a:pt x="178" y="0"/>
                    <a:pt x="0" y="179"/>
                    <a:pt x="0" y="411"/>
                  </a:cubicBezTo>
                  <a:lnTo>
                    <a:pt x="0" y="10652"/>
                  </a:lnTo>
                  <a:lnTo>
                    <a:pt x="803" y="10652"/>
                  </a:lnTo>
                  <a:lnTo>
                    <a:pt x="803" y="411"/>
                  </a:lnTo>
                  <a:cubicBezTo>
                    <a:pt x="803" y="179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13"/>
            <p:cNvSpPr/>
            <p:nvPr/>
          </p:nvSpPr>
          <p:spPr>
            <a:xfrm>
              <a:off x="2012125" y="3981800"/>
              <a:ext cx="152575" cy="119575"/>
            </a:xfrm>
            <a:custGeom>
              <a:rect b="b" l="l" r="r" t="t"/>
              <a:pathLst>
                <a:path extrusionOk="0" h="4783" w="6103">
                  <a:moveTo>
                    <a:pt x="1695" y="0"/>
                  </a:moveTo>
                  <a:cubicBezTo>
                    <a:pt x="518" y="0"/>
                    <a:pt x="0" y="375"/>
                    <a:pt x="0" y="375"/>
                  </a:cubicBezTo>
                  <a:lnTo>
                    <a:pt x="0" y="4782"/>
                  </a:lnTo>
                  <a:cubicBezTo>
                    <a:pt x="0" y="4782"/>
                    <a:pt x="500" y="4390"/>
                    <a:pt x="1695" y="4390"/>
                  </a:cubicBezTo>
                  <a:cubicBezTo>
                    <a:pt x="2637" y="4390"/>
                    <a:pt x="3579" y="4749"/>
                    <a:pt x="4593" y="4749"/>
                  </a:cubicBezTo>
                  <a:cubicBezTo>
                    <a:pt x="5077" y="4749"/>
                    <a:pt x="5578" y="4667"/>
                    <a:pt x="6102" y="4425"/>
                  </a:cubicBezTo>
                  <a:lnTo>
                    <a:pt x="6102" y="18"/>
                  </a:lnTo>
                  <a:cubicBezTo>
                    <a:pt x="5431" y="222"/>
                    <a:pt x="4876" y="291"/>
                    <a:pt x="4385" y="291"/>
                  </a:cubicBezTo>
                  <a:cubicBezTo>
                    <a:pt x="3374" y="291"/>
                    <a:pt x="2632" y="0"/>
                    <a:pt x="16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20" name="Google Shape;2220;p13"/>
          <p:cNvSpPr/>
          <p:nvPr/>
        </p:nvSpPr>
        <p:spPr>
          <a:xfrm>
            <a:off x="15693962" y="8247588"/>
            <a:ext cx="488642" cy="493074"/>
          </a:xfrm>
          <a:custGeom>
            <a:rect b="b" l="l" r="r" t="t"/>
            <a:pathLst>
              <a:path extrusionOk="0" h="9459" w="9618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21" name="Google Shape;2221;p13"/>
          <p:cNvGrpSpPr/>
          <p:nvPr/>
        </p:nvGrpSpPr>
        <p:grpSpPr>
          <a:xfrm>
            <a:off x="17435166" y="8228678"/>
            <a:ext cx="513131" cy="527426"/>
            <a:chOff x="480325" y="3970200"/>
            <a:chExt cx="252500" cy="252950"/>
          </a:xfrm>
        </p:grpSpPr>
        <p:sp>
          <p:nvSpPr>
            <p:cNvPr id="2222" name="Google Shape;2222;p13"/>
            <p:cNvSpPr/>
            <p:nvPr/>
          </p:nvSpPr>
          <p:spPr>
            <a:xfrm>
              <a:off x="480325" y="3970200"/>
              <a:ext cx="252500" cy="252950"/>
            </a:xfrm>
            <a:custGeom>
              <a:rect b="b" l="l" r="r" t="t"/>
              <a:pathLst>
                <a:path extrusionOk="0" h="10118" w="10100">
                  <a:moveTo>
                    <a:pt x="5050" y="4265"/>
                  </a:moveTo>
                  <a:cubicBezTo>
                    <a:pt x="5496" y="4265"/>
                    <a:pt x="5853" y="4622"/>
                    <a:pt x="5853" y="5068"/>
                  </a:cubicBezTo>
                  <a:cubicBezTo>
                    <a:pt x="5853" y="5496"/>
                    <a:pt x="5496" y="5853"/>
                    <a:pt x="5050" y="5853"/>
                  </a:cubicBezTo>
                  <a:cubicBezTo>
                    <a:pt x="4622" y="5853"/>
                    <a:pt x="4247" y="5496"/>
                    <a:pt x="4247" y="5068"/>
                  </a:cubicBezTo>
                  <a:cubicBezTo>
                    <a:pt x="4247" y="4622"/>
                    <a:pt x="4622" y="4265"/>
                    <a:pt x="5050" y="4265"/>
                  </a:cubicBezTo>
                  <a:close/>
                  <a:moveTo>
                    <a:pt x="5050" y="0"/>
                  </a:moveTo>
                  <a:lnTo>
                    <a:pt x="4889" y="536"/>
                  </a:lnTo>
                  <a:lnTo>
                    <a:pt x="4622" y="1374"/>
                  </a:lnTo>
                  <a:lnTo>
                    <a:pt x="3997" y="3391"/>
                  </a:lnTo>
                  <a:lnTo>
                    <a:pt x="2748" y="2730"/>
                  </a:lnTo>
                  <a:lnTo>
                    <a:pt x="3391" y="3979"/>
                  </a:lnTo>
                  <a:lnTo>
                    <a:pt x="1374" y="4622"/>
                  </a:lnTo>
                  <a:lnTo>
                    <a:pt x="536" y="4871"/>
                  </a:lnTo>
                  <a:lnTo>
                    <a:pt x="1" y="5050"/>
                  </a:lnTo>
                  <a:lnTo>
                    <a:pt x="536" y="5228"/>
                  </a:lnTo>
                  <a:lnTo>
                    <a:pt x="1339" y="5496"/>
                  </a:lnTo>
                  <a:lnTo>
                    <a:pt x="3373" y="6120"/>
                  </a:lnTo>
                  <a:lnTo>
                    <a:pt x="2730" y="7387"/>
                  </a:lnTo>
                  <a:lnTo>
                    <a:pt x="3979" y="6727"/>
                  </a:lnTo>
                  <a:lnTo>
                    <a:pt x="4622" y="8761"/>
                  </a:lnTo>
                  <a:lnTo>
                    <a:pt x="4872" y="9582"/>
                  </a:lnTo>
                  <a:lnTo>
                    <a:pt x="5032" y="10117"/>
                  </a:lnTo>
                  <a:lnTo>
                    <a:pt x="5211" y="9582"/>
                  </a:lnTo>
                  <a:lnTo>
                    <a:pt x="5478" y="8761"/>
                  </a:lnTo>
                  <a:lnTo>
                    <a:pt x="6121" y="6709"/>
                  </a:lnTo>
                  <a:lnTo>
                    <a:pt x="7370" y="7369"/>
                  </a:lnTo>
                  <a:lnTo>
                    <a:pt x="7370" y="7369"/>
                  </a:lnTo>
                  <a:lnTo>
                    <a:pt x="6709" y="6120"/>
                  </a:lnTo>
                  <a:lnTo>
                    <a:pt x="8743" y="5478"/>
                  </a:lnTo>
                  <a:lnTo>
                    <a:pt x="9564" y="5210"/>
                  </a:lnTo>
                  <a:lnTo>
                    <a:pt x="10099" y="5032"/>
                  </a:lnTo>
                  <a:lnTo>
                    <a:pt x="9564" y="4889"/>
                  </a:lnTo>
                  <a:lnTo>
                    <a:pt x="8743" y="4640"/>
                  </a:lnTo>
                  <a:lnTo>
                    <a:pt x="6727" y="3997"/>
                  </a:lnTo>
                  <a:lnTo>
                    <a:pt x="7370" y="2730"/>
                  </a:lnTo>
                  <a:lnTo>
                    <a:pt x="7370" y="2730"/>
                  </a:lnTo>
                  <a:lnTo>
                    <a:pt x="6121" y="3391"/>
                  </a:lnTo>
                  <a:lnTo>
                    <a:pt x="5478" y="1356"/>
                  </a:lnTo>
                  <a:lnTo>
                    <a:pt x="5211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13"/>
            <p:cNvSpPr/>
            <p:nvPr/>
          </p:nvSpPr>
          <p:spPr>
            <a:xfrm>
              <a:off x="625300" y="41151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3712" y="0"/>
                  </a:moveTo>
                  <a:lnTo>
                    <a:pt x="3105" y="197"/>
                  </a:lnTo>
                  <a:lnTo>
                    <a:pt x="2837" y="268"/>
                  </a:lnTo>
                  <a:cubicBezTo>
                    <a:pt x="2695" y="750"/>
                    <a:pt x="2481" y="1178"/>
                    <a:pt x="2159" y="1570"/>
                  </a:cubicBezTo>
                  <a:cubicBezTo>
                    <a:pt x="1999" y="1785"/>
                    <a:pt x="1785" y="1981"/>
                    <a:pt x="1571" y="2177"/>
                  </a:cubicBezTo>
                  <a:cubicBezTo>
                    <a:pt x="1178" y="2480"/>
                    <a:pt x="750" y="2712"/>
                    <a:pt x="268" y="2837"/>
                  </a:cubicBezTo>
                  <a:lnTo>
                    <a:pt x="179" y="3123"/>
                  </a:lnTo>
                  <a:lnTo>
                    <a:pt x="0" y="3712"/>
                  </a:lnTo>
                  <a:cubicBezTo>
                    <a:pt x="875" y="3587"/>
                    <a:pt x="1678" y="3176"/>
                    <a:pt x="2338" y="2570"/>
                  </a:cubicBezTo>
                  <a:cubicBezTo>
                    <a:pt x="2409" y="2480"/>
                    <a:pt x="2498" y="2409"/>
                    <a:pt x="2570" y="2320"/>
                  </a:cubicBezTo>
                  <a:cubicBezTo>
                    <a:pt x="3176" y="1677"/>
                    <a:pt x="3569" y="857"/>
                    <a:pt x="37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13"/>
            <p:cNvSpPr/>
            <p:nvPr/>
          </p:nvSpPr>
          <p:spPr>
            <a:xfrm>
              <a:off x="625300" y="39853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0" y="0"/>
                  </a:moveTo>
                  <a:lnTo>
                    <a:pt x="179" y="589"/>
                  </a:lnTo>
                  <a:lnTo>
                    <a:pt x="286" y="874"/>
                  </a:lnTo>
                  <a:cubicBezTo>
                    <a:pt x="750" y="1017"/>
                    <a:pt x="1178" y="1231"/>
                    <a:pt x="1553" y="1535"/>
                  </a:cubicBezTo>
                  <a:cubicBezTo>
                    <a:pt x="1785" y="1713"/>
                    <a:pt x="1981" y="1927"/>
                    <a:pt x="2159" y="2159"/>
                  </a:cubicBezTo>
                  <a:cubicBezTo>
                    <a:pt x="2481" y="2534"/>
                    <a:pt x="2695" y="2962"/>
                    <a:pt x="2837" y="3444"/>
                  </a:cubicBezTo>
                  <a:lnTo>
                    <a:pt x="3105" y="3515"/>
                  </a:lnTo>
                  <a:lnTo>
                    <a:pt x="3712" y="3711"/>
                  </a:lnTo>
                  <a:cubicBezTo>
                    <a:pt x="3569" y="2855"/>
                    <a:pt x="3159" y="2034"/>
                    <a:pt x="2570" y="1392"/>
                  </a:cubicBezTo>
                  <a:cubicBezTo>
                    <a:pt x="2481" y="1303"/>
                    <a:pt x="2409" y="1231"/>
                    <a:pt x="2320" y="1142"/>
                  </a:cubicBezTo>
                  <a:cubicBezTo>
                    <a:pt x="1678" y="553"/>
                    <a:pt x="875" y="14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13"/>
            <p:cNvSpPr/>
            <p:nvPr/>
          </p:nvSpPr>
          <p:spPr>
            <a:xfrm>
              <a:off x="495050" y="398537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3729" y="0"/>
                  </a:moveTo>
                  <a:cubicBezTo>
                    <a:pt x="2855" y="143"/>
                    <a:pt x="2034" y="535"/>
                    <a:pt x="1392" y="1124"/>
                  </a:cubicBezTo>
                  <a:cubicBezTo>
                    <a:pt x="1303" y="1213"/>
                    <a:pt x="1232" y="1285"/>
                    <a:pt x="1160" y="1374"/>
                  </a:cubicBezTo>
                  <a:cubicBezTo>
                    <a:pt x="553" y="2034"/>
                    <a:pt x="143" y="2837"/>
                    <a:pt x="0" y="3694"/>
                  </a:cubicBezTo>
                  <a:lnTo>
                    <a:pt x="589" y="3515"/>
                  </a:lnTo>
                  <a:lnTo>
                    <a:pt x="892" y="3426"/>
                  </a:lnTo>
                  <a:cubicBezTo>
                    <a:pt x="1017" y="2962"/>
                    <a:pt x="1249" y="2516"/>
                    <a:pt x="1553" y="2123"/>
                  </a:cubicBezTo>
                  <a:cubicBezTo>
                    <a:pt x="1731" y="1909"/>
                    <a:pt x="1927" y="1695"/>
                    <a:pt x="2159" y="1517"/>
                  </a:cubicBezTo>
                  <a:cubicBezTo>
                    <a:pt x="2552" y="1213"/>
                    <a:pt x="2980" y="999"/>
                    <a:pt x="3444" y="857"/>
                  </a:cubicBezTo>
                  <a:lnTo>
                    <a:pt x="3533" y="5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13"/>
            <p:cNvSpPr/>
            <p:nvPr/>
          </p:nvSpPr>
          <p:spPr>
            <a:xfrm>
              <a:off x="495050" y="411562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0" y="0"/>
                  </a:moveTo>
                  <a:cubicBezTo>
                    <a:pt x="161" y="874"/>
                    <a:pt x="553" y="1677"/>
                    <a:pt x="1160" y="2320"/>
                  </a:cubicBezTo>
                  <a:cubicBezTo>
                    <a:pt x="1232" y="2409"/>
                    <a:pt x="1303" y="2480"/>
                    <a:pt x="1392" y="2569"/>
                  </a:cubicBezTo>
                  <a:cubicBezTo>
                    <a:pt x="2034" y="3158"/>
                    <a:pt x="2855" y="3569"/>
                    <a:pt x="3729" y="3694"/>
                  </a:cubicBezTo>
                  <a:lnTo>
                    <a:pt x="3515" y="3105"/>
                  </a:lnTo>
                  <a:lnTo>
                    <a:pt x="3444" y="2819"/>
                  </a:lnTo>
                  <a:cubicBezTo>
                    <a:pt x="2980" y="2694"/>
                    <a:pt x="2534" y="2462"/>
                    <a:pt x="2159" y="2159"/>
                  </a:cubicBezTo>
                  <a:cubicBezTo>
                    <a:pt x="1927" y="1981"/>
                    <a:pt x="1731" y="1767"/>
                    <a:pt x="1553" y="1570"/>
                  </a:cubicBezTo>
                  <a:cubicBezTo>
                    <a:pt x="1249" y="1178"/>
                    <a:pt x="1017" y="750"/>
                    <a:pt x="892" y="268"/>
                  </a:cubicBezTo>
                  <a:lnTo>
                    <a:pt x="607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27" name="Google Shape;2227;p13"/>
          <p:cNvSpPr/>
          <p:nvPr/>
        </p:nvSpPr>
        <p:spPr>
          <a:xfrm>
            <a:off x="6932371" y="9163636"/>
            <a:ext cx="297362" cy="471597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28" name="Google Shape;2228;p13"/>
          <p:cNvGrpSpPr/>
          <p:nvPr/>
        </p:nvGrpSpPr>
        <p:grpSpPr>
          <a:xfrm>
            <a:off x="7560664" y="9130521"/>
            <a:ext cx="514045" cy="526488"/>
            <a:chOff x="5745250" y="4378350"/>
            <a:chExt cx="252950" cy="252500"/>
          </a:xfrm>
        </p:grpSpPr>
        <p:sp>
          <p:nvSpPr>
            <p:cNvPr id="2229" name="Google Shape;2229;p13"/>
            <p:cNvSpPr/>
            <p:nvPr/>
          </p:nvSpPr>
          <p:spPr>
            <a:xfrm>
              <a:off x="5745250" y="43783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13"/>
            <p:cNvSpPr/>
            <p:nvPr/>
          </p:nvSpPr>
          <p:spPr>
            <a:xfrm>
              <a:off x="5806350" y="4419725"/>
              <a:ext cx="15650" cy="18425"/>
            </a:xfrm>
            <a:custGeom>
              <a:rect b="b" l="l" r="r" t="t"/>
              <a:pathLst>
                <a:path extrusionOk="0" h="737" w="626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31" name="Google Shape;2231;p13"/>
          <p:cNvGrpSpPr/>
          <p:nvPr/>
        </p:nvGrpSpPr>
        <p:grpSpPr>
          <a:xfrm>
            <a:off x="8343874" y="9137037"/>
            <a:ext cx="514045" cy="527426"/>
            <a:chOff x="6130650" y="4381475"/>
            <a:chExt cx="252950" cy="252950"/>
          </a:xfrm>
        </p:grpSpPr>
        <p:sp>
          <p:nvSpPr>
            <p:cNvPr id="2232" name="Google Shape;2232;p13"/>
            <p:cNvSpPr/>
            <p:nvPr/>
          </p:nvSpPr>
          <p:spPr>
            <a:xfrm>
              <a:off x="6130650" y="43814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13"/>
            <p:cNvSpPr/>
            <p:nvPr/>
          </p:nvSpPr>
          <p:spPr>
            <a:xfrm>
              <a:off x="6266250" y="4488650"/>
              <a:ext cx="34375" cy="11325"/>
            </a:xfrm>
            <a:custGeom>
              <a:rect b="b" l="l" r="r" t="t"/>
              <a:pathLst>
                <a:path extrusionOk="0" h="453" w="1375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34" name="Google Shape;2234;p13"/>
          <p:cNvSpPr/>
          <p:nvPr/>
        </p:nvSpPr>
        <p:spPr>
          <a:xfrm>
            <a:off x="9122655" y="9160456"/>
            <a:ext cx="496822" cy="484473"/>
          </a:xfrm>
          <a:custGeom>
            <a:rect b="b" l="l" r="r" t="t"/>
            <a:pathLst>
              <a:path extrusionOk="0" h="9294" w="9779">
                <a:moveTo>
                  <a:pt x="5890" y="795"/>
                </a:moveTo>
                <a:cubicBezTo>
                  <a:pt x="6526" y="795"/>
                  <a:pt x="7154" y="933"/>
                  <a:pt x="7726" y="1211"/>
                </a:cubicBezTo>
                <a:cubicBezTo>
                  <a:pt x="7708" y="1211"/>
                  <a:pt x="7708" y="1211"/>
                  <a:pt x="7708" y="1229"/>
                </a:cubicBezTo>
                <a:cubicBezTo>
                  <a:pt x="7423" y="1515"/>
                  <a:pt x="7209" y="1818"/>
                  <a:pt x="7084" y="2103"/>
                </a:cubicBezTo>
                <a:cubicBezTo>
                  <a:pt x="6222" y="1599"/>
                  <a:pt x="5310" y="1332"/>
                  <a:pt x="4493" y="1332"/>
                </a:cubicBezTo>
                <a:cubicBezTo>
                  <a:pt x="4126" y="1332"/>
                  <a:pt x="3777" y="1386"/>
                  <a:pt x="3462" y="1497"/>
                </a:cubicBezTo>
                <a:cubicBezTo>
                  <a:pt x="4210" y="1031"/>
                  <a:pt x="5057" y="795"/>
                  <a:pt x="5890" y="795"/>
                </a:cubicBezTo>
                <a:close/>
                <a:moveTo>
                  <a:pt x="2819" y="1996"/>
                </a:moveTo>
                <a:cubicBezTo>
                  <a:pt x="3355" y="2014"/>
                  <a:pt x="4390" y="2639"/>
                  <a:pt x="5585" y="3620"/>
                </a:cubicBezTo>
                <a:cubicBezTo>
                  <a:pt x="5264" y="3763"/>
                  <a:pt x="4961" y="3977"/>
                  <a:pt x="4675" y="4244"/>
                </a:cubicBezTo>
                <a:cubicBezTo>
                  <a:pt x="4407" y="4530"/>
                  <a:pt x="4193" y="4833"/>
                  <a:pt x="4051" y="5137"/>
                </a:cubicBezTo>
                <a:cubicBezTo>
                  <a:pt x="3069" y="3959"/>
                  <a:pt x="2445" y="2924"/>
                  <a:pt x="2427" y="2371"/>
                </a:cubicBezTo>
                <a:cubicBezTo>
                  <a:pt x="2480" y="2300"/>
                  <a:pt x="2552" y="2246"/>
                  <a:pt x="2623" y="2175"/>
                </a:cubicBezTo>
                <a:cubicBezTo>
                  <a:pt x="2677" y="2103"/>
                  <a:pt x="2748" y="2050"/>
                  <a:pt x="2819" y="1996"/>
                </a:cubicBezTo>
                <a:close/>
                <a:moveTo>
                  <a:pt x="1945" y="3013"/>
                </a:moveTo>
                <a:lnTo>
                  <a:pt x="1945" y="3013"/>
                </a:lnTo>
                <a:cubicBezTo>
                  <a:pt x="1588" y="4048"/>
                  <a:pt x="1820" y="5386"/>
                  <a:pt x="2552" y="6635"/>
                </a:cubicBezTo>
                <a:cubicBezTo>
                  <a:pt x="2249" y="6760"/>
                  <a:pt x="1945" y="6974"/>
                  <a:pt x="1678" y="7260"/>
                </a:cubicBezTo>
                <a:cubicBezTo>
                  <a:pt x="1660" y="7278"/>
                  <a:pt x="1660" y="7278"/>
                  <a:pt x="1660" y="7296"/>
                </a:cubicBezTo>
                <a:cubicBezTo>
                  <a:pt x="1017" y="5957"/>
                  <a:pt x="1124" y="4334"/>
                  <a:pt x="1945" y="3013"/>
                </a:cubicBezTo>
                <a:close/>
                <a:moveTo>
                  <a:pt x="5876" y="0"/>
                </a:moveTo>
                <a:cubicBezTo>
                  <a:pt x="4664" y="0"/>
                  <a:pt x="3429" y="424"/>
                  <a:pt x="2409" y="1265"/>
                </a:cubicBezTo>
                <a:cubicBezTo>
                  <a:pt x="2325" y="1204"/>
                  <a:pt x="2228" y="1175"/>
                  <a:pt x="2129" y="1175"/>
                </a:cubicBezTo>
                <a:cubicBezTo>
                  <a:pt x="1997" y="1175"/>
                  <a:pt x="1861" y="1226"/>
                  <a:pt x="1749" y="1318"/>
                </a:cubicBezTo>
                <a:cubicBezTo>
                  <a:pt x="1588" y="1497"/>
                  <a:pt x="1553" y="1782"/>
                  <a:pt x="1678" y="1996"/>
                </a:cubicBezTo>
                <a:cubicBezTo>
                  <a:pt x="18" y="4013"/>
                  <a:pt x="0" y="6903"/>
                  <a:pt x="1678" y="8777"/>
                </a:cubicBezTo>
                <a:cubicBezTo>
                  <a:pt x="1713" y="8509"/>
                  <a:pt x="1910" y="8152"/>
                  <a:pt x="2231" y="7831"/>
                </a:cubicBezTo>
                <a:cubicBezTo>
                  <a:pt x="2570" y="7492"/>
                  <a:pt x="2927" y="7296"/>
                  <a:pt x="3194" y="7296"/>
                </a:cubicBezTo>
                <a:cubicBezTo>
                  <a:pt x="3212" y="7028"/>
                  <a:pt x="3408" y="6671"/>
                  <a:pt x="3747" y="6332"/>
                </a:cubicBezTo>
                <a:cubicBezTo>
                  <a:pt x="4068" y="5993"/>
                  <a:pt x="4425" y="5797"/>
                  <a:pt x="4693" y="5779"/>
                </a:cubicBezTo>
                <a:cubicBezTo>
                  <a:pt x="4711" y="5601"/>
                  <a:pt x="4818" y="5351"/>
                  <a:pt x="4996" y="5101"/>
                </a:cubicBezTo>
                <a:cubicBezTo>
                  <a:pt x="5014" y="5137"/>
                  <a:pt x="5050" y="5154"/>
                  <a:pt x="5068" y="5190"/>
                </a:cubicBezTo>
                <a:lnTo>
                  <a:pt x="9064" y="9169"/>
                </a:lnTo>
                <a:cubicBezTo>
                  <a:pt x="9136" y="9258"/>
                  <a:pt x="9243" y="9294"/>
                  <a:pt x="9332" y="9294"/>
                </a:cubicBezTo>
                <a:cubicBezTo>
                  <a:pt x="9439" y="9294"/>
                  <a:pt x="9546" y="9258"/>
                  <a:pt x="9618" y="9169"/>
                </a:cubicBezTo>
                <a:cubicBezTo>
                  <a:pt x="9778" y="9026"/>
                  <a:pt x="9778" y="8759"/>
                  <a:pt x="9618" y="8616"/>
                </a:cubicBezTo>
                <a:lnTo>
                  <a:pt x="5621" y="4619"/>
                </a:lnTo>
                <a:cubicBezTo>
                  <a:pt x="5603" y="4601"/>
                  <a:pt x="5585" y="4584"/>
                  <a:pt x="5549" y="4566"/>
                </a:cubicBezTo>
                <a:cubicBezTo>
                  <a:pt x="5781" y="4387"/>
                  <a:pt x="6031" y="4280"/>
                  <a:pt x="6210" y="4262"/>
                </a:cubicBezTo>
                <a:cubicBezTo>
                  <a:pt x="6210" y="3995"/>
                  <a:pt x="6424" y="3638"/>
                  <a:pt x="6745" y="3299"/>
                </a:cubicBezTo>
                <a:cubicBezTo>
                  <a:pt x="7084" y="2978"/>
                  <a:pt x="7441" y="2764"/>
                  <a:pt x="7708" y="2764"/>
                </a:cubicBezTo>
                <a:cubicBezTo>
                  <a:pt x="7708" y="2496"/>
                  <a:pt x="7940" y="2139"/>
                  <a:pt x="8244" y="1800"/>
                </a:cubicBezTo>
                <a:cubicBezTo>
                  <a:pt x="8565" y="1479"/>
                  <a:pt x="8940" y="1283"/>
                  <a:pt x="9189" y="1265"/>
                </a:cubicBezTo>
                <a:cubicBezTo>
                  <a:pt x="8264" y="419"/>
                  <a:pt x="7081" y="0"/>
                  <a:pt x="58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35" name="Google Shape;2235;p13"/>
          <p:cNvGrpSpPr/>
          <p:nvPr/>
        </p:nvGrpSpPr>
        <p:grpSpPr>
          <a:xfrm>
            <a:off x="9893089" y="9172765"/>
            <a:ext cx="541226" cy="458566"/>
            <a:chOff x="6919750" y="1464650"/>
            <a:chExt cx="266325" cy="219925"/>
          </a:xfrm>
        </p:grpSpPr>
        <p:sp>
          <p:nvSpPr>
            <p:cNvPr id="2236" name="Google Shape;2236;p13"/>
            <p:cNvSpPr/>
            <p:nvPr/>
          </p:nvSpPr>
          <p:spPr>
            <a:xfrm>
              <a:off x="6919750" y="1464650"/>
              <a:ext cx="266325" cy="219925"/>
            </a:xfrm>
            <a:custGeom>
              <a:rect b="b" l="l" r="r" t="t"/>
              <a:pathLst>
                <a:path extrusionOk="0" h="8797" w="10653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13"/>
            <p:cNvSpPr/>
            <p:nvPr/>
          </p:nvSpPr>
          <p:spPr>
            <a:xfrm>
              <a:off x="7006275" y="1551175"/>
              <a:ext cx="93250" cy="93250"/>
            </a:xfrm>
            <a:custGeom>
              <a:rect b="b" l="l" r="r" t="t"/>
              <a:pathLst>
                <a:path extrusionOk="0" h="3730" w="373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38" name="Google Shape;2238;p13"/>
          <p:cNvGrpSpPr/>
          <p:nvPr/>
        </p:nvGrpSpPr>
        <p:grpSpPr>
          <a:xfrm>
            <a:off x="10701715" y="9135262"/>
            <a:ext cx="563936" cy="519972"/>
            <a:chOff x="4759875" y="1027050"/>
            <a:chExt cx="277500" cy="249375"/>
          </a:xfrm>
        </p:grpSpPr>
        <p:sp>
          <p:nvSpPr>
            <p:cNvPr id="2239" name="Google Shape;2239;p13"/>
            <p:cNvSpPr/>
            <p:nvPr/>
          </p:nvSpPr>
          <p:spPr>
            <a:xfrm>
              <a:off x="4885225" y="1027050"/>
              <a:ext cx="26800" cy="39725"/>
            </a:xfrm>
            <a:custGeom>
              <a:rect b="b" l="l" r="r" t="t"/>
              <a:pathLst>
                <a:path extrusionOk="0" h="1589" w="1072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13"/>
            <p:cNvSpPr/>
            <p:nvPr/>
          </p:nvSpPr>
          <p:spPr>
            <a:xfrm>
              <a:off x="4795575" y="1077025"/>
              <a:ext cx="206100" cy="159250"/>
            </a:xfrm>
            <a:custGeom>
              <a:rect b="b" l="l" r="r" t="t"/>
              <a:pathLst>
                <a:path extrusionOk="0" h="6370" w="8244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13"/>
            <p:cNvSpPr/>
            <p:nvPr/>
          </p:nvSpPr>
          <p:spPr>
            <a:xfrm>
              <a:off x="4815650" y="1249650"/>
              <a:ext cx="165950" cy="26775"/>
            </a:xfrm>
            <a:custGeom>
              <a:rect b="b" l="l" r="r" t="t"/>
              <a:pathLst>
                <a:path extrusionOk="0" h="1071" w="6638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13"/>
            <p:cNvSpPr/>
            <p:nvPr/>
          </p:nvSpPr>
          <p:spPr>
            <a:xfrm>
              <a:off x="4759875" y="1094425"/>
              <a:ext cx="28125" cy="28125"/>
            </a:xfrm>
            <a:custGeom>
              <a:rect b="b" l="l" r="r" t="t"/>
              <a:pathLst>
                <a:path extrusionOk="0" h="1125" w="1125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13"/>
            <p:cNvSpPr/>
            <p:nvPr/>
          </p:nvSpPr>
          <p:spPr>
            <a:xfrm>
              <a:off x="5009225" y="1094425"/>
              <a:ext cx="28150" cy="28125"/>
            </a:xfrm>
            <a:custGeom>
              <a:rect b="b" l="l" r="r" t="t"/>
              <a:pathLst>
                <a:path extrusionOk="0" h="1125" w="1126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4" name="Google Shape;2244;p13"/>
          <p:cNvGrpSpPr/>
          <p:nvPr/>
        </p:nvGrpSpPr>
        <p:grpSpPr>
          <a:xfrm>
            <a:off x="11533609" y="9110743"/>
            <a:ext cx="572979" cy="524924"/>
            <a:chOff x="3357900" y="1057675"/>
            <a:chExt cx="281950" cy="251750"/>
          </a:xfrm>
        </p:grpSpPr>
        <p:sp>
          <p:nvSpPr>
            <p:cNvPr id="2245" name="Google Shape;2245;p13"/>
            <p:cNvSpPr/>
            <p:nvPr/>
          </p:nvSpPr>
          <p:spPr>
            <a:xfrm>
              <a:off x="3357900" y="1064075"/>
              <a:ext cx="226625" cy="245350"/>
            </a:xfrm>
            <a:custGeom>
              <a:rect b="b" l="l" r="r" t="t"/>
              <a:pathLst>
                <a:path extrusionOk="0" h="9814" w="9065">
                  <a:moveTo>
                    <a:pt x="4158" y="1"/>
                  </a:moveTo>
                  <a:cubicBezTo>
                    <a:pt x="5621" y="1464"/>
                    <a:pt x="6067" y="3730"/>
                    <a:pt x="5103" y="5693"/>
                  </a:cubicBezTo>
                  <a:cubicBezTo>
                    <a:pt x="4227" y="7445"/>
                    <a:pt x="2469" y="8430"/>
                    <a:pt x="654" y="8430"/>
                  </a:cubicBezTo>
                  <a:cubicBezTo>
                    <a:pt x="436" y="8430"/>
                    <a:pt x="218" y="8415"/>
                    <a:pt x="0" y="8387"/>
                  </a:cubicBezTo>
                  <a:lnTo>
                    <a:pt x="0" y="8387"/>
                  </a:lnTo>
                  <a:cubicBezTo>
                    <a:pt x="375" y="8744"/>
                    <a:pt x="803" y="9065"/>
                    <a:pt x="1285" y="9297"/>
                  </a:cubicBezTo>
                  <a:cubicBezTo>
                    <a:pt x="1992" y="9647"/>
                    <a:pt x="2740" y="9813"/>
                    <a:pt x="3476" y="9813"/>
                  </a:cubicBezTo>
                  <a:cubicBezTo>
                    <a:pt x="5285" y="9813"/>
                    <a:pt x="7019" y="8810"/>
                    <a:pt x="7869" y="7084"/>
                  </a:cubicBezTo>
                  <a:cubicBezTo>
                    <a:pt x="9065" y="4640"/>
                    <a:pt x="8101" y="1714"/>
                    <a:pt x="5657" y="482"/>
                  </a:cubicBezTo>
                  <a:cubicBezTo>
                    <a:pt x="5175" y="251"/>
                    <a:pt x="4657" y="72"/>
                    <a:pt x="41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13"/>
            <p:cNvSpPr/>
            <p:nvPr/>
          </p:nvSpPr>
          <p:spPr>
            <a:xfrm>
              <a:off x="3593875" y="1188800"/>
              <a:ext cx="45975" cy="48375"/>
            </a:xfrm>
            <a:custGeom>
              <a:rect b="b" l="l" r="r" t="t"/>
              <a:pathLst>
                <a:path extrusionOk="0" h="1935" w="1839">
                  <a:moveTo>
                    <a:pt x="757" y="1"/>
                  </a:moveTo>
                  <a:cubicBezTo>
                    <a:pt x="743" y="1"/>
                    <a:pt x="728" y="3"/>
                    <a:pt x="714" y="8"/>
                  </a:cubicBezTo>
                  <a:cubicBezTo>
                    <a:pt x="660" y="8"/>
                    <a:pt x="607" y="61"/>
                    <a:pt x="607" y="115"/>
                  </a:cubicBezTo>
                  <a:lnTo>
                    <a:pt x="589" y="579"/>
                  </a:lnTo>
                  <a:cubicBezTo>
                    <a:pt x="589" y="632"/>
                    <a:pt x="553" y="668"/>
                    <a:pt x="500" y="686"/>
                  </a:cubicBezTo>
                  <a:lnTo>
                    <a:pt x="89" y="775"/>
                  </a:lnTo>
                  <a:cubicBezTo>
                    <a:pt x="36" y="793"/>
                    <a:pt x="0" y="846"/>
                    <a:pt x="0" y="900"/>
                  </a:cubicBezTo>
                  <a:cubicBezTo>
                    <a:pt x="0" y="953"/>
                    <a:pt x="18" y="1007"/>
                    <a:pt x="72" y="1025"/>
                  </a:cubicBezTo>
                  <a:lnTo>
                    <a:pt x="250" y="1114"/>
                  </a:lnTo>
                  <a:lnTo>
                    <a:pt x="482" y="1239"/>
                  </a:lnTo>
                  <a:cubicBezTo>
                    <a:pt x="482" y="1257"/>
                    <a:pt x="518" y="1274"/>
                    <a:pt x="518" y="1292"/>
                  </a:cubicBezTo>
                  <a:cubicBezTo>
                    <a:pt x="536" y="1310"/>
                    <a:pt x="536" y="1328"/>
                    <a:pt x="536" y="1364"/>
                  </a:cubicBezTo>
                  <a:lnTo>
                    <a:pt x="536" y="1810"/>
                  </a:lnTo>
                  <a:cubicBezTo>
                    <a:pt x="536" y="1863"/>
                    <a:pt x="571" y="1917"/>
                    <a:pt x="607" y="1935"/>
                  </a:cubicBezTo>
                  <a:cubicBezTo>
                    <a:pt x="678" y="1935"/>
                    <a:pt x="732" y="1935"/>
                    <a:pt x="767" y="1881"/>
                  </a:cubicBezTo>
                  <a:lnTo>
                    <a:pt x="1053" y="1524"/>
                  </a:lnTo>
                  <a:cubicBezTo>
                    <a:pt x="1092" y="1498"/>
                    <a:pt x="1122" y="1482"/>
                    <a:pt x="1163" y="1482"/>
                  </a:cubicBezTo>
                  <a:cubicBezTo>
                    <a:pt x="1178" y="1482"/>
                    <a:pt x="1194" y="1484"/>
                    <a:pt x="1214" y="1489"/>
                  </a:cubicBezTo>
                  <a:lnTo>
                    <a:pt x="1642" y="1649"/>
                  </a:lnTo>
                  <a:cubicBezTo>
                    <a:pt x="1656" y="1654"/>
                    <a:pt x="1670" y="1656"/>
                    <a:pt x="1684" y="1656"/>
                  </a:cubicBezTo>
                  <a:cubicBezTo>
                    <a:pt x="1723" y="1656"/>
                    <a:pt x="1758" y="1640"/>
                    <a:pt x="1785" y="1614"/>
                  </a:cubicBezTo>
                  <a:cubicBezTo>
                    <a:pt x="1838" y="1578"/>
                    <a:pt x="1838" y="1506"/>
                    <a:pt x="1802" y="1471"/>
                  </a:cubicBezTo>
                  <a:lnTo>
                    <a:pt x="1535" y="1078"/>
                  </a:lnTo>
                  <a:cubicBezTo>
                    <a:pt x="1517" y="1043"/>
                    <a:pt x="1517" y="989"/>
                    <a:pt x="1535" y="935"/>
                  </a:cubicBezTo>
                  <a:lnTo>
                    <a:pt x="1785" y="579"/>
                  </a:lnTo>
                  <a:cubicBezTo>
                    <a:pt x="1820" y="525"/>
                    <a:pt x="1820" y="472"/>
                    <a:pt x="1785" y="418"/>
                  </a:cubicBezTo>
                  <a:cubicBezTo>
                    <a:pt x="1771" y="392"/>
                    <a:pt x="1730" y="375"/>
                    <a:pt x="1694" y="375"/>
                  </a:cubicBezTo>
                  <a:cubicBezTo>
                    <a:pt x="1681" y="375"/>
                    <a:pt x="1669" y="378"/>
                    <a:pt x="1660" y="382"/>
                  </a:cubicBezTo>
                  <a:lnTo>
                    <a:pt x="1249" y="472"/>
                  </a:lnTo>
                  <a:cubicBezTo>
                    <a:pt x="1236" y="476"/>
                    <a:pt x="1222" y="478"/>
                    <a:pt x="1209" y="478"/>
                  </a:cubicBezTo>
                  <a:cubicBezTo>
                    <a:pt x="1170" y="478"/>
                    <a:pt x="1133" y="458"/>
                    <a:pt x="1106" y="418"/>
                  </a:cubicBezTo>
                  <a:lnTo>
                    <a:pt x="857" y="43"/>
                  </a:lnTo>
                  <a:cubicBezTo>
                    <a:pt x="831" y="17"/>
                    <a:pt x="795" y="1"/>
                    <a:pt x="7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13"/>
            <p:cNvSpPr/>
            <p:nvPr/>
          </p:nvSpPr>
          <p:spPr>
            <a:xfrm>
              <a:off x="3562650" y="1057675"/>
              <a:ext cx="77200" cy="78325"/>
            </a:xfrm>
            <a:custGeom>
              <a:rect b="b" l="l" r="r" t="t"/>
              <a:pathLst>
                <a:path extrusionOk="0" h="3133" w="3088">
                  <a:moveTo>
                    <a:pt x="934" y="0"/>
                  </a:moveTo>
                  <a:cubicBezTo>
                    <a:pt x="912" y="0"/>
                    <a:pt x="892" y="2"/>
                    <a:pt x="875" y="7"/>
                  </a:cubicBezTo>
                  <a:cubicBezTo>
                    <a:pt x="785" y="60"/>
                    <a:pt x="750" y="150"/>
                    <a:pt x="750" y="239"/>
                  </a:cubicBezTo>
                  <a:lnTo>
                    <a:pt x="839" y="935"/>
                  </a:lnTo>
                  <a:cubicBezTo>
                    <a:pt x="857" y="1024"/>
                    <a:pt x="821" y="1113"/>
                    <a:pt x="732" y="1149"/>
                  </a:cubicBezTo>
                  <a:lnTo>
                    <a:pt x="107" y="1452"/>
                  </a:lnTo>
                  <a:cubicBezTo>
                    <a:pt x="36" y="1488"/>
                    <a:pt x="0" y="1577"/>
                    <a:pt x="0" y="1666"/>
                  </a:cubicBezTo>
                  <a:cubicBezTo>
                    <a:pt x="18" y="1738"/>
                    <a:pt x="89" y="1827"/>
                    <a:pt x="161" y="1845"/>
                  </a:cubicBezTo>
                  <a:lnTo>
                    <a:pt x="464" y="1934"/>
                  </a:lnTo>
                  <a:lnTo>
                    <a:pt x="875" y="2059"/>
                  </a:lnTo>
                  <a:cubicBezTo>
                    <a:pt x="910" y="2059"/>
                    <a:pt x="928" y="2095"/>
                    <a:pt x="982" y="2112"/>
                  </a:cubicBezTo>
                  <a:cubicBezTo>
                    <a:pt x="999" y="2148"/>
                    <a:pt x="1017" y="2184"/>
                    <a:pt x="1035" y="2219"/>
                  </a:cubicBezTo>
                  <a:lnTo>
                    <a:pt x="1142" y="2951"/>
                  </a:lnTo>
                  <a:cubicBezTo>
                    <a:pt x="1160" y="3058"/>
                    <a:pt x="1231" y="3112"/>
                    <a:pt x="1321" y="3129"/>
                  </a:cubicBezTo>
                  <a:cubicBezTo>
                    <a:pt x="1332" y="3132"/>
                    <a:pt x="1343" y="3133"/>
                    <a:pt x="1354" y="3133"/>
                  </a:cubicBezTo>
                  <a:cubicBezTo>
                    <a:pt x="1428" y="3133"/>
                    <a:pt x="1486" y="3082"/>
                    <a:pt x="1517" y="3004"/>
                  </a:cubicBezTo>
                  <a:lnTo>
                    <a:pt x="1874" y="2362"/>
                  </a:lnTo>
                  <a:cubicBezTo>
                    <a:pt x="1918" y="2288"/>
                    <a:pt x="1975" y="2251"/>
                    <a:pt x="2055" y="2251"/>
                  </a:cubicBezTo>
                  <a:cubicBezTo>
                    <a:pt x="2071" y="2251"/>
                    <a:pt x="2088" y="2252"/>
                    <a:pt x="2106" y="2255"/>
                  </a:cubicBezTo>
                  <a:lnTo>
                    <a:pt x="2837" y="2362"/>
                  </a:lnTo>
                  <a:cubicBezTo>
                    <a:pt x="2852" y="2365"/>
                    <a:pt x="2866" y="2367"/>
                    <a:pt x="2880" y="2367"/>
                  </a:cubicBezTo>
                  <a:cubicBezTo>
                    <a:pt x="2949" y="2367"/>
                    <a:pt x="3004" y="2329"/>
                    <a:pt x="3034" y="2255"/>
                  </a:cubicBezTo>
                  <a:cubicBezTo>
                    <a:pt x="3087" y="2184"/>
                    <a:pt x="3069" y="2077"/>
                    <a:pt x="3016" y="2023"/>
                  </a:cubicBezTo>
                  <a:lnTo>
                    <a:pt x="2498" y="1488"/>
                  </a:lnTo>
                  <a:cubicBezTo>
                    <a:pt x="2463" y="1434"/>
                    <a:pt x="2445" y="1327"/>
                    <a:pt x="2463" y="1256"/>
                  </a:cubicBezTo>
                  <a:lnTo>
                    <a:pt x="2748" y="578"/>
                  </a:lnTo>
                  <a:cubicBezTo>
                    <a:pt x="2766" y="507"/>
                    <a:pt x="2766" y="399"/>
                    <a:pt x="2712" y="346"/>
                  </a:cubicBezTo>
                  <a:cubicBezTo>
                    <a:pt x="2677" y="311"/>
                    <a:pt x="2620" y="284"/>
                    <a:pt x="2564" y="284"/>
                  </a:cubicBezTo>
                  <a:cubicBezTo>
                    <a:pt x="2534" y="284"/>
                    <a:pt x="2505" y="292"/>
                    <a:pt x="2480" y="310"/>
                  </a:cubicBezTo>
                  <a:lnTo>
                    <a:pt x="1856" y="614"/>
                  </a:lnTo>
                  <a:cubicBezTo>
                    <a:pt x="1824" y="626"/>
                    <a:pt x="1793" y="632"/>
                    <a:pt x="1763" y="632"/>
                  </a:cubicBezTo>
                  <a:cubicBezTo>
                    <a:pt x="1708" y="632"/>
                    <a:pt x="1659" y="612"/>
                    <a:pt x="1624" y="578"/>
                  </a:cubicBezTo>
                  <a:lnTo>
                    <a:pt x="1124" y="60"/>
                  </a:lnTo>
                  <a:cubicBezTo>
                    <a:pt x="1071" y="20"/>
                    <a:pt x="997" y="0"/>
                    <a:pt x="9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8" name="Google Shape;2248;p13"/>
          <p:cNvGrpSpPr/>
          <p:nvPr/>
        </p:nvGrpSpPr>
        <p:grpSpPr>
          <a:xfrm>
            <a:off x="12399326" y="9087807"/>
            <a:ext cx="293755" cy="614844"/>
            <a:chOff x="3783900" y="1046675"/>
            <a:chExt cx="144550" cy="294875"/>
          </a:xfrm>
        </p:grpSpPr>
        <p:sp>
          <p:nvSpPr>
            <p:cNvPr id="2249" name="Google Shape;2249;p13"/>
            <p:cNvSpPr/>
            <p:nvPr/>
          </p:nvSpPr>
          <p:spPr>
            <a:xfrm>
              <a:off x="3783900" y="1046675"/>
              <a:ext cx="144550" cy="294875"/>
            </a:xfrm>
            <a:custGeom>
              <a:rect b="b" l="l" r="r" t="t"/>
              <a:pathLst>
                <a:path extrusionOk="0" h="11795" w="5782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13"/>
            <p:cNvSpPr/>
            <p:nvPr/>
          </p:nvSpPr>
          <p:spPr>
            <a:xfrm>
              <a:off x="3821350" y="1161775"/>
              <a:ext cx="69625" cy="146325"/>
            </a:xfrm>
            <a:custGeom>
              <a:rect b="b" l="l" r="r" t="t"/>
              <a:pathLst>
                <a:path extrusionOk="0" h="5853" w="2785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1" name="Google Shape;2251;p13"/>
          <p:cNvSpPr/>
          <p:nvPr/>
        </p:nvSpPr>
        <p:spPr>
          <a:xfrm>
            <a:off x="13206010" y="9125028"/>
            <a:ext cx="395314" cy="555314"/>
          </a:xfrm>
          <a:custGeom>
            <a:rect b="b" l="l" r="r" t="t"/>
            <a:pathLst>
              <a:path extrusionOk="0" h="10653" w="7781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52" name="Google Shape;2252;p13"/>
          <p:cNvGrpSpPr/>
          <p:nvPr/>
        </p:nvGrpSpPr>
        <p:grpSpPr>
          <a:xfrm>
            <a:off x="13781296" y="8716620"/>
            <a:ext cx="849460" cy="1031551"/>
            <a:chOff x="238550" y="1487175"/>
            <a:chExt cx="418000" cy="494725"/>
          </a:xfrm>
        </p:grpSpPr>
        <p:sp>
          <p:nvSpPr>
            <p:cNvPr id="2253" name="Google Shape;2253;p13"/>
            <p:cNvSpPr/>
            <p:nvPr/>
          </p:nvSpPr>
          <p:spPr>
            <a:xfrm>
              <a:off x="238550" y="1487175"/>
              <a:ext cx="184700" cy="358675"/>
            </a:xfrm>
            <a:custGeom>
              <a:rect b="b" l="l" r="r" t="t"/>
              <a:pathLst>
                <a:path extrusionOk="0" h="14347" w="7388">
                  <a:moveTo>
                    <a:pt x="1" y="1"/>
                  </a:moveTo>
                  <a:close/>
                  <a:moveTo>
                    <a:pt x="4997" y="13543"/>
                  </a:moveTo>
                  <a:lnTo>
                    <a:pt x="4997" y="14346"/>
                  </a:lnTo>
                  <a:lnTo>
                    <a:pt x="7388" y="14346"/>
                  </a:lnTo>
                  <a:lnTo>
                    <a:pt x="7388" y="135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13"/>
            <p:cNvSpPr/>
            <p:nvPr/>
          </p:nvSpPr>
          <p:spPr>
            <a:xfrm>
              <a:off x="596300" y="1825750"/>
              <a:ext cx="60250" cy="20100"/>
            </a:xfrm>
            <a:custGeom>
              <a:rect b="b" l="l" r="r" t="t"/>
              <a:pathLst>
                <a:path extrusionOk="0" h="804" w="2410">
                  <a:moveTo>
                    <a:pt x="1" y="0"/>
                  </a:moveTo>
                  <a:lnTo>
                    <a:pt x="1" y="803"/>
                  </a:lnTo>
                  <a:lnTo>
                    <a:pt x="2409" y="803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13"/>
            <p:cNvSpPr/>
            <p:nvPr/>
          </p:nvSpPr>
          <p:spPr>
            <a:xfrm>
              <a:off x="436600" y="1762400"/>
              <a:ext cx="146800" cy="146350"/>
            </a:xfrm>
            <a:custGeom>
              <a:rect b="b" l="l" r="r" t="t"/>
              <a:pathLst>
                <a:path extrusionOk="0" h="5854" w="5872">
                  <a:moveTo>
                    <a:pt x="2927" y="1"/>
                  </a:moveTo>
                  <a:cubicBezTo>
                    <a:pt x="1321" y="1"/>
                    <a:pt x="1" y="1321"/>
                    <a:pt x="1" y="2927"/>
                  </a:cubicBezTo>
                  <a:cubicBezTo>
                    <a:pt x="1" y="4551"/>
                    <a:pt x="1321" y="5853"/>
                    <a:pt x="2927" y="5853"/>
                  </a:cubicBezTo>
                  <a:cubicBezTo>
                    <a:pt x="4551" y="5853"/>
                    <a:pt x="5871" y="4551"/>
                    <a:pt x="5871" y="2927"/>
                  </a:cubicBezTo>
                  <a:cubicBezTo>
                    <a:pt x="5871" y="1321"/>
                    <a:pt x="4551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13"/>
            <p:cNvSpPr/>
            <p:nvPr/>
          </p:nvSpPr>
          <p:spPr>
            <a:xfrm>
              <a:off x="499950" y="192210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0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13"/>
            <p:cNvSpPr/>
            <p:nvPr/>
          </p:nvSpPr>
          <p:spPr>
            <a:xfrm>
              <a:off x="499950" y="168925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1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13"/>
            <p:cNvSpPr/>
            <p:nvPr/>
          </p:nvSpPr>
          <p:spPr>
            <a:xfrm>
              <a:off x="399150" y="18895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5" y="1"/>
                  </a:moveTo>
                  <a:lnTo>
                    <a:pt x="0" y="1696"/>
                  </a:lnTo>
                  <a:lnTo>
                    <a:pt x="571" y="2267"/>
                  </a:lnTo>
                  <a:lnTo>
                    <a:pt x="2266" y="57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13"/>
            <p:cNvSpPr/>
            <p:nvPr/>
          </p:nvSpPr>
          <p:spPr>
            <a:xfrm>
              <a:off x="564175" y="172537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6" y="1"/>
                  </a:moveTo>
                  <a:lnTo>
                    <a:pt x="1" y="1696"/>
                  </a:lnTo>
                  <a:lnTo>
                    <a:pt x="572" y="2267"/>
                  </a:lnTo>
                  <a:lnTo>
                    <a:pt x="2267" y="572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13"/>
            <p:cNvSpPr/>
            <p:nvPr/>
          </p:nvSpPr>
          <p:spPr>
            <a:xfrm>
              <a:off x="399600" y="17249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571" y="1"/>
                  </a:moveTo>
                  <a:lnTo>
                    <a:pt x="0" y="572"/>
                  </a:lnTo>
                  <a:lnTo>
                    <a:pt x="1695" y="2267"/>
                  </a:lnTo>
                  <a:lnTo>
                    <a:pt x="2266" y="169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13"/>
            <p:cNvSpPr/>
            <p:nvPr/>
          </p:nvSpPr>
          <p:spPr>
            <a:xfrm>
              <a:off x="564175" y="1889975"/>
              <a:ext cx="56250" cy="56675"/>
            </a:xfrm>
            <a:custGeom>
              <a:rect b="b" l="l" r="r" t="t"/>
              <a:pathLst>
                <a:path extrusionOk="0" h="2267" w="2250">
                  <a:moveTo>
                    <a:pt x="554" y="1"/>
                  </a:moveTo>
                  <a:lnTo>
                    <a:pt x="1" y="572"/>
                  </a:lnTo>
                  <a:lnTo>
                    <a:pt x="1696" y="2267"/>
                  </a:lnTo>
                  <a:lnTo>
                    <a:pt x="2249" y="169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62" name="Google Shape;2262;p13"/>
          <p:cNvSpPr/>
          <p:nvPr/>
        </p:nvSpPr>
        <p:spPr>
          <a:xfrm>
            <a:off x="14810226" y="9329828"/>
            <a:ext cx="575671" cy="332521"/>
          </a:xfrm>
          <a:custGeom>
            <a:rect b="b" l="l" r="r" t="t"/>
            <a:pathLst>
              <a:path extrusionOk="0" h="6379" w="11331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3" name="Google Shape;2263;p13"/>
          <p:cNvSpPr/>
          <p:nvPr/>
        </p:nvSpPr>
        <p:spPr>
          <a:xfrm>
            <a:off x="15565672" y="9193329"/>
            <a:ext cx="541226" cy="575800"/>
          </a:xfrm>
          <a:custGeom>
            <a:rect b="b" l="l" r="r" t="t"/>
            <a:pathLst>
              <a:path extrusionOk="0" h="11046" w="10653">
                <a:moveTo>
                  <a:pt x="5336" y="1"/>
                </a:moveTo>
                <a:cubicBezTo>
                  <a:pt x="5193" y="1"/>
                  <a:pt x="5068" y="126"/>
                  <a:pt x="5068" y="268"/>
                </a:cubicBezTo>
                <a:lnTo>
                  <a:pt x="5068" y="607"/>
                </a:lnTo>
                <a:cubicBezTo>
                  <a:pt x="2249" y="732"/>
                  <a:pt x="1" y="2838"/>
                  <a:pt x="1" y="5389"/>
                </a:cubicBezTo>
                <a:cubicBezTo>
                  <a:pt x="1" y="5479"/>
                  <a:pt x="54" y="5532"/>
                  <a:pt x="143" y="5532"/>
                </a:cubicBezTo>
                <a:cubicBezTo>
                  <a:pt x="215" y="5532"/>
                  <a:pt x="268" y="5479"/>
                  <a:pt x="268" y="5389"/>
                </a:cubicBezTo>
                <a:cubicBezTo>
                  <a:pt x="268" y="4604"/>
                  <a:pt x="1000" y="3962"/>
                  <a:pt x="1874" y="3962"/>
                </a:cubicBezTo>
                <a:cubicBezTo>
                  <a:pt x="2748" y="3962"/>
                  <a:pt x="3462" y="4604"/>
                  <a:pt x="3462" y="5389"/>
                </a:cubicBezTo>
                <a:cubicBezTo>
                  <a:pt x="3462" y="5479"/>
                  <a:pt x="3516" y="5532"/>
                  <a:pt x="3605" y="5532"/>
                </a:cubicBezTo>
                <a:cubicBezTo>
                  <a:pt x="3676" y="5532"/>
                  <a:pt x="3730" y="5479"/>
                  <a:pt x="3730" y="5389"/>
                </a:cubicBezTo>
                <a:cubicBezTo>
                  <a:pt x="3730" y="4693"/>
                  <a:pt x="4301" y="4105"/>
                  <a:pt x="5068" y="3998"/>
                </a:cubicBezTo>
                <a:lnTo>
                  <a:pt x="5068" y="9386"/>
                </a:lnTo>
                <a:lnTo>
                  <a:pt x="4925" y="9386"/>
                </a:lnTo>
                <a:lnTo>
                  <a:pt x="4925" y="9993"/>
                </a:lnTo>
                <a:cubicBezTo>
                  <a:pt x="4925" y="10135"/>
                  <a:pt x="4818" y="10260"/>
                  <a:pt x="4658" y="10260"/>
                </a:cubicBezTo>
                <a:cubicBezTo>
                  <a:pt x="4515" y="10260"/>
                  <a:pt x="4390" y="10135"/>
                  <a:pt x="4390" y="9993"/>
                </a:cubicBezTo>
                <a:cubicBezTo>
                  <a:pt x="4390" y="9761"/>
                  <a:pt x="4229" y="9582"/>
                  <a:pt x="3997" y="9582"/>
                </a:cubicBezTo>
                <a:cubicBezTo>
                  <a:pt x="3765" y="9582"/>
                  <a:pt x="3605" y="9761"/>
                  <a:pt x="3605" y="9993"/>
                </a:cubicBezTo>
                <a:cubicBezTo>
                  <a:pt x="3605" y="10581"/>
                  <a:pt x="4087" y="11045"/>
                  <a:pt x="4658" y="11045"/>
                </a:cubicBezTo>
                <a:cubicBezTo>
                  <a:pt x="5246" y="11045"/>
                  <a:pt x="5728" y="10581"/>
                  <a:pt x="5728" y="9993"/>
                </a:cubicBezTo>
                <a:lnTo>
                  <a:pt x="5728" y="9386"/>
                </a:lnTo>
                <a:lnTo>
                  <a:pt x="5585" y="9386"/>
                </a:lnTo>
                <a:lnTo>
                  <a:pt x="5585" y="3998"/>
                </a:lnTo>
                <a:cubicBezTo>
                  <a:pt x="6353" y="4105"/>
                  <a:pt x="6924" y="4693"/>
                  <a:pt x="6924" y="5389"/>
                </a:cubicBezTo>
                <a:cubicBezTo>
                  <a:pt x="6924" y="5479"/>
                  <a:pt x="6977" y="5532"/>
                  <a:pt x="7066" y="5532"/>
                </a:cubicBezTo>
                <a:cubicBezTo>
                  <a:pt x="7138" y="5532"/>
                  <a:pt x="7191" y="5479"/>
                  <a:pt x="7191" y="5389"/>
                </a:cubicBezTo>
                <a:cubicBezTo>
                  <a:pt x="7191" y="4604"/>
                  <a:pt x="7923" y="3962"/>
                  <a:pt x="8797" y="3962"/>
                </a:cubicBezTo>
                <a:cubicBezTo>
                  <a:pt x="9671" y="3962"/>
                  <a:pt x="10385" y="4604"/>
                  <a:pt x="10385" y="5389"/>
                </a:cubicBezTo>
                <a:cubicBezTo>
                  <a:pt x="10385" y="5479"/>
                  <a:pt x="10439" y="5532"/>
                  <a:pt x="10528" y="5532"/>
                </a:cubicBezTo>
                <a:cubicBezTo>
                  <a:pt x="10599" y="5532"/>
                  <a:pt x="10653" y="5479"/>
                  <a:pt x="10653" y="5389"/>
                </a:cubicBezTo>
                <a:cubicBezTo>
                  <a:pt x="10653" y="2838"/>
                  <a:pt x="8422" y="732"/>
                  <a:pt x="5585" y="607"/>
                </a:cubicBezTo>
                <a:lnTo>
                  <a:pt x="5585" y="268"/>
                </a:lnTo>
                <a:cubicBezTo>
                  <a:pt x="5585" y="126"/>
                  <a:pt x="5478" y="1"/>
                  <a:pt x="533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64" name="Google Shape;2264;p13"/>
          <p:cNvGrpSpPr/>
          <p:nvPr/>
        </p:nvGrpSpPr>
        <p:grpSpPr>
          <a:xfrm>
            <a:off x="16475520" y="9216092"/>
            <a:ext cx="560633" cy="556461"/>
            <a:chOff x="6010925" y="3998175"/>
            <a:chExt cx="275875" cy="266875"/>
          </a:xfrm>
        </p:grpSpPr>
        <p:sp>
          <p:nvSpPr>
            <p:cNvPr id="2265" name="Google Shape;2265;p13"/>
            <p:cNvSpPr/>
            <p:nvPr/>
          </p:nvSpPr>
          <p:spPr>
            <a:xfrm>
              <a:off x="6222525" y="3998175"/>
              <a:ext cx="64275" cy="58575"/>
            </a:xfrm>
            <a:custGeom>
              <a:rect b="b" l="l" r="r" t="t"/>
              <a:pathLst>
                <a:path extrusionOk="0" h="2343" w="2571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13"/>
            <p:cNvSpPr/>
            <p:nvPr/>
          </p:nvSpPr>
          <p:spPr>
            <a:xfrm>
              <a:off x="6010925" y="4089600"/>
              <a:ext cx="85400" cy="77650"/>
            </a:xfrm>
            <a:custGeom>
              <a:rect b="b" l="l" r="r" t="t"/>
              <a:pathLst>
                <a:path extrusionOk="0" h="3106" w="3416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13"/>
            <p:cNvSpPr/>
            <p:nvPr/>
          </p:nvSpPr>
          <p:spPr>
            <a:xfrm>
              <a:off x="6111825" y="4181175"/>
              <a:ext cx="80400" cy="83875"/>
            </a:xfrm>
            <a:custGeom>
              <a:rect b="b" l="l" r="r" t="t"/>
              <a:pathLst>
                <a:path extrusionOk="0" h="3355" w="3216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13"/>
            <p:cNvSpPr/>
            <p:nvPr/>
          </p:nvSpPr>
          <p:spPr>
            <a:xfrm>
              <a:off x="6086050" y="4013025"/>
              <a:ext cx="179325" cy="178900"/>
            </a:xfrm>
            <a:custGeom>
              <a:rect b="b" l="l" r="r" t="t"/>
              <a:pathLst>
                <a:path extrusionOk="0" h="7156" w="7173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13"/>
            <p:cNvSpPr/>
            <p:nvPr/>
          </p:nvSpPr>
          <p:spPr>
            <a:xfrm>
              <a:off x="6042775" y="4183750"/>
              <a:ext cx="57575" cy="47550"/>
            </a:xfrm>
            <a:custGeom>
              <a:rect b="b" l="l" r="r" t="t"/>
              <a:pathLst>
                <a:path extrusionOk="0" h="1902" w="2303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0" name="Google Shape;2270;p13"/>
          <p:cNvGrpSpPr/>
          <p:nvPr/>
        </p:nvGrpSpPr>
        <p:grpSpPr>
          <a:xfrm>
            <a:off x="17401264" y="9245008"/>
            <a:ext cx="541226" cy="471597"/>
            <a:chOff x="6866650" y="1038650"/>
            <a:chExt cx="266325" cy="226175"/>
          </a:xfrm>
        </p:grpSpPr>
        <p:sp>
          <p:nvSpPr>
            <p:cNvPr id="2271" name="Google Shape;2271;p13"/>
            <p:cNvSpPr/>
            <p:nvPr/>
          </p:nvSpPr>
          <p:spPr>
            <a:xfrm>
              <a:off x="6866650" y="1078350"/>
              <a:ext cx="39725" cy="186475"/>
            </a:xfrm>
            <a:custGeom>
              <a:rect b="b" l="l" r="r" t="t"/>
              <a:pathLst>
                <a:path extrusionOk="0" h="7459" w="1589">
                  <a:moveTo>
                    <a:pt x="536" y="1"/>
                  </a:moveTo>
                  <a:cubicBezTo>
                    <a:pt x="233" y="1"/>
                    <a:pt x="1" y="250"/>
                    <a:pt x="1" y="536"/>
                  </a:cubicBezTo>
                  <a:lnTo>
                    <a:pt x="1" y="6924"/>
                  </a:lnTo>
                  <a:cubicBezTo>
                    <a:pt x="1" y="7227"/>
                    <a:pt x="233" y="7459"/>
                    <a:pt x="536" y="7459"/>
                  </a:cubicBezTo>
                  <a:lnTo>
                    <a:pt x="1589" y="7459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13"/>
            <p:cNvSpPr/>
            <p:nvPr/>
          </p:nvSpPr>
          <p:spPr>
            <a:xfrm>
              <a:off x="7092800" y="1078350"/>
              <a:ext cx="40175" cy="186475"/>
            </a:xfrm>
            <a:custGeom>
              <a:rect b="b" l="l" r="r" t="t"/>
              <a:pathLst>
                <a:path extrusionOk="0" h="7459" w="1607">
                  <a:moveTo>
                    <a:pt x="1" y="1"/>
                  </a:moveTo>
                  <a:lnTo>
                    <a:pt x="1" y="7459"/>
                  </a:lnTo>
                  <a:lnTo>
                    <a:pt x="1072" y="7459"/>
                  </a:lnTo>
                  <a:cubicBezTo>
                    <a:pt x="1375" y="7459"/>
                    <a:pt x="1607" y="7227"/>
                    <a:pt x="1607" y="6924"/>
                  </a:cubicBezTo>
                  <a:lnTo>
                    <a:pt x="1607" y="536"/>
                  </a:lnTo>
                  <a:cubicBezTo>
                    <a:pt x="1607" y="250"/>
                    <a:pt x="1375" y="1"/>
                    <a:pt x="10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13"/>
            <p:cNvSpPr/>
            <p:nvPr/>
          </p:nvSpPr>
          <p:spPr>
            <a:xfrm>
              <a:off x="6919750" y="1038650"/>
              <a:ext cx="159700" cy="226175"/>
            </a:xfrm>
            <a:custGeom>
              <a:rect b="b" l="l" r="r" t="t"/>
              <a:pathLst>
                <a:path extrusionOk="0" h="9047" w="6388">
                  <a:moveTo>
                    <a:pt x="3997" y="786"/>
                  </a:moveTo>
                  <a:cubicBezTo>
                    <a:pt x="4086" y="786"/>
                    <a:pt x="4140" y="857"/>
                    <a:pt x="4140" y="929"/>
                  </a:cubicBezTo>
                  <a:lnTo>
                    <a:pt x="4140" y="1589"/>
                  </a:lnTo>
                  <a:lnTo>
                    <a:pt x="2266" y="1589"/>
                  </a:lnTo>
                  <a:lnTo>
                    <a:pt x="2266" y="929"/>
                  </a:lnTo>
                  <a:cubicBezTo>
                    <a:pt x="2266" y="857"/>
                    <a:pt x="2320" y="786"/>
                    <a:pt x="2409" y="786"/>
                  </a:cubicBezTo>
                  <a:close/>
                  <a:moveTo>
                    <a:pt x="2409" y="1"/>
                  </a:moveTo>
                  <a:cubicBezTo>
                    <a:pt x="1891" y="1"/>
                    <a:pt x="1463" y="411"/>
                    <a:pt x="1463" y="929"/>
                  </a:cubicBezTo>
                  <a:lnTo>
                    <a:pt x="1463" y="1589"/>
                  </a:lnTo>
                  <a:lnTo>
                    <a:pt x="0" y="1589"/>
                  </a:lnTo>
                  <a:lnTo>
                    <a:pt x="0" y="9047"/>
                  </a:lnTo>
                  <a:lnTo>
                    <a:pt x="6388" y="9047"/>
                  </a:lnTo>
                  <a:lnTo>
                    <a:pt x="6388" y="1589"/>
                  </a:lnTo>
                  <a:lnTo>
                    <a:pt x="4925" y="1589"/>
                  </a:lnTo>
                  <a:lnTo>
                    <a:pt x="4925" y="929"/>
                  </a:lnTo>
                  <a:cubicBezTo>
                    <a:pt x="4925" y="411"/>
                    <a:pt x="4514" y="1"/>
                    <a:pt x="39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4" name="Google Shape;2274;p13"/>
          <p:cNvGrpSpPr/>
          <p:nvPr/>
        </p:nvGrpSpPr>
        <p:grpSpPr>
          <a:xfrm>
            <a:off x="10848772" y="4099160"/>
            <a:ext cx="418887" cy="554376"/>
            <a:chOff x="2033075" y="2942475"/>
            <a:chExt cx="206125" cy="265875"/>
          </a:xfrm>
        </p:grpSpPr>
        <p:sp>
          <p:nvSpPr>
            <p:cNvPr id="2275" name="Google Shape;2275;p13"/>
            <p:cNvSpPr/>
            <p:nvPr/>
          </p:nvSpPr>
          <p:spPr>
            <a:xfrm>
              <a:off x="2033075" y="2942475"/>
              <a:ext cx="206125" cy="265875"/>
            </a:xfrm>
            <a:custGeom>
              <a:rect b="b" l="l" r="r" t="t"/>
              <a:pathLst>
                <a:path extrusionOk="0" h="10635" w="8245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13"/>
            <p:cNvSpPr/>
            <p:nvPr/>
          </p:nvSpPr>
          <p:spPr>
            <a:xfrm>
              <a:off x="2072775" y="306557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13"/>
            <p:cNvSpPr/>
            <p:nvPr/>
          </p:nvSpPr>
          <p:spPr>
            <a:xfrm>
              <a:off x="2072775" y="3038825"/>
              <a:ext cx="43300" cy="13400"/>
            </a:xfrm>
            <a:custGeom>
              <a:rect b="b" l="l" r="r" t="t"/>
              <a:pathLst>
                <a:path extrusionOk="0" h="536" w="1732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13"/>
            <p:cNvSpPr/>
            <p:nvPr/>
          </p:nvSpPr>
          <p:spPr>
            <a:xfrm>
              <a:off x="2072775" y="3091900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13"/>
            <p:cNvSpPr/>
            <p:nvPr/>
          </p:nvSpPr>
          <p:spPr>
            <a:xfrm>
              <a:off x="2072775" y="3118650"/>
              <a:ext cx="126275" cy="13425"/>
            </a:xfrm>
            <a:custGeom>
              <a:rect b="b" l="l" r="r" t="t"/>
              <a:pathLst>
                <a:path extrusionOk="0" h="537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13"/>
            <p:cNvSpPr/>
            <p:nvPr/>
          </p:nvSpPr>
          <p:spPr>
            <a:xfrm>
              <a:off x="2072775" y="314542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81" name="Google Shape;2281;p13"/>
          <p:cNvSpPr/>
          <p:nvPr/>
        </p:nvSpPr>
        <p:spPr>
          <a:xfrm>
            <a:off x="6797326" y="10127105"/>
            <a:ext cx="433367" cy="609266"/>
          </a:xfrm>
          <a:custGeom>
            <a:rect b="b" l="l" r="r" t="t"/>
            <a:pathLst>
              <a:path extrusionOk="0" h="11688" w="8530">
                <a:moveTo>
                  <a:pt x="3373" y="857"/>
                </a:moveTo>
                <a:lnTo>
                  <a:pt x="3373" y="857"/>
                </a:lnTo>
                <a:cubicBezTo>
                  <a:pt x="3159" y="1142"/>
                  <a:pt x="3052" y="1499"/>
                  <a:pt x="3052" y="1856"/>
                </a:cubicBezTo>
                <a:lnTo>
                  <a:pt x="3052" y="2659"/>
                </a:lnTo>
                <a:lnTo>
                  <a:pt x="2392" y="2659"/>
                </a:lnTo>
                <a:lnTo>
                  <a:pt x="2392" y="2124"/>
                </a:lnTo>
                <a:cubicBezTo>
                  <a:pt x="2392" y="1517"/>
                  <a:pt x="2802" y="1017"/>
                  <a:pt x="3373" y="857"/>
                </a:cubicBezTo>
                <a:close/>
                <a:moveTo>
                  <a:pt x="4069" y="839"/>
                </a:moveTo>
                <a:cubicBezTo>
                  <a:pt x="4640" y="1000"/>
                  <a:pt x="5050" y="1499"/>
                  <a:pt x="5050" y="2124"/>
                </a:cubicBezTo>
                <a:lnTo>
                  <a:pt x="5050" y="2659"/>
                </a:lnTo>
                <a:lnTo>
                  <a:pt x="3587" y="2659"/>
                </a:lnTo>
                <a:lnTo>
                  <a:pt x="3587" y="1856"/>
                </a:lnTo>
                <a:cubicBezTo>
                  <a:pt x="3587" y="1463"/>
                  <a:pt x="3784" y="1107"/>
                  <a:pt x="4069" y="839"/>
                </a:cubicBezTo>
                <a:close/>
                <a:moveTo>
                  <a:pt x="4925" y="536"/>
                </a:moveTo>
                <a:cubicBezTo>
                  <a:pt x="5657" y="536"/>
                  <a:pt x="6246" y="1124"/>
                  <a:pt x="6246" y="1856"/>
                </a:cubicBezTo>
                <a:lnTo>
                  <a:pt x="6246" y="2659"/>
                </a:lnTo>
                <a:lnTo>
                  <a:pt x="5586" y="2659"/>
                </a:lnTo>
                <a:lnTo>
                  <a:pt x="5586" y="2124"/>
                </a:lnTo>
                <a:cubicBezTo>
                  <a:pt x="5586" y="1463"/>
                  <a:pt x="5247" y="875"/>
                  <a:pt x="4711" y="554"/>
                </a:cubicBezTo>
                <a:cubicBezTo>
                  <a:pt x="4783" y="554"/>
                  <a:pt x="4854" y="536"/>
                  <a:pt x="4925" y="536"/>
                </a:cubicBezTo>
                <a:close/>
                <a:moveTo>
                  <a:pt x="7316" y="4871"/>
                </a:moveTo>
                <a:lnTo>
                  <a:pt x="7691" y="9796"/>
                </a:lnTo>
                <a:lnTo>
                  <a:pt x="6959" y="10528"/>
                </a:lnTo>
                <a:lnTo>
                  <a:pt x="7316" y="4871"/>
                </a:lnTo>
                <a:close/>
                <a:moveTo>
                  <a:pt x="6603" y="3462"/>
                </a:moveTo>
                <a:lnTo>
                  <a:pt x="6139" y="10902"/>
                </a:lnTo>
                <a:lnTo>
                  <a:pt x="804" y="10902"/>
                </a:lnTo>
                <a:lnTo>
                  <a:pt x="1286" y="3462"/>
                </a:lnTo>
                <a:lnTo>
                  <a:pt x="1857" y="3462"/>
                </a:lnTo>
                <a:lnTo>
                  <a:pt x="1857" y="4515"/>
                </a:lnTo>
                <a:cubicBezTo>
                  <a:pt x="1857" y="4675"/>
                  <a:pt x="1981" y="4782"/>
                  <a:pt x="2124" y="4782"/>
                </a:cubicBezTo>
                <a:cubicBezTo>
                  <a:pt x="2267" y="4782"/>
                  <a:pt x="2392" y="4675"/>
                  <a:pt x="2392" y="4515"/>
                </a:cubicBezTo>
                <a:lnTo>
                  <a:pt x="2392" y="3462"/>
                </a:lnTo>
                <a:lnTo>
                  <a:pt x="5050" y="3462"/>
                </a:lnTo>
                <a:lnTo>
                  <a:pt x="5050" y="4515"/>
                </a:lnTo>
                <a:cubicBezTo>
                  <a:pt x="5050" y="4675"/>
                  <a:pt x="5175" y="4782"/>
                  <a:pt x="5318" y="4782"/>
                </a:cubicBezTo>
                <a:cubicBezTo>
                  <a:pt x="5479" y="4782"/>
                  <a:pt x="5586" y="4675"/>
                  <a:pt x="5586" y="4515"/>
                </a:cubicBezTo>
                <a:lnTo>
                  <a:pt x="5586" y="3462"/>
                </a:lnTo>
                <a:close/>
                <a:moveTo>
                  <a:pt x="4925" y="0"/>
                </a:moveTo>
                <a:cubicBezTo>
                  <a:pt x="4569" y="0"/>
                  <a:pt x="4230" y="107"/>
                  <a:pt x="3962" y="286"/>
                </a:cubicBezTo>
                <a:cubicBezTo>
                  <a:pt x="3873" y="268"/>
                  <a:pt x="3801" y="268"/>
                  <a:pt x="3730" y="268"/>
                </a:cubicBezTo>
                <a:cubicBezTo>
                  <a:pt x="2695" y="268"/>
                  <a:pt x="1857" y="1107"/>
                  <a:pt x="1857" y="2124"/>
                </a:cubicBezTo>
                <a:lnTo>
                  <a:pt x="1857" y="2659"/>
                </a:lnTo>
                <a:lnTo>
                  <a:pt x="1036" y="2659"/>
                </a:lnTo>
                <a:cubicBezTo>
                  <a:pt x="768" y="2659"/>
                  <a:pt x="518" y="2873"/>
                  <a:pt x="500" y="3159"/>
                </a:cubicBezTo>
                <a:lnTo>
                  <a:pt x="19" y="11134"/>
                </a:lnTo>
                <a:cubicBezTo>
                  <a:pt x="1" y="11455"/>
                  <a:pt x="233" y="11687"/>
                  <a:pt x="536" y="11687"/>
                </a:cubicBezTo>
                <a:lnTo>
                  <a:pt x="6710" y="11687"/>
                </a:lnTo>
                <a:cubicBezTo>
                  <a:pt x="6852" y="11687"/>
                  <a:pt x="6995" y="11634"/>
                  <a:pt x="7084" y="11527"/>
                </a:cubicBezTo>
                <a:lnTo>
                  <a:pt x="8351" y="10278"/>
                </a:lnTo>
                <a:cubicBezTo>
                  <a:pt x="8458" y="10171"/>
                  <a:pt x="8530" y="10010"/>
                  <a:pt x="8512" y="9867"/>
                </a:cubicBezTo>
                <a:lnTo>
                  <a:pt x="7977" y="3159"/>
                </a:lnTo>
                <a:cubicBezTo>
                  <a:pt x="7977" y="2891"/>
                  <a:pt x="7727" y="2659"/>
                  <a:pt x="7459" y="2659"/>
                </a:cubicBezTo>
                <a:lnTo>
                  <a:pt x="6781" y="2659"/>
                </a:lnTo>
                <a:lnTo>
                  <a:pt x="6781" y="1856"/>
                </a:lnTo>
                <a:cubicBezTo>
                  <a:pt x="6781" y="839"/>
                  <a:pt x="5960" y="0"/>
                  <a:pt x="49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82" name="Google Shape;2282;p13"/>
          <p:cNvGrpSpPr/>
          <p:nvPr/>
        </p:nvGrpSpPr>
        <p:grpSpPr>
          <a:xfrm>
            <a:off x="7562028" y="10182006"/>
            <a:ext cx="500480" cy="554376"/>
            <a:chOff x="3081775" y="1061400"/>
            <a:chExt cx="246275" cy="265875"/>
          </a:xfrm>
        </p:grpSpPr>
        <p:sp>
          <p:nvSpPr>
            <p:cNvPr id="2283" name="Google Shape;2283;p13"/>
            <p:cNvSpPr/>
            <p:nvPr/>
          </p:nvSpPr>
          <p:spPr>
            <a:xfrm>
              <a:off x="3081775" y="1061400"/>
              <a:ext cx="246275" cy="225750"/>
            </a:xfrm>
            <a:custGeom>
              <a:rect b="b" l="l" r="r" t="t"/>
              <a:pathLst>
                <a:path extrusionOk="0" h="9030" w="9851">
                  <a:moveTo>
                    <a:pt x="3070" y="2124"/>
                  </a:moveTo>
                  <a:lnTo>
                    <a:pt x="3070" y="3052"/>
                  </a:lnTo>
                  <a:lnTo>
                    <a:pt x="1607" y="3052"/>
                  </a:lnTo>
                  <a:lnTo>
                    <a:pt x="1607" y="2124"/>
                  </a:lnTo>
                  <a:close/>
                  <a:moveTo>
                    <a:pt x="5068" y="2124"/>
                  </a:moveTo>
                  <a:lnTo>
                    <a:pt x="5068" y="3052"/>
                  </a:lnTo>
                  <a:lnTo>
                    <a:pt x="3605" y="3052"/>
                  </a:lnTo>
                  <a:lnTo>
                    <a:pt x="3605" y="2124"/>
                  </a:lnTo>
                  <a:close/>
                  <a:moveTo>
                    <a:pt x="7067" y="2124"/>
                  </a:moveTo>
                  <a:lnTo>
                    <a:pt x="7067" y="3052"/>
                  </a:lnTo>
                  <a:lnTo>
                    <a:pt x="5603" y="3052"/>
                  </a:lnTo>
                  <a:lnTo>
                    <a:pt x="5603" y="2124"/>
                  </a:lnTo>
                  <a:close/>
                  <a:moveTo>
                    <a:pt x="9065" y="2124"/>
                  </a:moveTo>
                  <a:lnTo>
                    <a:pt x="9065" y="3052"/>
                  </a:lnTo>
                  <a:lnTo>
                    <a:pt x="7584" y="3052"/>
                  </a:lnTo>
                  <a:lnTo>
                    <a:pt x="7584" y="2124"/>
                  </a:lnTo>
                  <a:close/>
                  <a:moveTo>
                    <a:pt x="3070" y="3587"/>
                  </a:moveTo>
                  <a:lnTo>
                    <a:pt x="3070" y="4515"/>
                  </a:lnTo>
                  <a:lnTo>
                    <a:pt x="1607" y="4515"/>
                  </a:lnTo>
                  <a:lnTo>
                    <a:pt x="1607" y="3587"/>
                  </a:lnTo>
                  <a:close/>
                  <a:moveTo>
                    <a:pt x="5068" y="3587"/>
                  </a:moveTo>
                  <a:lnTo>
                    <a:pt x="5068" y="4515"/>
                  </a:lnTo>
                  <a:lnTo>
                    <a:pt x="3605" y="4515"/>
                  </a:lnTo>
                  <a:lnTo>
                    <a:pt x="3605" y="3587"/>
                  </a:lnTo>
                  <a:close/>
                  <a:moveTo>
                    <a:pt x="7067" y="3587"/>
                  </a:moveTo>
                  <a:lnTo>
                    <a:pt x="7067" y="4515"/>
                  </a:lnTo>
                  <a:lnTo>
                    <a:pt x="5603" y="4515"/>
                  </a:lnTo>
                  <a:lnTo>
                    <a:pt x="5603" y="3587"/>
                  </a:lnTo>
                  <a:close/>
                  <a:moveTo>
                    <a:pt x="9065" y="3587"/>
                  </a:moveTo>
                  <a:lnTo>
                    <a:pt x="9065" y="4515"/>
                  </a:lnTo>
                  <a:lnTo>
                    <a:pt x="7584" y="4515"/>
                  </a:lnTo>
                  <a:lnTo>
                    <a:pt x="7584" y="3587"/>
                  </a:lnTo>
                  <a:close/>
                  <a:moveTo>
                    <a:pt x="9065" y="5050"/>
                  </a:moveTo>
                  <a:lnTo>
                    <a:pt x="9065" y="5639"/>
                  </a:lnTo>
                  <a:lnTo>
                    <a:pt x="7584" y="5782"/>
                  </a:lnTo>
                  <a:lnTo>
                    <a:pt x="7584" y="5050"/>
                  </a:lnTo>
                  <a:close/>
                  <a:moveTo>
                    <a:pt x="7067" y="5050"/>
                  </a:moveTo>
                  <a:lnTo>
                    <a:pt x="7067" y="5817"/>
                  </a:lnTo>
                  <a:lnTo>
                    <a:pt x="5603" y="5960"/>
                  </a:lnTo>
                  <a:lnTo>
                    <a:pt x="5603" y="5050"/>
                  </a:lnTo>
                  <a:close/>
                  <a:moveTo>
                    <a:pt x="5068" y="5050"/>
                  </a:moveTo>
                  <a:lnTo>
                    <a:pt x="5068" y="6014"/>
                  </a:lnTo>
                  <a:lnTo>
                    <a:pt x="3605" y="6139"/>
                  </a:lnTo>
                  <a:lnTo>
                    <a:pt x="3605" y="5050"/>
                  </a:lnTo>
                  <a:close/>
                  <a:moveTo>
                    <a:pt x="3070" y="5050"/>
                  </a:moveTo>
                  <a:lnTo>
                    <a:pt x="3070" y="6174"/>
                  </a:lnTo>
                  <a:lnTo>
                    <a:pt x="1607" y="6317"/>
                  </a:lnTo>
                  <a:lnTo>
                    <a:pt x="1607" y="5050"/>
                  </a:lnTo>
                  <a:close/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43" y="804"/>
                    <a:pt x="804" y="964"/>
                    <a:pt x="804" y="1196"/>
                  </a:cubicBezTo>
                  <a:lnTo>
                    <a:pt x="804" y="7834"/>
                  </a:lnTo>
                  <a:cubicBezTo>
                    <a:pt x="804" y="8512"/>
                    <a:pt x="1339" y="9029"/>
                    <a:pt x="1999" y="9029"/>
                  </a:cubicBezTo>
                  <a:lnTo>
                    <a:pt x="9457" y="9029"/>
                  </a:lnTo>
                  <a:cubicBezTo>
                    <a:pt x="9689" y="9029"/>
                    <a:pt x="9850" y="8868"/>
                    <a:pt x="9850" y="8637"/>
                  </a:cubicBezTo>
                  <a:cubicBezTo>
                    <a:pt x="9850" y="8405"/>
                    <a:pt x="9689" y="8244"/>
                    <a:pt x="9457" y="8244"/>
                  </a:cubicBezTo>
                  <a:lnTo>
                    <a:pt x="1999" y="8244"/>
                  </a:lnTo>
                  <a:cubicBezTo>
                    <a:pt x="1785" y="8244"/>
                    <a:pt x="1607" y="8066"/>
                    <a:pt x="1607" y="7834"/>
                  </a:cubicBezTo>
                  <a:lnTo>
                    <a:pt x="1607" y="7102"/>
                  </a:lnTo>
                  <a:lnTo>
                    <a:pt x="9850" y="6370"/>
                  </a:lnTo>
                  <a:lnTo>
                    <a:pt x="9850" y="1321"/>
                  </a:lnTo>
                  <a:lnTo>
                    <a:pt x="1607" y="1321"/>
                  </a:lnTo>
                  <a:lnTo>
                    <a:pt x="1607" y="1196"/>
                  </a:lnTo>
                  <a:cubicBezTo>
                    <a:pt x="1607" y="536"/>
                    <a:pt x="1071" y="1"/>
                    <a:pt x="4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13"/>
            <p:cNvSpPr/>
            <p:nvPr/>
          </p:nvSpPr>
          <p:spPr>
            <a:xfrm>
              <a:off x="3121925" y="1287125"/>
              <a:ext cx="39725" cy="40150"/>
            </a:xfrm>
            <a:custGeom>
              <a:rect b="b" l="l" r="r" t="t"/>
              <a:pathLst>
                <a:path extrusionOk="0" h="1606" w="1589">
                  <a:moveTo>
                    <a:pt x="786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49"/>
                    <a:pt x="358" y="1606"/>
                    <a:pt x="786" y="1606"/>
                  </a:cubicBezTo>
                  <a:cubicBezTo>
                    <a:pt x="1232" y="1606"/>
                    <a:pt x="1589" y="1249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13"/>
            <p:cNvSpPr/>
            <p:nvPr/>
          </p:nvSpPr>
          <p:spPr>
            <a:xfrm>
              <a:off x="3268250" y="1287125"/>
              <a:ext cx="40150" cy="40150"/>
            </a:xfrm>
            <a:custGeom>
              <a:rect b="b" l="l" r="r" t="t"/>
              <a:pathLst>
                <a:path extrusionOk="0" h="1606" w="1606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49"/>
                    <a:pt x="357" y="1606"/>
                    <a:pt x="803" y="1606"/>
                  </a:cubicBezTo>
                  <a:cubicBezTo>
                    <a:pt x="1231" y="1606"/>
                    <a:pt x="1606" y="1249"/>
                    <a:pt x="1606" y="803"/>
                  </a:cubicBezTo>
                  <a:cubicBezTo>
                    <a:pt x="1606" y="357"/>
                    <a:pt x="1231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6" name="Google Shape;2286;p13"/>
          <p:cNvGrpSpPr/>
          <p:nvPr/>
        </p:nvGrpSpPr>
        <p:grpSpPr>
          <a:xfrm>
            <a:off x="8391618" y="10246329"/>
            <a:ext cx="567543" cy="498547"/>
            <a:chOff x="2847150" y="1805000"/>
            <a:chExt cx="279275" cy="239100"/>
          </a:xfrm>
        </p:grpSpPr>
        <p:sp>
          <p:nvSpPr>
            <p:cNvPr id="2287" name="Google Shape;2287;p13"/>
            <p:cNvSpPr/>
            <p:nvPr/>
          </p:nvSpPr>
          <p:spPr>
            <a:xfrm>
              <a:off x="2847150" y="1805000"/>
              <a:ext cx="279275" cy="145450"/>
            </a:xfrm>
            <a:custGeom>
              <a:rect b="b" l="l" r="r" t="t"/>
              <a:pathLst>
                <a:path extrusionOk="0" h="5818" w="11171">
                  <a:moveTo>
                    <a:pt x="5585" y="0"/>
                  </a:moveTo>
                  <a:lnTo>
                    <a:pt x="1" y="5317"/>
                  </a:lnTo>
                  <a:lnTo>
                    <a:pt x="607" y="5817"/>
                  </a:lnTo>
                  <a:lnTo>
                    <a:pt x="5585" y="1089"/>
                  </a:lnTo>
                  <a:lnTo>
                    <a:pt x="10563" y="5817"/>
                  </a:lnTo>
                  <a:lnTo>
                    <a:pt x="11170" y="531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13"/>
            <p:cNvSpPr/>
            <p:nvPr/>
          </p:nvSpPr>
          <p:spPr>
            <a:xfrm>
              <a:off x="2887300" y="1850950"/>
              <a:ext cx="199425" cy="193150"/>
            </a:xfrm>
            <a:custGeom>
              <a:rect b="b" l="l" r="r" t="t"/>
              <a:pathLst>
                <a:path extrusionOk="0" h="7726" w="7977">
                  <a:moveTo>
                    <a:pt x="3979" y="0"/>
                  </a:moveTo>
                  <a:lnTo>
                    <a:pt x="0" y="3783"/>
                  </a:lnTo>
                  <a:lnTo>
                    <a:pt x="0" y="7726"/>
                  </a:lnTo>
                  <a:lnTo>
                    <a:pt x="3176" y="7726"/>
                  </a:lnTo>
                  <a:lnTo>
                    <a:pt x="3176" y="4407"/>
                  </a:lnTo>
                  <a:lnTo>
                    <a:pt x="4782" y="4407"/>
                  </a:lnTo>
                  <a:lnTo>
                    <a:pt x="4782" y="7726"/>
                  </a:lnTo>
                  <a:lnTo>
                    <a:pt x="7976" y="7726"/>
                  </a:lnTo>
                  <a:lnTo>
                    <a:pt x="7976" y="378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89" name="Google Shape;2289;p13"/>
          <p:cNvSpPr/>
          <p:nvPr/>
        </p:nvSpPr>
        <p:spPr>
          <a:xfrm>
            <a:off x="9286446" y="10322729"/>
            <a:ext cx="594673" cy="291184"/>
          </a:xfrm>
          <a:custGeom>
            <a:rect b="b" l="l" r="r" t="t"/>
            <a:pathLst>
              <a:path extrusionOk="0" h="5586" w="11705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90" name="Google Shape;2290;p13"/>
          <p:cNvGrpSpPr/>
          <p:nvPr/>
        </p:nvGrpSpPr>
        <p:grpSpPr>
          <a:xfrm>
            <a:off x="10214705" y="10161162"/>
            <a:ext cx="541226" cy="555314"/>
            <a:chOff x="6435300" y="1095300"/>
            <a:chExt cx="266325" cy="266325"/>
          </a:xfrm>
        </p:grpSpPr>
        <p:sp>
          <p:nvSpPr>
            <p:cNvPr id="2291" name="Google Shape;2291;p13"/>
            <p:cNvSpPr/>
            <p:nvPr/>
          </p:nvSpPr>
          <p:spPr>
            <a:xfrm>
              <a:off x="6444225" y="1095300"/>
              <a:ext cx="247150" cy="266325"/>
            </a:xfrm>
            <a:custGeom>
              <a:rect b="b" l="l" r="r" t="t"/>
              <a:pathLst>
                <a:path extrusionOk="0" h="10653" w="9886">
                  <a:moveTo>
                    <a:pt x="4961" y="1607"/>
                  </a:moveTo>
                  <a:cubicBezTo>
                    <a:pt x="5122" y="1607"/>
                    <a:pt x="5229" y="1731"/>
                    <a:pt x="5229" y="1856"/>
                  </a:cubicBezTo>
                  <a:cubicBezTo>
                    <a:pt x="5229" y="2017"/>
                    <a:pt x="5122" y="2124"/>
                    <a:pt x="4961" y="2124"/>
                  </a:cubicBezTo>
                  <a:cubicBezTo>
                    <a:pt x="4818" y="2124"/>
                    <a:pt x="4693" y="2017"/>
                    <a:pt x="4693" y="1856"/>
                  </a:cubicBezTo>
                  <a:cubicBezTo>
                    <a:pt x="4693" y="1731"/>
                    <a:pt x="4818" y="1607"/>
                    <a:pt x="4961" y="1607"/>
                  </a:cubicBezTo>
                  <a:close/>
                  <a:moveTo>
                    <a:pt x="4961" y="1"/>
                  </a:moveTo>
                  <a:cubicBezTo>
                    <a:pt x="4747" y="1"/>
                    <a:pt x="4568" y="179"/>
                    <a:pt x="4568" y="393"/>
                  </a:cubicBezTo>
                  <a:lnTo>
                    <a:pt x="4568" y="1178"/>
                  </a:lnTo>
                  <a:cubicBezTo>
                    <a:pt x="4444" y="1232"/>
                    <a:pt x="4337" y="1357"/>
                    <a:pt x="4265" y="1464"/>
                  </a:cubicBezTo>
                  <a:lnTo>
                    <a:pt x="839" y="1464"/>
                  </a:lnTo>
                  <a:cubicBezTo>
                    <a:pt x="607" y="1464"/>
                    <a:pt x="429" y="1642"/>
                    <a:pt x="429" y="1856"/>
                  </a:cubicBezTo>
                  <a:cubicBezTo>
                    <a:pt x="429" y="2053"/>
                    <a:pt x="572" y="2231"/>
                    <a:pt x="768" y="2249"/>
                  </a:cubicBezTo>
                  <a:lnTo>
                    <a:pt x="1" y="6121"/>
                  </a:lnTo>
                  <a:lnTo>
                    <a:pt x="554" y="6121"/>
                  </a:lnTo>
                  <a:lnTo>
                    <a:pt x="1143" y="3087"/>
                  </a:lnTo>
                  <a:lnTo>
                    <a:pt x="1892" y="6121"/>
                  </a:lnTo>
                  <a:lnTo>
                    <a:pt x="2427" y="6121"/>
                  </a:lnTo>
                  <a:lnTo>
                    <a:pt x="1464" y="2267"/>
                  </a:lnTo>
                  <a:lnTo>
                    <a:pt x="4265" y="2267"/>
                  </a:lnTo>
                  <a:cubicBezTo>
                    <a:pt x="4337" y="2392"/>
                    <a:pt x="4426" y="2499"/>
                    <a:pt x="4551" y="2570"/>
                  </a:cubicBezTo>
                  <a:lnTo>
                    <a:pt x="4551" y="9315"/>
                  </a:lnTo>
                  <a:lnTo>
                    <a:pt x="3623" y="9315"/>
                  </a:lnTo>
                  <a:cubicBezTo>
                    <a:pt x="3480" y="9315"/>
                    <a:pt x="3355" y="9439"/>
                    <a:pt x="3355" y="9582"/>
                  </a:cubicBezTo>
                  <a:lnTo>
                    <a:pt x="3355" y="9850"/>
                  </a:lnTo>
                  <a:lnTo>
                    <a:pt x="1767" y="9850"/>
                  </a:lnTo>
                  <a:lnTo>
                    <a:pt x="1767" y="10653"/>
                  </a:lnTo>
                  <a:lnTo>
                    <a:pt x="8155" y="10653"/>
                  </a:lnTo>
                  <a:lnTo>
                    <a:pt x="8155" y="9850"/>
                  </a:lnTo>
                  <a:lnTo>
                    <a:pt x="6567" y="9850"/>
                  </a:lnTo>
                  <a:lnTo>
                    <a:pt x="6567" y="9582"/>
                  </a:lnTo>
                  <a:cubicBezTo>
                    <a:pt x="6567" y="9439"/>
                    <a:pt x="6442" y="9315"/>
                    <a:pt x="6299" y="9315"/>
                  </a:cubicBezTo>
                  <a:lnTo>
                    <a:pt x="5354" y="9315"/>
                  </a:lnTo>
                  <a:lnTo>
                    <a:pt x="5354" y="2570"/>
                  </a:lnTo>
                  <a:cubicBezTo>
                    <a:pt x="5478" y="2499"/>
                    <a:pt x="5603" y="2392"/>
                    <a:pt x="5657" y="2267"/>
                  </a:cubicBezTo>
                  <a:lnTo>
                    <a:pt x="8208" y="2267"/>
                  </a:lnTo>
                  <a:lnTo>
                    <a:pt x="7459" y="6121"/>
                  </a:lnTo>
                  <a:lnTo>
                    <a:pt x="8012" y="6121"/>
                  </a:lnTo>
                  <a:lnTo>
                    <a:pt x="8601" y="3087"/>
                  </a:lnTo>
                  <a:lnTo>
                    <a:pt x="9350" y="6121"/>
                  </a:lnTo>
                  <a:lnTo>
                    <a:pt x="9886" y="6121"/>
                  </a:lnTo>
                  <a:lnTo>
                    <a:pt x="8922" y="2267"/>
                  </a:lnTo>
                  <a:lnTo>
                    <a:pt x="9083" y="2267"/>
                  </a:lnTo>
                  <a:cubicBezTo>
                    <a:pt x="9315" y="2267"/>
                    <a:pt x="9493" y="2088"/>
                    <a:pt x="9493" y="1856"/>
                  </a:cubicBezTo>
                  <a:cubicBezTo>
                    <a:pt x="9493" y="1642"/>
                    <a:pt x="9315" y="1464"/>
                    <a:pt x="9083" y="1464"/>
                  </a:cubicBezTo>
                  <a:lnTo>
                    <a:pt x="5657" y="1464"/>
                  </a:lnTo>
                  <a:cubicBezTo>
                    <a:pt x="5603" y="1357"/>
                    <a:pt x="5478" y="1232"/>
                    <a:pt x="5354" y="1178"/>
                  </a:cubicBezTo>
                  <a:lnTo>
                    <a:pt x="5354" y="393"/>
                  </a:lnTo>
                  <a:cubicBezTo>
                    <a:pt x="5354" y="179"/>
                    <a:pt x="5193" y="1"/>
                    <a:pt x="4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13"/>
            <p:cNvSpPr/>
            <p:nvPr/>
          </p:nvSpPr>
          <p:spPr>
            <a:xfrm>
              <a:off x="6435300" y="1258125"/>
              <a:ext cx="79875" cy="20100"/>
            </a:xfrm>
            <a:custGeom>
              <a:rect b="b" l="l" r="r" t="t"/>
              <a:pathLst>
                <a:path extrusionOk="0" h="804" w="3195">
                  <a:moveTo>
                    <a:pt x="1" y="0"/>
                  </a:moveTo>
                  <a:cubicBezTo>
                    <a:pt x="1" y="446"/>
                    <a:pt x="715" y="803"/>
                    <a:pt x="1589" y="803"/>
                  </a:cubicBezTo>
                  <a:cubicBezTo>
                    <a:pt x="2481" y="803"/>
                    <a:pt x="3195" y="446"/>
                    <a:pt x="3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13"/>
            <p:cNvSpPr/>
            <p:nvPr/>
          </p:nvSpPr>
          <p:spPr>
            <a:xfrm>
              <a:off x="6621325" y="1258125"/>
              <a:ext cx="80300" cy="20100"/>
            </a:xfrm>
            <a:custGeom>
              <a:rect b="b" l="l" r="r" t="t"/>
              <a:pathLst>
                <a:path extrusionOk="0" h="804" w="3212">
                  <a:moveTo>
                    <a:pt x="0" y="0"/>
                  </a:moveTo>
                  <a:cubicBezTo>
                    <a:pt x="0" y="446"/>
                    <a:pt x="732" y="803"/>
                    <a:pt x="1606" y="803"/>
                  </a:cubicBezTo>
                  <a:cubicBezTo>
                    <a:pt x="2480" y="803"/>
                    <a:pt x="3212" y="446"/>
                    <a:pt x="3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94" name="Google Shape;2294;p13"/>
          <p:cNvSpPr/>
          <p:nvPr/>
        </p:nvSpPr>
        <p:spPr>
          <a:xfrm>
            <a:off x="11080786" y="10183023"/>
            <a:ext cx="378954" cy="506940"/>
          </a:xfrm>
          <a:custGeom>
            <a:rect b="b" l="l" r="r" t="t"/>
            <a:pathLst>
              <a:path extrusionOk="0" h="9725" w="7459">
                <a:moveTo>
                  <a:pt x="3729" y="804"/>
                </a:moveTo>
                <a:cubicBezTo>
                  <a:pt x="4835" y="804"/>
                  <a:pt x="5728" y="1696"/>
                  <a:pt x="5728" y="2802"/>
                </a:cubicBezTo>
                <a:lnTo>
                  <a:pt x="5728" y="4283"/>
                </a:lnTo>
                <a:lnTo>
                  <a:pt x="3729" y="4122"/>
                </a:lnTo>
                <a:lnTo>
                  <a:pt x="1731" y="4283"/>
                </a:lnTo>
                <a:lnTo>
                  <a:pt x="1731" y="2802"/>
                </a:lnTo>
                <a:cubicBezTo>
                  <a:pt x="1731" y="1696"/>
                  <a:pt x="2641" y="804"/>
                  <a:pt x="3729" y="804"/>
                </a:cubicBezTo>
                <a:close/>
                <a:moveTo>
                  <a:pt x="3729" y="6121"/>
                </a:moveTo>
                <a:cubicBezTo>
                  <a:pt x="4175" y="6121"/>
                  <a:pt x="4532" y="6495"/>
                  <a:pt x="4532" y="6924"/>
                </a:cubicBezTo>
                <a:cubicBezTo>
                  <a:pt x="4532" y="7263"/>
                  <a:pt x="4300" y="7566"/>
                  <a:pt x="3997" y="7691"/>
                </a:cubicBezTo>
                <a:lnTo>
                  <a:pt x="3997" y="8387"/>
                </a:lnTo>
                <a:lnTo>
                  <a:pt x="3462" y="8387"/>
                </a:lnTo>
                <a:lnTo>
                  <a:pt x="3462" y="7691"/>
                </a:lnTo>
                <a:cubicBezTo>
                  <a:pt x="3158" y="7584"/>
                  <a:pt x="2926" y="7280"/>
                  <a:pt x="2926" y="6924"/>
                </a:cubicBezTo>
                <a:cubicBezTo>
                  <a:pt x="2926" y="6495"/>
                  <a:pt x="3301" y="6121"/>
                  <a:pt x="3729" y="6121"/>
                </a:cubicBezTo>
                <a:close/>
                <a:moveTo>
                  <a:pt x="3729" y="1"/>
                </a:moveTo>
                <a:cubicBezTo>
                  <a:pt x="2195" y="1"/>
                  <a:pt x="928" y="1267"/>
                  <a:pt x="928" y="2802"/>
                </a:cubicBezTo>
                <a:lnTo>
                  <a:pt x="928" y="4336"/>
                </a:lnTo>
                <a:lnTo>
                  <a:pt x="0" y="4390"/>
                </a:lnTo>
                <a:lnTo>
                  <a:pt x="0" y="9457"/>
                </a:lnTo>
                <a:lnTo>
                  <a:pt x="3729" y="9725"/>
                </a:lnTo>
                <a:lnTo>
                  <a:pt x="7458" y="9457"/>
                </a:lnTo>
                <a:lnTo>
                  <a:pt x="7458" y="4390"/>
                </a:lnTo>
                <a:lnTo>
                  <a:pt x="6530" y="4336"/>
                </a:lnTo>
                <a:lnTo>
                  <a:pt x="6530" y="2802"/>
                </a:lnTo>
                <a:cubicBezTo>
                  <a:pt x="6530" y="1267"/>
                  <a:pt x="5281" y="1"/>
                  <a:pt x="372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5" name="Google Shape;2295;p13"/>
          <p:cNvSpPr/>
          <p:nvPr/>
        </p:nvSpPr>
        <p:spPr>
          <a:xfrm>
            <a:off x="11789025" y="10139722"/>
            <a:ext cx="480463" cy="472536"/>
          </a:xfrm>
          <a:custGeom>
            <a:rect b="b" l="l" r="r" t="t"/>
            <a:pathLst>
              <a:path extrusionOk="0" h="9065" w="9457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96" name="Google Shape;2296;p13"/>
          <p:cNvGrpSpPr/>
          <p:nvPr/>
        </p:nvGrpSpPr>
        <p:grpSpPr>
          <a:xfrm>
            <a:off x="12601802" y="10153617"/>
            <a:ext cx="463240" cy="555314"/>
            <a:chOff x="4506525" y="1060950"/>
            <a:chExt cx="227950" cy="266325"/>
          </a:xfrm>
        </p:grpSpPr>
        <p:sp>
          <p:nvSpPr>
            <p:cNvPr id="2297" name="Google Shape;2297;p13"/>
            <p:cNvSpPr/>
            <p:nvPr/>
          </p:nvSpPr>
          <p:spPr>
            <a:xfrm>
              <a:off x="4603750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13"/>
            <p:cNvSpPr/>
            <p:nvPr/>
          </p:nvSpPr>
          <p:spPr>
            <a:xfrm>
              <a:off x="4623825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13"/>
            <p:cNvSpPr/>
            <p:nvPr/>
          </p:nvSpPr>
          <p:spPr>
            <a:xfrm>
              <a:off x="4613575" y="12206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13"/>
            <p:cNvSpPr/>
            <p:nvPr/>
          </p:nvSpPr>
          <p:spPr>
            <a:xfrm>
              <a:off x="4613575" y="1247425"/>
              <a:ext cx="13400" cy="12950"/>
            </a:xfrm>
            <a:custGeom>
              <a:rect b="b" l="l" r="r" t="t"/>
              <a:pathLst>
                <a:path extrusionOk="0" h="518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0"/>
                    <a:pt x="125" y="517"/>
                    <a:pt x="268" y="517"/>
                  </a:cubicBezTo>
                  <a:cubicBezTo>
                    <a:pt x="429" y="517"/>
                    <a:pt x="536" y="410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13"/>
            <p:cNvSpPr/>
            <p:nvPr/>
          </p:nvSpPr>
          <p:spPr>
            <a:xfrm>
              <a:off x="4613575" y="1270600"/>
              <a:ext cx="13400" cy="13425"/>
            </a:xfrm>
            <a:custGeom>
              <a:rect b="b" l="l" r="r" t="t"/>
              <a:pathLst>
                <a:path extrusionOk="0" h="537" w="536">
                  <a:moveTo>
                    <a:pt x="268" y="1"/>
                  </a:moveTo>
                  <a:cubicBezTo>
                    <a:pt x="125" y="1"/>
                    <a:pt x="1" y="126"/>
                    <a:pt x="1" y="269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9"/>
                  </a:cubicBezTo>
                  <a:cubicBezTo>
                    <a:pt x="536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13"/>
            <p:cNvSpPr/>
            <p:nvPr/>
          </p:nvSpPr>
          <p:spPr>
            <a:xfrm>
              <a:off x="4506525" y="1060950"/>
              <a:ext cx="227950" cy="266325"/>
            </a:xfrm>
            <a:custGeom>
              <a:rect b="b" l="l" r="r" t="t"/>
              <a:pathLst>
                <a:path extrusionOk="0" h="10653" w="9118">
                  <a:moveTo>
                    <a:pt x="5300" y="2927"/>
                  </a:moveTo>
                  <a:cubicBezTo>
                    <a:pt x="5567" y="3159"/>
                    <a:pt x="5746" y="3498"/>
                    <a:pt x="5746" y="3855"/>
                  </a:cubicBezTo>
                  <a:cubicBezTo>
                    <a:pt x="5746" y="4533"/>
                    <a:pt x="5228" y="5050"/>
                    <a:pt x="4550" y="5050"/>
                  </a:cubicBezTo>
                  <a:cubicBezTo>
                    <a:pt x="3890" y="5050"/>
                    <a:pt x="3355" y="4533"/>
                    <a:pt x="3355" y="3855"/>
                  </a:cubicBezTo>
                  <a:cubicBezTo>
                    <a:pt x="3355" y="3498"/>
                    <a:pt x="3533" y="3159"/>
                    <a:pt x="3819" y="2927"/>
                  </a:cubicBezTo>
                  <a:close/>
                  <a:moveTo>
                    <a:pt x="5585" y="5586"/>
                  </a:moveTo>
                  <a:cubicBezTo>
                    <a:pt x="6317" y="5960"/>
                    <a:pt x="6816" y="6710"/>
                    <a:pt x="6816" y="7584"/>
                  </a:cubicBezTo>
                  <a:cubicBezTo>
                    <a:pt x="6816" y="8833"/>
                    <a:pt x="5817" y="9850"/>
                    <a:pt x="4550" y="9850"/>
                  </a:cubicBezTo>
                  <a:cubicBezTo>
                    <a:pt x="3301" y="9850"/>
                    <a:pt x="2284" y="8833"/>
                    <a:pt x="2284" y="7584"/>
                  </a:cubicBezTo>
                  <a:cubicBezTo>
                    <a:pt x="2284" y="6710"/>
                    <a:pt x="2802" y="5960"/>
                    <a:pt x="3533" y="5586"/>
                  </a:cubicBezTo>
                  <a:cubicBezTo>
                    <a:pt x="3836" y="5764"/>
                    <a:pt x="4193" y="5853"/>
                    <a:pt x="4550" y="5853"/>
                  </a:cubicBezTo>
                  <a:cubicBezTo>
                    <a:pt x="4925" y="5853"/>
                    <a:pt x="5282" y="5764"/>
                    <a:pt x="5585" y="5586"/>
                  </a:cubicBezTo>
                  <a:close/>
                  <a:moveTo>
                    <a:pt x="3497" y="1"/>
                  </a:moveTo>
                  <a:cubicBezTo>
                    <a:pt x="3355" y="1"/>
                    <a:pt x="3230" y="126"/>
                    <a:pt x="3230" y="268"/>
                  </a:cubicBezTo>
                  <a:lnTo>
                    <a:pt x="3230" y="2124"/>
                  </a:lnTo>
                  <a:lnTo>
                    <a:pt x="2695" y="2124"/>
                  </a:lnTo>
                  <a:cubicBezTo>
                    <a:pt x="2463" y="2124"/>
                    <a:pt x="2284" y="2303"/>
                    <a:pt x="2284" y="2534"/>
                  </a:cubicBezTo>
                  <a:cubicBezTo>
                    <a:pt x="2284" y="2766"/>
                    <a:pt x="2463" y="2927"/>
                    <a:pt x="2695" y="2927"/>
                  </a:cubicBezTo>
                  <a:lnTo>
                    <a:pt x="2784" y="2927"/>
                  </a:lnTo>
                  <a:cubicBezTo>
                    <a:pt x="2641" y="3213"/>
                    <a:pt x="2552" y="3534"/>
                    <a:pt x="2552" y="3855"/>
                  </a:cubicBezTo>
                  <a:cubicBezTo>
                    <a:pt x="2552" y="4301"/>
                    <a:pt x="2695" y="4676"/>
                    <a:pt x="2926" y="5015"/>
                  </a:cubicBezTo>
                  <a:cubicBezTo>
                    <a:pt x="2677" y="5157"/>
                    <a:pt x="2463" y="5354"/>
                    <a:pt x="2266" y="5568"/>
                  </a:cubicBezTo>
                  <a:lnTo>
                    <a:pt x="1267" y="4872"/>
                  </a:lnTo>
                  <a:lnTo>
                    <a:pt x="500" y="3962"/>
                  </a:lnTo>
                  <a:cubicBezTo>
                    <a:pt x="453" y="3906"/>
                    <a:pt x="382" y="3879"/>
                    <a:pt x="310" y="3879"/>
                  </a:cubicBezTo>
                  <a:cubicBezTo>
                    <a:pt x="244" y="3879"/>
                    <a:pt x="176" y="3901"/>
                    <a:pt x="125" y="3944"/>
                  </a:cubicBezTo>
                  <a:cubicBezTo>
                    <a:pt x="18" y="4033"/>
                    <a:pt x="0" y="4212"/>
                    <a:pt x="90" y="4319"/>
                  </a:cubicBezTo>
                  <a:lnTo>
                    <a:pt x="696" y="5015"/>
                  </a:lnTo>
                  <a:lnTo>
                    <a:pt x="304" y="5247"/>
                  </a:lnTo>
                  <a:cubicBezTo>
                    <a:pt x="179" y="5318"/>
                    <a:pt x="125" y="5496"/>
                    <a:pt x="197" y="5603"/>
                  </a:cubicBezTo>
                  <a:cubicBezTo>
                    <a:pt x="268" y="5693"/>
                    <a:pt x="339" y="5746"/>
                    <a:pt x="429" y="5746"/>
                  </a:cubicBezTo>
                  <a:cubicBezTo>
                    <a:pt x="482" y="5746"/>
                    <a:pt x="536" y="5728"/>
                    <a:pt x="553" y="5693"/>
                  </a:cubicBezTo>
                  <a:lnTo>
                    <a:pt x="1089" y="5389"/>
                  </a:lnTo>
                  <a:lnTo>
                    <a:pt x="1945" y="6014"/>
                  </a:lnTo>
                  <a:cubicBezTo>
                    <a:pt x="1660" y="6460"/>
                    <a:pt x="1499" y="6995"/>
                    <a:pt x="1499" y="7584"/>
                  </a:cubicBezTo>
                  <a:cubicBezTo>
                    <a:pt x="1499" y="9279"/>
                    <a:pt x="2873" y="10653"/>
                    <a:pt x="4550" y="10653"/>
                  </a:cubicBezTo>
                  <a:cubicBezTo>
                    <a:pt x="6245" y="10653"/>
                    <a:pt x="7619" y="9279"/>
                    <a:pt x="7619" y="7584"/>
                  </a:cubicBezTo>
                  <a:cubicBezTo>
                    <a:pt x="7619" y="6995"/>
                    <a:pt x="7459" y="6460"/>
                    <a:pt x="7173" y="5978"/>
                  </a:cubicBezTo>
                  <a:lnTo>
                    <a:pt x="8029" y="5371"/>
                  </a:lnTo>
                  <a:lnTo>
                    <a:pt x="8547" y="5675"/>
                  </a:lnTo>
                  <a:cubicBezTo>
                    <a:pt x="8583" y="5693"/>
                    <a:pt x="8654" y="5710"/>
                    <a:pt x="8690" y="5710"/>
                  </a:cubicBezTo>
                  <a:cubicBezTo>
                    <a:pt x="8779" y="5710"/>
                    <a:pt x="8850" y="5675"/>
                    <a:pt x="8922" y="5586"/>
                  </a:cubicBezTo>
                  <a:cubicBezTo>
                    <a:pt x="8993" y="5461"/>
                    <a:pt x="8939" y="5282"/>
                    <a:pt x="8815" y="5229"/>
                  </a:cubicBezTo>
                  <a:lnTo>
                    <a:pt x="8422" y="4979"/>
                  </a:lnTo>
                  <a:lnTo>
                    <a:pt x="9011" y="4301"/>
                  </a:lnTo>
                  <a:cubicBezTo>
                    <a:pt x="9118" y="4194"/>
                    <a:pt x="9100" y="4033"/>
                    <a:pt x="8993" y="3926"/>
                  </a:cubicBezTo>
                  <a:cubicBezTo>
                    <a:pt x="8947" y="3888"/>
                    <a:pt x="8887" y="3869"/>
                    <a:pt x="8827" y="3869"/>
                  </a:cubicBezTo>
                  <a:cubicBezTo>
                    <a:pt x="8748" y="3869"/>
                    <a:pt x="8669" y="3901"/>
                    <a:pt x="8618" y="3962"/>
                  </a:cubicBezTo>
                  <a:lnTo>
                    <a:pt x="7851" y="4854"/>
                  </a:lnTo>
                  <a:lnTo>
                    <a:pt x="6852" y="5550"/>
                  </a:lnTo>
                  <a:cubicBezTo>
                    <a:pt x="6656" y="5336"/>
                    <a:pt x="6441" y="5157"/>
                    <a:pt x="6192" y="4997"/>
                  </a:cubicBezTo>
                  <a:cubicBezTo>
                    <a:pt x="6424" y="4676"/>
                    <a:pt x="6549" y="4301"/>
                    <a:pt x="6549" y="3855"/>
                  </a:cubicBezTo>
                  <a:cubicBezTo>
                    <a:pt x="6549" y="3534"/>
                    <a:pt x="6477" y="3213"/>
                    <a:pt x="6334" y="2927"/>
                  </a:cubicBezTo>
                  <a:lnTo>
                    <a:pt x="6424" y="2927"/>
                  </a:lnTo>
                  <a:cubicBezTo>
                    <a:pt x="6656" y="2927"/>
                    <a:pt x="6816" y="2766"/>
                    <a:pt x="6816" y="2534"/>
                  </a:cubicBezTo>
                  <a:cubicBezTo>
                    <a:pt x="6816" y="2303"/>
                    <a:pt x="6656" y="2124"/>
                    <a:pt x="6424" y="2124"/>
                  </a:cubicBezTo>
                  <a:lnTo>
                    <a:pt x="5888" y="2124"/>
                  </a:lnTo>
                  <a:lnTo>
                    <a:pt x="5888" y="268"/>
                  </a:lnTo>
                  <a:cubicBezTo>
                    <a:pt x="5888" y="126"/>
                    <a:pt x="5763" y="1"/>
                    <a:pt x="56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13"/>
            <p:cNvSpPr/>
            <p:nvPr/>
          </p:nvSpPr>
          <p:spPr>
            <a:xfrm>
              <a:off x="4613575" y="1160875"/>
              <a:ext cx="20100" cy="13400"/>
            </a:xfrm>
            <a:custGeom>
              <a:rect b="b" l="l" r="r" t="t"/>
              <a:pathLst>
                <a:path extrusionOk="0" h="536" w="804">
                  <a:moveTo>
                    <a:pt x="268" y="1"/>
                  </a:moveTo>
                  <a:cubicBezTo>
                    <a:pt x="125" y="1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340" y="536"/>
                    <a:pt x="375" y="518"/>
                    <a:pt x="411" y="500"/>
                  </a:cubicBezTo>
                  <a:lnTo>
                    <a:pt x="803" y="268"/>
                  </a:lnTo>
                  <a:lnTo>
                    <a:pt x="411" y="36"/>
                  </a:lnTo>
                  <a:cubicBezTo>
                    <a:pt x="375" y="18"/>
                    <a:pt x="340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04" name="Google Shape;2304;p13"/>
          <p:cNvSpPr/>
          <p:nvPr/>
        </p:nvSpPr>
        <p:spPr>
          <a:xfrm>
            <a:off x="13306977" y="10342359"/>
            <a:ext cx="594723" cy="194019"/>
          </a:xfrm>
          <a:custGeom>
            <a:rect b="b" l="l" r="r" t="t"/>
            <a:pathLst>
              <a:path extrusionOk="0" h="3722" w="11706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5" name="Google Shape;2305;p13"/>
          <p:cNvSpPr/>
          <p:nvPr/>
        </p:nvSpPr>
        <p:spPr>
          <a:xfrm>
            <a:off x="14839073" y="10272545"/>
            <a:ext cx="472334" cy="547860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06" name="Google Shape;2306;p13"/>
          <p:cNvGrpSpPr/>
          <p:nvPr/>
        </p:nvGrpSpPr>
        <p:grpSpPr>
          <a:xfrm>
            <a:off x="14147245" y="10272340"/>
            <a:ext cx="386220" cy="545045"/>
            <a:chOff x="867500" y="3647700"/>
            <a:chExt cx="190050" cy="261400"/>
          </a:xfrm>
        </p:grpSpPr>
        <p:sp>
          <p:nvSpPr>
            <p:cNvPr id="2307" name="Google Shape;2307;p13"/>
            <p:cNvSpPr/>
            <p:nvPr/>
          </p:nvSpPr>
          <p:spPr>
            <a:xfrm>
              <a:off x="923275" y="3796225"/>
              <a:ext cx="78525" cy="78975"/>
            </a:xfrm>
            <a:custGeom>
              <a:rect b="b" l="l" r="r" t="t"/>
              <a:pathLst>
                <a:path extrusionOk="0" h="3159" w="3141">
                  <a:moveTo>
                    <a:pt x="1570" y="1"/>
                  </a:moveTo>
                  <a:cubicBezTo>
                    <a:pt x="696" y="1"/>
                    <a:pt x="0" y="715"/>
                    <a:pt x="0" y="1571"/>
                  </a:cubicBezTo>
                  <a:cubicBezTo>
                    <a:pt x="0" y="2445"/>
                    <a:pt x="696" y="3159"/>
                    <a:pt x="1570" y="3159"/>
                  </a:cubicBezTo>
                  <a:cubicBezTo>
                    <a:pt x="2427" y="3159"/>
                    <a:pt x="3141" y="2445"/>
                    <a:pt x="3141" y="1589"/>
                  </a:cubicBezTo>
                  <a:cubicBezTo>
                    <a:pt x="3141" y="715"/>
                    <a:pt x="2427" y="1"/>
                    <a:pt x="1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13"/>
            <p:cNvSpPr/>
            <p:nvPr/>
          </p:nvSpPr>
          <p:spPr>
            <a:xfrm>
              <a:off x="888925" y="3762775"/>
              <a:ext cx="146775" cy="146325"/>
            </a:xfrm>
            <a:custGeom>
              <a:rect b="b" l="l" r="r" t="t"/>
              <a:pathLst>
                <a:path extrusionOk="0" h="5853" w="5871">
                  <a:moveTo>
                    <a:pt x="2944" y="786"/>
                  </a:moveTo>
                  <a:cubicBezTo>
                    <a:pt x="4104" y="786"/>
                    <a:pt x="5068" y="1749"/>
                    <a:pt x="5068" y="2927"/>
                  </a:cubicBezTo>
                  <a:cubicBezTo>
                    <a:pt x="5068" y="4087"/>
                    <a:pt x="4104" y="5050"/>
                    <a:pt x="2944" y="5050"/>
                  </a:cubicBezTo>
                  <a:cubicBezTo>
                    <a:pt x="1767" y="5050"/>
                    <a:pt x="803" y="4087"/>
                    <a:pt x="803" y="2927"/>
                  </a:cubicBezTo>
                  <a:cubicBezTo>
                    <a:pt x="803" y="1749"/>
                    <a:pt x="1767" y="786"/>
                    <a:pt x="2944" y="786"/>
                  </a:cubicBezTo>
                  <a:close/>
                  <a:moveTo>
                    <a:pt x="2944" y="1"/>
                  </a:moveTo>
                  <a:cubicBezTo>
                    <a:pt x="1339" y="1"/>
                    <a:pt x="0" y="1321"/>
                    <a:pt x="0" y="2927"/>
                  </a:cubicBezTo>
                  <a:cubicBezTo>
                    <a:pt x="0" y="4533"/>
                    <a:pt x="1339" y="5853"/>
                    <a:pt x="2944" y="5853"/>
                  </a:cubicBezTo>
                  <a:cubicBezTo>
                    <a:pt x="4550" y="5853"/>
                    <a:pt x="5871" y="4533"/>
                    <a:pt x="5871" y="2927"/>
                  </a:cubicBezTo>
                  <a:cubicBezTo>
                    <a:pt x="5871" y="1321"/>
                    <a:pt x="4550" y="1"/>
                    <a:pt x="29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13"/>
            <p:cNvSpPr/>
            <p:nvPr/>
          </p:nvSpPr>
          <p:spPr>
            <a:xfrm>
              <a:off x="980375" y="3647700"/>
              <a:ext cx="77175" cy="120450"/>
            </a:xfrm>
            <a:custGeom>
              <a:rect b="b" l="l" r="r" t="t"/>
              <a:pathLst>
                <a:path extrusionOk="0" h="4818" w="3087">
                  <a:moveTo>
                    <a:pt x="1874" y="0"/>
                  </a:moveTo>
                  <a:lnTo>
                    <a:pt x="821" y="2266"/>
                  </a:lnTo>
                  <a:lnTo>
                    <a:pt x="0" y="4122"/>
                  </a:lnTo>
                  <a:cubicBezTo>
                    <a:pt x="535" y="4247"/>
                    <a:pt x="1035" y="4479"/>
                    <a:pt x="1445" y="4818"/>
                  </a:cubicBezTo>
                  <a:lnTo>
                    <a:pt x="3087" y="110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13"/>
            <p:cNvSpPr/>
            <p:nvPr/>
          </p:nvSpPr>
          <p:spPr>
            <a:xfrm>
              <a:off x="867500" y="3647700"/>
              <a:ext cx="77200" cy="120450"/>
            </a:xfrm>
            <a:custGeom>
              <a:rect b="b" l="l" r="r" t="t"/>
              <a:pathLst>
                <a:path extrusionOk="0" h="4818" w="3088">
                  <a:moveTo>
                    <a:pt x="733" y="0"/>
                  </a:moveTo>
                  <a:lnTo>
                    <a:pt x="1" y="1106"/>
                  </a:lnTo>
                  <a:lnTo>
                    <a:pt x="1643" y="4818"/>
                  </a:lnTo>
                  <a:cubicBezTo>
                    <a:pt x="2053" y="4479"/>
                    <a:pt x="2552" y="4247"/>
                    <a:pt x="3088" y="4122"/>
                  </a:cubicBezTo>
                  <a:lnTo>
                    <a:pt x="2249" y="226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13"/>
            <p:cNvSpPr/>
            <p:nvPr/>
          </p:nvSpPr>
          <p:spPr>
            <a:xfrm>
              <a:off x="912575" y="3647700"/>
              <a:ext cx="99925" cy="40175"/>
            </a:xfrm>
            <a:custGeom>
              <a:rect b="b" l="l" r="r" t="t"/>
              <a:pathLst>
                <a:path extrusionOk="0" h="1607" w="3997">
                  <a:moveTo>
                    <a:pt x="0" y="0"/>
                  </a:moveTo>
                  <a:lnTo>
                    <a:pt x="732" y="1606"/>
                  </a:lnTo>
                  <a:lnTo>
                    <a:pt x="3247" y="1606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2" name="Google Shape;2312;p13"/>
          <p:cNvSpPr/>
          <p:nvPr/>
        </p:nvSpPr>
        <p:spPr>
          <a:xfrm>
            <a:off x="15617552" y="10221840"/>
            <a:ext cx="548440" cy="471650"/>
          </a:xfrm>
          <a:custGeom>
            <a:rect b="b" l="l" r="r" t="t"/>
            <a:pathLst>
              <a:path extrusionOk="0" h="9048" w="10795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3" name="Google Shape;2313;p13"/>
          <p:cNvSpPr/>
          <p:nvPr/>
        </p:nvSpPr>
        <p:spPr>
          <a:xfrm>
            <a:off x="16542613" y="10219911"/>
            <a:ext cx="471420" cy="553907"/>
          </a:xfrm>
          <a:custGeom>
            <a:rect b="b" l="l" r="r" t="t"/>
            <a:pathLst>
              <a:path extrusionOk="0" h="10626" w="9279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14" name="Google Shape;2314;p13"/>
          <p:cNvGrpSpPr/>
          <p:nvPr/>
        </p:nvGrpSpPr>
        <p:grpSpPr>
          <a:xfrm>
            <a:off x="17440509" y="10204102"/>
            <a:ext cx="460547" cy="609266"/>
            <a:chOff x="3707175" y="1322350"/>
            <a:chExt cx="226625" cy="292200"/>
          </a:xfrm>
        </p:grpSpPr>
        <p:sp>
          <p:nvSpPr>
            <p:cNvPr id="2315" name="Google Shape;2315;p13"/>
            <p:cNvSpPr/>
            <p:nvPr/>
          </p:nvSpPr>
          <p:spPr>
            <a:xfrm>
              <a:off x="3707175" y="1322350"/>
              <a:ext cx="226625" cy="292200"/>
            </a:xfrm>
            <a:custGeom>
              <a:rect b="b" l="l" r="r" t="t"/>
              <a:pathLst>
                <a:path extrusionOk="0" h="11688" w="9065">
                  <a:moveTo>
                    <a:pt x="7584" y="3462"/>
                  </a:moveTo>
                  <a:cubicBezTo>
                    <a:pt x="8119" y="3462"/>
                    <a:pt x="8529" y="3872"/>
                    <a:pt x="8529" y="4390"/>
                  </a:cubicBezTo>
                  <a:cubicBezTo>
                    <a:pt x="8529" y="4907"/>
                    <a:pt x="8119" y="5318"/>
                    <a:pt x="7584" y="5318"/>
                  </a:cubicBezTo>
                  <a:cubicBezTo>
                    <a:pt x="7084" y="5318"/>
                    <a:pt x="6656" y="4907"/>
                    <a:pt x="6656" y="4390"/>
                  </a:cubicBezTo>
                  <a:cubicBezTo>
                    <a:pt x="6656" y="3872"/>
                    <a:pt x="7084" y="3462"/>
                    <a:pt x="7584" y="3462"/>
                  </a:cubicBezTo>
                  <a:close/>
                  <a:moveTo>
                    <a:pt x="1339" y="1"/>
                  </a:moveTo>
                  <a:cubicBezTo>
                    <a:pt x="1178" y="1"/>
                    <a:pt x="1018" y="126"/>
                    <a:pt x="964" y="286"/>
                  </a:cubicBezTo>
                  <a:cubicBezTo>
                    <a:pt x="572" y="340"/>
                    <a:pt x="268" y="661"/>
                    <a:pt x="268" y="1071"/>
                  </a:cubicBezTo>
                  <a:lnTo>
                    <a:pt x="268" y="4336"/>
                  </a:lnTo>
                  <a:cubicBezTo>
                    <a:pt x="108" y="4426"/>
                    <a:pt x="1" y="4604"/>
                    <a:pt x="1" y="4782"/>
                  </a:cubicBezTo>
                  <a:cubicBezTo>
                    <a:pt x="1" y="6192"/>
                    <a:pt x="1053" y="7352"/>
                    <a:pt x="2409" y="7548"/>
                  </a:cubicBezTo>
                  <a:lnTo>
                    <a:pt x="2409" y="8904"/>
                  </a:lnTo>
                  <a:cubicBezTo>
                    <a:pt x="2409" y="10456"/>
                    <a:pt x="3658" y="11688"/>
                    <a:pt x="5193" y="11688"/>
                  </a:cubicBezTo>
                  <a:cubicBezTo>
                    <a:pt x="6745" y="11688"/>
                    <a:pt x="7994" y="10456"/>
                    <a:pt x="7994" y="8904"/>
                  </a:cubicBezTo>
                  <a:lnTo>
                    <a:pt x="7994" y="5799"/>
                  </a:lnTo>
                  <a:cubicBezTo>
                    <a:pt x="8601" y="5621"/>
                    <a:pt x="9065" y="5050"/>
                    <a:pt x="9065" y="4390"/>
                  </a:cubicBezTo>
                  <a:cubicBezTo>
                    <a:pt x="9065" y="3587"/>
                    <a:pt x="8405" y="2927"/>
                    <a:pt x="7584" y="2927"/>
                  </a:cubicBezTo>
                  <a:cubicBezTo>
                    <a:pt x="6781" y="2927"/>
                    <a:pt x="6121" y="3587"/>
                    <a:pt x="6121" y="4390"/>
                  </a:cubicBezTo>
                  <a:cubicBezTo>
                    <a:pt x="6121" y="5050"/>
                    <a:pt x="6585" y="5621"/>
                    <a:pt x="7191" y="5799"/>
                  </a:cubicBezTo>
                  <a:lnTo>
                    <a:pt x="7191" y="8904"/>
                  </a:lnTo>
                  <a:cubicBezTo>
                    <a:pt x="7191" y="10010"/>
                    <a:pt x="6299" y="10902"/>
                    <a:pt x="5193" y="10902"/>
                  </a:cubicBezTo>
                  <a:cubicBezTo>
                    <a:pt x="4105" y="10902"/>
                    <a:pt x="3195" y="10010"/>
                    <a:pt x="3195" y="8904"/>
                  </a:cubicBezTo>
                  <a:lnTo>
                    <a:pt x="3195" y="7548"/>
                  </a:lnTo>
                  <a:cubicBezTo>
                    <a:pt x="4568" y="7352"/>
                    <a:pt x="5603" y="6192"/>
                    <a:pt x="5603" y="4782"/>
                  </a:cubicBezTo>
                  <a:cubicBezTo>
                    <a:pt x="5603" y="4586"/>
                    <a:pt x="5496" y="4426"/>
                    <a:pt x="5336" y="4336"/>
                  </a:cubicBezTo>
                  <a:lnTo>
                    <a:pt x="5336" y="1071"/>
                  </a:lnTo>
                  <a:cubicBezTo>
                    <a:pt x="5336" y="661"/>
                    <a:pt x="5032" y="340"/>
                    <a:pt x="4640" y="286"/>
                  </a:cubicBezTo>
                  <a:cubicBezTo>
                    <a:pt x="4586" y="126"/>
                    <a:pt x="4444" y="1"/>
                    <a:pt x="4265" y="1"/>
                  </a:cubicBezTo>
                  <a:lnTo>
                    <a:pt x="4140" y="1"/>
                  </a:lnTo>
                  <a:cubicBezTo>
                    <a:pt x="3837" y="1"/>
                    <a:pt x="3605" y="250"/>
                    <a:pt x="3605" y="536"/>
                  </a:cubicBezTo>
                  <a:cubicBezTo>
                    <a:pt x="3605" y="839"/>
                    <a:pt x="3837" y="1071"/>
                    <a:pt x="4140" y="1071"/>
                  </a:cubicBezTo>
                  <a:lnTo>
                    <a:pt x="4265" y="1071"/>
                  </a:lnTo>
                  <a:cubicBezTo>
                    <a:pt x="4426" y="1071"/>
                    <a:pt x="4568" y="964"/>
                    <a:pt x="4640" y="839"/>
                  </a:cubicBezTo>
                  <a:cubicBezTo>
                    <a:pt x="4729" y="875"/>
                    <a:pt x="4800" y="964"/>
                    <a:pt x="4800" y="1071"/>
                  </a:cubicBezTo>
                  <a:lnTo>
                    <a:pt x="4800" y="4336"/>
                  </a:lnTo>
                  <a:cubicBezTo>
                    <a:pt x="4640" y="4426"/>
                    <a:pt x="4533" y="4604"/>
                    <a:pt x="4533" y="4782"/>
                  </a:cubicBezTo>
                  <a:cubicBezTo>
                    <a:pt x="4533" y="5746"/>
                    <a:pt x="3765" y="6513"/>
                    <a:pt x="2802" y="6513"/>
                  </a:cubicBezTo>
                  <a:cubicBezTo>
                    <a:pt x="1838" y="6513"/>
                    <a:pt x="1071" y="5746"/>
                    <a:pt x="1071" y="4782"/>
                  </a:cubicBezTo>
                  <a:cubicBezTo>
                    <a:pt x="1071" y="4586"/>
                    <a:pt x="964" y="4426"/>
                    <a:pt x="804" y="4336"/>
                  </a:cubicBezTo>
                  <a:lnTo>
                    <a:pt x="804" y="1071"/>
                  </a:lnTo>
                  <a:cubicBezTo>
                    <a:pt x="804" y="964"/>
                    <a:pt x="875" y="875"/>
                    <a:pt x="964" y="839"/>
                  </a:cubicBezTo>
                  <a:cubicBezTo>
                    <a:pt x="1036" y="982"/>
                    <a:pt x="1178" y="1071"/>
                    <a:pt x="1339" y="1071"/>
                  </a:cubicBezTo>
                  <a:lnTo>
                    <a:pt x="1464" y="1071"/>
                  </a:lnTo>
                  <a:cubicBezTo>
                    <a:pt x="1767" y="1071"/>
                    <a:pt x="1999" y="839"/>
                    <a:pt x="1999" y="536"/>
                  </a:cubicBezTo>
                  <a:cubicBezTo>
                    <a:pt x="1999" y="250"/>
                    <a:pt x="1767" y="1"/>
                    <a:pt x="1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13"/>
            <p:cNvSpPr/>
            <p:nvPr/>
          </p:nvSpPr>
          <p:spPr>
            <a:xfrm>
              <a:off x="3880250" y="1415575"/>
              <a:ext cx="33475" cy="33050"/>
            </a:xfrm>
            <a:custGeom>
              <a:rect b="b" l="l" r="r" t="t"/>
              <a:pathLst>
                <a:path extrusionOk="0" h="1322" w="1339">
                  <a:moveTo>
                    <a:pt x="661" y="1"/>
                  </a:moveTo>
                  <a:cubicBezTo>
                    <a:pt x="304" y="1"/>
                    <a:pt x="1" y="286"/>
                    <a:pt x="1" y="661"/>
                  </a:cubicBezTo>
                  <a:cubicBezTo>
                    <a:pt x="1" y="1036"/>
                    <a:pt x="304" y="1321"/>
                    <a:pt x="661" y="1321"/>
                  </a:cubicBezTo>
                  <a:cubicBezTo>
                    <a:pt x="1036" y="1321"/>
                    <a:pt x="1339" y="1036"/>
                    <a:pt x="1339" y="661"/>
                  </a:cubicBezTo>
                  <a:cubicBezTo>
                    <a:pt x="1339" y="286"/>
                    <a:pt x="1036" y="1"/>
                    <a:pt x="6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7" name="Google Shape;2317;p13"/>
          <p:cNvSpPr txBox="1"/>
          <p:nvPr/>
        </p:nvSpPr>
        <p:spPr>
          <a:xfrm>
            <a:off x="6737700" y="0"/>
            <a:ext cx="11121000" cy="3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Blinker"/>
                <a:ea typeface="Blinker"/>
                <a:cs typeface="Blinker"/>
                <a:sym typeface="Blinker"/>
              </a:rPr>
              <a:t>All icons can be edited.</a:t>
            </a:r>
            <a:endParaRPr sz="5000">
              <a:latin typeface="Blinker"/>
              <a:ea typeface="Blinker"/>
              <a:cs typeface="Blinker"/>
              <a:sym typeface="Blinker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Blinker"/>
              <a:buChar char="●"/>
            </a:pPr>
            <a:r>
              <a:rPr lang="en" sz="3600">
                <a:latin typeface="Blinker"/>
                <a:ea typeface="Blinker"/>
                <a:cs typeface="Blinker"/>
                <a:sym typeface="Blinker"/>
              </a:rPr>
              <a:t>Drag each icon at the corner to increase or decrease size. </a:t>
            </a:r>
            <a:endParaRPr sz="3600">
              <a:latin typeface="Blinker"/>
              <a:ea typeface="Blinker"/>
              <a:cs typeface="Blinker"/>
              <a:sym typeface="Blinker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Font typeface="Blinker"/>
              <a:buChar char="●"/>
            </a:pPr>
            <a:r>
              <a:rPr lang="en" sz="3600">
                <a:latin typeface="Blinker"/>
                <a:ea typeface="Blinker"/>
                <a:cs typeface="Blinker"/>
                <a:sym typeface="Blinker"/>
              </a:rPr>
              <a:t>Use the                  fill bucket to change the color of the icons .</a:t>
            </a:r>
            <a:endParaRPr sz="3600">
              <a:latin typeface="Blinker"/>
              <a:ea typeface="Blinker"/>
              <a:cs typeface="Blinker"/>
              <a:sym typeface="Blinker"/>
            </a:endParaRPr>
          </a:p>
        </p:txBody>
      </p:sp>
      <p:pic>
        <p:nvPicPr>
          <p:cNvPr id="2318" name="Google Shape;231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40232" y="1740625"/>
            <a:ext cx="1075759" cy="10315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319" name="Google Shape;2319;p13"/>
          <p:cNvSpPr txBox="1"/>
          <p:nvPr/>
        </p:nvSpPr>
        <p:spPr>
          <a:xfrm>
            <a:off x="-8337225" y="955800"/>
            <a:ext cx="80550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Blinker"/>
                <a:ea typeface="Blinker"/>
                <a:cs typeface="Blinker"/>
                <a:sym typeface="Blinker"/>
              </a:rPr>
              <a:t>Use  any of these these tags or create your own to personalize your snippet story.</a:t>
            </a:r>
            <a:endParaRPr b="1" sz="3000">
              <a:latin typeface="Blinker"/>
              <a:ea typeface="Blinker"/>
              <a:cs typeface="Blinker"/>
              <a:sym typeface="Blink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